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008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811"/>
            <a:ext cx="9144000" cy="71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02679"/>
            <a:ext cx="9144000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784847"/>
            <a:ext cx="9144000" cy="73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7911" y="6284974"/>
            <a:ext cx="888491" cy="4983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425" y="282194"/>
            <a:ext cx="8531148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447" y="2933700"/>
            <a:ext cx="8521065" cy="315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008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04592" y="6353433"/>
            <a:ext cx="1500504" cy="43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015985" y="6450845"/>
            <a:ext cx="9417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1786127"/>
            <a:ext cx="7772400" cy="1929764"/>
          </a:xfrm>
          <a:custGeom>
            <a:avLst/>
            <a:gdLst/>
            <a:ahLst/>
            <a:cxnLst/>
            <a:rect l="l" t="t" r="r" b="b"/>
            <a:pathLst>
              <a:path w="7772400" h="1929764">
                <a:moveTo>
                  <a:pt x="0" y="1929384"/>
                </a:moveTo>
                <a:lnTo>
                  <a:pt x="7772400" y="1929384"/>
                </a:lnTo>
                <a:lnTo>
                  <a:pt x="7772400" y="0"/>
                </a:lnTo>
                <a:lnTo>
                  <a:pt x="0" y="0"/>
                </a:lnTo>
                <a:lnTo>
                  <a:pt x="0" y="19293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2352" y="1708911"/>
            <a:ext cx="5018405" cy="205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4400" i="0" spc="-20" dirty="0">
                <a:latin typeface="Calibri"/>
                <a:cs typeface="Calibri"/>
              </a:rPr>
              <a:t>Personal </a:t>
            </a:r>
            <a:r>
              <a:rPr sz="4400" i="0" dirty="0">
                <a:latin typeface="Calibri"/>
                <a:cs typeface="Calibri"/>
              </a:rPr>
              <a:t>Home </a:t>
            </a:r>
            <a:r>
              <a:rPr sz="4400" i="0" spc="-35" dirty="0">
                <a:latin typeface="Calibri"/>
                <a:cs typeface="Calibri"/>
              </a:rPr>
              <a:t>Page</a:t>
            </a:r>
            <a:r>
              <a:rPr sz="4400" i="0" spc="-65" dirty="0">
                <a:latin typeface="Calibri"/>
                <a:cs typeface="Calibri"/>
              </a:rPr>
              <a:t> </a:t>
            </a:r>
            <a:r>
              <a:rPr sz="4400" i="0" dirty="0">
                <a:latin typeface="Calibri"/>
                <a:cs typeface="Calibri"/>
              </a:rPr>
              <a:t>/  </a:t>
            </a:r>
            <a:r>
              <a:rPr sz="4400" i="0" spc="-10" dirty="0">
                <a:latin typeface="Calibri"/>
                <a:cs typeface="Calibri"/>
              </a:rPr>
              <a:t>Hypertext </a:t>
            </a:r>
            <a:r>
              <a:rPr sz="4400" i="0" spc="-5" dirty="0">
                <a:latin typeface="Calibri"/>
                <a:cs typeface="Calibri"/>
              </a:rPr>
              <a:t>Processor  (PHP)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3669" y="3907790"/>
            <a:ext cx="52971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2. </a:t>
            </a:r>
            <a:r>
              <a:rPr sz="3200" spc="-35" dirty="0">
                <a:solidFill>
                  <a:srgbClr val="888888"/>
                </a:solidFill>
                <a:latin typeface="Calibri"/>
                <a:cs typeface="Calibri"/>
              </a:rPr>
              <a:t>Transmettre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des</a:t>
            </a: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888888"/>
                </a:solidFill>
                <a:latin typeface="Calibri"/>
                <a:cs typeface="Calibri"/>
              </a:rPr>
              <a:t>informations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35" dirty="0"/>
              <a:t>Transmettre </a:t>
            </a:r>
            <a:r>
              <a:rPr spc="-5" dirty="0"/>
              <a:t>des informations </a:t>
            </a:r>
            <a:r>
              <a:rPr dirty="0"/>
              <a:t>: méthode</a:t>
            </a:r>
            <a:r>
              <a:rPr spc="60" dirty="0"/>
              <a:t> </a:t>
            </a:r>
            <a:r>
              <a:rPr spc="-5" dirty="0"/>
              <a:t>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3178428"/>
            <a:ext cx="84581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bel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64" y="3710304"/>
            <a:ext cx="84581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5061" y="2929509"/>
            <a:ext cx="2618105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8805">
              <a:lnSpc>
                <a:spcPts val="2090"/>
              </a:lnSpc>
            </a:pP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latin typeface="Courier New"/>
                <a:cs typeface="Courier New"/>
              </a:rPr>
              <a:t>="nom"&gt;  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fo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en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"&gt;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é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  <a:p>
            <a:pPr marL="12700" marR="903605" indent="598805">
              <a:lnSpc>
                <a:spcPts val="209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&lt;/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spc="-5" dirty="0">
                <a:latin typeface="Courier New"/>
                <a:cs typeface="Courier New"/>
              </a:rPr>
              <a:t>el&gt; 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type</a:t>
            </a:r>
            <a:r>
              <a:rPr sz="1800" spc="-10" dirty="0">
                <a:latin typeface="Courier New"/>
                <a:cs typeface="Courier New"/>
              </a:rPr>
              <a:t>="text"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244" y="3977004"/>
            <a:ext cx="407987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ts val="2125"/>
              </a:lnSpc>
            </a:pP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="prenom"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latin typeface="Courier New"/>
                <a:cs typeface="Courier New"/>
              </a:rPr>
              <a:t>="nom"&gt;</a:t>
            </a:r>
            <a:endParaRPr sz="1800" dirty="0">
              <a:latin typeface="Courier New"/>
              <a:cs typeface="Courier New"/>
            </a:endParaRPr>
          </a:p>
          <a:p>
            <a:pPr marL="12700" marR="644525" indent="274320">
              <a:lnSpc>
                <a:spcPts val="2100"/>
              </a:lnSpc>
              <a:spcBef>
                <a:spcPts val="85"/>
              </a:spcBef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input type</a:t>
            </a:r>
            <a:r>
              <a:rPr sz="1800" spc="-10" dirty="0">
                <a:latin typeface="Courier New"/>
                <a:cs typeface="Courier New"/>
              </a:rPr>
              <a:t>="submit" 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="action"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="OK"&gt;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3" y="4771644"/>
            <a:ext cx="4532630" cy="71501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30"/>
              </a:spcBef>
            </a:pPr>
            <a:r>
              <a:rPr sz="1800" spc="-10" dirty="0">
                <a:latin typeface="Courier New"/>
                <a:cs typeface="Courier New"/>
              </a:rPr>
              <a:t>&lt;/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form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244" y="1476375"/>
            <a:ext cx="4258310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029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entury"/>
                <a:cs typeface="Century"/>
              </a:rPr>
              <a:t>HTML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ts val="2130"/>
              </a:lnSpc>
              <a:spcBef>
                <a:spcPts val="520"/>
              </a:spcBef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form</a:t>
            </a:r>
            <a:r>
              <a:rPr sz="1800" spc="-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action=</a:t>
            </a:r>
            <a:r>
              <a:rPr sz="1800" spc="-10" dirty="0">
                <a:latin typeface="Courier New"/>
                <a:cs typeface="Courier New"/>
              </a:rPr>
              <a:t>"script.php"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ts val="2095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method="get"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ts val="2095"/>
              </a:lnSpc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r>
              <a:rPr sz="1800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for=</a:t>
            </a:r>
            <a:r>
              <a:rPr sz="1800" spc="-10" dirty="0">
                <a:latin typeface="Courier New"/>
                <a:cs typeface="Courier New"/>
              </a:rPr>
              <a:t>"nom"&gt;Nom&lt;/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ts val="2130"/>
              </a:lnSpc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input type</a:t>
            </a:r>
            <a:r>
              <a:rPr sz="1800" spc="-10" dirty="0">
                <a:latin typeface="Courier New"/>
                <a:cs typeface="Courier New"/>
              </a:rPr>
              <a:t>="text"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="nom"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1371600"/>
            <a:ext cx="1905" cy="4572000"/>
          </a:xfrm>
          <a:custGeom>
            <a:avLst/>
            <a:gdLst/>
            <a:ahLst/>
            <a:cxnLst/>
            <a:rect l="l" t="t" r="r" b="b"/>
            <a:pathLst>
              <a:path w="190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26355" y="1522348"/>
            <a:ext cx="4257675" cy="302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462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Century"/>
                <a:cs typeface="Century"/>
              </a:rPr>
              <a:t>PHP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ts val="2130"/>
              </a:lnSpc>
              <a:spcBef>
                <a:spcPts val="16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&lt;div&gt;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1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Bonjour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&lt;?php</a:t>
            </a:r>
            <a:endParaRPr sz="1800">
              <a:latin typeface="Courier New"/>
              <a:cs typeface="Courier New"/>
            </a:endParaRPr>
          </a:p>
          <a:p>
            <a:pPr marL="819785" algn="ctr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echo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$_GET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["prenom"]."</a:t>
            </a:r>
            <a:r>
              <a:rPr sz="1800" b="1" spc="-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".</a:t>
            </a:r>
            <a:endParaRPr sz="1800">
              <a:latin typeface="Courier New"/>
              <a:cs typeface="Courier New"/>
            </a:endParaRPr>
          </a:p>
          <a:p>
            <a:pPr marL="819785" algn="ctr">
              <a:lnSpc>
                <a:spcPts val="2095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$_GET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["nom"];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?&gt;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8988" y="5593079"/>
            <a:ext cx="7316723" cy="650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2307" y="5486400"/>
            <a:ext cx="7313676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304" y="4878323"/>
            <a:ext cx="4535424" cy="717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23" y="4771644"/>
            <a:ext cx="4532376" cy="714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" y="2057400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228600"/>
                </a:moveTo>
                <a:lnTo>
                  <a:pt x="24152" y="176188"/>
                </a:lnTo>
                <a:lnTo>
                  <a:pt x="65396" y="143549"/>
                </a:lnTo>
                <a:lnTo>
                  <a:pt x="124855" y="113227"/>
                </a:lnTo>
                <a:lnTo>
                  <a:pt x="160906" y="99062"/>
                </a:lnTo>
                <a:lnTo>
                  <a:pt x="200901" y="85628"/>
                </a:lnTo>
                <a:lnTo>
                  <a:pt x="244636" y="72977"/>
                </a:lnTo>
                <a:lnTo>
                  <a:pt x="291908" y="61159"/>
                </a:lnTo>
                <a:lnTo>
                  <a:pt x="342513" y="50225"/>
                </a:lnTo>
                <a:lnTo>
                  <a:pt x="396248" y="40226"/>
                </a:lnTo>
                <a:lnTo>
                  <a:pt x="452910" y="31213"/>
                </a:lnTo>
                <a:lnTo>
                  <a:pt x="512295" y="23237"/>
                </a:lnTo>
                <a:lnTo>
                  <a:pt x="574199" y="16349"/>
                </a:lnTo>
                <a:lnTo>
                  <a:pt x="638420" y="10599"/>
                </a:lnTo>
                <a:lnTo>
                  <a:pt x="704754" y="6038"/>
                </a:lnTo>
                <a:lnTo>
                  <a:pt x="772997" y="2717"/>
                </a:lnTo>
                <a:lnTo>
                  <a:pt x="842947" y="687"/>
                </a:lnTo>
                <a:lnTo>
                  <a:pt x="914400" y="0"/>
                </a:lnTo>
                <a:lnTo>
                  <a:pt x="985852" y="687"/>
                </a:lnTo>
                <a:lnTo>
                  <a:pt x="1055802" y="2717"/>
                </a:lnTo>
                <a:lnTo>
                  <a:pt x="1124045" y="6038"/>
                </a:lnTo>
                <a:lnTo>
                  <a:pt x="1190379" y="10599"/>
                </a:lnTo>
                <a:lnTo>
                  <a:pt x="1254600" y="16349"/>
                </a:lnTo>
                <a:lnTo>
                  <a:pt x="1316504" y="23237"/>
                </a:lnTo>
                <a:lnTo>
                  <a:pt x="1375889" y="31213"/>
                </a:lnTo>
                <a:lnTo>
                  <a:pt x="1432551" y="40226"/>
                </a:lnTo>
                <a:lnTo>
                  <a:pt x="1486286" y="50225"/>
                </a:lnTo>
                <a:lnTo>
                  <a:pt x="1536891" y="61159"/>
                </a:lnTo>
                <a:lnTo>
                  <a:pt x="1584163" y="72977"/>
                </a:lnTo>
                <a:lnTo>
                  <a:pt x="1627898" y="85628"/>
                </a:lnTo>
                <a:lnTo>
                  <a:pt x="1667893" y="99062"/>
                </a:lnTo>
                <a:lnTo>
                  <a:pt x="1703944" y="113227"/>
                </a:lnTo>
                <a:lnTo>
                  <a:pt x="1763403" y="143549"/>
                </a:lnTo>
                <a:lnTo>
                  <a:pt x="1804647" y="176188"/>
                </a:lnTo>
                <a:lnTo>
                  <a:pt x="1826048" y="210736"/>
                </a:lnTo>
                <a:lnTo>
                  <a:pt x="1828800" y="228600"/>
                </a:lnTo>
                <a:lnTo>
                  <a:pt x="1826048" y="246463"/>
                </a:lnTo>
                <a:lnTo>
                  <a:pt x="1804647" y="281011"/>
                </a:lnTo>
                <a:lnTo>
                  <a:pt x="1763403" y="313650"/>
                </a:lnTo>
                <a:lnTo>
                  <a:pt x="1703944" y="343972"/>
                </a:lnTo>
                <a:lnTo>
                  <a:pt x="1667893" y="358137"/>
                </a:lnTo>
                <a:lnTo>
                  <a:pt x="1627898" y="371571"/>
                </a:lnTo>
                <a:lnTo>
                  <a:pt x="1584163" y="384222"/>
                </a:lnTo>
                <a:lnTo>
                  <a:pt x="1536891" y="396040"/>
                </a:lnTo>
                <a:lnTo>
                  <a:pt x="1486286" y="406974"/>
                </a:lnTo>
                <a:lnTo>
                  <a:pt x="1432551" y="416973"/>
                </a:lnTo>
                <a:lnTo>
                  <a:pt x="1375889" y="425986"/>
                </a:lnTo>
                <a:lnTo>
                  <a:pt x="1316504" y="433962"/>
                </a:lnTo>
                <a:lnTo>
                  <a:pt x="1254600" y="440850"/>
                </a:lnTo>
                <a:lnTo>
                  <a:pt x="1190379" y="446600"/>
                </a:lnTo>
                <a:lnTo>
                  <a:pt x="1124045" y="451161"/>
                </a:lnTo>
                <a:lnTo>
                  <a:pt x="1055802" y="454482"/>
                </a:lnTo>
                <a:lnTo>
                  <a:pt x="985852" y="456512"/>
                </a:lnTo>
                <a:lnTo>
                  <a:pt x="914400" y="457200"/>
                </a:lnTo>
                <a:lnTo>
                  <a:pt x="842947" y="456512"/>
                </a:lnTo>
                <a:lnTo>
                  <a:pt x="772997" y="454482"/>
                </a:lnTo>
                <a:lnTo>
                  <a:pt x="704754" y="451161"/>
                </a:lnTo>
                <a:lnTo>
                  <a:pt x="638420" y="446600"/>
                </a:lnTo>
                <a:lnTo>
                  <a:pt x="574199" y="440850"/>
                </a:lnTo>
                <a:lnTo>
                  <a:pt x="512295" y="433962"/>
                </a:lnTo>
                <a:lnTo>
                  <a:pt x="452910" y="425986"/>
                </a:lnTo>
                <a:lnTo>
                  <a:pt x="396248" y="416973"/>
                </a:lnTo>
                <a:lnTo>
                  <a:pt x="342513" y="406974"/>
                </a:lnTo>
                <a:lnTo>
                  <a:pt x="291908" y="396040"/>
                </a:lnTo>
                <a:lnTo>
                  <a:pt x="244636" y="384222"/>
                </a:lnTo>
                <a:lnTo>
                  <a:pt x="200901" y="371571"/>
                </a:lnTo>
                <a:lnTo>
                  <a:pt x="160906" y="358137"/>
                </a:lnTo>
                <a:lnTo>
                  <a:pt x="124855" y="343972"/>
                </a:lnTo>
                <a:lnTo>
                  <a:pt x="65396" y="313650"/>
                </a:lnTo>
                <a:lnTo>
                  <a:pt x="24152" y="281011"/>
                </a:lnTo>
                <a:lnTo>
                  <a:pt x="2751" y="246463"/>
                </a:lnTo>
                <a:lnTo>
                  <a:pt x="0" y="228600"/>
                </a:lnTo>
                <a:close/>
              </a:path>
            </a:pathLst>
          </a:custGeom>
          <a:ln w="3657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1511" y="3072383"/>
            <a:ext cx="2316480" cy="711835"/>
          </a:xfrm>
          <a:custGeom>
            <a:avLst/>
            <a:gdLst/>
            <a:ahLst/>
            <a:cxnLst/>
            <a:rect l="l" t="t" r="r" b="b"/>
            <a:pathLst>
              <a:path w="2316479" h="711835">
                <a:moveTo>
                  <a:pt x="0" y="355853"/>
                </a:moveTo>
                <a:lnTo>
                  <a:pt x="8374" y="312830"/>
                </a:lnTo>
                <a:lnTo>
                  <a:pt x="32850" y="271332"/>
                </a:lnTo>
                <a:lnTo>
                  <a:pt x="72460" y="231659"/>
                </a:lnTo>
                <a:lnTo>
                  <a:pt x="126233" y="194107"/>
                </a:lnTo>
                <a:lnTo>
                  <a:pt x="193202" y="158973"/>
                </a:lnTo>
                <a:lnTo>
                  <a:pt x="231331" y="142406"/>
                </a:lnTo>
                <a:lnTo>
                  <a:pt x="272396" y="126555"/>
                </a:lnTo>
                <a:lnTo>
                  <a:pt x="316275" y="111458"/>
                </a:lnTo>
                <a:lnTo>
                  <a:pt x="362848" y="97151"/>
                </a:lnTo>
                <a:lnTo>
                  <a:pt x="411992" y="83671"/>
                </a:lnTo>
                <a:lnTo>
                  <a:pt x="463587" y="71056"/>
                </a:lnTo>
                <a:lnTo>
                  <a:pt x="517511" y="59344"/>
                </a:lnTo>
                <a:lnTo>
                  <a:pt x="573644" y="48570"/>
                </a:lnTo>
                <a:lnTo>
                  <a:pt x="631865" y="38773"/>
                </a:lnTo>
                <a:lnTo>
                  <a:pt x="692052" y="29989"/>
                </a:lnTo>
                <a:lnTo>
                  <a:pt x="754084" y="22255"/>
                </a:lnTo>
                <a:lnTo>
                  <a:pt x="817840" y="15610"/>
                </a:lnTo>
                <a:lnTo>
                  <a:pt x="883198" y="10089"/>
                </a:lnTo>
                <a:lnTo>
                  <a:pt x="950039" y="5731"/>
                </a:lnTo>
                <a:lnTo>
                  <a:pt x="1018240" y="2571"/>
                </a:lnTo>
                <a:lnTo>
                  <a:pt x="1087681" y="649"/>
                </a:lnTo>
                <a:lnTo>
                  <a:pt x="1158239" y="0"/>
                </a:lnTo>
                <a:lnTo>
                  <a:pt x="1228798" y="649"/>
                </a:lnTo>
                <a:lnTo>
                  <a:pt x="1298239" y="2571"/>
                </a:lnTo>
                <a:lnTo>
                  <a:pt x="1366440" y="5731"/>
                </a:lnTo>
                <a:lnTo>
                  <a:pt x="1433281" y="10089"/>
                </a:lnTo>
                <a:lnTo>
                  <a:pt x="1498639" y="15610"/>
                </a:lnTo>
                <a:lnTo>
                  <a:pt x="1562395" y="22255"/>
                </a:lnTo>
                <a:lnTo>
                  <a:pt x="1624427" y="29989"/>
                </a:lnTo>
                <a:lnTo>
                  <a:pt x="1684614" y="38773"/>
                </a:lnTo>
                <a:lnTo>
                  <a:pt x="1742835" y="48570"/>
                </a:lnTo>
                <a:lnTo>
                  <a:pt x="1798968" y="59344"/>
                </a:lnTo>
                <a:lnTo>
                  <a:pt x="1852892" y="71056"/>
                </a:lnTo>
                <a:lnTo>
                  <a:pt x="1904487" y="83671"/>
                </a:lnTo>
                <a:lnTo>
                  <a:pt x="1953631" y="97151"/>
                </a:lnTo>
                <a:lnTo>
                  <a:pt x="2000204" y="111458"/>
                </a:lnTo>
                <a:lnTo>
                  <a:pt x="2044083" y="126555"/>
                </a:lnTo>
                <a:lnTo>
                  <a:pt x="2085148" y="142406"/>
                </a:lnTo>
                <a:lnTo>
                  <a:pt x="2123277" y="158973"/>
                </a:lnTo>
                <a:lnTo>
                  <a:pt x="2158350" y="176219"/>
                </a:lnTo>
                <a:lnTo>
                  <a:pt x="2218843" y="212599"/>
                </a:lnTo>
                <a:lnTo>
                  <a:pt x="2265655" y="251249"/>
                </a:lnTo>
                <a:lnTo>
                  <a:pt x="2297819" y="291872"/>
                </a:lnTo>
                <a:lnTo>
                  <a:pt x="2314366" y="334169"/>
                </a:lnTo>
                <a:lnTo>
                  <a:pt x="2316480" y="355853"/>
                </a:lnTo>
                <a:lnTo>
                  <a:pt x="2314366" y="377538"/>
                </a:lnTo>
                <a:lnTo>
                  <a:pt x="2297819" y="419835"/>
                </a:lnTo>
                <a:lnTo>
                  <a:pt x="2265655" y="460458"/>
                </a:lnTo>
                <a:lnTo>
                  <a:pt x="2218843" y="499108"/>
                </a:lnTo>
                <a:lnTo>
                  <a:pt x="2158350" y="535488"/>
                </a:lnTo>
                <a:lnTo>
                  <a:pt x="2123277" y="552734"/>
                </a:lnTo>
                <a:lnTo>
                  <a:pt x="2085148" y="569301"/>
                </a:lnTo>
                <a:lnTo>
                  <a:pt x="2044083" y="585152"/>
                </a:lnTo>
                <a:lnTo>
                  <a:pt x="2000204" y="600249"/>
                </a:lnTo>
                <a:lnTo>
                  <a:pt x="1953631" y="614556"/>
                </a:lnTo>
                <a:lnTo>
                  <a:pt x="1904487" y="628036"/>
                </a:lnTo>
                <a:lnTo>
                  <a:pt x="1852892" y="640651"/>
                </a:lnTo>
                <a:lnTo>
                  <a:pt x="1798968" y="652363"/>
                </a:lnTo>
                <a:lnTo>
                  <a:pt x="1742835" y="663137"/>
                </a:lnTo>
                <a:lnTo>
                  <a:pt x="1684614" y="672934"/>
                </a:lnTo>
                <a:lnTo>
                  <a:pt x="1624427" y="681718"/>
                </a:lnTo>
                <a:lnTo>
                  <a:pt x="1562395" y="689452"/>
                </a:lnTo>
                <a:lnTo>
                  <a:pt x="1498639" y="696097"/>
                </a:lnTo>
                <a:lnTo>
                  <a:pt x="1433281" y="701618"/>
                </a:lnTo>
                <a:lnTo>
                  <a:pt x="1366440" y="705976"/>
                </a:lnTo>
                <a:lnTo>
                  <a:pt x="1298239" y="709136"/>
                </a:lnTo>
                <a:lnTo>
                  <a:pt x="1228798" y="711058"/>
                </a:lnTo>
                <a:lnTo>
                  <a:pt x="1158239" y="711707"/>
                </a:lnTo>
                <a:lnTo>
                  <a:pt x="1087681" y="711058"/>
                </a:lnTo>
                <a:lnTo>
                  <a:pt x="1018240" y="709136"/>
                </a:lnTo>
                <a:lnTo>
                  <a:pt x="950039" y="705976"/>
                </a:lnTo>
                <a:lnTo>
                  <a:pt x="883198" y="701618"/>
                </a:lnTo>
                <a:lnTo>
                  <a:pt x="817840" y="696097"/>
                </a:lnTo>
                <a:lnTo>
                  <a:pt x="754084" y="689452"/>
                </a:lnTo>
                <a:lnTo>
                  <a:pt x="692052" y="681718"/>
                </a:lnTo>
                <a:lnTo>
                  <a:pt x="631865" y="672934"/>
                </a:lnTo>
                <a:lnTo>
                  <a:pt x="573644" y="663137"/>
                </a:lnTo>
                <a:lnTo>
                  <a:pt x="517511" y="652363"/>
                </a:lnTo>
                <a:lnTo>
                  <a:pt x="463587" y="640651"/>
                </a:lnTo>
                <a:lnTo>
                  <a:pt x="411992" y="628036"/>
                </a:lnTo>
                <a:lnTo>
                  <a:pt x="362848" y="614556"/>
                </a:lnTo>
                <a:lnTo>
                  <a:pt x="316275" y="600249"/>
                </a:lnTo>
                <a:lnTo>
                  <a:pt x="272396" y="585152"/>
                </a:lnTo>
                <a:lnTo>
                  <a:pt x="231331" y="569301"/>
                </a:lnTo>
                <a:lnTo>
                  <a:pt x="193202" y="552734"/>
                </a:lnTo>
                <a:lnTo>
                  <a:pt x="158129" y="535488"/>
                </a:lnTo>
                <a:lnTo>
                  <a:pt x="97636" y="499108"/>
                </a:lnTo>
                <a:lnTo>
                  <a:pt x="50824" y="460458"/>
                </a:lnTo>
                <a:lnTo>
                  <a:pt x="18660" y="419835"/>
                </a:lnTo>
                <a:lnTo>
                  <a:pt x="2113" y="377538"/>
                </a:lnTo>
                <a:lnTo>
                  <a:pt x="0" y="355853"/>
                </a:lnTo>
                <a:close/>
              </a:path>
            </a:pathLst>
          </a:custGeom>
          <a:ln w="3657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22420" y="5426964"/>
            <a:ext cx="5021580" cy="457200"/>
          </a:xfrm>
          <a:custGeom>
            <a:avLst/>
            <a:gdLst/>
            <a:ahLst/>
            <a:cxnLst/>
            <a:rect l="l" t="t" r="r" b="b"/>
            <a:pathLst>
              <a:path w="5021580" h="457200">
                <a:moveTo>
                  <a:pt x="0" y="228600"/>
                </a:moveTo>
                <a:lnTo>
                  <a:pt x="30412" y="192917"/>
                </a:lnTo>
                <a:lnTo>
                  <a:pt x="76679" y="172317"/>
                </a:lnTo>
                <a:lnTo>
                  <a:pt x="118586" y="158977"/>
                </a:lnTo>
                <a:lnTo>
                  <a:pt x="168999" y="145983"/>
                </a:lnTo>
                <a:lnTo>
                  <a:pt x="227625" y="133362"/>
                </a:lnTo>
                <a:lnTo>
                  <a:pt x="294170" y="121140"/>
                </a:lnTo>
                <a:lnTo>
                  <a:pt x="368339" y="109344"/>
                </a:lnTo>
                <a:lnTo>
                  <a:pt x="408190" y="103615"/>
                </a:lnTo>
                <a:lnTo>
                  <a:pt x="449838" y="98002"/>
                </a:lnTo>
                <a:lnTo>
                  <a:pt x="493245" y="92509"/>
                </a:lnTo>
                <a:lnTo>
                  <a:pt x="538373" y="87139"/>
                </a:lnTo>
                <a:lnTo>
                  <a:pt x="585188" y="81896"/>
                </a:lnTo>
                <a:lnTo>
                  <a:pt x="633651" y="76783"/>
                </a:lnTo>
                <a:lnTo>
                  <a:pt x="683727" y="71803"/>
                </a:lnTo>
                <a:lnTo>
                  <a:pt x="735377" y="66960"/>
                </a:lnTo>
                <a:lnTo>
                  <a:pt x="788566" y="62257"/>
                </a:lnTo>
                <a:lnTo>
                  <a:pt x="843257" y="57698"/>
                </a:lnTo>
                <a:lnTo>
                  <a:pt x="899413" y="53285"/>
                </a:lnTo>
                <a:lnTo>
                  <a:pt x="956997" y="49022"/>
                </a:lnTo>
                <a:lnTo>
                  <a:pt x="1015973" y="44913"/>
                </a:lnTo>
                <a:lnTo>
                  <a:pt x="1076303" y="40961"/>
                </a:lnTo>
                <a:lnTo>
                  <a:pt x="1137951" y="37169"/>
                </a:lnTo>
                <a:lnTo>
                  <a:pt x="1200880" y="33540"/>
                </a:lnTo>
                <a:lnTo>
                  <a:pt x="1265054" y="30078"/>
                </a:lnTo>
                <a:lnTo>
                  <a:pt x="1330436" y="26786"/>
                </a:lnTo>
                <a:lnTo>
                  <a:pt x="1396988" y="23668"/>
                </a:lnTo>
                <a:lnTo>
                  <a:pt x="1464675" y="20727"/>
                </a:lnTo>
                <a:lnTo>
                  <a:pt x="1533459" y="17966"/>
                </a:lnTo>
                <a:lnTo>
                  <a:pt x="1603304" y="15389"/>
                </a:lnTo>
                <a:lnTo>
                  <a:pt x="1674172" y="12998"/>
                </a:lnTo>
                <a:lnTo>
                  <a:pt x="1746028" y="10798"/>
                </a:lnTo>
                <a:lnTo>
                  <a:pt x="1818834" y="8792"/>
                </a:lnTo>
                <a:lnTo>
                  <a:pt x="1892554" y="6982"/>
                </a:lnTo>
                <a:lnTo>
                  <a:pt x="1967150" y="5373"/>
                </a:lnTo>
                <a:lnTo>
                  <a:pt x="2042587" y="3967"/>
                </a:lnTo>
                <a:lnTo>
                  <a:pt x="2118827" y="2769"/>
                </a:lnTo>
                <a:lnTo>
                  <a:pt x="2195833" y="1781"/>
                </a:lnTo>
                <a:lnTo>
                  <a:pt x="2273569" y="1007"/>
                </a:lnTo>
                <a:lnTo>
                  <a:pt x="2351999" y="449"/>
                </a:lnTo>
                <a:lnTo>
                  <a:pt x="2431084" y="113"/>
                </a:lnTo>
                <a:lnTo>
                  <a:pt x="2510789" y="0"/>
                </a:lnTo>
                <a:lnTo>
                  <a:pt x="2590495" y="113"/>
                </a:lnTo>
                <a:lnTo>
                  <a:pt x="2669580" y="449"/>
                </a:lnTo>
                <a:lnTo>
                  <a:pt x="2748010" y="1007"/>
                </a:lnTo>
                <a:lnTo>
                  <a:pt x="2825746" y="1781"/>
                </a:lnTo>
                <a:lnTo>
                  <a:pt x="2902752" y="2769"/>
                </a:lnTo>
                <a:lnTo>
                  <a:pt x="2978992" y="3967"/>
                </a:lnTo>
                <a:lnTo>
                  <a:pt x="3054429" y="5373"/>
                </a:lnTo>
                <a:lnTo>
                  <a:pt x="3129025" y="6982"/>
                </a:lnTo>
                <a:lnTo>
                  <a:pt x="3202745" y="8792"/>
                </a:lnTo>
                <a:lnTo>
                  <a:pt x="3275551" y="10798"/>
                </a:lnTo>
                <a:lnTo>
                  <a:pt x="3347407" y="12998"/>
                </a:lnTo>
                <a:lnTo>
                  <a:pt x="3418275" y="15389"/>
                </a:lnTo>
                <a:lnTo>
                  <a:pt x="3488120" y="17966"/>
                </a:lnTo>
                <a:lnTo>
                  <a:pt x="3556904" y="20727"/>
                </a:lnTo>
                <a:lnTo>
                  <a:pt x="3624591" y="23668"/>
                </a:lnTo>
                <a:lnTo>
                  <a:pt x="3691143" y="26786"/>
                </a:lnTo>
                <a:lnTo>
                  <a:pt x="3756525" y="30078"/>
                </a:lnTo>
                <a:lnTo>
                  <a:pt x="3820699" y="33540"/>
                </a:lnTo>
                <a:lnTo>
                  <a:pt x="3883628" y="37169"/>
                </a:lnTo>
                <a:lnTo>
                  <a:pt x="3945276" y="40961"/>
                </a:lnTo>
                <a:lnTo>
                  <a:pt x="4005606" y="44913"/>
                </a:lnTo>
                <a:lnTo>
                  <a:pt x="4064582" y="49022"/>
                </a:lnTo>
                <a:lnTo>
                  <a:pt x="4122166" y="53285"/>
                </a:lnTo>
                <a:lnTo>
                  <a:pt x="4178322" y="57698"/>
                </a:lnTo>
                <a:lnTo>
                  <a:pt x="4233013" y="62257"/>
                </a:lnTo>
                <a:lnTo>
                  <a:pt x="4286202" y="66960"/>
                </a:lnTo>
                <a:lnTo>
                  <a:pt x="4337852" y="71803"/>
                </a:lnTo>
                <a:lnTo>
                  <a:pt x="4387928" y="76783"/>
                </a:lnTo>
                <a:lnTo>
                  <a:pt x="4436391" y="81896"/>
                </a:lnTo>
                <a:lnTo>
                  <a:pt x="4483206" y="87139"/>
                </a:lnTo>
                <a:lnTo>
                  <a:pt x="4528334" y="92509"/>
                </a:lnTo>
                <a:lnTo>
                  <a:pt x="4571741" y="98002"/>
                </a:lnTo>
                <a:lnTo>
                  <a:pt x="4613389" y="103615"/>
                </a:lnTo>
                <a:lnTo>
                  <a:pt x="4653240" y="109344"/>
                </a:lnTo>
                <a:lnTo>
                  <a:pt x="4691260" y="115187"/>
                </a:lnTo>
                <a:lnTo>
                  <a:pt x="4761653" y="127199"/>
                </a:lnTo>
                <a:lnTo>
                  <a:pt x="4824275" y="139624"/>
                </a:lnTo>
                <a:lnTo>
                  <a:pt x="4878832" y="152435"/>
                </a:lnTo>
                <a:lnTo>
                  <a:pt x="4925028" y="165605"/>
                </a:lnTo>
                <a:lnTo>
                  <a:pt x="4962572" y="179108"/>
                </a:lnTo>
                <a:lnTo>
                  <a:pt x="5002018" y="199927"/>
                </a:lnTo>
                <a:lnTo>
                  <a:pt x="5021580" y="228600"/>
                </a:lnTo>
                <a:lnTo>
                  <a:pt x="5020338" y="235856"/>
                </a:lnTo>
                <a:lnTo>
                  <a:pt x="4991167" y="264285"/>
                </a:lnTo>
                <a:lnTo>
                  <a:pt x="4944900" y="284886"/>
                </a:lnTo>
                <a:lnTo>
                  <a:pt x="4902993" y="298227"/>
                </a:lnTo>
                <a:lnTo>
                  <a:pt x="4852580" y="311221"/>
                </a:lnTo>
                <a:lnTo>
                  <a:pt x="4793954" y="323843"/>
                </a:lnTo>
                <a:lnTo>
                  <a:pt x="4727409" y="336065"/>
                </a:lnTo>
                <a:lnTo>
                  <a:pt x="4653240" y="347860"/>
                </a:lnTo>
                <a:lnTo>
                  <a:pt x="4613389" y="353590"/>
                </a:lnTo>
                <a:lnTo>
                  <a:pt x="4571741" y="359203"/>
                </a:lnTo>
                <a:lnTo>
                  <a:pt x="4528334" y="364696"/>
                </a:lnTo>
                <a:lnTo>
                  <a:pt x="4483206" y="370065"/>
                </a:lnTo>
                <a:lnTo>
                  <a:pt x="4436391" y="375308"/>
                </a:lnTo>
                <a:lnTo>
                  <a:pt x="4387928" y="380421"/>
                </a:lnTo>
                <a:lnTo>
                  <a:pt x="4337852" y="385401"/>
                </a:lnTo>
                <a:lnTo>
                  <a:pt x="4286202" y="390244"/>
                </a:lnTo>
                <a:lnTo>
                  <a:pt x="4233013" y="394946"/>
                </a:lnTo>
                <a:lnTo>
                  <a:pt x="4178322" y="399506"/>
                </a:lnTo>
                <a:lnTo>
                  <a:pt x="4122166" y="403918"/>
                </a:lnTo>
                <a:lnTo>
                  <a:pt x="4064582" y="408180"/>
                </a:lnTo>
                <a:lnTo>
                  <a:pt x="4005606" y="412289"/>
                </a:lnTo>
                <a:lnTo>
                  <a:pt x="3945276" y="416242"/>
                </a:lnTo>
                <a:lnTo>
                  <a:pt x="3883628" y="420034"/>
                </a:lnTo>
                <a:lnTo>
                  <a:pt x="3820699" y="423662"/>
                </a:lnTo>
                <a:lnTo>
                  <a:pt x="3756525" y="427124"/>
                </a:lnTo>
                <a:lnTo>
                  <a:pt x="3691143" y="430415"/>
                </a:lnTo>
                <a:lnTo>
                  <a:pt x="3624591" y="433533"/>
                </a:lnTo>
                <a:lnTo>
                  <a:pt x="3556904" y="436474"/>
                </a:lnTo>
                <a:lnTo>
                  <a:pt x="3488120" y="439235"/>
                </a:lnTo>
                <a:lnTo>
                  <a:pt x="3418275" y="441812"/>
                </a:lnTo>
                <a:lnTo>
                  <a:pt x="3347407" y="444202"/>
                </a:lnTo>
                <a:lnTo>
                  <a:pt x="3275551" y="446402"/>
                </a:lnTo>
                <a:lnTo>
                  <a:pt x="3202745" y="448408"/>
                </a:lnTo>
                <a:lnTo>
                  <a:pt x="3129025" y="450218"/>
                </a:lnTo>
                <a:lnTo>
                  <a:pt x="3054429" y="451827"/>
                </a:lnTo>
                <a:lnTo>
                  <a:pt x="2978992" y="453232"/>
                </a:lnTo>
                <a:lnTo>
                  <a:pt x="2902752" y="454430"/>
                </a:lnTo>
                <a:lnTo>
                  <a:pt x="2825746" y="455418"/>
                </a:lnTo>
                <a:lnTo>
                  <a:pt x="2748010" y="456193"/>
                </a:lnTo>
                <a:lnTo>
                  <a:pt x="2669580" y="456750"/>
                </a:lnTo>
                <a:lnTo>
                  <a:pt x="2590495" y="457087"/>
                </a:lnTo>
                <a:lnTo>
                  <a:pt x="2510789" y="457200"/>
                </a:lnTo>
                <a:lnTo>
                  <a:pt x="2431084" y="457087"/>
                </a:lnTo>
                <a:lnTo>
                  <a:pt x="2351999" y="456750"/>
                </a:lnTo>
                <a:lnTo>
                  <a:pt x="2273569" y="456193"/>
                </a:lnTo>
                <a:lnTo>
                  <a:pt x="2195833" y="455418"/>
                </a:lnTo>
                <a:lnTo>
                  <a:pt x="2118827" y="454430"/>
                </a:lnTo>
                <a:lnTo>
                  <a:pt x="2042587" y="453232"/>
                </a:lnTo>
                <a:lnTo>
                  <a:pt x="1967150" y="451827"/>
                </a:lnTo>
                <a:lnTo>
                  <a:pt x="1892554" y="450218"/>
                </a:lnTo>
                <a:lnTo>
                  <a:pt x="1818834" y="448408"/>
                </a:lnTo>
                <a:lnTo>
                  <a:pt x="1746028" y="446402"/>
                </a:lnTo>
                <a:lnTo>
                  <a:pt x="1674172" y="444202"/>
                </a:lnTo>
                <a:lnTo>
                  <a:pt x="1603304" y="441812"/>
                </a:lnTo>
                <a:lnTo>
                  <a:pt x="1533459" y="439235"/>
                </a:lnTo>
                <a:lnTo>
                  <a:pt x="1464675" y="436474"/>
                </a:lnTo>
                <a:lnTo>
                  <a:pt x="1396988" y="433533"/>
                </a:lnTo>
                <a:lnTo>
                  <a:pt x="1330436" y="430415"/>
                </a:lnTo>
                <a:lnTo>
                  <a:pt x="1265054" y="427124"/>
                </a:lnTo>
                <a:lnTo>
                  <a:pt x="1200880" y="423662"/>
                </a:lnTo>
                <a:lnTo>
                  <a:pt x="1137951" y="420034"/>
                </a:lnTo>
                <a:lnTo>
                  <a:pt x="1076303" y="416242"/>
                </a:lnTo>
                <a:lnTo>
                  <a:pt x="1015973" y="412289"/>
                </a:lnTo>
                <a:lnTo>
                  <a:pt x="956997" y="408180"/>
                </a:lnTo>
                <a:lnTo>
                  <a:pt x="899413" y="403918"/>
                </a:lnTo>
                <a:lnTo>
                  <a:pt x="843257" y="399506"/>
                </a:lnTo>
                <a:lnTo>
                  <a:pt x="788566" y="394946"/>
                </a:lnTo>
                <a:lnTo>
                  <a:pt x="735377" y="390244"/>
                </a:lnTo>
                <a:lnTo>
                  <a:pt x="683727" y="385401"/>
                </a:lnTo>
                <a:lnTo>
                  <a:pt x="633651" y="380421"/>
                </a:lnTo>
                <a:lnTo>
                  <a:pt x="585188" y="375308"/>
                </a:lnTo>
                <a:lnTo>
                  <a:pt x="538373" y="370065"/>
                </a:lnTo>
                <a:lnTo>
                  <a:pt x="493245" y="364696"/>
                </a:lnTo>
                <a:lnTo>
                  <a:pt x="449838" y="359203"/>
                </a:lnTo>
                <a:lnTo>
                  <a:pt x="408190" y="353590"/>
                </a:lnTo>
                <a:lnTo>
                  <a:pt x="368339" y="347860"/>
                </a:lnTo>
                <a:lnTo>
                  <a:pt x="330319" y="342018"/>
                </a:lnTo>
                <a:lnTo>
                  <a:pt x="259926" y="330005"/>
                </a:lnTo>
                <a:lnTo>
                  <a:pt x="197304" y="317580"/>
                </a:lnTo>
                <a:lnTo>
                  <a:pt x="142747" y="304769"/>
                </a:lnTo>
                <a:lnTo>
                  <a:pt x="96551" y="291598"/>
                </a:lnTo>
                <a:lnTo>
                  <a:pt x="59007" y="278095"/>
                </a:lnTo>
                <a:lnTo>
                  <a:pt x="19561" y="257274"/>
                </a:lnTo>
                <a:lnTo>
                  <a:pt x="0" y="228600"/>
                </a:lnTo>
                <a:close/>
              </a:path>
            </a:pathLst>
          </a:custGeom>
          <a:ln w="365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38516" y="3072383"/>
            <a:ext cx="562610" cy="535305"/>
          </a:xfrm>
          <a:custGeom>
            <a:avLst/>
            <a:gdLst/>
            <a:ahLst/>
            <a:cxnLst/>
            <a:rect l="l" t="t" r="r" b="b"/>
            <a:pathLst>
              <a:path w="562609" h="535304">
                <a:moveTo>
                  <a:pt x="0" y="267462"/>
                </a:moveTo>
                <a:lnTo>
                  <a:pt x="4529" y="219389"/>
                </a:lnTo>
                <a:lnTo>
                  <a:pt x="17587" y="174141"/>
                </a:lnTo>
                <a:lnTo>
                  <a:pt x="38382" y="132475"/>
                </a:lnTo>
                <a:lnTo>
                  <a:pt x="66119" y="95145"/>
                </a:lnTo>
                <a:lnTo>
                  <a:pt x="100005" y="62908"/>
                </a:lnTo>
                <a:lnTo>
                  <a:pt x="139248" y="36519"/>
                </a:lnTo>
                <a:lnTo>
                  <a:pt x="183053" y="16734"/>
                </a:lnTo>
                <a:lnTo>
                  <a:pt x="230627" y="4309"/>
                </a:lnTo>
                <a:lnTo>
                  <a:pt x="281177" y="0"/>
                </a:lnTo>
                <a:lnTo>
                  <a:pt x="331728" y="4309"/>
                </a:lnTo>
                <a:lnTo>
                  <a:pt x="379302" y="16734"/>
                </a:lnTo>
                <a:lnTo>
                  <a:pt x="423107" y="36519"/>
                </a:lnTo>
                <a:lnTo>
                  <a:pt x="462350" y="62908"/>
                </a:lnTo>
                <a:lnTo>
                  <a:pt x="496236" y="95145"/>
                </a:lnTo>
                <a:lnTo>
                  <a:pt x="523973" y="132475"/>
                </a:lnTo>
                <a:lnTo>
                  <a:pt x="544768" y="174141"/>
                </a:lnTo>
                <a:lnTo>
                  <a:pt x="557826" y="219389"/>
                </a:lnTo>
                <a:lnTo>
                  <a:pt x="562355" y="267462"/>
                </a:lnTo>
                <a:lnTo>
                  <a:pt x="557826" y="315534"/>
                </a:lnTo>
                <a:lnTo>
                  <a:pt x="544768" y="360782"/>
                </a:lnTo>
                <a:lnTo>
                  <a:pt x="523973" y="402448"/>
                </a:lnTo>
                <a:lnTo>
                  <a:pt x="496236" y="439778"/>
                </a:lnTo>
                <a:lnTo>
                  <a:pt x="462350" y="472015"/>
                </a:lnTo>
                <a:lnTo>
                  <a:pt x="423107" y="498404"/>
                </a:lnTo>
                <a:lnTo>
                  <a:pt x="379302" y="518189"/>
                </a:lnTo>
                <a:lnTo>
                  <a:pt x="331728" y="530614"/>
                </a:lnTo>
                <a:lnTo>
                  <a:pt x="281177" y="534923"/>
                </a:lnTo>
                <a:lnTo>
                  <a:pt x="230627" y="530614"/>
                </a:lnTo>
                <a:lnTo>
                  <a:pt x="183053" y="518189"/>
                </a:lnTo>
                <a:lnTo>
                  <a:pt x="139248" y="498404"/>
                </a:lnTo>
                <a:lnTo>
                  <a:pt x="100005" y="472015"/>
                </a:lnTo>
                <a:lnTo>
                  <a:pt x="66119" y="439778"/>
                </a:lnTo>
                <a:lnTo>
                  <a:pt x="38382" y="402448"/>
                </a:lnTo>
                <a:lnTo>
                  <a:pt x="17587" y="360782"/>
                </a:lnTo>
                <a:lnTo>
                  <a:pt x="4529" y="315534"/>
                </a:lnTo>
                <a:lnTo>
                  <a:pt x="0" y="267462"/>
                </a:lnTo>
                <a:close/>
              </a:path>
            </a:pathLst>
          </a:custGeom>
          <a:ln w="36576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5765" y="1411350"/>
            <a:ext cx="2489200" cy="529590"/>
          </a:xfrm>
          <a:custGeom>
            <a:avLst/>
            <a:gdLst/>
            <a:ahLst/>
            <a:cxnLst/>
            <a:rect l="l" t="t" r="r" b="b"/>
            <a:pathLst>
              <a:path w="2489200" h="529589">
                <a:moveTo>
                  <a:pt x="66071" y="416782"/>
                </a:moveTo>
                <a:lnTo>
                  <a:pt x="44164" y="417214"/>
                </a:lnTo>
                <a:lnTo>
                  <a:pt x="23399" y="426338"/>
                </a:lnTo>
                <a:lnTo>
                  <a:pt x="7806" y="442817"/>
                </a:lnTo>
                <a:lnTo>
                  <a:pt x="0" y="463296"/>
                </a:lnTo>
                <a:lnTo>
                  <a:pt x="432" y="485203"/>
                </a:lnTo>
                <a:lnTo>
                  <a:pt x="9556" y="505968"/>
                </a:lnTo>
                <a:lnTo>
                  <a:pt x="26035" y="521561"/>
                </a:lnTo>
                <a:lnTo>
                  <a:pt x="46513" y="529367"/>
                </a:lnTo>
                <a:lnTo>
                  <a:pt x="68421" y="528935"/>
                </a:lnTo>
                <a:lnTo>
                  <a:pt x="89185" y="519811"/>
                </a:lnTo>
                <a:lnTo>
                  <a:pt x="104778" y="503332"/>
                </a:lnTo>
                <a:lnTo>
                  <a:pt x="110358" y="488696"/>
                </a:lnTo>
                <a:lnTo>
                  <a:pt x="67214" y="488696"/>
                </a:lnTo>
                <a:lnTo>
                  <a:pt x="45370" y="457453"/>
                </a:lnTo>
                <a:lnTo>
                  <a:pt x="88869" y="426783"/>
                </a:lnTo>
                <a:lnTo>
                  <a:pt x="86550" y="424588"/>
                </a:lnTo>
                <a:lnTo>
                  <a:pt x="66071" y="416782"/>
                </a:lnTo>
                <a:close/>
              </a:path>
              <a:path w="2489200" h="529589">
                <a:moveTo>
                  <a:pt x="88869" y="426783"/>
                </a:moveTo>
                <a:lnTo>
                  <a:pt x="45370" y="457453"/>
                </a:lnTo>
                <a:lnTo>
                  <a:pt x="67214" y="488696"/>
                </a:lnTo>
                <a:lnTo>
                  <a:pt x="110827" y="457929"/>
                </a:lnTo>
                <a:lnTo>
                  <a:pt x="103028" y="440182"/>
                </a:lnTo>
                <a:lnTo>
                  <a:pt x="88869" y="426783"/>
                </a:lnTo>
                <a:close/>
              </a:path>
              <a:path w="2489200" h="529589">
                <a:moveTo>
                  <a:pt x="110827" y="457929"/>
                </a:moveTo>
                <a:lnTo>
                  <a:pt x="67214" y="488696"/>
                </a:lnTo>
                <a:lnTo>
                  <a:pt x="110358" y="488696"/>
                </a:lnTo>
                <a:lnTo>
                  <a:pt x="112585" y="482853"/>
                </a:lnTo>
                <a:lnTo>
                  <a:pt x="112152" y="460946"/>
                </a:lnTo>
                <a:lnTo>
                  <a:pt x="110827" y="457929"/>
                </a:lnTo>
                <a:close/>
              </a:path>
              <a:path w="2489200" h="529589">
                <a:moveTo>
                  <a:pt x="1290859" y="0"/>
                </a:moveTo>
                <a:lnTo>
                  <a:pt x="1248187" y="0"/>
                </a:lnTo>
                <a:lnTo>
                  <a:pt x="1205896" y="635"/>
                </a:lnTo>
                <a:lnTo>
                  <a:pt x="1164367" y="2032"/>
                </a:lnTo>
                <a:lnTo>
                  <a:pt x="1123346" y="4190"/>
                </a:lnTo>
                <a:lnTo>
                  <a:pt x="1083087" y="7112"/>
                </a:lnTo>
                <a:lnTo>
                  <a:pt x="1043463" y="10795"/>
                </a:lnTo>
                <a:lnTo>
                  <a:pt x="1004601" y="15239"/>
                </a:lnTo>
                <a:lnTo>
                  <a:pt x="966501" y="20574"/>
                </a:lnTo>
                <a:lnTo>
                  <a:pt x="892714" y="33782"/>
                </a:lnTo>
                <a:lnTo>
                  <a:pt x="821594" y="49911"/>
                </a:lnTo>
                <a:lnTo>
                  <a:pt x="753141" y="68834"/>
                </a:lnTo>
                <a:lnTo>
                  <a:pt x="687101" y="90424"/>
                </a:lnTo>
                <a:lnTo>
                  <a:pt x="592359" y="127381"/>
                </a:lnTo>
                <a:lnTo>
                  <a:pt x="531780" y="154686"/>
                </a:lnTo>
                <a:lnTo>
                  <a:pt x="472979" y="183641"/>
                </a:lnTo>
                <a:lnTo>
                  <a:pt x="415956" y="214375"/>
                </a:lnTo>
                <a:lnTo>
                  <a:pt x="360203" y="246507"/>
                </a:lnTo>
                <a:lnTo>
                  <a:pt x="305720" y="279908"/>
                </a:lnTo>
                <a:lnTo>
                  <a:pt x="252380" y="314325"/>
                </a:lnTo>
                <a:lnTo>
                  <a:pt x="199802" y="349503"/>
                </a:lnTo>
                <a:lnTo>
                  <a:pt x="147859" y="385190"/>
                </a:lnTo>
                <a:lnTo>
                  <a:pt x="88869" y="426783"/>
                </a:lnTo>
                <a:lnTo>
                  <a:pt x="103028" y="440182"/>
                </a:lnTo>
                <a:lnTo>
                  <a:pt x="110827" y="457929"/>
                </a:lnTo>
                <a:lnTo>
                  <a:pt x="169830" y="416306"/>
                </a:lnTo>
                <a:lnTo>
                  <a:pt x="221392" y="380873"/>
                </a:lnTo>
                <a:lnTo>
                  <a:pt x="273589" y="345948"/>
                </a:lnTo>
                <a:lnTo>
                  <a:pt x="326421" y="311912"/>
                </a:lnTo>
                <a:lnTo>
                  <a:pt x="380142" y="279019"/>
                </a:lnTo>
                <a:lnTo>
                  <a:pt x="435006" y="247523"/>
                </a:lnTo>
                <a:lnTo>
                  <a:pt x="491140" y="217297"/>
                </a:lnTo>
                <a:lnTo>
                  <a:pt x="548671" y="188722"/>
                </a:lnTo>
                <a:lnTo>
                  <a:pt x="607980" y="162178"/>
                </a:lnTo>
                <a:lnTo>
                  <a:pt x="669067" y="137668"/>
                </a:lnTo>
                <a:lnTo>
                  <a:pt x="732059" y="115443"/>
                </a:lnTo>
                <a:lnTo>
                  <a:pt x="797718" y="95631"/>
                </a:lnTo>
                <a:lnTo>
                  <a:pt x="865663" y="78486"/>
                </a:lnTo>
                <a:lnTo>
                  <a:pt x="936275" y="64262"/>
                </a:lnTo>
                <a:lnTo>
                  <a:pt x="1009935" y="53086"/>
                </a:lnTo>
                <a:lnTo>
                  <a:pt x="1047908" y="48640"/>
                </a:lnTo>
                <a:lnTo>
                  <a:pt x="1086516" y="45085"/>
                </a:lnTo>
                <a:lnTo>
                  <a:pt x="1126013" y="42163"/>
                </a:lnTo>
                <a:lnTo>
                  <a:pt x="1166272" y="40132"/>
                </a:lnTo>
                <a:lnTo>
                  <a:pt x="1207166" y="38735"/>
                </a:lnTo>
                <a:lnTo>
                  <a:pt x="1248695" y="38100"/>
                </a:lnTo>
                <a:lnTo>
                  <a:pt x="1803722" y="38100"/>
                </a:lnTo>
                <a:lnTo>
                  <a:pt x="1795811" y="37084"/>
                </a:lnTo>
                <a:lnTo>
                  <a:pt x="1700053" y="26035"/>
                </a:lnTo>
                <a:lnTo>
                  <a:pt x="1605946" y="16637"/>
                </a:lnTo>
                <a:lnTo>
                  <a:pt x="1513363" y="9144"/>
                </a:lnTo>
                <a:lnTo>
                  <a:pt x="1422939" y="3810"/>
                </a:lnTo>
                <a:lnTo>
                  <a:pt x="1378362" y="1904"/>
                </a:lnTo>
                <a:lnTo>
                  <a:pt x="1334420" y="635"/>
                </a:lnTo>
                <a:lnTo>
                  <a:pt x="1290859" y="0"/>
                </a:lnTo>
                <a:close/>
              </a:path>
              <a:path w="2489200" h="529589">
                <a:moveTo>
                  <a:pt x="2372700" y="162231"/>
                </a:moveTo>
                <a:lnTo>
                  <a:pt x="2366422" y="199898"/>
                </a:lnTo>
                <a:lnTo>
                  <a:pt x="2478312" y="165353"/>
                </a:lnTo>
                <a:lnTo>
                  <a:pt x="2391568" y="165353"/>
                </a:lnTo>
                <a:lnTo>
                  <a:pt x="2372700" y="162231"/>
                </a:lnTo>
                <a:close/>
              </a:path>
              <a:path w="2489200" h="529589">
                <a:moveTo>
                  <a:pt x="2378964" y="124649"/>
                </a:moveTo>
                <a:lnTo>
                  <a:pt x="2372700" y="162231"/>
                </a:lnTo>
                <a:lnTo>
                  <a:pt x="2391568" y="165353"/>
                </a:lnTo>
                <a:lnTo>
                  <a:pt x="2397791" y="127762"/>
                </a:lnTo>
                <a:lnTo>
                  <a:pt x="2378964" y="124649"/>
                </a:lnTo>
                <a:close/>
              </a:path>
              <a:path w="2489200" h="529589">
                <a:moveTo>
                  <a:pt x="2385218" y="87122"/>
                </a:moveTo>
                <a:lnTo>
                  <a:pt x="2378964" y="124649"/>
                </a:lnTo>
                <a:lnTo>
                  <a:pt x="2397791" y="127762"/>
                </a:lnTo>
                <a:lnTo>
                  <a:pt x="2391568" y="165353"/>
                </a:lnTo>
                <a:lnTo>
                  <a:pt x="2478312" y="165353"/>
                </a:lnTo>
                <a:lnTo>
                  <a:pt x="2488596" y="162178"/>
                </a:lnTo>
                <a:lnTo>
                  <a:pt x="2385218" y="87122"/>
                </a:lnTo>
                <a:close/>
              </a:path>
              <a:path w="2489200" h="529589">
                <a:moveTo>
                  <a:pt x="1803722" y="38100"/>
                </a:moveTo>
                <a:lnTo>
                  <a:pt x="1290859" y="38100"/>
                </a:lnTo>
                <a:lnTo>
                  <a:pt x="1333785" y="38735"/>
                </a:lnTo>
                <a:lnTo>
                  <a:pt x="1377219" y="40004"/>
                </a:lnTo>
                <a:lnTo>
                  <a:pt x="1421288" y="41910"/>
                </a:lnTo>
                <a:lnTo>
                  <a:pt x="1511204" y="47116"/>
                </a:lnTo>
                <a:lnTo>
                  <a:pt x="1602898" y="54610"/>
                </a:lnTo>
                <a:lnTo>
                  <a:pt x="1696370" y="64008"/>
                </a:lnTo>
                <a:lnTo>
                  <a:pt x="1791493" y="75057"/>
                </a:lnTo>
                <a:lnTo>
                  <a:pt x="1887886" y="87375"/>
                </a:lnTo>
                <a:lnTo>
                  <a:pt x="2084355" y="115824"/>
                </a:lnTo>
                <a:lnTo>
                  <a:pt x="2372700" y="162231"/>
                </a:lnTo>
                <a:lnTo>
                  <a:pt x="2378964" y="124649"/>
                </a:lnTo>
                <a:lnTo>
                  <a:pt x="2090070" y="78104"/>
                </a:lnTo>
                <a:lnTo>
                  <a:pt x="1990883" y="63246"/>
                </a:lnTo>
                <a:lnTo>
                  <a:pt x="1892712" y="49529"/>
                </a:lnTo>
                <a:lnTo>
                  <a:pt x="1803722" y="38100"/>
                </a:lnTo>
                <a:close/>
              </a:path>
            </a:pathLst>
          </a:custGeom>
          <a:solidFill>
            <a:srgbClr val="4F6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16173" y="3384879"/>
            <a:ext cx="3356610" cy="852169"/>
          </a:xfrm>
          <a:custGeom>
            <a:avLst/>
            <a:gdLst/>
            <a:ahLst/>
            <a:cxnLst/>
            <a:rect l="l" t="t" r="r" b="b"/>
            <a:pathLst>
              <a:path w="3356610" h="852170">
                <a:moveTo>
                  <a:pt x="87754" y="785745"/>
                </a:moveTo>
                <a:lnTo>
                  <a:pt x="189737" y="823392"/>
                </a:lnTo>
                <a:lnTo>
                  <a:pt x="381380" y="837489"/>
                </a:lnTo>
                <a:lnTo>
                  <a:pt x="574166" y="847649"/>
                </a:lnTo>
                <a:lnTo>
                  <a:pt x="671067" y="850570"/>
                </a:lnTo>
                <a:lnTo>
                  <a:pt x="768476" y="851840"/>
                </a:lnTo>
                <a:lnTo>
                  <a:pt x="866521" y="851205"/>
                </a:lnTo>
                <a:lnTo>
                  <a:pt x="965073" y="848157"/>
                </a:lnTo>
                <a:lnTo>
                  <a:pt x="1064387" y="842696"/>
                </a:lnTo>
                <a:lnTo>
                  <a:pt x="1164463" y="834568"/>
                </a:lnTo>
                <a:lnTo>
                  <a:pt x="1265174" y="823265"/>
                </a:lnTo>
                <a:lnTo>
                  <a:pt x="1267874" y="822884"/>
                </a:lnTo>
                <a:lnTo>
                  <a:pt x="768223" y="822884"/>
                </a:lnTo>
                <a:lnTo>
                  <a:pt x="671449" y="821614"/>
                </a:lnTo>
                <a:lnTo>
                  <a:pt x="574928" y="818693"/>
                </a:lnTo>
                <a:lnTo>
                  <a:pt x="382904" y="808660"/>
                </a:lnTo>
                <a:lnTo>
                  <a:pt x="191896" y="794563"/>
                </a:lnTo>
                <a:lnTo>
                  <a:pt x="87754" y="785745"/>
                </a:lnTo>
                <a:close/>
              </a:path>
              <a:path w="3356610" h="852170">
                <a:moveTo>
                  <a:pt x="90169" y="756844"/>
                </a:moveTo>
                <a:lnTo>
                  <a:pt x="0" y="792912"/>
                </a:lnTo>
                <a:lnTo>
                  <a:pt x="82931" y="843458"/>
                </a:lnTo>
                <a:lnTo>
                  <a:pt x="85344" y="814581"/>
                </a:lnTo>
                <a:lnTo>
                  <a:pt x="70865" y="813359"/>
                </a:lnTo>
                <a:lnTo>
                  <a:pt x="73406" y="784530"/>
                </a:lnTo>
                <a:lnTo>
                  <a:pt x="87856" y="784530"/>
                </a:lnTo>
                <a:lnTo>
                  <a:pt x="90169" y="756844"/>
                </a:lnTo>
                <a:close/>
              </a:path>
              <a:path w="3356610" h="852170">
                <a:moveTo>
                  <a:pt x="3270457" y="48268"/>
                </a:moveTo>
                <a:lnTo>
                  <a:pt x="2860675" y="247828"/>
                </a:lnTo>
                <a:lnTo>
                  <a:pt x="2639060" y="351587"/>
                </a:lnTo>
                <a:lnTo>
                  <a:pt x="2528951" y="401371"/>
                </a:lnTo>
                <a:lnTo>
                  <a:pt x="2419223" y="449377"/>
                </a:lnTo>
                <a:lnTo>
                  <a:pt x="2309876" y="495351"/>
                </a:lnTo>
                <a:lnTo>
                  <a:pt x="2201291" y="539293"/>
                </a:lnTo>
                <a:lnTo>
                  <a:pt x="2093340" y="580441"/>
                </a:lnTo>
                <a:lnTo>
                  <a:pt x="1986152" y="619176"/>
                </a:lnTo>
                <a:lnTo>
                  <a:pt x="1879727" y="654736"/>
                </a:lnTo>
                <a:lnTo>
                  <a:pt x="1774189" y="687121"/>
                </a:lnTo>
                <a:lnTo>
                  <a:pt x="1669541" y="716204"/>
                </a:lnTo>
                <a:lnTo>
                  <a:pt x="1566037" y="741350"/>
                </a:lnTo>
                <a:lnTo>
                  <a:pt x="1463421" y="762813"/>
                </a:lnTo>
                <a:lnTo>
                  <a:pt x="1361821" y="780466"/>
                </a:lnTo>
                <a:lnTo>
                  <a:pt x="1261110" y="794690"/>
                </a:lnTo>
                <a:lnTo>
                  <a:pt x="1161161" y="805739"/>
                </a:lnTo>
                <a:lnTo>
                  <a:pt x="1061974" y="813867"/>
                </a:lnTo>
                <a:lnTo>
                  <a:pt x="963549" y="819201"/>
                </a:lnTo>
                <a:lnTo>
                  <a:pt x="865631" y="822249"/>
                </a:lnTo>
                <a:lnTo>
                  <a:pt x="768223" y="822884"/>
                </a:lnTo>
                <a:lnTo>
                  <a:pt x="1267874" y="822884"/>
                </a:lnTo>
                <a:lnTo>
                  <a:pt x="1366901" y="808914"/>
                </a:lnTo>
                <a:lnTo>
                  <a:pt x="1469389" y="791134"/>
                </a:lnTo>
                <a:lnTo>
                  <a:pt x="1572895" y="769544"/>
                </a:lnTo>
                <a:lnTo>
                  <a:pt x="1677289" y="744017"/>
                </a:lnTo>
                <a:lnTo>
                  <a:pt x="1782699" y="714807"/>
                </a:lnTo>
                <a:lnTo>
                  <a:pt x="1888871" y="682168"/>
                </a:lnTo>
                <a:lnTo>
                  <a:pt x="1995931" y="646354"/>
                </a:lnTo>
                <a:lnTo>
                  <a:pt x="2103754" y="607492"/>
                </a:lnTo>
                <a:lnTo>
                  <a:pt x="2212213" y="566090"/>
                </a:lnTo>
                <a:lnTo>
                  <a:pt x="2321179" y="522148"/>
                </a:lnTo>
                <a:lnTo>
                  <a:pt x="2430779" y="475920"/>
                </a:lnTo>
                <a:lnTo>
                  <a:pt x="2540889" y="427787"/>
                </a:lnTo>
                <a:lnTo>
                  <a:pt x="2651379" y="377876"/>
                </a:lnTo>
                <a:lnTo>
                  <a:pt x="2873375" y="273990"/>
                </a:lnTo>
                <a:lnTo>
                  <a:pt x="3283159" y="74185"/>
                </a:lnTo>
                <a:lnTo>
                  <a:pt x="3274187" y="62535"/>
                </a:lnTo>
                <a:lnTo>
                  <a:pt x="3270457" y="48268"/>
                </a:lnTo>
                <a:close/>
              </a:path>
              <a:path w="3356610" h="852170">
                <a:moveTo>
                  <a:pt x="73406" y="784530"/>
                </a:moveTo>
                <a:lnTo>
                  <a:pt x="70865" y="813359"/>
                </a:lnTo>
                <a:lnTo>
                  <a:pt x="85344" y="814581"/>
                </a:lnTo>
                <a:lnTo>
                  <a:pt x="87754" y="785745"/>
                </a:lnTo>
                <a:lnTo>
                  <a:pt x="73406" y="784530"/>
                </a:lnTo>
                <a:close/>
              </a:path>
              <a:path w="3356610" h="852170">
                <a:moveTo>
                  <a:pt x="87856" y="784530"/>
                </a:moveTo>
                <a:lnTo>
                  <a:pt x="73406" y="784530"/>
                </a:lnTo>
                <a:lnTo>
                  <a:pt x="87754" y="785745"/>
                </a:lnTo>
                <a:lnTo>
                  <a:pt x="87856" y="784530"/>
                </a:lnTo>
                <a:close/>
              </a:path>
              <a:path w="3356610" h="852170">
                <a:moveTo>
                  <a:pt x="3353791" y="30404"/>
                </a:moveTo>
                <a:lnTo>
                  <a:pt x="3306826" y="30404"/>
                </a:lnTo>
                <a:lnTo>
                  <a:pt x="3319526" y="56312"/>
                </a:lnTo>
                <a:lnTo>
                  <a:pt x="3283159" y="74185"/>
                </a:lnTo>
                <a:lnTo>
                  <a:pt x="3284686" y="76168"/>
                </a:lnTo>
                <a:lnTo>
                  <a:pt x="3299126" y="84443"/>
                </a:lnTo>
                <a:lnTo>
                  <a:pt x="3315638" y="86717"/>
                </a:lnTo>
                <a:lnTo>
                  <a:pt x="3332353" y="82347"/>
                </a:lnTo>
                <a:lnTo>
                  <a:pt x="3345985" y="71848"/>
                </a:lnTo>
                <a:lnTo>
                  <a:pt x="3354260" y="57407"/>
                </a:lnTo>
                <a:lnTo>
                  <a:pt x="3356534" y="40895"/>
                </a:lnTo>
                <a:lnTo>
                  <a:pt x="3353791" y="30404"/>
                </a:lnTo>
                <a:close/>
              </a:path>
              <a:path w="3356610" h="852170">
                <a:moveTo>
                  <a:pt x="3306826" y="30404"/>
                </a:moveTo>
                <a:lnTo>
                  <a:pt x="3270457" y="48268"/>
                </a:lnTo>
                <a:lnTo>
                  <a:pt x="3274187" y="62535"/>
                </a:lnTo>
                <a:lnTo>
                  <a:pt x="3283159" y="74185"/>
                </a:lnTo>
                <a:lnTo>
                  <a:pt x="3319526" y="56312"/>
                </a:lnTo>
                <a:lnTo>
                  <a:pt x="3306826" y="30404"/>
                </a:lnTo>
                <a:close/>
              </a:path>
              <a:path w="3356610" h="852170">
                <a:moveTo>
                  <a:pt x="3310713" y="0"/>
                </a:moveTo>
                <a:lnTo>
                  <a:pt x="3293999" y="4369"/>
                </a:lnTo>
                <a:lnTo>
                  <a:pt x="3280366" y="14868"/>
                </a:lnTo>
                <a:lnTo>
                  <a:pt x="3272091" y="29309"/>
                </a:lnTo>
                <a:lnTo>
                  <a:pt x="3269817" y="45821"/>
                </a:lnTo>
                <a:lnTo>
                  <a:pt x="3270457" y="48268"/>
                </a:lnTo>
                <a:lnTo>
                  <a:pt x="3306826" y="30404"/>
                </a:lnTo>
                <a:lnTo>
                  <a:pt x="3353791" y="30404"/>
                </a:lnTo>
                <a:lnTo>
                  <a:pt x="3352165" y="24181"/>
                </a:lnTo>
                <a:lnTo>
                  <a:pt x="3341665" y="10548"/>
                </a:lnTo>
                <a:lnTo>
                  <a:pt x="3327225" y="2274"/>
                </a:lnTo>
                <a:lnTo>
                  <a:pt x="331071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Transmettre </a:t>
            </a:r>
            <a:r>
              <a:rPr spc="-5" dirty="0"/>
              <a:t>des informations </a:t>
            </a:r>
            <a:r>
              <a:rPr dirty="0"/>
              <a:t>: méthode</a:t>
            </a:r>
            <a:r>
              <a:rPr spc="65" dirty="0"/>
              <a:t> </a:t>
            </a:r>
            <a:r>
              <a:rPr spc="-5" dirty="0"/>
              <a:t>POST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3178428"/>
            <a:ext cx="84581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bel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64" y="3710304"/>
            <a:ext cx="845819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5061" y="2929509"/>
            <a:ext cx="2618105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8805">
              <a:lnSpc>
                <a:spcPts val="2090"/>
              </a:lnSpc>
            </a:pP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latin typeface="Courier New"/>
                <a:cs typeface="Courier New"/>
              </a:rPr>
              <a:t>="nom"&gt;  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fo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"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en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"&gt;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é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dirty="0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  <a:p>
            <a:pPr marL="12700" marR="903605" indent="598805">
              <a:lnSpc>
                <a:spcPts val="209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&lt;/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b</a:t>
            </a:r>
            <a:r>
              <a:rPr sz="1800" spc="-5" dirty="0">
                <a:latin typeface="Courier New"/>
                <a:cs typeface="Courier New"/>
              </a:rPr>
              <a:t>el&gt; 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type</a:t>
            </a:r>
            <a:r>
              <a:rPr sz="1800" spc="-10" dirty="0">
                <a:latin typeface="Courier New"/>
                <a:cs typeface="Courier New"/>
              </a:rPr>
              <a:t>="text"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244" y="3977004"/>
            <a:ext cx="407987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ts val="2125"/>
              </a:lnSpc>
            </a:pP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="prenom"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latin typeface="Courier New"/>
                <a:cs typeface="Courier New"/>
              </a:rPr>
              <a:t>="nom"&gt;</a:t>
            </a:r>
            <a:endParaRPr sz="1800">
              <a:latin typeface="Courier New"/>
              <a:cs typeface="Courier New"/>
            </a:endParaRPr>
          </a:p>
          <a:p>
            <a:pPr marL="12700" marR="644525" indent="274320">
              <a:lnSpc>
                <a:spcPts val="2100"/>
              </a:lnSpc>
              <a:spcBef>
                <a:spcPts val="85"/>
              </a:spcBef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input type</a:t>
            </a:r>
            <a:r>
              <a:rPr sz="1800" spc="-10" dirty="0">
                <a:latin typeface="Courier New"/>
                <a:cs typeface="Courier New"/>
              </a:rPr>
              <a:t>="submit" 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="action"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="OK"&gt;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67" y="4728971"/>
            <a:ext cx="4608830" cy="7239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latin typeface="Courier New"/>
                <a:cs typeface="Courier New"/>
              </a:rPr>
              <a:t>&lt;/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form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244" y="1476375"/>
            <a:ext cx="4258310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029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entury"/>
                <a:cs typeface="Century"/>
              </a:rPr>
              <a:t>HTML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ts val="2130"/>
              </a:lnSpc>
              <a:spcBef>
                <a:spcPts val="520"/>
              </a:spcBef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form</a:t>
            </a:r>
            <a:r>
              <a:rPr sz="1800" spc="-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action=</a:t>
            </a:r>
            <a:r>
              <a:rPr sz="1800" spc="-10" dirty="0">
                <a:latin typeface="Courier New"/>
                <a:cs typeface="Courier New"/>
              </a:rPr>
              <a:t>"script.php"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95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method="post"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ts val="2095"/>
              </a:lnSpc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r>
              <a:rPr sz="1800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for=</a:t>
            </a:r>
            <a:r>
              <a:rPr sz="1800" spc="-10" dirty="0">
                <a:latin typeface="Courier New"/>
                <a:cs typeface="Courier New"/>
              </a:rPr>
              <a:t>"nom"&gt;Nom&lt;/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ts val="2130"/>
              </a:lnSpc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input type</a:t>
            </a:r>
            <a:r>
              <a:rPr sz="1800" spc="-10" dirty="0">
                <a:latin typeface="Courier New"/>
                <a:cs typeface="Courier New"/>
              </a:rPr>
              <a:t>="text"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="nom"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0" y="1371600"/>
            <a:ext cx="1905" cy="4572000"/>
          </a:xfrm>
          <a:custGeom>
            <a:avLst/>
            <a:gdLst/>
            <a:ahLst/>
            <a:cxnLst/>
            <a:rect l="l" t="t" r="r" b="b"/>
            <a:pathLst>
              <a:path w="190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26355" y="1522348"/>
            <a:ext cx="4394835" cy="302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462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Century"/>
                <a:cs typeface="Century"/>
              </a:rPr>
              <a:t>PHP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ts val="2130"/>
              </a:lnSpc>
              <a:spcBef>
                <a:spcPts val="16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&lt;div&gt;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1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Bonjour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&lt;?php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echo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$_POST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["prenom"]."</a:t>
            </a:r>
            <a:r>
              <a:rPr sz="1800" b="1" spc="-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".</a:t>
            </a:r>
            <a:endParaRPr sz="1800">
              <a:latin typeface="Courier New"/>
              <a:cs typeface="Courier New"/>
            </a:endParaRPr>
          </a:p>
          <a:p>
            <a:pPr marL="1474470">
              <a:lnSpc>
                <a:spcPts val="2095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$_POST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["nom"];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?&gt;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8700" y="2057400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228600"/>
                </a:moveTo>
                <a:lnTo>
                  <a:pt x="24152" y="176188"/>
                </a:lnTo>
                <a:lnTo>
                  <a:pt x="65396" y="143549"/>
                </a:lnTo>
                <a:lnTo>
                  <a:pt x="124855" y="113227"/>
                </a:lnTo>
                <a:lnTo>
                  <a:pt x="160906" y="99062"/>
                </a:lnTo>
                <a:lnTo>
                  <a:pt x="200901" y="85628"/>
                </a:lnTo>
                <a:lnTo>
                  <a:pt x="244636" y="72977"/>
                </a:lnTo>
                <a:lnTo>
                  <a:pt x="291908" y="61159"/>
                </a:lnTo>
                <a:lnTo>
                  <a:pt x="342513" y="50225"/>
                </a:lnTo>
                <a:lnTo>
                  <a:pt x="396248" y="40226"/>
                </a:lnTo>
                <a:lnTo>
                  <a:pt x="452910" y="31213"/>
                </a:lnTo>
                <a:lnTo>
                  <a:pt x="512295" y="23237"/>
                </a:lnTo>
                <a:lnTo>
                  <a:pt x="574199" y="16349"/>
                </a:lnTo>
                <a:lnTo>
                  <a:pt x="638420" y="10599"/>
                </a:lnTo>
                <a:lnTo>
                  <a:pt x="704754" y="6038"/>
                </a:lnTo>
                <a:lnTo>
                  <a:pt x="772997" y="2717"/>
                </a:lnTo>
                <a:lnTo>
                  <a:pt x="842947" y="687"/>
                </a:lnTo>
                <a:lnTo>
                  <a:pt x="914400" y="0"/>
                </a:lnTo>
                <a:lnTo>
                  <a:pt x="985852" y="687"/>
                </a:lnTo>
                <a:lnTo>
                  <a:pt x="1055802" y="2717"/>
                </a:lnTo>
                <a:lnTo>
                  <a:pt x="1124045" y="6038"/>
                </a:lnTo>
                <a:lnTo>
                  <a:pt x="1190379" y="10599"/>
                </a:lnTo>
                <a:lnTo>
                  <a:pt x="1254600" y="16349"/>
                </a:lnTo>
                <a:lnTo>
                  <a:pt x="1316504" y="23237"/>
                </a:lnTo>
                <a:lnTo>
                  <a:pt x="1375889" y="31213"/>
                </a:lnTo>
                <a:lnTo>
                  <a:pt x="1432551" y="40226"/>
                </a:lnTo>
                <a:lnTo>
                  <a:pt x="1486286" y="50225"/>
                </a:lnTo>
                <a:lnTo>
                  <a:pt x="1536891" y="61159"/>
                </a:lnTo>
                <a:lnTo>
                  <a:pt x="1584163" y="72977"/>
                </a:lnTo>
                <a:lnTo>
                  <a:pt x="1627898" y="85628"/>
                </a:lnTo>
                <a:lnTo>
                  <a:pt x="1667893" y="99062"/>
                </a:lnTo>
                <a:lnTo>
                  <a:pt x="1703944" y="113227"/>
                </a:lnTo>
                <a:lnTo>
                  <a:pt x="1763403" y="143549"/>
                </a:lnTo>
                <a:lnTo>
                  <a:pt x="1804647" y="176188"/>
                </a:lnTo>
                <a:lnTo>
                  <a:pt x="1826048" y="210736"/>
                </a:lnTo>
                <a:lnTo>
                  <a:pt x="1828800" y="228600"/>
                </a:lnTo>
                <a:lnTo>
                  <a:pt x="1826048" y="246463"/>
                </a:lnTo>
                <a:lnTo>
                  <a:pt x="1804647" y="281011"/>
                </a:lnTo>
                <a:lnTo>
                  <a:pt x="1763403" y="313650"/>
                </a:lnTo>
                <a:lnTo>
                  <a:pt x="1703944" y="343972"/>
                </a:lnTo>
                <a:lnTo>
                  <a:pt x="1667893" y="358137"/>
                </a:lnTo>
                <a:lnTo>
                  <a:pt x="1627898" y="371571"/>
                </a:lnTo>
                <a:lnTo>
                  <a:pt x="1584163" y="384222"/>
                </a:lnTo>
                <a:lnTo>
                  <a:pt x="1536891" y="396040"/>
                </a:lnTo>
                <a:lnTo>
                  <a:pt x="1486286" y="406974"/>
                </a:lnTo>
                <a:lnTo>
                  <a:pt x="1432551" y="416973"/>
                </a:lnTo>
                <a:lnTo>
                  <a:pt x="1375889" y="425986"/>
                </a:lnTo>
                <a:lnTo>
                  <a:pt x="1316504" y="433962"/>
                </a:lnTo>
                <a:lnTo>
                  <a:pt x="1254600" y="440850"/>
                </a:lnTo>
                <a:lnTo>
                  <a:pt x="1190379" y="446600"/>
                </a:lnTo>
                <a:lnTo>
                  <a:pt x="1124045" y="451161"/>
                </a:lnTo>
                <a:lnTo>
                  <a:pt x="1055802" y="454482"/>
                </a:lnTo>
                <a:lnTo>
                  <a:pt x="985852" y="456512"/>
                </a:lnTo>
                <a:lnTo>
                  <a:pt x="914400" y="457200"/>
                </a:lnTo>
                <a:lnTo>
                  <a:pt x="842947" y="456512"/>
                </a:lnTo>
                <a:lnTo>
                  <a:pt x="772997" y="454482"/>
                </a:lnTo>
                <a:lnTo>
                  <a:pt x="704754" y="451161"/>
                </a:lnTo>
                <a:lnTo>
                  <a:pt x="638420" y="446600"/>
                </a:lnTo>
                <a:lnTo>
                  <a:pt x="574199" y="440850"/>
                </a:lnTo>
                <a:lnTo>
                  <a:pt x="512295" y="433962"/>
                </a:lnTo>
                <a:lnTo>
                  <a:pt x="452910" y="425986"/>
                </a:lnTo>
                <a:lnTo>
                  <a:pt x="396248" y="416973"/>
                </a:lnTo>
                <a:lnTo>
                  <a:pt x="342513" y="406974"/>
                </a:lnTo>
                <a:lnTo>
                  <a:pt x="291908" y="396040"/>
                </a:lnTo>
                <a:lnTo>
                  <a:pt x="244636" y="384222"/>
                </a:lnTo>
                <a:lnTo>
                  <a:pt x="200901" y="371571"/>
                </a:lnTo>
                <a:lnTo>
                  <a:pt x="160906" y="358137"/>
                </a:lnTo>
                <a:lnTo>
                  <a:pt x="124855" y="343972"/>
                </a:lnTo>
                <a:lnTo>
                  <a:pt x="65396" y="313650"/>
                </a:lnTo>
                <a:lnTo>
                  <a:pt x="24152" y="281011"/>
                </a:lnTo>
                <a:lnTo>
                  <a:pt x="2751" y="246463"/>
                </a:lnTo>
                <a:lnTo>
                  <a:pt x="0" y="228600"/>
                </a:lnTo>
                <a:close/>
              </a:path>
            </a:pathLst>
          </a:custGeom>
          <a:ln w="3657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7691" y="3172967"/>
            <a:ext cx="2542540" cy="713740"/>
          </a:xfrm>
          <a:custGeom>
            <a:avLst/>
            <a:gdLst/>
            <a:ahLst/>
            <a:cxnLst/>
            <a:rect l="l" t="t" r="r" b="b"/>
            <a:pathLst>
              <a:path w="2542540" h="713739">
                <a:moveTo>
                  <a:pt x="0" y="356616"/>
                </a:moveTo>
                <a:lnTo>
                  <a:pt x="7977" y="316435"/>
                </a:lnTo>
                <a:lnTo>
                  <a:pt x="31335" y="277560"/>
                </a:lnTo>
                <a:lnTo>
                  <a:pt x="69217" y="240232"/>
                </a:lnTo>
                <a:lnTo>
                  <a:pt x="120764" y="204692"/>
                </a:lnTo>
                <a:lnTo>
                  <a:pt x="185116" y="171180"/>
                </a:lnTo>
                <a:lnTo>
                  <a:pt x="221826" y="155260"/>
                </a:lnTo>
                <a:lnTo>
                  <a:pt x="261416" y="139937"/>
                </a:lnTo>
                <a:lnTo>
                  <a:pt x="303778" y="125242"/>
                </a:lnTo>
                <a:lnTo>
                  <a:pt x="348805" y="111204"/>
                </a:lnTo>
                <a:lnTo>
                  <a:pt x="396389" y="97854"/>
                </a:lnTo>
                <a:lnTo>
                  <a:pt x="446424" y="85221"/>
                </a:lnTo>
                <a:lnTo>
                  <a:pt x="498802" y="73337"/>
                </a:lnTo>
                <a:lnTo>
                  <a:pt x="553415" y="62230"/>
                </a:lnTo>
                <a:lnTo>
                  <a:pt x="610156" y="51931"/>
                </a:lnTo>
                <a:lnTo>
                  <a:pt x="668919" y="42470"/>
                </a:lnTo>
                <a:lnTo>
                  <a:pt x="729595" y="33878"/>
                </a:lnTo>
                <a:lnTo>
                  <a:pt x="792077" y="26183"/>
                </a:lnTo>
                <a:lnTo>
                  <a:pt x="856258" y="19417"/>
                </a:lnTo>
                <a:lnTo>
                  <a:pt x="922031" y="13609"/>
                </a:lnTo>
                <a:lnTo>
                  <a:pt x="989289" y="8790"/>
                </a:lnTo>
                <a:lnTo>
                  <a:pt x="1057923" y="4989"/>
                </a:lnTo>
                <a:lnTo>
                  <a:pt x="1127827" y="2237"/>
                </a:lnTo>
                <a:lnTo>
                  <a:pt x="1198894" y="564"/>
                </a:lnTo>
                <a:lnTo>
                  <a:pt x="1271015" y="0"/>
                </a:lnTo>
                <a:lnTo>
                  <a:pt x="1343137" y="564"/>
                </a:lnTo>
                <a:lnTo>
                  <a:pt x="1414204" y="2237"/>
                </a:lnTo>
                <a:lnTo>
                  <a:pt x="1484108" y="4989"/>
                </a:lnTo>
                <a:lnTo>
                  <a:pt x="1552742" y="8790"/>
                </a:lnTo>
                <a:lnTo>
                  <a:pt x="1620000" y="13609"/>
                </a:lnTo>
                <a:lnTo>
                  <a:pt x="1685773" y="19417"/>
                </a:lnTo>
                <a:lnTo>
                  <a:pt x="1749954" y="26183"/>
                </a:lnTo>
                <a:lnTo>
                  <a:pt x="1812436" y="33878"/>
                </a:lnTo>
                <a:lnTo>
                  <a:pt x="1873112" y="42470"/>
                </a:lnTo>
                <a:lnTo>
                  <a:pt x="1931875" y="51931"/>
                </a:lnTo>
                <a:lnTo>
                  <a:pt x="1988616" y="62230"/>
                </a:lnTo>
                <a:lnTo>
                  <a:pt x="2043229" y="73337"/>
                </a:lnTo>
                <a:lnTo>
                  <a:pt x="2095607" y="85221"/>
                </a:lnTo>
                <a:lnTo>
                  <a:pt x="2145642" y="97854"/>
                </a:lnTo>
                <a:lnTo>
                  <a:pt x="2193226" y="111204"/>
                </a:lnTo>
                <a:lnTo>
                  <a:pt x="2238253" y="125242"/>
                </a:lnTo>
                <a:lnTo>
                  <a:pt x="2280615" y="139937"/>
                </a:lnTo>
                <a:lnTo>
                  <a:pt x="2320205" y="155260"/>
                </a:lnTo>
                <a:lnTo>
                  <a:pt x="2356915" y="171180"/>
                </a:lnTo>
                <a:lnTo>
                  <a:pt x="2421267" y="204692"/>
                </a:lnTo>
                <a:lnTo>
                  <a:pt x="2472814" y="240232"/>
                </a:lnTo>
                <a:lnTo>
                  <a:pt x="2510696" y="277560"/>
                </a:lnTo>
                <a:lnTo>
                  <a:pt x="2534054" y="316435"/>
                </a:lnTo>
                <a:lnTo>
                  <a:pt x="2542032" y="356616"/>
                </a:lnTo>
                <a:lnTo>
                  <a:pt x="2540019" y="376854"/>
                </a:lnTo>
                <a:lnTo>
                  <a:pt x="2524244" y="416412"/>
                </a:lnTo>
                <a:lnTo>
                  <a:pt x="2493516" y="454544"/>
                </a:lnTo>
                <a:lnTo>
                  <a:pt x="2448695" y="491008"/>
                </a:lnTo>
                <a:lnTo>
                  <a:pt x="2390638" y="525564"/>
                </a:lnTo>
                <a:lnTo>
                  <a:pt x="2320205" y="557971"/>
                </a:lnTo>
                <a:lnTo>
                  <a:pt x="2280615" y="573294"/>
                </a:lnTo>
                <a:lnTo>
                  <a:pt x="2238253" y="587989"/>
                </a:lnTo>
                <a:lnTo>
                  <a:pt x="2193226" y="602027"/>
                </a:lnTo>
                <a:lnTo>
                  <a:pt x="2145642" y="615377"/>
                </a:lnTo>
                <a:lnTo>
                  <a:pt x="2095607" y="628010"/>
                </a:lnTo>
                <a:lnTo>
                  <a:pt x="2043229" y="639894"/>
                </a:lnTo>
                <a:lnTo>
                  <a:pt x="1988616" y="651001"/>
                </a:lnTo>
                <a:lnTo>
                  <a:pt x="1931875" y="661300"/>
                </a:lnTo>
                <a:lnTo>
                  <a:pt x="1873112" y="670761"/>
                </a:lnTo>
                <a:lnTo>
                  <a:pt x="1812436" y="679353"/>
                </a:lnTo>
                <a:lnTo>
                  <a:pt x="1749954" y="687048"/>
                </a:lnTo>
                <a:lnTo>
                  <a:pt x="1685773" y="693814"/>
                </a:lnTo>
                <a:lnTo>
                  <a:pt x="1620000" y="699622"/>
                </a:lnTo>
                <a:lnTo>
                  <a:pt x="1552742" y="704441"/>
                </a:lnTo>
                <a:lnTo>
                  <a:pt x="1484108" y="708242"/>
                </a:lnTo>
                <a:lnTo>
                  <a:pt x="1414204" y="710994"/>
                </a:lnTo>
                <a:lnTo>
                  <a:pt x="1343137" y="712667"/>
                </a:lnTo>
                <a:lnTo>
                  <a:pt x="1271015" y="713232"/>
                </a:lnTo>
                <a:lnTo>
                  <a:pt x="1198894" y="712667"/>
                </a:lnTo>
                <a:lnTo>
                  <a:pt x="1127827" y="710994"/>
                </a:lnTo>
                <a:lnTo>
                  <a:pt x="1057923" y="708242"/>
                </a:lnTo>
                <a:lnTo>
                  <a:pt x="989289" y="704441"/>
                </a:lnTo>
                <a:lnTo>
                  <a:pt x="922031" y="699622"/>
                </a:lnTo>
                <a:lnTo>
                  <a:pt x="856258" y="693814"/>
                </a:lnTo>
                <a:lnTo>
                  <a:pt x="792077" y="687048"/>
                </a:lnTo>
                <a:lnTo>
                  <a:pt x="729595" y="679353"/>
                </a:lnTo>
                <a:lnTo>
                  <a:pt x="668919" y="670761"/>
                </a:lnTo>
                <a:lnTo>
                  <a:pt x="610156" y="661300"/>
                </a:lnTo>
                <a:lnTo>
                  <a:pt x="553415" y="651001"/>
                </a:lnTo>
                <a:lnTo>
                  <a:pt x="498802" y="639894"/>
                </a:lnTo>
                <a:lnTo>
                  <a:pt x="446424" y="628010"/>
                </a:lnTo>
                <a:lnTo>
                  <a:pt x="396389" y="615377"/>
                </a:lnTo>
                <a:lnTo>
                  <a:pt x="348805" y="602027"/>
                </a:lnTo>
                <a:lnTo>
                  <a:pt x="303778" y="587989"/>
                </a:lnTo>
                <a:lnTo>
                  <a:pt x="261416" y="573294"/>
                </a:lnTo>
                <a:lnTo>
                  <a:pt x="221826" y="557971"/>
                </a:lnTo>
                <a:lnTo>
                  <a:pt x="185116" y="542051"/>
                </a:lnTo>
                <a:lnTo>
                  <a:pt x="120764" y="508539"/>
                </a:lnTo>
                <a:lnTo>
                  <a:pt x="69217" y="472999"/>
                </a:lnTo>
                <a:lnTo>
                  <a:pt x="31335" y="435671"/>
                </a:lnTo>
                <a:lnTo>
                  <a:pt x="7977" y="396796"/>
                </a:lnTo>
                <a:lnTo>
                  <a:pt x="0" y="356616"/>
                </a:lnTo>
                <a:close/>
              </a:path>
            </a:pathLst>
          </a:custGeom>
          <a:ln w="36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2055" y="5600700"/>
            <a:ext cx="7144511" cy="67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5376" y="5494020"/>
            <a:ext cx="7141464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447" y="4835652"/>
            <a:ext cx="4611624" cy="726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767" y="4728971"/>
            <a:ext cx="4608576" cy="723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05655" y="5426964"/>
            <a:ext cx="5021580" cy="457200"/>
          </a:xfrm>
          <a:custGeom>
            <a:avLst/>
            <a:gdLst/>
            <a:ahLst/>
            <a:cxnLst/>
            <a:rect l="l" t="t" r="r" b="b"/>
            <a:pathLst>
              <a:path w="5021580" h="457200">
                <a:moveTo>
                  <a:pt x="0" y="228600"/>
                </a:moveTo>
                <a:lnTo>
                  <a:pt x="30412" y="192917"/>
                </a:lnTo>
                <a:lnTo>
                  <a:pt x="76679" y="172317"/>
                </a:lnTo>
                <a:lnTo>
                  <a:pt x="118586" y="158977"/>
                </a:lnTo>
                <a:lnTo>
                  <a:pt x="168999" y="145983"/>
                </a:lnTo>
                <a:lnTo>
                  <a:pt x="227625" y="133362"/>
                </a:lnTo>
                <a:lnTo>
                  <a:pt x="294170" y="121140"/>
                </a:lnTo>
                <a:lnTo>
                  <a:pt x="368339" y="109344"/>
                </a:lnTo>
                <a:lnTo>
                  <a:pt x="408190" y="103615"/>
                </a:lnTo>
                <a:lnTo>
                  <a:pt x="449838" y="98002"/>
                </a:lnTo>
                <a:lnTo>
                  <a:pt x="493245" y="92509"/>
                </a:lnTo>
                <a:lnTo>
                  <a:pt x="538373" y="87139"/>
                </a:lnTo>
                <a:lnTo>
                  <a:pt x="585188" y="81896"/>
                </a:lnTo>
                <a:lnTo>
                  <a:pt x="633651" y="76783"/>
                </a:lnTo>
                <a:lnTo>
                  <a:pt x="683727" y="71803"/>
                </a:lnTo>
                <a:lnTo>
                  <a:pt x="735377" y="66960"/>
                </a:lnTo>
                <a:lnTo>
                  <a:pt x="788566" y="62257"/>
                </a:lnTo>
                <a:lnTo>
                  <a:pt x="843257" y="57698"/>
                </a:lnTo>
                <a:lnTo>
                  <a:pt x="899413" y="53285"/>
                </a:lnTo>
                <a:lnTo>
                  <a:pt x="956997" y="49022"/>
                </a:lnTo>
                <a:lnTo>
                  <a:pt x="1015973" y="44913"/>
                </a:lnTo>
                <a:lnTo>
                  <a:pt x="1076303" y="40961"/>
                </a:lnTo>
                <a:lnTo>
                  <a:pt x="1137951" y="37169"/>
                </a:lnTo>
                <a:lnTo>
                  <a:pt x="1200880" y="33540"/>
                </a:lnTo>
                <a:lnTo>
                  <a:pt x="1265054" y="30078"/>
                </a:lnTo>
                <a:lnTo>
                  <a:pt x="1330436" y="26786"/>
                </a:lnTo>
                <a:lnTo>
                  <a:pt x="1396988" y="23668"/>
                </a:lnTo>
                <a:lnTo>
                  <a:pt x="1464675" y="20727"/>
                </a:lnTo>
                <a:lnTo>
                  <a:pt x="1533459" y="17966"/>
                </a:lnTo>
                <a:lnTo>
                  <a:pt x="1603304" y="15389"/>
                </a:lnTo>
                <a:lnTo>
                  <a:pt x="1674172" y="12998"/>
                </a:lnTo>
                <a:lnTo>
                  <a:pt x="1746028" y="10798"/>
                </a:lnTo>
                <a:lnTo>
                  <a:pt x="1818834" y="8792"/>
                </a:lnTo>
                <a:lnTo>
                  <a:pt x="1892554" y="6982"/>
                </a:lnTo>
                <a:lnTo>
                  <a:pt x="1967150" y="5373"/>
                </a:lnTo>
                <a:lnTo>
                  <a:pt x="2042587" y="3967"/>
                </a:lnTo>
                <a:lnTo>
                  <a:pt x="2118827" y="2769"/>
                </a:lnTo>
                <a:lnTo>
                  <a:pt x="2195833" y="1781"/>
                </a:lnTo>
                <a:lnTo>
                  <a:pt x="2273569" y="1007"/>
                </a:lnTo>
                <a:lnTo>
                  <a:pt x="2351999" y="449"/>
                </a:lnTo>
                <a:lnTo>
                  <a:pt x="2431084" y="113"/>
                </a:lnTo>
                <a:lnTo>
                  <a:pt x="2510790" y="0"/>
                </a:lnTo>
                <a:lnTo>
                  <a:pt x="2590495" y="113"/>
                </a:lnTo>
                <a:lnTo>
                  <a:pt x="2669580" y="449"/>
                </a:lnTo>
                <a:lnTo>
                  <a:pt x="2748010" y="1007"/>
                </a:lnTo>
                <a:lnTo>
                  <a:pt x="2825746" y="1781"/>
                </a:lnTo>
                <a:lnTo>
                  <a:pt x="2902752" y="2769"/>
                </a:lnTo>
                <a:lnTo>
                  <a:pt x="2978992" y="3967"/>
                </a:lnTo>
                <a:lnTo>
                  <a:pt x="3054429" y="5373"/>
                </a:lnTo>
                <a:lnTo>
                  <a:pt x="3129025" y="6982"/>
                </a:lnTo>
                <a:lnTo>
                  <a:pt x="3202745" y="8792"/>
                </a:lnTo>
                <a:lnTo>
                  <a:pt x="3275551" y="10798"/>
                </a:lnTo>
                <a:lnTo>
                  <a:pt x="3347407" y="12998"/>
                </a:lnTo>
                <a:lnTo>
                  <a:pt x="3418275" y="15389"/>
                </a:lnTo>
                <a:lnTo>
                  <a:pt x="3488120" y="17966"/>
                </a:lnTo>
                <a:lnTo>
                  <a:pt x="3556904" y="20727"/>
                </a:lnTo>
                <a:lnTo>
                  <a:pt x="3624591" y="23668"/>
                </a:lnTo>
                <a:lnTo>
                  <a:pt x="3691143" y="26786"/>
                </a:lnTo>
                <a:lnTo>
                  <a:pt x="3756525" y="30078"/>
                </a:lnTo>
                <a:lnTo>
                  <a:pt x="3820699" y="33540"/>
                </a:lnTo>
                <a:lnTo>
                  <a:pt x="3883628" y="37169"/>
                </a:lnTo>
                <a:lnTo>
                  <a:pt x="3945276" y="40961"/>
                </a:lnTo>
                <a:lnTo>
                  <a:pt x="4005606" y="44913"/>
                </a:lnTo>
                <a:lnTo>
                  <a:pt x="4064582" y="49022"/>
                </a:lnTo>
                <a:lnTo>
                  <a:pt x="4122166" y="53285"/>
                </a:lnTo>
                <a:lnTo>
                  <a:pt x="4178322" y="57698"/>
                </a:lnTo>
                <a:lnTo>
                  <a:pt x="4233013" y="62257"/>
                </a:lnTo>
                <a:lnTo>
                  <a:pt x="4286202" y="66960"/>
                </a:lnTo>
                <a:lnTo>
                  <a:pt x="4337852" y="71803"/>
                </a:lnTo>
                <a:lnTo>
                  <a:pt x="4387928" y="76783"/>
                </a:lnTo>
                <a:lnTo>
                  <a:pt x="4436391" y="81896"/>
                </a:lnTo>
                <a:lnTo>
                  <a:pt x="4483206" y="87139"/>
                </a:lnTo>
                <a:lnTo>
                  <a:pt x="4528334" y="92509"/>
                </a:lnTo>
                <a:lnTo>
                  <a:pt x="4571741" y="98002"/>
                </a:lnTo>
                <a:lnTo>
                  <a:pt x="4613389" y="103615"/>
                </a:lnTo>
                <a:lnTo>
                  <a:pt x="4653240" y="109344"/>
                </a:lnTo>
                <a:lnTo>
                  <a:pt x="4691260" y="115187"/>
                </a:lnTo>
                <a:lnTo>
                  <a:pt x="4761653" y="127199"/>
                </a:lnTo>
                <a:lnTo>
                  <a:pt x="4824275" y="139624"/>
                </a:lnTo>
                <a:lnTo>
                  <a:pt x="4878832" y="152435"/>
                </a:lnTo>
                <a:lnTo>
                  <a:pt x="4925028" y="165605"/>
                </a:lnTo>
                <a:lnTo>
                  <a:pt x="4962572" y="179108"/>
                </a:lnTo>
                <a:lnTo>
                  <a:pt x="5002018" y="199927"/>
                </a:lnTo>
                <a:lnTo>
                  <a:pt x="5021580" y="228600"/>
                </a:lnTo>
                <a:lnTo>
                  <a:pt x="5020338" y="235856"/>
                </a:lnTo>
                <a:lnTo>
                  <a:pt x="4991167" y="264285"/>
                </a:lnTo>
                <a:lnTo>
                  <a:pt x="4944900" y="284886"/>
                </a:lnTo>
                <a:lnTo>
                  <a:pt x="4902993" y="298227"/>
                </a:lnTo>
                <a:lnTo>
                  <a:pt x="4852580" y="311221"/>
                </a:lnTo>
                <a:lnTo>
                  <a:pt x="4793954" y="323843"/>
                </a:lnTo>
                <a:lnTo>
                  <a:pt x="4727409" y="336065"/>
                </a:lnTo>
                <a:lnTo>
                  <a:pt x="4653240" y="347860"/>
                </a:lnTo>
                <a:lnTo>
                  <a:pt x="4613389" y="353590"/>
                </a:lnTo>
                <a:lnTo>
                  <a:pt x="4571741" y="359203"/>
                </a:lnTo>
                <a:lnTo>
                  <a:pt x="4528334" y="364696"/>
                </a:lnTo>
                <a:lnTo>
                  <a:pt x="4483206" y="370065"/>
                </a:lnTo>
                <a:lnTo>
                  <a:pt x="4436391" y="375308"/>
                </a:lnTo>
                <a:lnTo>
                  <a:pt x="4387928" y="380421"/>
                </a:lnTo>
                <a:lnTo>
                  <a:pt x="4337852" y="385401"/>
                </a:lnTo>
                <a:lnTo>
                  <a:pt x="4286202" y="390244"/>
                </a:lnTo>
                <a:lnTo>
                  <a:pt x="4233013" y="394946"/>
                </a:lnTo>
                <a:lnTo>
                  <a:pt x="4178322" y="399506"/>
                </a:lnTo>
                <a:lnTo>
                  <a:pt x="4122166" y="403918"/>
                </a:lnTo>
                <a:lnTo>
                  <a:pt x="4064582" y="408180"/>
                </a:lnTo>
                <a:lnTo>
                  <a:pt x="4005606" y="412289"/>
                </a:lnTo>
                <a:lnTo>
                  <a:pt x="3945276" y="416242"/>
                </a:lnTo>
                <a:lnTo>
                  <a:pt x="3883628" y="420034"/>
                </a:lnTo>
                <a:lnTo>
                  <a:pt x="3820699" y="423662"/>
                </a:lnTo>
                <a:lnTo>
                  <a:pt x="3756525" y="427124"/>
                </a:lnTo>
                <a:lnTo>
                  <a:pt x="3691143" y="430415"/>
                </a:lnTo>
                <a:lnTo>
                  <a:pt x="3624591" y="433533"/>
                </a:lnTo>
                <a:lnTo>
                  <a:pt x="3556904" y="436474"/>
                </a:lnTo>
                <a:lnTo>
                  <a:pt x="3488120" y="439235"/>
                </a:lnTo>
                <a:lnTo>
                  <a:pt x="3418275" y="441812"/>
                </a:lnTo>
                <a:lnTo>
                  <a:pt x="3347407" y="444202"/>
                </a:lnTo>
                <a:lnTo>
                  <a:pt x="3275551" y="446402"/>
                </a:lnTo>
                <a:lnTo>
                  <a:pt x="3202745" y="448408"/>
                </a:lnTo>
                <a:lnTo>
                  <a:pt x="3129025" y="450218"/>
                </a:lnTo>
                <a:lnTo>
                  <a:pt x="3054429" y="451827"/>
                </a:lnTo>
                <a:lnTo>
                  <a:pt x="2978992" y="453232"/>
                </a:lnTo>
                <a:lnTo>
                  <a:pt x="2902752" y="454430"/>
                </a:lnTo>
                <a:lnTo>
                  <a:pt x="2825746" y="455418"/>
                </a:lnTo>
                <a:lnTo>
                  <a:pt x="2748010" y="456193"/>
                </a:lnTo>
                <a:lnTo>
                  <a:pt x="2669580" y="456750"/>
                </a:lnTo>
                <a:lnTo>
                  <a:pt x="2590495" y="457087"/>
                </a:lnTo>
                <a:lnTo>
                  <a:pt x="2510790" y="457200"/>
                </a:lnTo>
                <a:lnTo>
                  <a:pt x="2431084" y="457087"/>
                </a:lnTo>
                <a:lnTo>
                  <a:pt x="2351999" y="456750"/>
                </a:lnTo>
                <a:lnTo>
                  <a:pt x="2273569" y="456193"/>
                </a:lnTo>
                <a:lnTo>
                  <a:pt x="2195833" y="455418"/>
                </a:lnTo>
                <a:lnTo>
                  <a:pt x="2118827" y="454430"/>
                </a:lnTo>
                <a:lnTo>
                  <a:pt x="2042587" y="453232"/>
                </a:lnTo>
                <a:lnTo>
                  <a:pt x="1967150" y="451827"/>
                </a:lnTo>
                <a:lnTo>
                  <a:pt x="1892554" y="450218"/>
                </a:lnTo>
                <a:lnTo>
                  <a:pt x="1818834" y="448408"/>
                </a:lnTo>
                <a:lnTo>
                  <a:pt x="1746028" y="446402"/>
                </a:lnTo>
                <a:lnTo>
                  <a:pt x="1674172" y="444202"/>
                </a:lnTo>
                <a:lnTo>
                  <a:pt x="1603304" y="441812"/>
                </a:lnTo>
                <a:lnTo>
                  <a:pt x="1533459" y="439235"/>
                </a:lnTo>
                <a:lnTo>
                  <a:pt x="1464675" y="436474"/>
                </a:lnTo>
                <a:lnTo>
                  <a:pt x="1396988" y="433533"/>
                </a:lnTo>
                <a:lnTo>
                  <a:pt x="1330436" y="430415"/>
                </a:lnTo>
                <a:lnTo>
                  <a:pt x="1265054" y="427124"/>
                </a:lnTo>
                <a:lnTo>
                  <a:pt x="1200880" y="423662"/>
                </a:lnTo>
                <a:lnTo>
                  <a:pt x="1137951" y="420034"/>
                </a:lnTo>
                <a:lnTo>
                  <a:pt x="1076303" y="416242"/>
                </a:lnTo>
                <a:lnTo>
                  <a:pt x="1015973" y="412289"/>
                </a:lnTo>
                <a:lnTo>
                  <a:pt x="956997" y="408180"/>
                </a:lnTo>
                <a:lnTo>
                  <a:pt x="899413" y="403918"/>
                </a:lnTo>
                <a:lnTo>
                  <a:pt x="843257" y="399506"/>
                </a:lnTo>
                <a:lnTo>
                  <a:pt x="788566" y="394946"/>
                </a:lnTo>
                <a:lnTo>
                  <a:pt x="735377" y="390244"/>
                </a:lnTo>
                <a:lnTo>
                  <a:pt x="683727" y="385401"/>
                </a:lnTo>
                <a:lnTo>
                  <a:pt x="633651" y="380421"/>
                </a:lnTo>
                <a:lnTo>
                  <a:pt x="585188" y="375308"/>
                </a:lnTo>
                <a:lnTo>
                  <a:pt x="538373" y="370065"/>
                </a:lnTo>
                <a:lnTo>
                  <a:pt x="493245" y="364696"/>
                </a:lnTo>
                <a:lnTo>
                  <a:pt x="449838" y="359203"/>
                </a:lnTo>
                <a:lnTo>
                  <a:pt x="408190" y="353590"/>
                </a:lnTo>
                <a:lnTo>
                  <a:pt x="368339" y="347860"/>
                </a:lnTo>
                <a:lnTo>
                  <a:pt x="330319" y="342018"/>
                </a:lnTo>
                <a:lnTo>
                  <a:pt x="259926" y="330005"/>
                </a:lnTo>
                <a:lnTo>
                  <a:pt x="197304" y="317580"/>
                </a:lnTo>
                <a:lnTo>
                  <a:pt x="142747" y="304769"/>
                </a:lnTo>
                <a:lnTo>
                  <a:pt x="96551" y="291598"/>
                </a:lnTo>
                <a:lnTo>
                  <a:pt x="59007" y="278095"/>
                </a:lnTo>
                <a:lnTo>
                  <a:pt x="19561" y="257274"/>
                </a:lnTo>
                <a:lnTo>
                  <a:pt x="0" y="228600"/>
                </a:lnTo>
                <a:close/>
              </a:path>
            </a:pathLst>
          </a:custGeom>
          <a:ln w="3657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5655">
              <a:lnSpc>
                <a:spcPct val="100000"/>
              </a:lnSpc>
            </a:pPr>
            <a:r>
              <a:rPr dirty="0"/>
              <a:t>Méthodes </a:t>
            </a:r>
            <a:r>
              <a:rPr spc="-5" dirty="0"/>
              <a:t>GET </a:t>
            </a:r>
            <a:r>
              <a:rPr dirty="0"/>
              <a:t>et</a:t>
            </a:r>
            <a:r>
              <a:rPr spc="-95" dirty="0"/>
              <a:t> </a:t>
            </a:r>
            <a:r>
              <a:rPr spc="-5" dirty="0"/>
              <a:t>POST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8649970" cy="439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477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Avec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" dirty="0">
                <a:latin typeface="Calibri"/>
                <a:cs typeface="Calibri"/>
              </a:rPr>
              <a:t>méthode 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sz="2400" spc="-6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les </a:t>
            </a:r>
            <a:r>
              <a:rPr sz="2400" spc="-10" dirty="0">
                <a:latin typeface="Calibri"/>
                <a:cs typeface="Calibri"/>
              </a:rPr>
              <a:t>paramètres sont </a:t>
            </a:r>
            <a:r>
              <a:rPr sz="2400" spc="-5" dirty="0">
                <a:latin typeface="Calibri"/>
                <a:cs typeface="Calibri"/>
              </a:rPr>
              <a:t>passés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dans l'URL </a:t>
            </a:r>
            <a:r>
              <a:rPr sz="2400" spc="-5" dirty="0">
                <a:latin typeface="Calibri"/>
                <a:cs typeface="Calibri"/>
              </a:rPr>
              <a:t>(donc  visibles par </a:t>
            </a:r>
            <a:r>
              <a:rPr sz="2400" spc="-10" dirty="0">
                <a:latin typeface="Calibri"/>
                <a:cs typeface="Calibri"/>
              </a:rPr>
              <a:t>l'internaute), </a:t>
            </a:r>
            <a:r>
              <a:rPr sz="2400" dirty="0">
                <a:latin typeface="Calibri"/>
                <a:cs typeface="Calibri"/>
              </a:rPr>
              <a:t>et </a:t>
            </a:r>
            <a:r>
              <a:rPr sz="2400" spc="-5" dirty="0">
                <a:latin typeface="Calibri"/>
                <a:cs typeface="Calibri"/>
              </a:rPr>
              <a:t>un </a:t>
            </a:r>
            <a:r>
              <a:rPr sz="2400" spc="-15" dirty="0">
                <a:latin typeface="Calibri"/>
                <a:cs typeface="Calibri"/>
              </a:rPr>
              <a:t>formulaire </a:t>
            </a:r>
            <a:r>
              <a:rPr sz="2400" spc="-10" dirty="0">
                <a:latin typeface="Calibri"/>
                <a:cs typeface="Calibri"/>
              </a:rPr>
              <a:t>n'est </a:t>
            </a:r>
            <a:r>
              <a:rPr sz="2400" spc="-5" dirty="0">
                <a:latin typeface="Calibri"/>
                <a:cs typeface="Calibri"/>
              </a:rPr>
              <a:t>pas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indispensable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Avec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" dirty="0">
                <a:latin typeface="Calibri"/>
                <a:cs typeface="Calibri"/>
              </a:rPr>
              <a:t>méthode 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POST</a:t>
            </a:r>
            <a:r>
              <a:rPr sz="2400" spc="-5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les </a:t>
            </a:r>
            <a:r>
              <a:rPr sz="2400" spc="-10" dirty="0">
                <a:latin typeface="Calibri"/>
                <a:cs typeface="Calibri"/>
              </a:rPr>
              <a:t>paramètres sont </a:t>
            </a:r>
            <a:r>
              <a:rPr sz="2400" spc="-5" dirty="0">
                <a:latin typeface="Calibri"/>
                <a:cs typeface="Calibri"/>
              </a:rPr>
              <a:t>passés dans </a:t>
            </a:r>
            <a:r>
              <a:rPr sz="2400" dirty="0">
                <a:latin typeface="Calibri"/>
                <a:cs typeface="Calibri"/>
              </a:rPr>
              <a:t>le </a:t>
            </a:r>
            <a:r>
              <a:rPr sz="2400" spc="-10" dirty="0">
                <a:latin typeface="Calibri"/>
                <a:cs typeface="Calibri"/>
              </a:rPr>
              <a:t>corps </a:t>
            </a:r>
            <a:r>
              <a:rPr sz="2400" spc="-5" dirty="0">
                <a:latin typeface="Calibri"/>
                <a:cs typeface="Calibri"/>
              </a:rPr>
              <a:t>de 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10" dirty="0">
                <a:latin typeface="Calibri"/>
                <a:cs typeface="Calibri"/>
              </a:rPr>
              <a:t>requête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La méthode </a:t>
            </a:r>
            <a:r>
              <a:rPr sz="2400" dirty="0">
                <a:latin typeface="Calibri"/>
                <a:cs typeface="Calibri"/>
              </a:rPr>
              <a:t>GET </a:t>
            </a:r>
            <a:r>
              <a:rPr sz="2400" spc="-10" dirty="0">
                <a:latin typeface="Calibri"/>
                <a:cs typeface="Calibri"/>
              </a:rPr>
              <a:t>est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" dirty="0">
                <a:latin typeface="Calibri"/>
                <a:cs typeface="Calibri"/>
              </a:rPr>
              <a:t>plus simple </a:t>
            </a:r>
            <a:r>
              <a:rPr sz="2400" spc="-10" dirty="0">
                <a:latin typeface="Calibri"/>
                <a:cs typeface="Calibri"/>
              </a:rPr>
              <a:t>(notamment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débugger)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Utiliser </a:t>
            </a:r>
            <a:r>
              <a:rPr sz="2400" spc="-10" dirty="0">
                <a:latin typeface="Calibri"/>
                <a:cs typeface="Calibri"/>
              </a:rPr>
              <a:t>POST lorsque </a:t>
            </a:r>
            <a:r>
              <a:rPr sz="2400" dirty="0">
                <a:latin typeface="Calibri"/>
                <a:cs typeface="Calibri"/>
              </a:rPr>
              <a:t>les </a:t>
            </a:r>
            <a:r>
              <a:rPr sz="2400" spc="-10" dirty="0">
                <a:latin typeface="Calibri"/>
                <a:cs typeface="Calibri"/>
              </a:rPr>
              <a:t>paramètres sont </a:t>
            </a:r>
            <a:r>
              <a:rPr sz="2400" spc="-5" dirty="0">
                <a:latin typeface="Calibri"/>
                <a:cs typeface="Calibri"/>
              </a:rPr>
              <a:t>longs </a:t>
            </a:r>
            <a:r>
              <a:rPr sz="2400" spc="-10" dirty="0">
                <a:latin typeface="Calibri"/>
                <a:cs typeface="Calibri"/>
              </a:rPr>
              <a:t>ou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confidentiels</a:t>
            </a:r>
            <a:endParaRPr sz="2400">
              <a:latin typeface="Calibri"/>
              <a:cs typeface="Calibri"/>
            </a:endParaRPr>
          </a:p>
          <a:p>
            <a:pPr marL="355600" marR="28003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Le tableau associatif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$_REQUEST </a:t>
            </a:r>
            <a:r>
              <a:rPr sz="2400" spc="-10" dirty="0">
                <a:latin typeface="Calibri"/>
                <a:cs typeface="Calibri"/>
              </a:rPr>
              <a:t>contient </a:t>
            </a:r>
            <a:r>
              <a:rPr sz="2400" dirty="0">
                <a:latin typeface="Calibri"/>
                <a:cs typeface="Calibri"/>
              </a:rPr>
              <a:t>à la </a:t>
            </a:r>
            <a:r>
              <a:rPr sz="2400" spc="-15" dirty="0">
                <a:latin typeface="Calibri"/>
                <a:cs typeface="Calibri"/>
              </a:rPr>
              <a:t>fois </a:t>
            </a:r>
            <a:r>
              <a:rPr sz="2400" dirty="0">
                <a:latin typeface="Calibri"/>
                <a:cs typeface="Calibri"/>
              </a:rPr>
              <a:t>les </a:t>
            </a:r>
            <a:r>
              <a:rPr sz="2400" spc="-10" dirty="0">
                <a:latin typeface="Calibri"/>
                <a:cs typeface="Calibri"/>
              </a:rPr>
              <a:t>variables  </a:t>
            </a:r>
            <a:r>
              <a:rPr sz="2400" spc="-5" dirty="0">
                <a:latin typeface="Calibri"/>
                <a:cs typeface="Calibri"/>
              </a:rPr>
              <a:t>des tableaux </a:t>
            </a:r>
            <a:r>
              <a:rPr sz="2400" b="1" spc="-5" dirty="0">
                <a:latin typeface="Courier New"/>
                <a:cs typeface="Courier New"/>
              </a:rPr>
              <a:t>$_GET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$_POST </a:t>
            </a:r>
            <a:r>
              <a:rPr sz="2400" b="1" dirty="0">
                <a:latin typeface="Courier New"/>
                <a:cs typeface="Courier New"/>
              </a:rPr>
              <a:t>(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$_COOKIE)</a:t>
            </a:r>
            <a:endParaRPr sz="2400">
              <a:latin typeface="Courier New"/>
              <a:cs typeface="Courier New"/>
            </a:endParaRPr>
          </a:p>
          <a:p>
            <a:pPr marL="355600" marR="63563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Les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valeurs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des tableaux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associatifs peuvent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être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des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variables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simples ou des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tableaux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(si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code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HTML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les 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nommés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avec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un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suffixe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[])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9080">
              <a:lnSpc>
                <a:spcPct val="100000"/>
              </a:lnSpc>
            </a:pPr>
            <a:r>
              <a:rPr dirty="0"/>
              <a:t>Exemple de sélection</a:t>
            </a:r>
            <a:r>
              <a:rPr spc="-85" dirty="0"/>
              <a:t> </a:t>
            </a:r>
            <a:r>
              <a:rPr spc="-5" dirty="0"/>
              <a:t>multiple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2155" y="4294632"/>
            <a:ext cx="1663064" cy="164909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250"/>
              </a:spcBef>
            </a:pPr>
            <a:r>
              <a:rPr sz="1600" dirty="0">
                <a:latin typeface="Courier New"/>
                <a:cs typeface="Courier New"/>
              </a:rPr>
              <a:t>K"&gt;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15" y="1476375"/>
            <a:ext cx="4301490" cy="348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62050"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entury"/>
                <a:cs typeface="Century"/>
              </a:rPr>
              <a:t>HTML</a:t>
            </a:r>
            <a:endParaRPr sz="2000">
              <a:latin typeface="Century"/>
              <a:cs typeface="Century"/>
            </a:endParaRPr>
          </a:p>
          <a:p>
            <a:pPr marR="1213485" algn="ctr">
              <a:lnSpc>
                <a:spcPts val="1889"/>
              </a:lnSpc>
              <a:spcBef>
                <a:spcPts val="555"/>
              </a:spcBef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form</a:t>
            </a:r>
            <a:r>
              <a:rPr sz="1600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action=</a:t>
            </a:r>
            <a:r>
              <a:rPr sz="1600" spc="-5" dirty="0">
                <a:latin typeface="Courier New"/>
                <a:cs typeface="Courier New"/>
              </a:rPr>
              <a:t>"script.php"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860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method="post"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R="1092200" algn="ctr">
              <a:lnSpc>
                <a:spcPts val="1864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select</a:t>
            </a:r>
            <a:r>
              <a:rPr sz="1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name="color[]"</a:t>
            </a:r>
            <a:endParaRPr sz="1600">
              <a:latin typeface="Courier New"/>
              <a:cs typeface="Courier New"/>
            </a:endParaRPr>
          </a:p>
          <a:p>
            <a:pPr marL="121285" algn="ctr">
              <a:lnSpc>
                <a:spcPts val="1864"/>
              </a:lnSpc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multiple="true"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86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="r"</a:t>
            </a:r>
            <a:r>
              <a:rPr sz="1600" spc="-5" dirty="0">
                <a:latin typeface="Courier New"/>
                <a:cs typeface="Courier New"/>
              </a:rPr>
              <a:t>&gt;Rouge&lt;/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86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value="v"</a:t>
            </a:r>
            <a:r>
              <a:rPr sz="1600" spc="-5" dirty="0">
                <a:latin typeface="Courier New"/>
                <a:cs typeface="Courier New"/>
              </a:rPr>
              <a:t>&gt;Vert&lt;/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860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-5" dirty="0">
                <a:latin typeface="Courier New"/>
                <a:cs typeface="Courier New"/>
              </a:rPr>
              <a:t>&gt;Bleu&lt;/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864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value="n"</a:t>
            </a:r>
            <a:r>
              <a:rPr sz="1600" spc="-5" dirty="0">
                <a:latin typeface="Courier New"/>
                <a:cs typeface="Courier New"/>
              </a:rPr>
              <a:t>&gt;Noir&lt;/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864"/>
              </a:lnSpc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value="w"</a:t>
            </a:r>
            <a:r>
              <a:rPr sz="1600" spc="-5" dirty="0">
                <a:latin typeface="Courier New"/>
                <a:cs typeface="Courier New"/>
              </a:rPr>
              <a:t>&gt;Blanc&lt;/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option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spc="-5" dirty="0"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select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 marR="1593215" indent="243840">
              <a:lnSpc>
                <a:spcPts val="1860"/>
              </a:lnSpc>
              <a:spcBef>
                <a:spcPts val="80"/>
              </a:spcBef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input type</a:t>
            </a:r>
            <a:r>
              <a:rPr sz="1600" spc="-5" dirty="0">
                <a:latin typeface="Courier New"/>
                <a:cs typeface="Courier New"/>
              </a:rPr>
              <a:t>="submit"  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name</a:t>
            </a:r>
            <a:r>
              <a:rPr sz="1600" spc="-5" dirty="0">
                <a:latin typeface="Courier New"/>
                <a:cs typeface="Courier New"/>
              </a:rPr>
              <a:t>="action"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value</a:t>
            </a:r>
            <a:r>
              <a:rPr sz="1600" spc="-5" dirty="0">
                <a:latin typeface="Courier New"/>
                <a:cs typeface="Courier New"/>
              </a:rPr>
              <a:t>="O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0"/>
              </a:lnSpc>
            </a:pPr>
            <a:r>
              <a:rPr sz="1600" spc="-5" dirty="0">
                <a:latin typeface="Courier New"/>
                <a:cs typeface="Courier New"/>
              </a:rPr>
              <a:t>&lt;/</a:t>
            </a:r>
            <a:r>
              <a:rPr sz="1600" spc="-5" dirty="0">
                <a:solidFill>
                  <a:srgbClr val="000080"/>
                </a:solidFill>
                <a:latin typeface="Courier New"/>
                <a:cs typeface="Courier New"/>
              </a:rPr>
              <a:t>form</a:t>
            </a:r>
            <a:r>
              <a:rPr sz="1600" spc="-5" dirty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1371600"/>
            <a:ext cx="1905" cy="4572000"/>
          </a:xfrm>
          <a:custGeom>
            <a:avLst/>
            <a:gdLst/>
            <a:ahLst/>
            <a:cxnLst/>
            <a:rect l="l" t="t" r="r" b="b"/>
            <a:pathLst>
              <a:path w="1904" h="4572000">
                <a:moveTo>
                  <a:pt x="0" y="0"/>
                </a:moveTo>
                <a:lnTo>
                  <a:pt x="1524" y="457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26355" y="1522348"/>
            <a:ext cx="4123054" cy="328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51205" algn="ctr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Century"/>
                <a:cs typeface="Century"/>
              </a:rPr>
              <a:t>PHP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ts val="2130"/>
              </a:lnSpc>
              <a:spcBef>
                <a:spcPts val="16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&lt;div&gt;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1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Bonjour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&lt;?php</a:t>
            </a:r>
            <a:endParaRPr sz="1800">
              <a:latin typeface="Courier New"/>
              <a:cs typeface="Courier New"/>
            </a:endParaRPr>
          </a:p>
          <a:p>
            <a:pPr marL="1788160" marR="5715" indent="-956310">
              <a:lnSpc>
                <a:spcPts val="2100"/>
              </a:lnSpc>
              <a:spcBef>
                <a:spcPts val="8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foreach (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$_POST['color'] 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sz="1800" b="1" spc="-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$couleur)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0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800" b="1" spc="-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$couleur."&lt;br/&gt;\n";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5"/>
              </a:lnSpc>
            </a:pP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?&gt;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209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9692" y="4392167"/>
            <a:ext cx="1684020" cy="1670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2155" y="4294632"/>
            <a:ext cx="1662683" cy="1648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7583" y="4290059"/>
            <a:ext cx="1671955" cy="1658620"/>
          </a:xfrm>
          <a:custGeom>
            <a:avLst/>
            <a:gdLst/>
            <a:ahLst/>
            <a:cxnLst/>
            <a:rect l="l" t="t" r="r" b="b"/>
            <a:pathLst>
              <a:path w="1671954" h="1658620">
                <a:moveTo>
                  <a:pt x="0" y="1658112"/>
                </a:moveTo>
                <a:lnTo>
                  <a:pt x="1671827" y="1658112"/>
                </a:lnTo>
                <a:lnTo>
                  <a:pt x="1671827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9692" y="4898135"/>
            <a:ext cx="946404" cy="1045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52971" y="4945379"/>
            <a:ext cx="1810512" cy="1205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5435" y="4847844"/>
            <a:ext cx="1789175" cy="1184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0864" y="4843271"/>
            <a:ext cx="1798320" cy="1193800"/>
          </a:xfrm>
          <a:custGeom>
            <a:avLst/>
            <a:gdLst/>
            <a:ahLst/>
            <a:cxnLst/>
            <a:rect l="l" t="t" r="r" b="b"/>
            <a:pathLst>
              <a:path w="1798320" h="1193800">
                <a:moveTo>
                  <a:pt x="0" y="1193291"/>
                </a:moveTo>
                <a:lnTo>
                  <a:pt x="1798319" y="1193291"/>
                </a:lnTo>
                <a:lnTo>
                  <a:pt x="1798319" y="0"/>
                </a:lnTo>
                <a:lnTo>
                  <a:pt x="0" y="0"/>
                </a:lnTo>
                <a:lnTo>
                  <a:pt x="0" y="11932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9830">
              <a:lnSpc>
                <a:spcPct val="100000"/>
              </a:lnSpc>
            </a:pPr>
            <a:r>
              <a:rPr spc="-5" dirty="0"/>
              <a:t>Gestion des</a:t>
            </a:r>
            <a:r>
              <a:rPr spc="-20" dirty="0"/>
              <a:t> </a:t>
            </a:r>
            <a:r>
              <a:rPr spc="-5" dirty="0"/>
              <a:t>fichiers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8569325" cy="152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3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Les </a:t>
            </a:r>
            <a:r>
              <a:rPr sz="2400" spc="-10" dirty="0">
                <a:latin typeface="Calibri"/>
                <a:cs typeface="Calibri"/>
              </a:rPr>
              <a:t>informations concernant </a:t>
            </a:r>
            <a:r>
              <a:rPr sz="2400" dirty="0">
                <a:latin typeface="Calibri"/>
                <a:cs typeface="Calibri"/>
              </a:rPr>
              <a:t>les </a:t>
            </a:r>
            <a:r>
              <a:rPr sz="2400" spc="-10" dirty="0">
                <a:latin typeface="Calibri"/>
                <a:cs typeface="Calibri"/>
              </a:rPr>
              <a:t>fichiers téléchargés sont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3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$_FILES[$nom]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spc="-5" dirty="0">
                <a:latin typeface="Courier New"/>
                <a:cs typeface="Courier New"/>
              </a:rPr>
              <a:t>$nom </a:t>
            </a:r>
            <a:r>
              <a:rPr sz="2400" spc="-10" dirty="0">
                <a:latin typeface="Calibri"/>
                <a:cs typeface="Calibri"/>
              </a:rPr>
              <a:t>est </a:t>
            </a:r>
            <a:r>
              <a:rPr sz="2400" dirty="0">
                <a:latin typeface="Calibri"/>
                <a:cs typeface="Calibri"/>
              </a:rPr>
              <a:t>le </a:t>
            </a:r>
            <a:r>
              <a:rPr sz="2400" spc="-5" dirty="0">
                <a:latin typeface="Calibri"/>
                <a:cs typeface="Calibri"/>
              </a:rPr>
              <a:t>nom du </a:t>
            </a:r>
            <a:r>
              <a:rPr sz="2400" dirty="0">
                <a:latin typeface="Calibri"/>
                <a:cs typeface="Calibri"/>
              </a:rPr>
              <a:t>champ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formulaire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d'où </a:t>
            </a:r>
            <a:r>
              <a:rPr sz="2400" spc="-15" dirty="0">
                <a:latin typeface="Calibri"/>
                <a:cs typeface="Calibri"/>
              </a:rPr>
              <a:t>provient 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fichier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Les </a:t>
            </a:r>
            <a:r>
              <a:rPr sz="2400" dirty="0">
                <a:latin typeface="Calibri"/>
                <a:cs typeface="Calibri"/>
              </a:rPr>
              <a:t>clés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5" dirty="0">
                <a:latin typeface="Courier New"/>
                <a:cs typeface="Courier New"/>
              </a:rPr>
              <a:t>$_FILES[$nom]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823" y="2698623"/>
            <a:ext cx="4441825" cy="148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le nom du fichier </a:t>
            </a:r>
            <a:r>
              <a:rPr sz="2000" spc="-5" dirty="0">
                <a:latin typeface="Calibri"/>
                <a:cs typeface="Calibri"/>
              </a:rPr>
              <a:t>sur la </a:t>
            </a:r>
            <a:r>
              <a:rPr sz="2000" dirty="0">
                <a:latin typeface="Calibri"/>
                <a:cs typeface="Calibri"/>
              </a:rPr>
              <a:t>machine du </a:t>
            </a:r>
            <a:r>
              <a:rPr sz="2000" spc="-5" dirty="0">
                <a:latin typeface="Calibri"/>
                <a:cs typeface="Calibri"/>
              </a:rPr>
              <a:t>client  </a:t>
            </a:r>
            <a:r>
              <a:rPr sz="2000" dirty="0">
                <a:latin typeface="Calibri"/>
                <a:cs typeface="Calibri"/>
              </a:rPr>
              <a:t>le nom </a:t>
            </a:r>
            <a:r>
              <a:rPr sz="2000" spc="-5" dirty="0">
                <a:latin typeface="Calibri"/>
                <a:cs typeface="Calibri"/>
              </a:rPr>
              <a:t>du fichier </a:t>
            </a:r>
            <a:r>
              <a:rPr sz="2000" spc="-10" dirty="0">
                <a:latin typeface="Calibri"/>
                <a:cs typeface="Calibri"/>
              </a:rPr>
              <a:t>temporaire </a:t>
            </a:r>
            <a:r>
              <a:rPr sz="2000" spc="-5" dirty="0">
                <a:latin typeface="Calibri"/>
                <a:cs typeface="Calibri"/>
              </a:rPr>
              <a:t>sur </a:t>
            </a:r>
            <a:r>
              <a:rPr sz="2000" dirty="0">
                <a:latin typeface="Calibri"/>
                <a:cs typeface="Calibri"/>
              </a:rPr>
              <a:t>le </a:t>
            </a:r>
            <a:r>
              <a:rPr sz="2000" spc="-5" dirty="0">
                <a:latin typeface="Calibri"/>
                <a:cs typeface="Calibri"/>
              </a:rPr>
              <a:t>serveur  </a:t>
            </a:r>
            <a:r>
              <a:rPr sz="2000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taille </a:t>
            </a:r>
            <a:r>
              <a:rPr sz="2000" spc="-5" dirty="0">
                <a:latin typeface="Calibri"/>
                <a:cs typeface="Calibri"/>
              </a:rPr>
              <a:t>du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fichier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le type du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fichier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2759583"/>
            <a:ext cx="1531620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tmp_name</a:t>
            </a:r>
            <a:endParaRPr sz="200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size</a:t>
            </a:r>
            <a:endParaRPr sz="200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endParaRPr sz="200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error</a:t>
            </a:r>
            <a:r>
              <a:rPr sz="2000" b="1" spc="-84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7719" y="4585461"/>
            <a:ext cx="7136765" cy="129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UPLOAD_ERR_OK</a:t>
            </a:r>
            <a:r>
              <a:rPr sz="1800" b="1" spc="-5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pas </a:t>
            </a:r>
            <a:r>
              <a:rPr sz="1800" spc="-40" dirty="0">
                <a:latin typeface="Calibri"/>
                <a:cs typeface="Calibri"/>
              </a:rPr>
              <a:t>d’erreur, </a:t>
            </a: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spc="-15" dirty="0">
                <a:latin typeface="Calibri"/>
                <a:cs typeface="Calibri"/>
              </a:rPr>
              <a:t>transfert </a:t>
            </a:r>
            <a:r>
              <a:rPr sz="1800" spc="-35" dirty="0">
                <a:latin typeface="Calibri"/>
                <a:cs typeface="Calibri"/>
              </a:rPr>
              <a:t>s’est </a:t>
            </a:r>
            <a:r>
              <a:rPr sz="1800" dirty="0">
                <a:latin typeface="Calibri"/>
                <a:cs typeface="Calibri"/>
              </a:rPr>
              <a:t>bien passé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UPLOAD_ERR_INI_SIZE</a:t>
            </a:r>
            <a:r>
              <a:rPr sz="1800" b="1" spc="-5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le fichier dépasse la </a:t>
            </a:r>
            <a:r>
              <a:rPr sz="1800" spc="-10" dirty="0">
                <a:latin typeface="Calibri"/>
                <a:cs typeface="Calibri"/>
              </a:rPr>
              <a:t>taille </a:t>
            </a:r>
            <a:r>
              <a:rPr sz="1800" spc="-5" dirty="0">
                <a:latin typeface="Calibri"/>
                <a:cs typeface="Calibri"/>
              </a:rPr>
              <a:t>maximale autorisée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UPLOAD_ERR_PARTIAL</a:t>
            </a:r>
            <a:r>
              <a:rPr sz="1800" b="1" spc="-5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le fichier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20" dirty="0">
                <a:latin typeface="Calibri"/>
                <a:cs typeface="Calibri"/>
              </a:rPr>
              <a:t>transféré </a:t>
            </a:r>
            <a:r>
              <a:rPr sz="1800" dirty="0">
                <a:latin typeface="Calibri"/>
                <a:cs typeface="Calibri"/>
              </a:rPr>
              <a:t>seulement </a:t>
            </a:r>
            <a:r>
              <a:rPr sz="1800" spc="-5" dirty="0">
                <a:latin typeface="Calibri"/>
                <a:cs typeface="Calibri"/>
              </a:rPr>
              <a:t>partiellement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UPLOAD_ERR_NO_FILE</a:t>
            </a:r>
            <a:r>
              <a:rPr sz="1800" b="1" spc="-5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aucun fichier </a:t>
            </a:r>
            <a:r>
              <a:rPr sz="1800" spc="-45" dirty="0">
                <a:latin typeface="Calibri"/>
                <a:cs typeface="Calibri"/>
              </a:rPr>
              <a:t>n’a </a:t>
            </a:r>
            <a:r>
              <a:rPr sz="1800" spc="-15" dirty="0">
                <a:latin typeface="Calibri"/>
                <a:cs typeface="Calibri"/>
              </a:rPr>
              <a:t>été transféré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0980">
              <a:lnSpc>
                <a:spcPct val="100000"/>
              </a:lnSpc>
            </a:pPr>
            <a:r>
              <a:rPr spc="-5" dirty="0"/>
              <a:t>Gestion des fichiers</a:t>
            </a:r>
            <a:r>
              <a:rPr spc="-20" dirty="0"/>
              <a:t> </a:t>
            </a:r>
            <a:r>
              <a:rPr dirty="0"/>
              <a:t>(exemple)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1664" y="1802892"/>
            <a:ext cx="3999229" cy="7620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44145" marR="1935480" indent="-137160">
              <a:lnSpc>
                <a:spcPts val="2090"/>
              </a:lnSpc>
              <a:spcBef>
                <a:spcPts val="1155"/>
              </a:spcBef>
            </a:pPr>
            <a:r>
              <a:rPr sz="1800" spc="-10" dirty="0">
                <a:latin typeface="Courier New"/>
                <a:cs typeface="Courier New"/>
              </a:rPr>
              <a:t>photo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:&lt;/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label</a:t>
            </a:r>
            <a:r>
              <a:rPr sz="1800" spc="-10" dirty="0">
                <a:latin typeface="Courier New"/>
                <a:cs typeface="Courier New"/>
              </a:rPr>
              <a:t>&gt; 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800" spc="-10" dirty="0">
                <a:latin typeface="Courier New"/>
                <a:cs typeface="Courier New"/>
              </a:rPr>
              <a:t>="photo"/&gt;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9755" y="1933702"/>
            <a:ext cx="589724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for</a:t>
            </a:r>
            <a:r>
              <a:rPr sz="1800" spc="-10" dirty="0">
                <a:latin typeface="Courier New"/>
                <a:cs typeface="Courier New"/>
              </a:rPr>
              <a:t>="photo"&gt;Insérez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une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95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800" b="1" spc="-10" dirty="0">
                <a:latin typeface="Courier New"/>
                <a:cs typeface="Courier New"/>
              </a:rPr>
              <a:t>="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file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="photo"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type</a:t>
            </a:r>
            <a:r>
              <a:rPr sz="1800" spc="-10" dirty="0">
                <a:latin typeface="Courier New"/>
                <a:cs typeface="Courier New"/>
              </a:rPr>
              <a:t>="submit"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latin typeface="Courier New"/>
                <a:cs typeface="Courier New"/>
              </a:rPr>
              <a:t>="envoi" 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="envoi"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163" y="1933702"/>
            <a:ext cx="111823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ts val="212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la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el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ut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ts val="2095"/>
              </a:lnSpc>
            </a:pP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in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ut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&lt;/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div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505"/>
              </a:spcBef>
            </a:pPr>
            <a:r>
              <a:rPr spc="-10" dirty="0">
                <a:solidFill>
                  <a:srgbClr val="000000"/>
                </a:solidFill>
              </a:rPr>
              <a:t>&lt;/</a:t>
            </a:r>
            <a:r>
              <a:rPr spc="-10" dirty="0"/>
              <a:t>form</a:t>
            </a:r>
            <a:r>
              <a:rPr spc="-1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844" y="1044447"/>
            <a:ext cx="875347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entury"/>
                <a:cs typeface="Century"/>
              </a:rPr>
              <a:t>HTML</a:t>
            </a:r>
            <a:endParaRPr sz="2000">
              <a:latin typeface="Century"/>
              <a:cs typeface="Century"/>
            </a:endParaRPr>
          </a:p>
          <a:p>
            <a:pPr marL="12700">
              <a:lnSpc>
                <a:spcPts val="2005"/>
              </a:lnSpc>
              <a:spcBef>
                <a:spcPts val="535"/>
              </a:spcBef>
            </a:pPr>
            <a:r>
              <a:rPr sz="1700" spc="-5" dirty="0">
                <a:latin typeface="Courier New"/>
                <a:cs typeface="Courier New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urier New"/>
                <a:cs typeface="Courier New"/>
              </a:rPr>
              <a:t>form </a:t>
            </a:r>
            <a:r>
              <a:rPr sz="1700" dirty="0">
                <a:solidFill>
                  <a:srgbClr val="000080"/>
                </a:solidFill>
                <a:latin typeface="Courier New"/>
                <a:cs typeface="Courier New"/>
              </a:rPr>
              <a:t>method</a:t>
            </a:r>
            <a:r>
              <a:rPr sz="1700" dirty="0">
                <a:latin typeface="Courier New"/>
                <a:cs typeface="Courier New"/>
              </a:rPr>
              <a:t>="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post</a:t>
            </a:r>
            <a:r>
              <a:rPr sz="1700" dirty="0">
                <a:latin typeface="Courier New"/>
                <a:cs typeface="Courier New"/>
              </a:rPr>
              <a:t>" </a:t>
            </a:r>
            <a:r>
              <a:rPr sz="1700" dirty="0">
                <a:solidFill>
                  <a:srgbClr val="000080"/>
                </a:solidFill>
                <a:latin typeface="Courier New"/>
                <a:cs typeface="Courier New"/>
              </a:rPr>
              <a:t>enctype</a:t>
            </a:r>
            <a:r>
              <a:rPr sz="1700" dirty="0">
                <a:latin typeface="Courier New"/>
                <a:cs typeface="Courier New"/>
              </a:rPr>
              <a:t>="</a:t>
            </a:r>
            <a:r>
              <a:rPr sz="1700" dirty="0">
                <a:solidFill>
                  <a:srgbClr val="FF0000"/>
                </a:solidFill>
                <a:latin typeface="Courier New"/>
                <a:cs typeface="Courier New"/>
              </a:rPr>
              <a:t>multipart/form-data</a:t>
            </a:r>
            <a:r>
              <a:rPr sz="1700" dirty="0">
                <a:latin typeface="Courier New"/>
                <a:cs typeface="Courier New"/>
              </a:rPr>
              <a:t>"</a:t>
            </a:r>
            <a:r>
              <a:rPr sz="1700" spc="110" dirty="0"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00080"/>
                </a:solidFill>
                <a:latin typeface="Courier New"/>
                <a:cs typeface="Courier New"/>
              </a:rPr>
              <a:t>action</a:t>
            </a:r>
            <a:r>
              <a:rPr sz="1700" dirty="0">
                <a:latin typeface="Courier New"/>
                <a:cs typeface="Courier New"/>
              </a:rPr>
              <a:t>="fic.php"&gt;</a:t>
            </a:r>
            <a:endParaRPr sz="1700">
              <a:latin typeface="Courier New"/>
              <a:cs typeface="Courier New"/>
            </a:endParaRPr>
          </a:p>
          <a:p>
            <a:pPr marL="287020">
              <a:lnSpc>
                <a:spcPts val="2125"/>
              </a:lnSpc>
            </a:pPr>
            <a:r>
              <a:rPr sz="1800" spc="-10" dirty="0">
                <a:latin typeface="Courier New"/>
                <a:cs typeface="Courier New"/>
              </a:rPr>
              <a:t>&lt;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div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27" y="1034796"/>
            <a:ext cx="8915400" cy="2286000"/>
          </a:xfrm>
          <a:custGeom>
            <a:avLst/>
            <a:gdLst/>
            <a:ahLst/>
            <a:cxnLst/>
            <a:rect l="l" t="t" r="r" b="b"/>
            <a:pathLst>
              <a:path w="8915400" h="2286000">
                <a:moveTo>
                  <a:pt x="0" y="2286000"/>
                </a:moveTo>
                <a:lnTo>
                  <a:pt x="8915400" y="2286000"/>
                </a:lnTo>
                <a:lnTo>
                  <a:pt x="89154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447" y="2933700"/>
            <a:ext cx="8521065" cy="3159760"/>
          </a:xfrm>
          <a:custGeom>
            <a:avLst/>
            <a:gdLst/>
            <a:ahLst/>
            <a:cxnLst/>
            <a:rect l="l" t="t" r="r" b="b"/>
            <a:pathLst>
              <a:path w="8521065" h="3159760">
                <a:moveTo>
                  <a:pt x="0" y="3159252"/>
                </a:moveTo>
                <a:lnTo>
                  <a:pt x="8520684" y="3159252"/>
                </a:lnTo>
                <a:lnTo>
                  <a:pt x="8520684" y="0"/>
                </a:lnTo>
                <a:lnTo>
                  <a:pt x="0" y="0"/>
                </a:lnTo>
                <a:lnTo>
                  <a:pt x="0" y="3159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447" y="2933700"/>
            <a:ext cx="8521065" cy="3159760"/>
          </a:xfrm>
          <a:custGeom>
            <a:avLst/>
            <a:gdLst/>
            <a:ahLst/>
            <a:cxnLst/>
            <a:rect l="l" t="t" r="r" b="b"/>
            <a:pathLst>
              <a:path w="8521065" h="3159760">
                <a:moveTo>
                  <a:pt x="0" y="3159252"/>
                </a:moveTo>
                <a:lnTo>
                  <a:pt x="8520684" y="3159252"/>
                </a:lnTo>
                <a:lnTo>
                  <a:pt x="8520684" y="0"/>
                </a:lnTo>
                <a:lnTo>
                  <a:pt x="0" y="0"/>
                </a:lnTo>
                <a:lnTo>
                  <a:pt x="0" y="31592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63917" y="4362069"/>
            <a:ext cx="198120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$dest =</a:t>
            </a:r>
            <a:r>
              <a:rPr sz="16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"./photo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808" y="4362069"/>
            <a:ext cx="344551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$src =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$fichier[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'tmp_name'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copy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($src,</a:t>
            </a:r>
            <a:r>
              <a:rPr sz="1600" b="1" spc="-8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$dest);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i="1" spc="-5" dirty="0">
                <a:solidFill>
                  <a:srgbClr val="800000"/>
                </a:solidFill>
                <a:latin typeface="Courier New"/>
                <a:cs typeface="Courier New"/>
              </a:rPr>
              <a:t>// Affichage de</a:t>
            </a:r>
            <a:r>
              <a:rPr sz="1600" b="1" i="1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800000"/>
                </a:solidFill>
                <a:latin typeface="Courier New"/>
                <a:cs typeface="Courier New"/>
              </a:rPr>
              <a:t>l'image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808" y="5077937"/>
            <a:ext cx="513080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72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  echo  echo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932" y="5084317"/>
            <a:ext cx="5158105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7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"Nom fichier client: $fichier[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'name'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]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&lt;br/ 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"Nom fichier serveur: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$src</a:t>
            </a:r>
            <a:r>
              <a:rPr sz="16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&lt;br/&gt;";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0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"&lt;img src=\"$dest\" alt=\"Votre photo\"</a:t>
            </a:r>
            <a:r>
              <a:rPr sz="1600" b="1" spc="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8588" y="3826764"/>
            <a:ext cx="2769235" cy="226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s".$fichier[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'name'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];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810">
              <a:lnSpc>
                <a:spcPct val="1000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&gt;";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1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968" y="5781243"/>
            <a:ext cx="1473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2968" y="3011296"/>
            <a:ext cx="5760720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Century"/>
                <a:cs typeface="Century"/>
              </a:rPr>
              <a:t>PHP</a:t>
            </a:r>
            <a:endParaRPr sz="2000" dirty="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$fichier =</a:t>
            </a:r>
            <a:r>
              <a:rPr sz="16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$_FILES['photo']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($fichier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['error']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==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UPLOAD_ERR_OK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ts val="1895"/>
              </a:lnSpc>
            </a:pPr>
            <a:r>
              <a:rPr sz="1600" b="1" i="1" spc="-5" dirty="0">
                <a:solidFill>
                  <a:srgbClr val="800000"/>
                </a:solidFill>
                <a:latin typeface="Courier New"/>
                <a:cs typeface="Courier New"/>
              </a:rPr>
              <a:t>// Copie </a:t>
            </a:r>
            <a:r>
              <a:rPr sz="1600" b="1" i="1" dirty="0">
                <a:solidFill>
                  <a:srgbClr val="800000"/>
                </a:solidFill>
                <a:latin typeface="Courier New"/>
                <a:cs typeface="Courier New"/>
              </a:rPr>
              <a:t>du </a:t>
            </a:r>
            <a:r>
              <a:rPr sz="1600" b="1" i="1" spc="-5" dirty="0">
                <a:solidFill>
                  <a:srgbClr val="800000"/>
                </a:solidFill>
                <a:latin typeface="Courier New"/>
                <a:cs typeface="Courier New"/>
              </a:rPr>
              <a:t>fichier dans le répertoire</a:t>
            </a:r>
            <a:r>
              <a:rPr sz="1600" b="1" i="1" spc="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b="1" i="1" spc="-5" dirty="0">
                <a:solidFill>
                  <a:srgbClr val="800000"/>
                </a:solidFill>
                <a:latin typeface="Courier New"/>
                <a:cs typeface="Courier New"/>
              </a:rPr>
              <a:t>PHOTOS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24600" y="4600905"/>
            <a:ext cx="2769108" cy="2266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9200" y="2743200"/>
            <a:ext cx="3998976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770</Words>
  <Application>Microsoft Office PowerPoint</Application>
  <PresentationFormat>Affichage à l'écran (4:3)</PresentationFormat>
  <Paragraphs>146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</vt:lpstr>
      <vt:lpstr>Courier New</vt:lpstr>
      <vt:lpstr>Times New Roman</vt:lpstr>
      <vt:lpstr>Wingdings</vt:lpstr>
      <vt:lpstr>Office Theme</vt:lpstr>
      <vt:lpstr>Personal Home Page /  Hypertext Processor  (PHP)</vt:lpstr>
      <vt:lpstr>Transmettre des informations : méthode GET</vt:lpstr>
      <vt:lpstr>Transmettre des informations : méthode POST</vt:lpstr>
      <vt:lpstr>Méthodes GET et POST</vt:lpstr>
      <vt:lpstr>Exemple de sélection multiple</vt:lpstr>
      <vt:lpstr>Gestion des fichiers</vt:lpstr>
      <vt:lpstr>Gestion des fichiers (exemple)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Home Page /  Hypertext Processor  (PHP)</dc:title>
  <cp:lastModifiedBy>mounir</cp:lastModifiedBy>
  <cp:revision>3</cp:revision>
  <dcterms:created xsi:type="dcterms:W3CDTF">2016-12-08T05:37:54Z</dcterms:created>
  <dcterms:modified xsi:type="dcterms:W3CDTF">2016-12-08T07:40:18Z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2014-11-23T00:00:00Z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2016-12-08T00:00:00Z</vt:filetime>
  </property>
</Properties>
</file>