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-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85800" y="1786127"/>
            <a:ext cx="7772400" cy="1929384"/>
          </a:xfrm>
          <a:custGeom>
            <a:avLst/>
            <a:gdLst/>
            <a:ahLst/>
            <a:cxnLst/>
            <a:rect l="l" t="t" r="r" b="b"/>
            <a:pathLst>
              <a:path w="7772400" h="1929384">
                <a:moveTo>
                  <a:pt x="0" y="1929384"/>
                </a:moveTo>
                <a:lnTo>
                  <a:pt x="7772400" y="1929384"/>
                </a:lnTo>
                <a:lnTo>
                  <a:pt x="7772400" y="0"/>
                </a:lnTo>
                <a:lnTo>
                  <a:pt x="0" y="0"/>
                </a:lnTo>
                <a:lnTo>
                  <a:pt x="0" y="19293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79826" y="3996308"/>
            <a:ext cx="39539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5.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851" y="3996308"/>
            <a:ext cx="7603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058" y="3996308"/>
            <a:ext cx="42293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19" baseline="3413" dirty="0" smtClean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6532" y="3996308"/>
            <a:ext cx="124954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14" baseline="3413" dirty="0" smtClean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yS</a:t>
            </a:r>
            <a:r>
              <a:rPr sz="4800" spc="4" baseline="3413" dirty="0" smtClean="0">
                <a:solidFill>
                  <a:srgbClr val="888888"/>
                </a:solidFill>
                <a:latin typeface="Calibri"/>
                <a:cs typeface="Calibri"/>
              </a:rPr>
              <a:t>Q</a:t>
            </a:r>
            <a:r>
              <a:rPr sz="4800" spc="0" baseline="3413" dirty="0" smtClean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1786127"/>
            <a:ext cx="7772400" cy="1929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4582" marR="1335481" algn="ctr">
              <a:lnSpc>
                <a:spcPts val="4975"/>
              </a:lnSpc>
              <a:spcBef>
                <a:spcPts val="248"/>
              </a:spcBef>
            </a:pPr>
            <a:r>
              <a:rPr sz="6600" spc="-79" baseline="2482" dirty="0" smtClean="0">
                <a:solidFill>
                  <a:srgbClr val="333399"/>
                </a:solidFill>
                <a:latin typeface="Calibri"/>
                <a:cs typeface="Calibri"/>
              </a:rPr>
              <a:t>P</a:t>
            </a:r>
            <a:r>
              <a:rPr sz="6600" spc="0" baseline="2482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6600" spc="-64" baseline="2482" dirty="0" smtClean="0">
                <a:solidFill>
                  <a:srgbClr val="333399"/>
                </a:solidFill>
                <a:latin typeface="Calibri"/>
                <a:cs typeface="Calibri"/>
              </a:rPr>
              <a:t>r</a:t>
            </a:r>
            <a:r>
              <a:rPr sz="6600" spc="0" baseline="2482" dirty="0" smtClean="0">
                <a:solidFill>
                  <a:srgbClr val="333399"/>
                </a:solidFill>
                <a:latin typeface="Calibri"/>
                <a:cs typeface="Calibri"/>
              </a:rPr>
              <a:t>so</a:t>
            </a:r>
            <a:r>
              <a:rPr sz="6600" spc="4" baseline="2482" dirty="0" smtClean="0">
                <a:solidFill>
                  <a:srgbClr val="333399"/>
                </a:solidFill>
                <a:latin typeface="Calibri"/>
                <a:cs typeface="Calibri"/>
              </a:rPr>
              <a:t>n</a:t>
            </a:r>
            <a:r>
              <a:rPr sz="6600" spc="0" baseline="2482" dirty="0" smtClean="0">
                <a:solidFill>
                  <a:srgbClr val="333399"/>
                </a:solidFill>
                <a:latin typeface="Calibri"/>
                <a:cs typeface="Calibri"/>
              </a:rPr>
              <a:t>al</a:t>
            </a:r>
            <a:r>
              <a:rPr sz="6600" spc="-25" baseline="2482" dirty="0" smtClean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6600" spc="0" baseline="2482" dirty="0" smtClean="0">
                <a:solidFill>
                  <a:srgbClr val="333399"/>
                </a:solidFill>
                <a:latin typeface="Calibri"/>
                <a:cs typeface="Calibri"/>
              </a:rPr>
              <a:t>Home </a:t>
            </a:r>
            <a:r>
              <a:rPr sz="6600" spc="-100" baseline="2482" dirty="0" smtClean="0">
                <a:solidFill>
                  <a:srgbClr val="333399"/>
                </a:solidFill>
                <a:latin typeface="Calibri"/>
                <a:cs typeface="Calibri"/>
              </a:rPr>
              <a:t>P</a:t>
            </a:r>
            <a:r>
              <a:rPr sz="6600" spc="0" baseline="2482" dirty="0" smtClean="0">
                <a:solidFill>
                  <a:srgbClr val="333399"/>
                </a:solidFill>
                <a:latin typeface="Calibri"/>
                <a:cs typeface="Calibri"/>
              </a:rPr>
              <a:t>a</a:t>
            </a:r>
            <a:r>
              <a:rPr sz="6600" spc="-34" baseline="2482" dirty="0" smtClean="0">
                <a:solidFill>
                  <a:srgbClr val="333399"/>
                </a:solidFill>
                <a:latin typeface="Calibri"/>
                <a:cs typeface="Calibri"/>
              </a:rPr>
              <a:t>g</a:t>
            </a:r>
            <a:r>
              <a:rPr sz="6600" spc="0" baseline="2482" dirty="0" smtClean="0">
                <a:solidFill>
                  <a:srgbClr val="333399"/>
                </a:solidFill>
                <a:latin typeface="Calibri"/>
                <a:cs typeface="Calibri"/>
              </a:rPr>
              <a:t>e /</a:t>
            </a:r>
            <a:endParaRPr sz="4400">
              <a:latin typeface="Calibri"/>
              <a:cs typeface="Calibri"/>
            </a:endParaRPr>
          </a:p>
          <a:p>
            <a:pPr marL="1535772" marR="1535617" algn="ctr">
              <a:lnSpc>
                <a:spcPts val="5280"/>
              </a:lnSpc>
              <a:spcBef>
                <a:spcPts val="15"/>
              </a:spcBef>
            </a:pPr>
            <a:r>
              <a:rPr sz="6600" spc="0" baseline="1861" dirty="0" smtClean="0">
                <a:solidFill>
                  <a:srgbClr val="333399"/>
                </a:solidFill>
                <a:latin typeface="Calibri"/>
                <a:cs typeface="Calibri"/>
              </a:rPr>
              <a:t>Hyp</a:t>
            </a:r>
            <a:r>
              <a:rPr sz="6600" spc="14" baseline="1861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6600" spc="0" baseline="1861" dirty="0" smtClean="0">
                <a:solidFill>
                  <a:srgbClr val="333399"/>
                </a:solidFill>
                <a:latin typeface="Calibri"/>
                <a:cs typeface="Calibri"/>
              </a:rPr>
              <a:t>r</a:t>
            </a:r>
            <a:r>
              <a:rPr sz="6600" spc="-44" baseline="1861" dirty="0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r>
              <a:rPr sz="6600" spc="-64" baseline="1861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6600" spc="14" baseline="1861" dirty="0" smtClean="0">
                <a:solidFill>
                  <a:srgbClr val="333399"/>
                </a:solidFill>
                <a:latin typeface="Calibri"/>
                <a:cs typeface="Calibri"/>
              </a:rPr>
              <a:t>x</a:t>
            </a:r>
            <a:r>
              <a:rPr sz="6600" spc="0" baseline="1861" dirty="0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r>
              <a:rPr sz="6600" spc="-34" baseline="1861" dirty="0" smtClean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6600" spc="0" baseline="1861" dirty="0" smtClean="0">
                <a:solidFill>
                  <a:srgbClr val="333399"/>
                </a:solidFill>
                <a:latin typeface="Calibri"/>
                <a:cs typeface="Calibri"/>
              </a:rPr>
              <a:t>P</a:t>
            </a:r>
            <a:r>
              <a:rPr sz="6600" spc="-64" baseline="1861" dirty="0" smtClean="0">
                <a:solidFill>
                  <a:srgbClr val="333399"/>
                </a:solidFill>
                <a:latin typeface="Calibri"/>
                <a:cs typeface="Calibri"/>
              </a:rPr>
              <a:t>r</a:t>
            </a:r>
            <a:r>
              <a:rPr sz="6600" spc="0" baseline="1861" dirty="0" smtClean="0">
                <a:solidFill>
                  <a:srgbClr val="333399"/>
                </a:solidFill>
                <a:latin typeface="Calibri"/>
                <a:cs typeface="Calibri"/>
              </a:rPr>
              <a:t>oc</a:t>
            </a:r>
            <a:r>
              <a:rPr sz="6600" spc="9" baseline="1861" dirty="0" smtClean="0">
                <a:solidFill>
                  <a:srgbClr val="333399"/>
                </a:solidFill>
                <a:latin typeface="Calibri"/>
                <a:cs typeface="Calibri"/>
              </a:rPr>
              <a:t>e</a:t>
            </a:r>
            <a:r>
              <a:rPr sz="6600" spc="0" baseline="1861" dirty="0" smtClean="0">
                <a:solidFill>
                  <a:srgbClr val="333399"/>
                </a:solidFill>
                <a:latin typeface="Calibri"/>
                <a:cs typeface="Calibri"/>
              </a:rPr>
              <a:t>ss</a:t>
            </a:r>
            <a:r>
              <a:rPr sz="6600" spc="14" baseline="1861" dirty="0" smtClean="0">
                <a:solidFill>
                  <a:srgbClr val="333399"/>
                </a:solidFill>
                <a:latin typeface="Calibri"/>
                <a:cs typeface="Calibri"/>
              </a:rPr>
              <a:t>o</a:t>
            </a:r>
            <a:r>
              <a:rPr sz="6600" spc="0" baseline="1861" dirty="0" smtClean="0">
                <a:solidFill>
                  <a:srgbClr val="333399"/>
                </a:solidFill>
                <a:latin typeface="Calibri"/>
                <a:cs typeface="Calibri"/>
              </a:rPr>
              <a:t>r</a:t>
            </a:r>
            <a:endParaRPr sz="4400">
              <a:latin typeface="Calibri"/>
              <a:cs typeface="Calibri"/>
            </a:endParaRPr>
          </a:p>
          <a:p>
            <a:pPr marL="3198815" marR="3198009" algn="ctr">
              <a:lnSpc>
                <a:spcPts val="4935"/>
              </a:lnSpc>
            </a:pPr>
            <a:r>
              <a:rPr sz="6600" spc="0" baseline="-1861" dirty="0" smtClean="0">
                <a:solidFill>
                  <a:srgbClr val="333399"/>
                </a:solidFill>
                <a:latin typeface="Calibri"/>
                <a:cs typeface="Calibri"/>
              </a:rPr>
              <a:t>(PHP)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2312" y="1341120"/>
            <a:ext cx="7991856" cy="1656588"/>
          </a:xfrm>
          <a:custGeom>
            <a:avLst/>
            <a:gdLst/>
            <a:ahLst/>
            <a:cxnLst/>
            <a:rect l="l" t="t" r="r" b="b"/>
            <a:pathLst>
              <a:path w="7991856" h="1656588">
                <a:moveTo>
                  <a:pt x="0" y="1656588"/>
                </a:moveTo>
                <a:lnTo>
                  <a:pt x="7991856" y="1656588"/>
                </a:lnTo>
                <a:lnTo>
                  <a:pt x="7991856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312" y="1341120"/>
            <a:ext cx="7991856" cy="1656588"/>
          </a:xfrm>
          <a:custGeom>
            <a:avLst/>
            <a:gdLst/>
            <a:ahLst/>
            <a:cxnLst/>
            <a:rect l="l" t="t" r="r" b="b"/>
            <a:pathLst>
              <a:path w="7991856" h="1656588">
                <a:moveTo>
                  <a:pt x="0" y="1656588"/>
                </a:moveTo>
                <a:lnTo>
                  <a:pt x="7991856" y="1656588"/>
                </a:lnTo>
                <a:lnTo>
                  <a:pt x="7991856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48678" y="1558289"/>
            <a:ext cx="1728216" cy="719327"/>
          </a:xfrm>
          <a:custGeom>
            <a:avLst/>
            <a:gdLst/>
            <a:ahLst/>
            <a:cxnLst/>
            <a:rect l="l" t="t" r="r" b="b"/>
            <a:pathLst>
              <a:path w="1728216" h="719327">
                <a:moveTo>
                  <a:pt x="0" y="359663"/>
                </a:moveTo>
                <a:lnTo>
                  <a:pt x="11308" y="301326"/>
                </a:lnTo>
                <a:lnTo>
                  <a:pt x="44049" y="245985"/>
                </a:lnTo>
                <a:lnTo>
                  <a:pt x="96444" y="194381"/>
                </a:lnTo>
                <a:lnTo>
                  <a:pt x="129455" y="170212"/>
                </a:lnTo>
                <a:lnTo>
                  <a:pt x="166713" y="147254"/>
                </a:lnTo>
                <a:lnTo>
                  <a:pt x="207995" y="125602"/>
                </a:lnTo>
                <a:lnTo>
                  <a:pt x="253079" y="105346"/>
                </a:lnTo>
                <a:lnTo>
                  <a:pt x="301742" y="86580"/>
                </a:lnTo>
                <a:lnTo>
                  <a:pt x="353763" y="69396"/>
                </a:lnTo>
                <a:lnTo>
                  <a:pt x="408918" y="53888"/>
                </a:lnTo>
                <a:lnTo>
                  <a:pt x="466986" y="40146"/>
                </a:lnTo>
                <a:lnTo>
                  <a:pt x="527744" y="28265"/>
                </a:lnTo>
                <a:lnTo>
                  <a:pt x="590970" y="18336"/>
                </a:lnTo>
                <a:lnTo>
                  <a:pt x="656442" y="10453"/>
                </a:lnTo>
                <a:lnTo>
                  <a:pt x="723937" y="4707"/>
                </a:lnTo>
                <a:lnTo>
                  <a:pt x="793233" y="1192"/>
                </a:lnTo>
                <a:lnTo>
                  <a:pt x="864107" y="0"/>
                </a:lnTo>
                <a:lnTo>
                  <a:pt x="934982" y="1192"/>
                </a:lnTo>
                <a:lnTo>
                  <a:pt x="1004278" y="4707"/>
                </a:lnTo>
                <a:lnTo>
                  <a:pt x="1071773" y="10453"/>
                </a:lnTo>
                <a:lnTo>
                  <a:pt x="1137245" y="18336"/>
                </a:lnTo>
                <a:lnTo>
                  <a:pt x="1200471" y="28265"/>
                </a:lnTo>
                <a:lnTo>
                  <a:pt x="1261229" y="40146"/>
                </a:lnTo>
                <a:lnTo>
                  <a:pt x="1319297" y="53888"/>
                </a:lnTo>
                <a:lnTo>
                  <a:pt x="1374452" y="69396"/>
                </a:lnTo>
                <a:lnTo>
                  <a:pt x="1426473" y="86580"/>
                </a:lnTo>
                <a:lnTo>
                  <a:pt x="1475136" y="105346"/>
                </a:lnTo>
                <a:lnTo>
                  <a:pt x="1520220" y="125602"/>
                </a:lnTo>
                <a:lnTo>
                  <a:pt x="1561502" y="147254"/>
                </a:lnTo>
                <a:lnTo>
                  <a:pt x="1598760" y="170212"/>
                </a:lnTo>
                <a:lnTo>
                  <a:pt x="1631771" y="194381"/>
                </a:lnTo>
                <a:lnTo>
                  <a:pt x="1660314" y="219670"/>
                </a:lnTo>
                <a:lnTo>
                  <a:pt x="1703104" y="273235"/>
                </a:lnTo>
                <a:lnTo>
                  <a:pt x="1725351" y="330167"/>
                </a:lnTo>
                <a:lnTo>
                  <a:pt x="1728216" y="359663"/>
                </a:lnTo>
                <a:lnTo>
                  <a:pt x="1725351" y="389160"/>
                </a:lnTo>
                <a:lnTo>
                  <a:pt x="1703104" y="446092"/>
                </a:lnTo>
                <a:lnTo>
                  <a:pt x="1660314" y="499657"/>
                </a:lnTo>
                <a:lnTo>
                  <a:pt x="1631771" y="524946"/>
                </a:lnTo>
                <a:lnTo>
                  <a:pt x="1598760" y="549115"/>
                </a:lnTo>
                <a:lnTo>
                  <a:pt x="1561502" y="572073"/>
                </a:lnTo>
                <a:lnTo>
                  <a:pt x="1520220" y="593725"/>
                </a:lnTo>
                <a:lnTo>
                  <a:pt x="1475136" y="613981"/>
                </a:lnTo>
                <a:lnTo>
                  <a:pt x="1426473" y="632747"/>
                </a:lnTo>
                <a:lnTo>
                  <a:pt x="1374452" y="649931"/>
                </a:lnTo>
                <a:lnTo>
                  <a:pt x="1319297" y="665439"/>
                </a:lnTo>
                <a:lnTo>
                  <a:pt x="1261229" y="679181"/>
                </a:lnTo>
                <a:lnTo>
                  <a:pt x="1200471" y="691062"/>
                </a:lnTo>
                <a:lnTo>
                  <a:pt x="1137245" y="700991"/>
                </a:lnTo>
                <a:lnTo>
                  <a:pt x="1071773" y="708874"/>
                </a:lnTo>
                <a:lnTo>
                  <a:pt x="1004278" y="714620"/>
                </a:lnTo>
                <a:lnTo>
                  <a:pt x="934982" y="718135"/>
                </a:lnTo>
                <a:lnTo>
                  <a:pt x="864107" y="719327"/>
                </a:lnTo>
                <a:lnTo>
                  <a:pt x="793233" y="718135"/>
                </a:lnTo>
                <a:lnTo>
                  <a:pt x="723937" y="714620"/>
                </a:lnTo>
                <a:lnTo>
                  <a:pt x="656442" y="708874"/>
                </a:lnTo>
                <a:lnTo>
                  <a:pt x="590970" y="700991"/>
                </a:lnTo>
                <a:lnTo>
                  <a:pt x="527744" y="691062"/>
                </a:lnTo>
                <a:lnTo>
                  <a:pt x="466986" y="679181"/>
                </a:lnTo>
                <a:lnTo>
                  <a:pt x="408918" y="665439"/>
                </a:lnTo>
                <a:lnTo>
                  <a:pt x="353763" y="649931"/>
                </a:lnTo>
                <a:lnTo>
                  <a:pt x="301742" y="632747"/>
                </a:lnTo>
                <a:lnTo>
                  <a:pt x="253079" y="613981"/>
                </a:lnTo>
                <a:lnTo>
                  <a:pt x="207995" y="593725"/>
                </a:lnTo>
                <a:lnTo>
                  <a:pt x="166713" y="572073"/>
                </a:lnTo>
                <a:lnTo>
                  <a:pt x="129455" y="549115"/>
                </a:lnTo>
                <a:lnTo>
                  <a:pt x="96444" y="524946"/>
                </a:lnTo>
                <a:lnTo>
                  <a:pt x="67901" y="499657"/>
                </a:lnTo>
                <a:lnTo>
                  <a:pt x="25111" y="446092"/>
                </a:lnTo>
                <a:lnTo>
                  <a:pt x="2864" y="389160"/>
                </a:lnTo>
                <a:lnTo>
                  <a:pt x="0" y="359663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3434" y="2349246"/>
            <a:ext cx="3959351" cy="432815"/>
          </a:xfrm>
          <a:custGeom>
            <a:avLst/>
            <a:gdLst/>
            <a:ahLst/>
            <a:cxnLst/>
            <a:rect l="l" t="t" r="r" b="b"/>
            <a:pathLst>
              <a:path w="3959351" h="432815">
                <a:moveTo>
                  <a:pt x="0" y="216407"/>
                </a:moveTo>
                <a:lnTo>
                  <a:pt x="25910" y="181308"/>
                </a:lnTo>
                <a:lnTo>
                  <a:pt x="100925" y="148010"/>
                </a:lnTo>
                <a:lnTo>
                  <a:pt x="155573" y="132177"/>
                </a:lnTo>
                <a:lnTo>
                  <a:pt x="220968" y="116961"/>
                </a:lnTo>
                <a:lnTo>
                  <a:pt x="296601" y="102418"/>
                </a:lnTo>
                <a:lnTo>
                  <a:pt x="381963" y="88605"/>
                </a:lnTo>
                <a:lnTo>
                  <a:pt x="476543" y="75576"/>
                </a:lnTo>
                <a:lnTo>
                  <a:pt x="579834" y="63388"/>
                </a:lnTo>
                <a:lnTo>
                  <a:pt x="691324" y="52097"/>
                </a:lnTo>
                <a:lnTo>
                  <a:pt x="810505" y="41757"/>
                </a:lnTo>
                <a:lnTo>
                  <a:pt x="936867" y="32425"/>
                </a:lnTo>
                <a:lnTo>
                  <a:pt x="1069901" y="24157"/>
                </a:lnTo>
                <a:lnTo>
                  <a:pt x="1209097" y="17008"/>
                </a:lnTo>
                <a:lnTo>
                  <a:pt x="1353945" y="11033"/>
                </a:lnTo>
                <a:lnTo>
                  <a:pt x="1503937" y="6290"/>
                </a:lnTo>
                <a:lnTo>
                  <a:pt x="1658562" y="2832"/>
                </a:lnTo>
                <a:lnTo>
                  <a:pt x="1817312" y="717"/>
                </a:lnTo>
                <a:lnTo>
                  <a:pt x="1979676" y="0"/>
                </a:lnTo>
                <a:lnTo>
                  <a:pt x="2142039" y="717"/>
                </a:lnTo>
                <a:lnTo>
                  <a:pt x="2300789" y="2832"/>
                </a:lnTo>
                <a:lnTo>
                  <a:pt x="2455414" y="6290"/>
                </a:lnTo>
                <a:lnTo>
                  <a:pt x="2605406" y="11033"/>
                </a:lnTo>
                <a:lnTo>
                  <a:pt x="2750254" y="17008"/>
                </a:lnTo>
                <a:lnTo>
                  <a:pt x="2889450" y="24157"/>
                </a:lnTo>
                <a:lnTo>
                  <a:pt x="3022484" y="32425"/>
                </a:lnTo>
                <a:lnTo>
                  <a:pt x="3148846" y="41757"/>
                </a:lnTo>
                <a:lnTo>
                  <a:pt x="3268027" y="52097"/>
                </a:lnTo>
                <a:lnTo>
                  <a:pt x="3379517" y="63388"/>
                </a:lnTo>
                <a:lnTo>
                  <a:pt x="3482808" y="75576"/>
                </a:lnTo>
                <a:lnTo>
                  <a:pt x="3577388" y="88605"/>
                </a:lnTo>
                <a:lnTo>
                  <a:pt x="3662750" y="102418"/>
                </a:lnTo>
                <a:lnTo>
                  <a:pt x="3738383" y="116961"/>
                </a:lnTo>
                <a:lnTo>
                  <a:pt x="3803778" y="132177"/>
                </a:lnTo>
                <a:lnTo>
                  <a:pt x="3858426" y="148010"/>
                </a:lnTo>
                <a:lnTo>
                  <a:pt x="3901817" y="164406"/>
                </a:lnTo>
                <a:lnTo>
                  <a:pt x="3952789" y="198660"/>
                </a:lnTo>
                <a:lnTo>
                  <a:pt x="3959351" y="216407"/>
                </a:lnTo>
                <a:lnTo>
                  <a:pt x="3952789" y="234155"/>
                </a:lnTo>
                <a:lnTo>
                  <a:pt x="3901817" y="268409"/>
                </a:lnTo>
                <a:lnTo>
                  <a:pt x="3858426" y="284805"/>
                </a:lnTo>
                <a:lnTo>
                  <a:pt x="3803778" y="300638"/>
                </a:lnTo>
                <a:lnTo>
                  <a:pt x="3738383" y="315854"/>
                </a:lnTo>
                <a:lnTo>
                  <a:pt x="3662750" y="330397"/>
                </a:lnTo>
                <a:lnTo>
                  <a:pt x="3577388" y="344210"/>
                </a:lnTo>
                <a:lnTo>
                  <a:pt x="3482808" y="357239"/>
                </a:lnTo>
                <a:lnTo>
                  <a:pt x="3379517" y="369427"/>
                </a:lnTo>
                <a:lnTo>
                  <a:pt x="3268027" y="380718"/>
                </a:lnTo>
                <a:lnTo>
                  <a:pt x="3148846" y="391058"/>
                </a:lnTo>
                <a:lnTo>
                  <a:pt x="3022484" y="400390"/>
                </a:lnTo>
                <a:lnTo>
                  <a:pt x="2889450" y="408658"/>
                </a:lnTo>
                <a:lnTo>
                  <a:pt x="2750254" y="415807"/>
                </a:lnTo>
                <a:lnTo>
                  <a:pt x="2605406" y="421782"/>
                </a:lnTo>
                <a:lnTo>
                  <a:pt x="2455414" y="426525"/>
                </a:lnTo>
                <a:lnTo>
                  <a:pt x="2300789" y="429983"/>
                </a:lnTo>
                <a:lnTo>
                  <a:pt x="2142039" y="432098"/>
                </a:lnTo>
                <a:lnTo>
                  <a:pt x="1979676" y="432815"/>
                </a:lnTo>
                <a:lnTo>
                  <a:pt x="1817312" y="432098"/>
                </a:lnTo>
                <a:lnTo>
                  <a:pt x="1658562" y="429983"/>
                </a:lnTo>
                <a:lnTo>
                  <a:pt x="1503937" y="426525"/>
                </a:lnTo>
                <a:lnTo>
                  <a:pt x="1353945" y="421782"/>
                </a:lnTo>
                <a:lnTo>
                  <a:pt x="1209097" y="415807"/>
                </a:lnTo>
                <a:lnTo>
                  <a:pt x="1069901" y="408658"/>
                </a:lnTo>
                <a:lnTo>
                  <a:pt x="936867" y="400390"/>
                </a:lnTo>
                <a:lnTo>
                  <a:pt x="810505" y="391058"/>
                </a:lnTo>
                <a:lnTo>
                  <a:pt x="691324" y="380718"/>
                </a:lnTo>
                <a:lnTo>
                  <a:pt x="579834" y="369427"/>
                </a:lnTo>
                <a:lnTo>
                  <a:pt x="476543" y="357239"/>
                </a:lnTo>
                <a:lnTo>
                  <a:pt x="381963" y="344210"/>
                </a:lnTo>
                <a:lnTo>
                  <a:pt x="296601" y="330397"/>
                </a:lnTo>
                <a:lnTo>
                  <a:pt x="220968" y="315854"/>
                </a:lnTo>
                <a:lnTo>
                  <a:pt x="155573" y="300638"/>
                </a:lnTo>
                <a:lnTo>
                  <a:pt x="100925" y="284805"/>
                </a:lnTo>
                <a:lnTo>
                  <a:pt x="57534" y="268409"/>
                </a:lnTo>
                <a:lnTo>
                  <a:pt x="6562" y="234155"/>
                </a:lnTo>
                <a:lnTo>
                  <a:pt x="0" y="216407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2312" y="3572255"/>
            <a:ext cx="7991856" cy="2232660"/>
          </a:xfrm>
          <a:custGeom>
            <a:avLst/>
            <a:gdLst/>
            <a:ahLst/>
            <a:cxnLst/>
            <a:rect l="l" t="t" r="r" b="b"/>
            <a:pathLst>
              <a:path w="7991856" h="2232660">
                <a:moveTo>
                  <a:pt x="0" y="2232660"/>
                </a:moveTo>
                <a:lnTo>
                  <a:pt x="7991856" y="2232660"/>
                </a:lnTo>
                <a:lnTo>
                  <a:pt x="7991856" y="0"/>
                </a:lnTo>
                <a:lnTo>
                  <a:pt x="0" y="0"/>
                </a:lnTo>
                <a:lnTo>
                  <a:pt x="0" y="223266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2312" y="3572255"/>
            <a:ext cx="7991856" cy="2232660"/>
          </a:xfrm>
          <a:custGeom>
            <a:avLst/>
            <a:gdLst/>
            <a:ahLst/>
            <a:cxnLst/>
            <a:rect l="l" t="t" r="r" b="b"/>
            <a:pathLst>
              <a:path w="7991856" h="2232660">
                <a:moveTo>
                  <a:pt x="0" y="2232660"/>
                </a:moveTo>
                <a:lnTo>
                  <a:pt x="7991856" y="2232660"/>
                </a:lnTo>
                <a:lnTo>
                  <a:pt x="7991856" y="0"/>
                </a:lnTo>
                <a:lnTo>
                  <a:pt x="0" y="0"/>
                </a:lnTo>
                <a:lnTo>
                  <a:pt x="0" y="22326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7077" y="4496562"/>
            <a:ext cx="5398008" cy="873251"/>
          </a:xfrm>
          <a:custGeom>
            <a:avLst/>
            <a:gdLst/>
            <a:ahLst/>
            <a:cxnLst/>
            <a:rect l="l" t="t" r="r" b="b"/>
            <a:pathLst>
              <a:path w="5398008" h="873251">
                <a:moveTo>
                  <a:pt x="0" y="436625"/>
                </a:moveTo>
                <a:lnTo>
                  <a:pt x="35325" y="365795"/>
                </a:lnTo>
                <a:lnTo>
                  <a:pt x="78441" y="331689"/>
                </a:lnTo>
                <a:lnTo>
                  <a:pt x="137598" y="298606"/>
                </a:lnTo>
                <a:lnTo>
                  <a:pt x="212103" y="266658"/>
                </a:lnTo>
                <a:lnTo>
                  <a:pt x="301261" y="235957"/>
                </a:lnTo>
                <a:lnTo>
                  <a:pt x="404377" y="206616"/>
                </a:lnTo>
                <a:lnTo>
                  <a:pt x="520756" y="178746"/>
                </a:lnTo>
                <a:lnTo>
                  <a:pt x="649705" y="152461"/>
                </a:lnTo>
                <a:lnTo>
                  <a:pt x="790527" y="127873"/>
                </a:lnTo>
                <a:lnTo>
                  <a:pt x="942529" y="105093"/>
                </a:lnTo>
                <a:lnTo>
                  <a:pt x="1105015" y="84234"/>
                </a:lnTo>
                <a:lnTo>
                  <a:pt x="1277292" y="65409"/>
                </a:lnTo>
                <a:lnTo>
                  <a:pt x="1458664" y="48729"/>
                </a:lnTo>
                <a:lnTo>
                  <a:pt x="1648438" y="34307"/>
                </a:lnTo>
                <a:lnTo>
                  <a:pt x="1845917" y="22256"/>
                </a:lnTo>
                <a:lnTo>
                  <a:pt x="2050408" y="12687"/>
                </a:lnTo>
                <a:lnTo>
                  <a:pt x="2261216" y="5713"/>
                </a:lnTo>
                <a:lnTo>
                  <a:pt x="2477646" y="1447"/>
                </a:lnTo>
                <a:lnTo>
                  <a:pt x="2699004" y="0"/>
                </a:lnTo>
                <a:lnTo>
                  <a:pt x="2920361" y="1447"/>
                </a:lnTo>
                <a:lnTo>
                  <a:pt x="3136791" y="5713"/>
                </a:lnTo>
                <a:lnTo>
                  <a:pt x="3347599" y="12687"/>
                </a:lnTo>
                <a:lnTo>
                  <a:pt x="3552090" y="22256"/>
                </a:lnTo>
                <a:lnTo>
                  <a:pt x="3749569" y="34307"/>
                </a:lnTo>
                <a:lnTo>
                  <a:pt x="3939343" y="48729"/>
                </a:lnTo>
                <a:lnTo>
                  <a:pt x="4120715" y="65409"/>
                </a:lnTo>
                <a:lnTo>
                  <a:pt x="4292992" y="84234"/>
                </a:lnTo>
                <a:lnTo>
                  <a:pt x="4455478" y="105093"/>
                </a:lnTo>
                <a:lnTo>
                  <a:pt x="4607480" y="127873"/>
                </a:lnTo>
                <a:lnTo>
                  <a:pt x="4748302" y="152461"/>
                </a:lnTo>
                <a:lnTo>
                  <a:pt x="4877251" y="178746"/>
                </a:lnTo>
                <a:lnTo>
                  <a:pt x="4993630" y="206616"/>
                </a:lnTo>
                <a:lnTo>
                  <a:pt x="5096746" y="235957"/>
                </a:lnTo>
                <a:lnTo>
                  <a:pt x="5185904" y="266658"/>
                </a:lnTo>
                <a:lnTo>
                  <a:pt x="5260409" y="298606"/>
                </a:lnTo>
                <a:lnTo>
                  <a:pt x="5319566" y="331689"/>
                </a:lnTo>
                <a:lnTo>
                  <a:pt x="5362682" y="365795"/>
                </a:lnTo>
                <a:lnTo>
                  <a:pt x="5389060" y="400811"/>
                </a:lnTo>
                <a:lnTo>
                  <a:pt x="5398008" y="436625"/>
                </a:lnTo>
                <a:lnTo>
                  <a:pt x="5389060" y="472440"/>
                </a:lnTo>
                <a:lnTo>
                  <a:pt x="5362682" y="507456"/>
                </a:lnTo>
                <a:lnTo>
                  <a:pt x="5319566" y="541562"/>
                </a:lnTo>
                <a:lnTo>
                  <a:pt x="5260409" y="574645"/>
                </a:lnTo>
                <a:lnTo>
                  <a:pt x="5185904" y="606593"/>
                </a:lnTo>
                <a:lnTo>
                  <a:pt x="5096746" y="637294"/>
                </a:lnTo>
                <a:lnTo>
                  <a:pt x="4993630" y="666635"/>
                </a:lnTo>
                <a:lnTo>
                  <a:pt x="4877251" y="694505"/>
                </a:lnTo>
                <a:lnTo>
                  <a:pt x="4748302" y="720790"/>
                </a:lnTo>
                <a:lnTo>
                  <a:pt x="4607480" y="745378"/>
                </a:lnTo>
                <a:lnTo>
                  <a:pt x="4455478" y="768158"/>
                </a:lnTo>
                <a:lnTo>
                  <a:pt x="4292992" y="789017"/>
                </a:lnTo>
                <a:lnTo>
                  <a:pt x="4120715" y="807842"/>
                </a:lnTo>
                <a:lnTo>
                  <a:pt x="3939343" y="824522"/>
                </a:lnTo>
                <a:lnTo>
                  <a:pt x="3749569" y="838944"/>
                </a:lnTo>
                <a:lnTo>
                  <a:pt x="3552090" y="850995"/>
                </a:lnTo>
                <a:lnTo>
                  <a:pt x="3347599" y="860564"/>
                </a:lnTo>
                <a:lnTo>
                  <a:pt x="3136791" y="867538"/>
                </a:lnTo>
                <a:lnTo>
                  <a:pt x="2920361" y="871804"/>
                </a:lnTo>
                <a:lnTo>
                  <a:pt x="2699004" y="873251"/>
                </a:lnTo>
                <a:lnTo>
                  <a:pt x="2477646" y="871804"/>
                </a:lnTo>
                <a:lnTo>
                  <a:pt x="2261216" y="867538"/>
                </a:lnTo>
                <a:lnTo>
                  <a:pt x="2050408" y="860564"/>
                </a:lnTo>
                <a:lnTo>
                  <a:pt x="1845917" y="850995"/>
                </a:lnTo>
                <a:lnTo>
                  <a:pt x="1648438" y="838944"/>
                </a:lnTo>
                <a:lnTo>
                  <a:pt x="1458664" y="824522"/>
                </a:lnTo>
                <a:lnTo>
                  <a:pt x="1277292" y="807842"/>
                </a:lnTo>
                <a:lnTo>
                  <a:pt x="1105015" y="789017"/>
                </a:lnTo>
                <a:lnTo>
                  <a:pt x="942529" y="768158"/>
                </a:lnTo>
                <a:lnTo>
                  <a:pt x="790527" y="745378"/>
                </a:lnTo>
                <a:lnTo>
                  <a:pt x="649705" y="720790"/>
                </a:lnTo>
                <a:lnTo>
                  <a:pt x="520756" y="694505"/>
                </a:lnTo>
                <a:lnTo>
                  <a:pt x="404377" y="666635"/>
                </a:lnTo>
                <a:lnTo>
                  <a:pt x="301261" y="637294"/>
                </a:lnTo>
                <a:lnTo>
                  <a:pt x="212103" y="606593"/>
                </a:lnTo>
                <a:lnTo>
                  <a:pt x="137598" y="574645"/>
                </a:lnTo>
                <a:lnTo>
                  <a:pt x="78441" y="541562"/>
                </a:lnTo>
                <a:lnTo>
                  <a:pt x="35325" y="507456"/>
                </a:lnTo>
                <a:lnTo>
                  <a:pt x="8947" y="472440"/>
                </a:lnTo>
                <a:lnTo>
                  <a:pt x="0" y="436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59558" y="358797"/>
            <a:ext cx="308940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Pré-compila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1108" y="358797"/>
            <a:ext cx="9827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(2/3)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" y="4572787"/>
            <a:ext cx="39082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3413" dirty="0" smtClean="0">
                <a:latin typeface="Calibri"/>
                <a:cs typeface="Calibri"/>
              </a:rPr>
              <a:t>ou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312" y="3572255"/>
            <a:ext cx="7991856" cy="2232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611">
              <a:lnSpc>
                <a:spcPct val="94401"/>
              </a:lnSpc>
              <a:spcBef>
                <a:spcPts val="459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mp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ion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s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le</a:t>
            </a:r>
            <a:r>
              <a:rPr sz="1800" b="1" i="1" spc="-2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v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ur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("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SE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T *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FR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OM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ble 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WH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ERE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i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d=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id</a:t>
            </a:r>
            <a:endParaRPr sz="1800">
              <a:latin typeface="Courier New"/>
              <a:cs typeface="Courier New"/>
            </a:endParaRPr>
          </a:p>
          <a:p>
            <a:pPr marR="120986" algn="r">
              <a:lnSpc>
                <a:spcPct val="94401"/>
              </a:lnSpc>
              <a:spcBef>
                <a:spcPts val="45"/>
              </a:spcBef>
            </a:pP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ND</a:t>
            </a:r>
            <a:r>
              <a:rPr sz="1800" b="1" spc="-24" dirty="0" smtClean="0">
                <a:solidFill>
                  <a:srgbClr val="974707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na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=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:n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-4" dirty="0" smtClean="0">
                <a:solidFill>
                  <a:srgbClr val="974707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x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éc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u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v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es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pa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m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èt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es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nd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('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O: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:P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M_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5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nd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('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am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e',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e,</a:t>
            </a:r>
            <a:r>
              <a:rPr sz="1800" b="1" spc="-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PD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M_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ws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Al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::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H_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OC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2312" y="1341120"/>
            <a:ext cx="7991856" cy="165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611">
              <a:lnSpc>
                <a:spcPct val="94401"/>
              </a:lnSpc>
              <a:spcBef>
                <a:spcPts val="445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mp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ion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s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le</a:t>
            </a:r>
            <a:r>
              <a:rPr sz="1800" b="1" i="1" spc="-2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v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ur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SE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T *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FR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OM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ble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WH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ERE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i</a:t>
            </a:r>
            <a:r>
              <a:rPr sz="1800" b="1" spc="14" dirty="0" smtClean="0">
                <a:solidFill>
                  <a:srgbClr val="974707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id</a:t>
            </a:r>
            <a:endParaRPr sz="1800">
              <a:latin typeface="Courier New"/>
              <a:cs typeface="Courier New"/>
            </a:endParaRPr>
          </a:p>
          <a:p>
            <a:pPr marR="120986" algn="r">
              <a:lnSpc>
                <a:spcPct val="94401"/>
              </a:lnSpc>
              <a:spcBef>
                <a:spcPts val="50"/>
              </a:spcBef>
            </a:pP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ND</a:t>
            </a:r>
            <a:r>
              <a:rPr sz="1800" b="1" spc="-24" dirty="0" smtClean="0">
                <a:solidFill>
                  <a:srgbClr val="974707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na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=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:n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solidFill>
                  <a:srgbClr val="974707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x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éc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u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v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es</a:t>
            </a:r>
            <a:r>
              <a:rPr sz="1800" b="1" i="1" spc="-2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pa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m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èt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es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('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na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me, 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:i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=&gt;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$i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Al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::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H_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" y="1629155"/>
            <a:ext cx="8569452" cy="3311652"/>
          </a:xfrm>
          <a:custGeom>
            <a:avLst/>
            <a:gdLst/>
            <a:ahLst/>
            <a:cxnLst/>
            <a:rect l="l" t="t" r="r" b="b"/>
            <a:pathLst>
              <a:path w="8569452" h="3311652">
                <a:moveTo>
                  <a:pt x="0" y="3311652"/>
                </a:moveTo>
                <a:lnTo>
                  <a:pt x="8569452" y="3311652"/>
                </a:lnTo>
                <a:lnTo>
                  <a:pt x="8569452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460" y="1629155"/>
            <a:ext cx="8569452" cy="3311652"/>
          </a:xfrm>
          <a:custGeom>
            <a:avLst/>
            <a:gdLst/>
            <a:ahLst/>
            <a:cxnLst/>
            <a:rect l="l" t="t" r="r" b="b"/>
            <a:pathLst>
              <a:path w="8569452" h="3311652">
                <a:moveTo>
                  <a:pt x="0" y="3311652"/>
                </a:moveTo>
                <a:lnTo>
                  <a:pt x="8569452" y="3311652"/>
                </a:lnTo>
                <a:lnTo>
                  <a:pt x="8569452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3074" y="3141726"/>
            <a:ext cx="6335268" cy="504444"/>
          </a:xfrm>
          <a:custGeom>
            <a:avLst/>
            <a:gdLst/>
            <a:ahLst/>
            <a:cxnLst/>
            <a:rect l="l" t="t" r="r" b="b"/>
            <a:pathLst>
              <a:path w="6335268" h="504444">
                <a:moveTo>
                  <a:pt x="0" y="252222"/>
                </a:moveTo>
                <a:lnTo>
                  <a:pt x="41459" y="211305"/>
                </a:lnTo>
                <a:lnTo>
                  <a:pt x="92060" y="191603"/>
                </a:lnTo>
                <a:lnTo>
                  <a:pt x="161489" y="172492"/>
                </a:lnTo>
                <a:lnTo>
                  <a:pt x="248929" y="154037"/>
                </a:lnTo>
                <a:lnTo>
                  <a:pt x="353567" y="136302"/>
                </a:lnTo>
                <a:lnTo>
                  <a:pt x="474586" y="119353"/>
                </a:lnTo>
                <a:lnTo>
                  <a:pt x="611172" y="103254"/>
                </a:lnTo>
                <a:lnTo>
                  <a:pt x="762509" y="88070"/>
                </a:lnTo>
                <a:lnTo>
                  <a:pt x="927782" y="73866"/>
                </a:lnTo>
                <a:lnTo>
                  <a:pt x="1106176" y="60707"/>
                </a:lnTo>
                <a:lnTo>
                  <a:pt x="1296875" y="48658"/>
                </a:lnTo>
                <a:lnTo>
                  <a:pt x="1499064" y="37783"/>
                </a:lnTo>
                <a:lnTo>
                  <a:pt x="1711928" y="28148"/>
                </a:lnTo>
                <a:lnTo>
                  <a:pt x="1934652" y="19817"/>
                </a:lnTo>
                <a:lnTo>
                  <a:pt x="2166420" y="12856"/>
                </a:lnTo>
                <a:lnTo>
                  <a:pt x="2406418" y="7329"/>
                </a:lnTo>
                <a:lnTo>
                  <a:pt x="2653829" y="3300"/>
                </a:lnTo>
                <a:lnTo>
                  <a:pt x="2907840" y="835"/>
                </a:lnTo>
                <a:lnTo>
                  <a:pt x="3167634" y="0"/>
                </a:lnTo>
                <a:lnTo>
                  <a:pt x="3427427" y="835"/>
                </a:lnTo>
                <a:lnTo>
                  <a:pt x="3681438" y="3300"/>
                </a:lnTo>
                <a:lnTo>
                  <a:pt x="3928849" y="7329"/>
                </a:lnTo>
                <a:lnTo>
                  <a:pt x="4168847" y="12856"/>
                </a:lnTo>
                <a:lnTo>
                  <a:pt x="4400615" y="19817"/>
                </a:lnTo>
                <a:lnTo>
                  <a:pt x="4623339" y="28148"/>
                </a:lnTo>
                <a:lnTo>
                  <a:pt x="4836203" y="37783"/>
                </a:lnTo>
                <a:lnTo>
                  <a:pt x="5038392" y="48658"/>
                </a:lnTo>
                <a:lnTo>
                  <a:pt x="5229091" y="60707"/>
                </a:lnTo>
                <a:lnTo>
                  <a:pt x="5407485" y="73866"/>
                </a:lnTo>
                <a:lnTo>
                  <a:pt x="5572758" y="88070"/>
                </a:lnTo>
                <a:lnTo>
                  <a:pt x="5724095" y="103254"/>
                </a:lnTo>
                <a:lnTo>
                  <a:pt x="5860681" y="119353"/>
                </a:lnTo>
                <a:lnTo>
                  <a:pt x="5981700" y="136302"/>
                </a:lnTo>
                <a:lnTo>
                  <a:pt x="6086338" y="154037"/>
                </a:lnTo>
                <a:lnTo>
                  <a:pt x="6173778" y="172492"/>
                </a:lnTo>
                <a:lnTo>
                  <a:pt x="6243207" y="191603"/>
                </a:lnTo>
                <a:lnTo>
                  <a:pt x="6293808" y="211305"/>
                </a:lnTo>
                <a:lnTo>
                  <a:pt x="6335268" y="252222"/>
                </a:lnTo>
                <a:lnTo>
                  <a:pt x="6324767" y="272910"/>
                </a:lnTo>
                <a:lnTo>
                  <a:pt x="6243207" y="312840"/>
                </a:lnTo>
                <a:lnTo>
                  <a:pt x="6173778" y="331951"/>
                </a:lnTo>
                <a:lnTo>
                  <a:pt x="6086338" y="350406"/>
                </a:lnTo>
                <a:lnTo>
                  <a:pt x="5981700" y="368141"/>
                </a:lnTo>
                <a:lnTo>
                  <a:pt x="5860681" y="385090"/>
                </a:lnTo>
                <a:lnTo>
                  <a:pt x="5724095" y="401189"/>
                </a:lnTo>
                <a:lnTo>
                  <a:pt x="5572758" y="416373"/>
                </a:lnTo>
                <a:lnTo>
                  <a:pt x="5407485" y="430577"/>
                </a:lnTo>
                <a:lnTo>
                  <a:pt x="5229091" y="443736"/>
                </a:lnTo>
                <a:lnTo>
                  <a:pt x="5038392" y="455785"/>
                </a:lnTo>
                <a:lnTo>
                  <a:pt x="4836203" y="466660"/>
                </a:lnTo>
                <a:lnTo>
                  <a:pt x="4623339" y="476295"/>
                </a:lnTo>
                <a:lnTo>
                  <a:pt x="4400615" y="484626"/>
                </a:lnTo>
                <a:lnTo>
                  <a:pt x="4168847" y="491587"/>
                </a:lnTo>
                <a:lnTo>
                  <a:pt x="3928849" y="497114"/>
                </a:lnTo>
                <a:lnTo>
                  <a:pt x="3681438" y="501143"/>
                </a:lnTo>
                <a:lnTo>
                  <a:pt x="3427427" y="503608"/>
                </a:lnTo>
                <a:lnTo>
                  <a:pt x="3167634" y="504444"/>
                </a:lnTo>
                <a:lnTo>
                  <a:pt x="2907840" y="503608"/>
                </a:lnTo>
                <a:lnTo>
                  <a:pt x="2653829" y="501143"/>
                </a:lnTo>
                <a:lnTo>
                  <a:pt x="2406418" y="497114"/>
                </a:lnTo>
                <a:lnTo>
                  <a:pt x="2166420" y="491587"/>
                </a:lnTo>
                <a:lnTo>
                  <a:pt x="1934652" y="484626"/>
                </a:lnTo>
                <a:lnTo>
                  <a:pt x="1711928" y="476295"/>
                </a:lnTo>
                <a:lnTo>
                  <a:pt x="1499064" y="466660"/>
                </a:lnTo>
                <a:lnTo>
                  <a:pt x="1296875" y="455785"/>
                </a:lnTo>
                <a:lnTo>
                  <a:pt x="1106176" y="443736"/>
                </a:lnTo>
                <a:lnTo>
                  <a:pt x="927782" y="430577"/>
                </a:lnTo>
                <a:lnTo>
                  <a:pt x="762509" y="416373"/>
                </a:lnTo>
                <a:lnTo>
                  <a:pt x="611172" y="401189"/>
                </a:lnTo>
                <a:lnTo>
                  <a:pt x="474586" y="385090"/>
                </a:lnTo>
                <a:lnTo>
                  <a:pt x="353567" y="368141"/>
                </a:lnTo>
                <a:lnTo>
                  <a:pt x="248929" y="350406"/>
                </a:lnTo>
                <a:lnTo>
                  <a:pt x="161489" y="331951"/>
                </a:lnTo>
                <a:lnTo>
                  <a:pt x="92060" y="312840"/>
                </a:lnTo>
                <a:lnTo>
                  <a:pt x="41459" y="293138"/>
                </a:lnTo>
                <a:lnTo>
                  <a:pt x="0" y="25222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59558" y="358797"/>
            <a:ext cx="308940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Pré-compila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1108" y="358797"/>
            <a:ext cx="9827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(3/3)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460" y="1629155"/>
            <a:ext cx="8569452" cy="3311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220">
              <a:lnSpc>
                <a:spcPct val="94401"/>
              </a:lnSpc>
              <a:spcBef>
                <a:spcPts val="44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$v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',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x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nd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j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2148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mp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ion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s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le</a:t>
            </a:r>
            <a:r>
              <a:rPr sz="1800" b="1" i="1" spc="-2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v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ur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("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 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 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am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e')</a:t>
            </a:r>
            <a:endParaRPr sz="1800">
              <a:latin typeface="Courier New"/>
              <a:cs typeface="Courier New"/>
            </a:endParaRPr>
          </a:p>
          <a:p>
            <a:pPr marL="3775837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(: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nd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('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am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e',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e,</a:t>
            </a:r>
            <a:r>
              <a:rPr sz="1800" b="1" spc="-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PD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M_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STR);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2148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B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d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’e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x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é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on</a:t>
            </a:r>
            <a:r>
              <a:rPr sz="1800" b="1" i="1" spc="-2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av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les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pa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m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è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res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ch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va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lu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na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me)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00176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tm</a:t>
            </a:r>
            <a:r>
              <a:rPr sz="1800" b="1" spc="-1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xe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" y="981455"/>
            <a:ext cx="8569452" cy="5183124"/>
          </a:xfrm>
          <a:custGeom>
            <a:avLst/>
            <a:gdLst/>
            <a:ahLst/>
            <a:cxnLst/>
            <a:rect l="l" t="t" r="r" b="b"/>
            <a:pathLst>
              <a:path w="8569452" h="5183124">
                <a:moveTo>
                  <a:pt x="0" y="5183124"/>
                </a:moveTo>
                <a:lnTo>
                  <a:pt x="8569452" y="5183124"/>
                </a:lnTo>
                <a:lnTo>
                  <a:pt x="8569452" y="0"/>
                </a:lnTo>
                <a:lnTo>
                  <a:pt x="0" y="0"/>
                </a:lnTo>
                <a:lnTo>
                  <a:pt x="0" y="51831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" y="981455"/>
            <a:ext cx="8569452" cy="5183124"/>
          </a:xfrm>
          <a:custGeom>
            <a:avLst/>
            <a:gdLst/>
            <a:ahLst/>
            <a:cxnLst/>
            <a:rect l="l" t="t" r="r" b="b"/>
            <a:pathLst>
              <a:path w="8569452" h="5183124">
                <a:moveTo>
                  <a:pt x="0" y="5183124"/>
                </a:moveTo>
                <a:lnTo>
                  <a:pt x="8569452" y="5183124"/>
                </a:lnTo>
                <a:lnTo>
                  <a:pt x="8569452" y="0"/>
                </a:lnTo>
                <a:lnTo>
                  <a:pt x="0" y="0"/>
                </a:lnTo>
                <a:lnTo>
                  <a:pt x="0" y="51831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7946" y="358797"/>
            <a:ext cx="245633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-20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ransactions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1460" y="981455"/>
            <a:ext cx="8569452" cy="5183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220">
              <a:lnSpc>
                <a:spcPct val="94401"/>
              </a:lnSpc>
              <a:spcBef>
                <a:spcPts val="44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try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7336">
              <a:lnSpc>
                <a:spcPct val="94401"/>
              </a:lnSpc>
              <a:spcBef>
                <a:spcPts val="60"/>
              </a:spcBef>
            </a:pP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/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D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é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bu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d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sa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 marL="637336">
              <a:lnSpc>
                <a:spcPct val="94401"/>
              </a:lnSpc>
              <a:spcBef>
                <a:spcPts val="45"/>
              </a:spcBef>
            </a:pP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gi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io</a:t>
            </a:r>
            <a:r>
              <a:rPr sz="18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37336">
              <a:lnSpc>
                <a:spcPct val="94401"/>
              </a:lnSpc>
              <a:spcBef>
                <a:spcPts val="2160"/>
              </a:spcBef>
            </a:pP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/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qu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êt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 marL="637336">
              <a:lnSpc>
                <a:spcPct val="94401"/>
              </a:lnSpc>
              <a:spcBef>
                <a:spcPts val="50"/>
              </a:spcBef>
            </a:pP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ex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1)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37336">
              <a:lnSpc>
                <a:spcPct val="94401"/>
              </a:lnSpc>
              <a:spcBef>
                <a:spcPts val="60"/>
              </a:spcBef>
            </a:pP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ex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2)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37336">
              <a:lnSpc>
                <a:spcPct val="94401"/>
              </a:lnSpc>
              <a:spcBef>
                <a:spcPts val="45"/>
              </a:spcBef>
            </a:pP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ex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3)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37336">
              <a:lnSpc>
                <a:spcPct val="94401"/>
              </a:lnSpc>
              <a:spcBef>
                <a:spcPts val="2150"/>
              </a:spcBef>
            </a:pP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/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V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da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637336">
              <a:lnSpc>
                <a:spcPct val="94401"/>
              </a:lnSpc>
              <a:spcBef>
                <a:spcPts val="60"/>
              </a:spcBef>
            </a:pP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mm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 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ch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Ex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ti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 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ex)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7336">
              <a:lnSpc>
                <a:spcPct val="94401"/>
              </a:lnSpc>
              <a:spcBef>
                <a:spcPts val="45"/>
              </a:spcBef>
            </a:pP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/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U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 p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robl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è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me</a:t>
            </a:r>
            <a:r>
              <a:rPr sz="1800" b="1" i="1" spc="-2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: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ule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637336">
              <a:lnSpc>
                <a:spcPct val="94401"/>
              </a:lnSpc>
              <a:spcBef>
                <a:spcPts val="60"/>
              </a:spcBef>
            </a:pP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637336">
              <a:lnSpc>
                <a:spcPct val="94401"/>
              </a:lnSpc>
              <a:spcBef>
                <a:spcPts val="50"/>
              </a:spcBef>
            </a:pP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cho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$e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x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2148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Un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ve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au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4" dirty="0" smtClean="0">
                <a:solidFill>
                  <a:srgbClr val="C0504D"/>
                </a:solidFill>
                <a:latin typeface="Courier New"/>
                <a:cs typeface="Courier New"/>
              </a:rPr>
              <a:t>"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b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eg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Tr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s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ti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4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()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"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ule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ég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al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m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nt le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6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                                               </a:t>
            </a:r>
            <a:r>
              <a:rPr sz="1800" b="1" i="1" spc="820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p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éc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éd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750" y="1714538"/>
            <a:ext cx="3571875" cy="647788"/>
          </a:xfrm>
          <a:custGeom>
            <a:avLst/>
            <a:gdLst/>
            <a:ahLst/>
            <a:cxnLst/>
            <a:rect l="l" t="t" r="r" b="b"/>
            <a:pathLst>
              <a:path w="3571875" h="647788">
                <a:moveTo>
                  <a:pt x="0" y="647788"/>
                </a:moveTo>
                <a:lnTo>
                  <a:pt x="3571875" y="647788"/>
                </a:lnTo>
                <a:lnTo>
                  <a:pt x="3571875" y="0"/>
                </a:lnTo>
                <a:lnTo>
                  <a:pt x="0" y="0"/>
                </a:lnTo>
                <a:lnTo>
                  <a:pt x="0" y="647788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7625" y="1714538"/>
            <a:ext cx="5000625" cy="647788"/>
          </a:xfrm>
          <a:custGeom>
            <a:avLst/>
            <a:gdLst/>
            <a:ahLst/>
            <a:cxnLst/>
            <a:rect l="l" t="t" r="r" b="b"/>
            <a:pathLst>
              <a:path w="5000625" h="647788">
                <a:moveTo>
                  <a:pt x="0" y="647788"/>
                </a:moveTo>
                <a:lnTo>
                  <a:pt x="5000625" y="647788"/>
                </a:lnTo>
                <a:lnTo>
                  <a:pt x="5000625" y="0"/>
                </a:lnTo>
                <a:lnTo>
                  <a:pt x="0" y="0"/>
                </a:lnTo>
                <a:lnTo>
                  <a:pt x="0" y="647788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750" y="2362238"/>
            <a:ext cx="3571875" cy="647788"/>
          </a:xfrm>
          <a:custGeom>
            <a:avLst/>
            <a:gdLst/>
            <a:ahLst/>
            <a:cxnLst/>
            <a:rect l="l" t="t" r="r" b="b"/>
            <a:pathLst>
              <a:path w="3571875" h="647788">
                <a:moveTo>
                  <a:pt x="0" y="647788"/>
                </a:moveTo>
                <a:lnTo>
                  <a:pt x="3571875" y="647788"/>
                </a:lnTo>
                <a:lnTo>
                  <a:pt x="3571875" y="0"/>
                </a:lnTo>
                <a:lnTo>
                  <a:pt x="0" y="0"/>
                </a:lnTo>
                <a:lnTo>
                  <a:pt x="0" y="647788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7625" y="2362238"/>
            <a:ext cx="5000625" cy="647788"/>
          </a:xfrm>
          <a:custGeom>
            <a:avLst/>
            <a:gdLst/>
            <a:ahLst/>
            <a:cxnLst/>
            <a:rect l="l" t="t" r="r" b="b"/>
            <a:pathLst>
              <a:path w="5000625" h="647788">
                <a:moveTo>
                  <a:pt x="0" y="647788"/>
                </a:moveTo>
                <a:lnTo>
                  <a:pt x="5000625" y="647788"/>
                </a:lnTo>
                <a:lnTo>
                  <a:pt x="5000625" y="0"/>
                </a:lnTo>
                <a:lnTo>
                  <a:pt x="0" y="0"/>
                </a:lnTo>
                <a:lnTo>
                  <a:pt x="0" y="647788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750" y="3010103"/>
            <a:ext cx="3571875" cy="903274"/>
          </a:xfrm>
          <a:custGeom>
            <a:avLst/>
            <a:gdLst/>
            <a:ahLst/>
            <a:cxnLst/>
            <a:rect l="l" t="t" r="r" b="b"/>
            <a:pathLst>
              <a:path w="3571875" h="903274">
                <a:moveTo>
                  <a:pt x="0" y="903274"/>
                </a:moveTo>
                <a:lnTo>
                  <a:pt x="3571875" y="903274"/>
                </a:lnTo>
                <a:lnTo>
                  <a:pt x="3571875" y="0"/>
                </a:lnTo>
                <a:lnTo>
                  <a:pt x="0" y="0"/>
                </a:lnTo>
                <a:lnTo>
                  <a:pt x="0" y="903274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7625" y="3010103"/>
            <a:ext cx="5000625" cy="903274"/>
          </a:xfrm>
          <a:custGeom>
            <a:avLst/>
            <a:gdLst/>
            <a:ahLst/>
            <a:cxnLst/>
            <a:rect l="l" t="t" r="r" b="b"/>
            <a:pathLst>
              <a:path w="5000625" h="903274">
                <a:moveTo>
                  <a:pt x="0" y="903274"/>
                </a:moveTo>
                <a:lnTo>
                  <a:pt x="5000625" y="903274"/>
                </a:lnTo>
                <a:lnTo>
                  <a:pt x="5000625" y="0"/>
                </a:lnTo>
                <a:lnTo>
                  <a:pt x="0" y="0"/>
                </a:lnTo>
                <a:lnTo>
                  <a:pt x="0" y="903274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5750" y="3913301"/>
            <a:ext cx="3571875" cy="626186"/>
          </a:xfrm>
          <a:custGeom>
            <a:avLst/>
            <a:gdLst/>
            <a:ahLst/>
            <a:cxnLst/>
            <a:rect l="l" t="t" r="r" b="b"/>
            <a:pathLst>
              <a:path w="3571875" h="626186">
                <a:moveTo>
                  <a:pt x="0" y="626186"/>
                </a:moveTo>
                <a:lnTo>
                  <a:pt x="3571875" y="626186"/>
                </a:lnTo>
                <a:lnTo>
                  <a:pt x="3571875" y="0"/>
                </a:lnTo>
                <a:lnTo>
                  <a:pt x="0" y="0"/>
                </a:lnTo>
                <a:lnTo>
                  <a:pt x="0" y="626186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57625" y="3913301"/>
            <a:ext cx="5000625" cy="626186"/>
          </a:xfrm>
          <a:custGeom>
            <a:avLst/>
            <a:gdLst/>
            <a:ahLst/>
            <a:cxnLst/>
            <a:rect l="l" t="t" r="r" b="b"/>
            <a:pathLst>
              <a:path w="5000625" h="626186">
                <a:moveTo>
                  <a:pt x="0" y="626186"/>
                </a:moveTo>
                <a:lnTo>
                  <a:pt x="5000625" y="626186"/>
                </a:lnTo>
                <a:lnTo>
                  <a:pt x="5000625" y="0"/>
                </a:lnTo>
                <a:lnTo>
                  <a:pt x="0" y="0"/>
                </a:lnTo>
                <a:lnTo>
                  <a:pt x="0" y="626186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5750" y="4539538"/>
            <a:ext cx="3571875" cy="626186"/>
          </a:xfrm>
          <a:custGeom>
            <a:avLst/>
            <a:gdLst/>
            <a:ahLst/>
            <a:cxnLst/>
            <a:rect l="l" t="t" r="r" b="b"/>
            <a:pathLst>
              <a:path w="3571875" h="626186">
                <a:moveTo>
                  <a:pt x="0" y="626186"/>
                </a:moveTo>
                <a:lnTo>
                  <a:pt x="3571875" y="626186"/>
                </a:lnTo>
                <a:lnTo>
                  <a:pt x="3571875" y="0"/>
                </a:lnTo>
                <a:lnTo>
                  <a:pt x="0" y="0"/>
                </a:lnTo>
                <a:lnTo>
                  <a:pt x="0" y="626186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7625" y="4539538"/>
            <a:ext cx="5000625" cy="626186"/>
          </a:xfrm>
          <a:custGeom>
            <a:avLst/>
            <a:gdLst/>
            <a:ahLst/>
            <a:cxnLst/>
            <a:rect l="l" t="t" r="r" b="b"/>
            <a:pathLst>
              <a:path w="5000625" h="626186">
                <a:moveTo>
                  <a:pt x="0" y="626186"/>
                </a:moveTo>
                <a:lnTo>
                  <a:pt x="5000625" y="626186"/>
                </a:lnTo>
                <a:lnTo>
                  <a:pt x="5000625" y="0"/>
                </a:lnTo>
                <a:lnTo>
                  <a:pt x="0" y="0"/>
                </a:lnTo>
                <a:lnTo>
                  <a:pt x="0" y="626186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7625" y="1708150"/>
            <a:ext cx="0" cy="3463925"/>
          </a:xfrm>
          <a:custGeom>
            <a:avLst/>
            <a:gdLst/>
            <a:ahLst/>
            <a:cxnLst/>
            <a:rect l="l" t="t" r="r" b="b"/>
            <a:pathLst>
              <a:path h="3463925">
                <a:moveTo>
                  <a:pt x="0" y="0"/>
                </a:moveTo>
                <a:lnTo>
                  <a:pt x="0" y="3463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9400" y="2362327"/>
            <a:ext cx="8585200" cy="0"/>
          </a:xfrm>
          <a:custGeom>
            <a:avLst/>
            <a:gdLst/>
            <a:ahLst/>
            <a:cxnLst/>
            <a:rect l="l" t="t" r="r" b="b"/>
            <a:pathLst>
              <a:path w="8585200">
                <a:moveTo>
                  <a:pt x="0" y="0"/>
                </a:moveTo>
                <a:lnTo>
                  <a:pt x="858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9400" y="3010027"/>
            <a:ext cx="8585200" cy="0"/>
          </a:xfrm>
          <a:custGeom>
            <a:avLst/>
            <a:gdLst/>
            <a:ahLst/>
            <a:cxnLst/>
            <a:rect l="l" t="t" r="r" b="b"/>
            <a:pathLst>
              <a:path w="8585200">
                <a:moveTo>
                  <a:pt x="0" y="0"/>
                </a:moveTo>
                <a:lnTo>
                  <a:pt x="858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9400" y="3913378"/>
            <a:ext cx="8585200" cy="0"/>
          </a:xfrm>
          <a:custGeom>
            <a:avLst/>
            <a:gdLst/>
            <a:ahLst/>
            <a:cxnLst/>
            <a:rect l="l" t="t" r="r" b="b"/>
            <a:pathLst>
              <a:path w="8585200">
                <a:moveTo>
                  <a:pt x="0" y="0"/>
                </a:moveTo>
                <a:lnTo>
                  <a:pt x="858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9400" y="4539488"/>
            <a:ext cx="8585200" cy="0"/>
          </a:xfrm>
          <a:custGeom>
            <a:avLst/>
            <a:gdLst/>
            <a:ahLst/>
            <a:cxnLst/>
            <a:rect l="l" t="t" r="r" b="b"/>
            <a:pathLst>
              <a:path w="8585200">
                <a:moveTo>
                  <a:pt x="0" y="0"/>
                </a:moveTo>
                <a:lnTo>
                  <a:pt x="858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5750" y="1708150"/>
            <a:ext cx="0" cy="3463925"/>
          </a:xfrm>
          <a:custGeom>
            <a:avLst/>
            <a:gdLst/>
            <a:ahLst/>
            <a:cxnLst/>
            <a:rect l="l" t="t" r="r" b="b"/>
            <a:pathLst>
              <a:path h="3463925">
                <a:moveTo>
                  <a:pt x="0" y="0"/>
                </a:moveTo>
                <a:lnTo>
                  <a:pt x="0" y="3463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58250" y="1708150"/>
            <a:ext cx="0" cy="3463925"/>
          </a:xfrm>
          <a:custGeom>
            <a:avLst/>
            <a:gdLst/>
            <a:ahLst/>
            <a:cxnLst/>
            <a:rect l="l" t="t" r="r" b="b"/>
            <a:pathLst>
              <a:path h="3463925">
                <a:moveTo>
                  <a:pt x="0" y="0"/>
                </a:moveTo>
                <a:lnTo>
                  <a:pt x="0" y="3463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9400" y="1714500"/>
            <a:ext cx="8585200" cy="0"/>
          </a:xfrm>
          <a:custGeom>
            <a:avLst/>
            <a:gdLst/>
            <a:ahLst/>
            <a:cxnLst/>
            <a:rect l="l" t="t" r="r" b="b"/>
            <a:pathLst>
              <a:path w="8585200">
                <a:moveTo>
                  <a:pt x="0" y="0"/>
                </a:moveTo>
                <a:lnTo>
                  <a:pt x="858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9400" y="5165725"/>
            <a:ext cx="8585200" cy="0"/>
          </a:xfrm>
          <a:custGeom>
            <a:avLst/>
            <a:gdLst/>
            <a:ahLst/>
            <a:cxnLst/>
            <a:rect l="l" t="t" r="r" b="b"/>
            <a:pathLst>
              <a:path w="8585200">
                <a:moveTo>
                  <a:pt x="0" y="0"/>
                </a:moveTo>
                <a:lnTo>
                  <a:pt x="858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86381" y="358797"/>
            <a:ext cx="302737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Fonctions uti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5447" y="358797"/>
            <a:ext cx="159313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(rap</a:t>
            </a:r>
            <a:r>
              <a:rPr sz="36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el)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750" y="1714500"/>
            <a:ext cx="3571875" cy="647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8688">
              <a:lnSpc>
                <a:spcPct val="94401"/>
              </a:lnSpc>
              <a:spcBef>
                <a:spcPts val="459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ex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p,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7625" y="1714500"/>
            <a:ext cx="5000625" cy="647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804">
              <a:lnSpc>
                <a:spcPct val="101725"/>
              </a:lnSpc>
              <a:spcBef>
                <a:spcPts val="290"/>
              </a:spcBef>
            </a:pPr>
            <a:r>
              <a:rPr sz="1800" spc="0" dirty="0" smtClean="0">
                <a:latin typeface="Calibri"/>
                <a:cs typeface="Calibri"/>
              </a:rPr>
              <a:t>div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se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$cha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ne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e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on le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é</a:t>
            </a:r>
            <a:r>
              <a:rPr sz="1800" spc="0" dirty="0" smtClean="0">
                <a:latin typeface="Calibri"/>
                <a:cs typeface="Calibri"/>
              </a:rPr>
              <a:t>pa</a:t>
            </a:r>
            <a:r>
              <a:rPr sz="1800" spc="-34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r $sep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e</a:t>
            </a:r>
            <a:r>
              <a:rPr sz="1800" spc="0" dirty="0" smtClean="0">
                <a:latin typeface="Calibri"/>
                <a:cs typeface="Calibri"/>
              </a:rPr>
              <a:t>t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-19" dirty="0" smtClean="0">
                <a:latin typeface="Calibri"/>
                <a:cs typeface="Calibri"/>
              </a:rPr>
              <a:t>n</a:t>
            </a:r>
            <a:r>
              <a:rPr sz="1800" spc="-9" dirty="0" smtClean="0">
                <a:latin typeface="Calibri"/>
                <a:cs typeface="Calibri"/>
              </a:rPr>
              <a:t>v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90804">
              <a:lnSpc>
                <a:spcPts val="2185"/>
              </a:lnSpc>
              <a:spcBef>
                <a:spcPts val="109"/>
              </a:spcBef>
            </a:pPr>
            <a:r>
              <a:rPr sz="2700" spc="-4" baseline="1517" dirty="0" smtClean="0">
                <a:latin typeface="Calibri"/>
                <a:cs typeface="Calibri"/>
              </a:rPr>
              <a:t>l</a:t>
            </a:r>
            <a:r>
              <a:rPr sz="2700" spc="0" baseline="1517" dirty="0" smtClean="0">
                <a:latin typeface="Calibri"/>
                <a:cs typeface="Calibri"/>
              </a:rPr>
              <a:t>es</a:t>
            </a:r>
            <a:r>
              <a:rPr sz="2700" spc="4" baseline="1517" dirty="0" smtClean="0">
                <a:latin typeface="Calibri"/>
                <a:cs typeface="Calibri"/>
              </a:rPr>
              <a:t> </a:t>
            </a:r>
            <a:r>
              <a:rPr sz="2700" spc="-19" baseline="1517" dirty="0" smtClean="0">
                <a:latin typeface="Calibri"/>
                <a:cs typeface="Calibri"/>
              </a:rPr>
              <a:t>v</a:t>
            </a:r>
            <a:r>
              <a:rPr sz="2700" spc="0" baseline="1517" dirty="0" smtClean="0">
                <a:latin typeface="Calibri"/>
                <a:cs typeface="Calibri"/>
              </a:rPr>
              <a:t>a</a:t>
            </a:r>
            <a:r>
              <a:rPr sz="2700" spc="-4" baseline="1517" dirty="0" smtClean="0">
                <a:latin typeface="Calibri"/>
                <a:cs typeface="Calibri"/>
              </a:rPr>
              <a:t>l</a:t>
            </a:r>
            <a:r>
              <a:rPr sz="2700" spc="0" baseline="1517" dirty="0" smtClean="0">
                <a:latin typeface="Calibri"/>
                <a:cs typeface="Calibri"/>
              </a:rPr>
              <a:t>eu</a:t>
            </a:r>
            <a:r>
              <a:rPr sz="2700" spc="-34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s </a:t>
            </a:r>
            <a:r>
              <a:rPr sz="2700" spc="4" baseline="1517" dirty="0" smtClean="0">
                <a:latin typeface="Calibri"/>
                <a:cs typeface="Calibri"/>
              </a:rPr>
              <a:t>d</a:t>
            </a:r>
            <a:r>
              <a:rPr sz="2700" spc="0" baseline="1517" dirty="0" smtClean="0">
                <a:latin typeface="Calibri"/>
                <a:cs typeface="Calibri"/>
              </a:rPr>
              <a:t>ans un</a:t>
            </a:r>
            <a:r>
              <a:rPr sz="2700" spc="14" baseline="1517" dirty="0" smtClean="0">
                <a:latin typeface="Calibri"/>
                <a:cs typeface="Calibri"/>
              </a:rPr>
              <a:t> </a:t>
            </a:r>
            <a:r>
              <a:rPr sz="2700" spc="-25" baseline="1517" dirty="0" smtClean="0">
                <a:latin typeface="Calibri"/>
                <a:cs typeface="Calibri"/>
              </a:rPr>
              <a:t>t</a:t>
            </a:r>
            <a:r>
              <a:rPr sz="2700" spc="0" baseline="1517" dirty="0" smtClean="0">
                <a:latin typeface="Calibri"/>
                <a:cs typeface="Calibri"/>
              </a:rPr>
              <a:t>ableau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750" y="2362327"/>
            <a:ext cx="3571875" cy="647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1528">
              <a:lnSpc>
                <a:spcPct val="94401"/>
              </a:lnSpc>
              <a:spcBef>
                <a:spcPts val="459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im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p,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ab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au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7625" y="2362327"/>
            <a:ext cx="5000625" cy="647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804">
              <a:lnSpc>
                <a:spcPct val="101725"/>
              </a:lnSpc>
              <a:spcBef>
                <a:spcPts val="290"/>
              </a:spcBef>
            </a:pP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g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oupe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les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v</a:t>
            </a:r>
            <a:r>
              <a:rPr sz="1800" spc="0" dirty="0" smtClean="0">
                <a:latin typeface="Calibri"/>
                <a:cs typeface="Calibri"/>
              </a:rPr>
              <a:t>aleu</a:t>
            </a:r>
            <a:r>
              <a:rPr sz="1800" spc="-34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s de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$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ableau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v</a:t>
            </a:r>
            <a:r>
              <a:rPr sz="1800" spc="0" dirty="0" smtClean="0">
                <a:latin typeface="Calibri"/>
                <a:cs typeface="Calibri"/>
              </a:rPr>
              <a:t>ec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é</a:t>
            </a:r>
            <a:r>
              <a:rPr sz="1800" spc="0" dirty="0" smtClean="0">
                <a:latin typeface="Calibri"/>
                <a:cs typeface="Calibri"/>
              </a:rPr>
              <a:t>pa</a:t>
            </a:r>
            <a:r>
              <a:rPr sz="1800" spc="-34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a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90804">
              <a:lnSpc>
                <a:spcPts val="2185"/>
              </a:lnSpc>
              <a:spcBef>
                <a:spcPts val="109"/>
              </a:spcBef>
            </a:pPr>
            <a:r>
              <a:rPr sz="2700" spc="0" baseline="1517" dirty="0" smtClean="0">
                <a:latin typeface="Calibri"/>
                <a:cs typeface="Calibri"/>
              </a:rPr>
              <a:t>$s</a:t>
            </a:r>
            <a:r>
              <a:rPr sz="2700" spc="4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p</a:t>
            </a:r>
            <a:r>
              <a:rPr sz="2700" spc="4" baseline="1517" dirty="0" smtClean="0">
                <a:latin typeface="Calibri"/>
                <a:cs typeface="Calibri"/>
              </a:rPr>
              <a:t> </a:t>
            </a:r>
            <a:r>
              <a:rPr sz="2700" spc="-9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t </a:t>
            </a:r>
            <a:r>
              <a:rPr sz="2700" spc="-29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-19" baseline="1517" dirty="0" smtClean="0">
                <a:latin typeface="Calibri"/>
                <a:cs typeface="Calibri"/>
              </a:rPr>
              <a:t>n</a:t>
            </a:r>
            <a:r>
              <a:rPr sz="2700" spc="-9" baseline="1517" dirty="0" smtClean="0">
                <a:latin typeface="Calibri"/>
                <a:cs typeface="Calibri"/>
              </a:rPr>
              <a:t>v</a:t>
            </a:r>
            <a:r>
              <a:rPr sz="2700" spc="0" baseline="1517" dirty="0" smtClean="0">
                <a:latin typeface="Calibri"/>
                <a:cs typeface="Calibri"/>
              </a:rPr>
              <a:t>o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19" baseline="1517" dirty="0" smtClean="0">
                <a:latin typeface="Calibri"/>
                <a:cs typeface="Calibri"/>
              </a:rPr>
              <a:t> </a:t>
            </a:r>
            <a:r>
              <a:rPr sz="2700" spc="-4" baseline="1517" dirty="0" smtClean="0">
                <a:latin typeface="Calibri"/>
                <a:cs typeface="Calibri"/>
              </a:rPr>
              <a:t>l</a:t>
            </a:r>
            <a:r>
              <a:rPr sz="2700" spc="0" baseline="1517" dirty="0" smtClean="0">
                <a:latin typeface="Calibri"/>
                <a:cs typeface="Calibri"/>
              </a:rPr>
              <a:t>a chaîne</a:t>
            </a:r>
            <a:r>
              <a:rPr sz="2700" spc="2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de</a:t>
            </a:r>
            <a:r>
              <a:rPr sz="2700" spc="4" baseline="1517" dirty="0" smtClean="0">
                <a:latin typeface="Calibri"/>
                <a:cs typeface="Calibri"/>
              </a:rPr>
              <a:t> </a:t>
            </a:r>
            <a:r>
              <a:rPr sz="2700" spc="-14" baseline="1517" dirty="0" smtClean="0">
                <a:latin typeface="Calibri"/>
                <a:cs typeface="Calibri"/>
              </a:rPr>
              <a:t>c</a:t>
            </a:r>
            <a:r>
              <a:rPr sz="2700" spc="0" baseline="1517" dirty="0" smtClean="0">
                <a:latin typeface="Calibri"/>
                <a:cs typeface="Calibri"/>
              </a:rPr>
              <a:t>a</a:t>
            </a:r>
            <a:r>
              <a:rPr sz="2700" spc="-34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ac</a:t>
            </a:r>
            <a:r>
              <a:rPr sz="2700" spc="-29" baseline="1517" dirty="0" smtClean="0">
                <a:latin typeface="Calibri"/>
                <a:cs typeface="Calibri"/>
              </a:rPr>
              <a:t>t</a:t>
            </a:r>
            <a:r>
              <a:rPr sz="2700" spc="0" baseline="1517" dirty="0" smtClean="0">
                <a:latin typeface="Calibri"/>
                <a:cs typeface="Calibri"/>
              </a:rPr>
              <a:t>è</a:t>
            </a:r>
            <a:r>
              <a:rPr sz="2700" spc="-25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750" y="3010027"/>
            <a:ext cx="3571875" cy="903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8578">
              <a:lnSpc>
                <a:spcPct val="94401"/>
              </a:lnSpc>
              <a:spcBef>
                <a:spcPts val="38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ch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($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7625" y="3010027"/>
            <a:ext cx="5000625" cy="903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829" marR="243840" algn="just">
              <a:lnSpc>
                <a:spcPct val="101216"/>
              </a:lnSpc>
              <a:spcBef>
                <a:spcPts val="215"/>
              </a:spcBef>
            </a:pP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4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ourne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a chaîne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$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da</a:t>
            </a:r>
            <a:r>
              <a:rPr sz="1800" spc="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s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aq</a:t>
            </a:r>
            <a:r>
              <a:rPr sz="1800" spc="4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el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es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-1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34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ac</a:t>
            </a:r>
            <a:r>
              <a:rPr sz="1800" spc="-2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è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es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é</a:t>
            </a:r>
            <a:r>
              <a:rPr sz="1800" spc="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v</a:t>
            </a:r>
            <a:r>
              <a:rPr sz="1800" spc="0" dirty="0" smtClean="0">
                <a:latin typeface="Calibri"/>
                <a:cs typeface="Calibri"/>
              </a:rPr>
              <a:t>és</a:t>
            </a:r>
            <a:r>
              <a:rPr sz="1800" spc="-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au </a:t>
            </a:r>
            <a:r>
              <a:rPr sz="1800" spc="-4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TML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(</a:t>
            </a:r>
            <a:r>
              <a:rPr sz="1800" spc="-4" dirty="0" smtClean="0">
                <a:latin typeface="Calibri"/>
                <a:cs typeface="Calibri"/>
              </a:rPr>
              <a:t>'</a:t>
            </a:r>
            <a:r>
              <a:rPr sz="1800" spc="0" dirty="0" smtClean="0">
                <a:latin typeface="Calibri"/>
                <a:cs typeface="Calibri"/>
              </a:rPr>
              <a:t>&lt;',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'&gt;',</a:t>
            </a:r>
            <a:r>
              <a:rPr sz="1800" spc="19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'</a:t>
            </a:r>
            <a:r>
              <a:rPr sz="1800" spc="-4" dirty="0" smtClean="0">
                <a:latin typeface="Calibri"/>
                <a:cs typeface="Calibri"/>
              </a:rPr>
              <a:t>&amp;</a:t>
            </a:r>
            <a:r>
              <a:rPr sz="1800" spc="0" dirty="0" smtClean="0">
                <a:latin typeface="Calibri"/>
                <a:cs typeface="Calibri"/>
              </a:rPr>
              <a:t>'...) o</a:t>
            </a:r>
            <a:r>
              <a:rPr sz="1800" spc="-1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9" dirty="0" smtClean="0">
                <a:latin typeface="Calibri"/>
                <a:cs typeface="Calibri"/>
              </a:rPr>
              <a:t>é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é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em</a:t>
            </a:r>
            <a:r>
              <a:rPr sz="1800" spc="9" dirty="0" smtClean="0">
                <a:latin typeface="Calibri"/>
                <a:cs typeface="Calibri"/>
              </a:rPr>
              <a:t>p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acés par leur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ode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H</a:t>
            </a:r>
            <a:r>
              <a:rPr sz="1800" spc="0" dirty="0" smtClean="0">
                <a:latin typeface="Calibri"/>
                <a:cs typeface="Calibri"/>
              </a:rPr>
              <a:t>TML.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750" y="3913378"/>
            <a:ext cx="3571875" cy="62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0146">
              <a:lnSpc>
                <a:spcPct val="94401"/>
              </a:lnSpc>
              <a:spcBef>
                <a:spcPts val="38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my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q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_e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e_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$c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7625" y="3913378"/>
            <a:ext cx="5000625" cy="6261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829">
              <a:lnSpc>
                <a:spcPct val="101725"/>
              </a:lnSpc>
              <a:spcBef>
                <a:spcPts val="210"/>
              </a:spcBef>
            </a:pP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4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ourne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a chaîne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$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en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y ajo</a:t>
            </a:r>
            <a:r>
              <a:rPr sz="1800" spc="4" dirty="0" smtClean="0">
                <a:latin typeface="Calibri"/>
                <a:cs typeface="Calibri"/>
              </a:rPr>
              <a:t>u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9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 des </a:t>
            </a:r>
            <a:r>
              <a:rPr sz="1800" spc="-1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34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ac</a:t>
            </a:r>
            <a:r>
              <a:rPr sz="1800" spc="-2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è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36829">
              <a:lnSpc>
                <a:spcPts val="2185"/>
              </a:lnSpc>
              <a:spcBef>
                <a:spcPts val="109"/>
              </a:spcBef>
            </a:pPr>
            <a:r>
              <a:rPr sz="2700" spc="0" baseline="1517" dirty="0" smtClean="0">
                <a:latin typeface="Calibri"/>
                <a:cs typeface="Calibri"/>
              </a:rPr>
              <a:t>d</a:t>
            </a:r>
            <a:r>
              <a:rPr sz="2700" spc="-134" baseline="1517" dirty="0" smtClean="0">
                <a:latin typeface="Calibri"/>
                <a:cs typeface="Calibri"/>
              </a:rPr>
              <a:t>’</a:t>
            </a:r>
            <a:r>
              <a:rPr sz="2700" spc="0" baseline="1517" dirty="0" smtClean="0">
                <a:latin typeface="Calibri"/>
                <a:cs typeface="Calibri"/>
              </a:rPr>
              <a:t>écha</a:t>
            </a:r>
            <a:r>
              <a:rPr sz="2700" spc="4" baseline="1517" dirty="0" smtClean="0">
                <a:latin typeface="Calibri"/>
                <a:cs typeface="Calibri"/>
              </a:rPr>
              <a:t>p</a:t>
            </a:r>
            <a:r>
              <a:rPr sz="2700" spc="0" baseline="1517" dirty="0" smtClean="0">
                <a:latin typeface="Calibri"/>
                <a:cs typeface="Calibri"/>
              </a:rPr>
              <a:t>p</a:t>
            </a:r>
            <a:r>
              <a:rPr sz="2700" spc="4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750" y="4539488"/>
            <a:ext cx="3571875" cy="626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7252">
              <a:lnSpc>
                <a:spcPct val="94401"/>
              </a:lnSpc>
              <a:spcBef>
                <a:spcPts val="384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he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57625" y="4539488"/>
            <a:ext cx="5000625" cy="626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829">
              <a:lnSpc>
                <a:spcPct val="101725"/>
              </a:lnSpc>
              <a:spcBef>
                <a:spcPts val="210"/>
              </a:spcBef>
            </a:pPr>
            <a:r>
              <a:rPr sz="1800" spc="-29" dirty="0" smtClean="0">
                <a:latin typeface="Calibri"/>
                <a:cs typeface="Calibri"/>
              </a:rPr>
              <a:t>r</a:t>
            </a:r>
            <a:r>
              <a:rPr sz="1800" spc="-9" dirty="0" smtClean="0">
                <a:latin typeface="Calibri"/>
                <a:cs typeface="Calibri"/>
              </a:rPr>
              <a:t>e</a:t>
            </a:r>
            <a:r>
              <a:rPr sz="1800" spc="-14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ourne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a chaîne</a:t>
            </a:r>
            <a:r>
              <a:rPr sz="1800" spc="29" dirty="0" smtClean="0">
                <a:latin typeface="Calibri"/>
                <a:cs typeface="Calibri"/>
              </a:rPr>
              <a:t> </a:t>
            </a:r>
            <a:r>
              <a:rPr sz="1800" spc="4" dirty="0" smtClean="0">
                <a:latin typeface="Calibri"/>
                <a:cs typeface="Calibri"/>
              </a:rPr>
              <a:t>$</a:t>
            </a:r>
            <a:r>
              <a:rPr sz="1800" spc="-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en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u</a:t>
            </a:r>
            <a:r>
              <a:rPr sz="1800" spc="0" dirty="0" smtClean="0">
                <a:latin typeface="Calibri"/>
                <a:cs typeface="Calibri"/>
              </a:rPr>
              <a:t>ppr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ma</a:t>
            </a:r>
            <a:r>
              <a:rPr sz="1800" spc="-4" dirty="0" smtClean="0">
                <a:latin typeface="Calibri"/>
                <a:cs typeface="Calibri"/>
              </a:rPr>
              <a:t>n</a:t>
            </a:r>
            <a:r>
              <a:rPr sz="1800" spc="0" dirty="0" smtClean="0">
                <a:latin typeface="Calibri"/>
                <a:cs typeface="Calibri"/>
              </a:rPr>
              <a:t>t </a:t>
            </a:r>
            <a:r>
              <a:rPr sz="1800" spc="-4" dirty="0" smtClean="0">
                <a:latin typeface="Calibri"/>
                <a:cs typeface="Calibri"/>
              </a:rPr>
              <a:t>l</a:t>
            </a:r>
            <a:r>
              <a:rPr sz="1800" spc="0" dirty="0" smtClean="0">
                <a:latin typeface="Calibri"/>
                <a:cs typeface="Calibri"/>
              </a:rPr>
              <a:t>es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-14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a</a:t>
            </a:r>
            <a:r>
              <a:rPr sz="1800" spc="-34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ac</a:t>
            </a:r>
            <a:r>
              <a:rPr sz="1800" spc="-29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è</a:t>
            </a:r>
            <a:r>
              <a:rPr sz="1800" spc="-25" dirty="0" smtClean="0">
                <a:latin typeface="Calibri"/>
                <a:cs typeface="Calibri"/>
              </a:rPr>
              <a:t>r</a:t>
            </a:r>
            <a:r>
              <a:rPr sz="1800" spc="0" dirty="0" smtClean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36829">
              <a:lnSpc>
                <a:spcPts val="2185"/>
              </a:lnSpc>
              <a:spcBef>
                <a:spcPts val="109"/>
              </a:spcBef>
            </a:pPr>
            <a:r>
              <a:rPr sz="2700" spc="0" baseline="1517" dirty="0" smtClean="0">
                <a:latin typeface="Calibri"/>
                <a:cs typeface="Calibri"/>
              </a:rPr>
              <a:t>d</a:t>
            </a:r>
            <a:r>
              <a:rPr sz="2700" spc="-134" baseline="1517" dirty="0" smtClean="0">
                <a:latin typeface="Calibri"/>
                <a:cs typeface="Calibri"/>
              </a:rPr>
              <a:t>’</a:t>
            </a:r>
            <a:r>
              <a:rPr sz="2700" spc="0" baseline="1517" dirty="0" smtClean="0">
                <a:latin typeface="Calibri"/>
                <a:cs typeface="Calibri"/>
              </a:rPr>
              <a:t>écha</a:t>
            </a:r>
            <a:r>
              <a:rPr sz="2700" spc="4" baseline="1517" dirty="0" smtClean="0">
                <a:latin typeface="Calibri"/>
                <a:cs typeface="Calibri"/>
              </a:rPr>
              <a:t>p</a:t>
            </a:r>
            <a:r>
              <a:rPr sz="2700" spc="0" baseline="1517" dirty="0" smtClean="0">
                <a:latin typeface="Calibri"/>
                <a:cs typeface="Calibri"/>
              </a:rPr>
              <a:t>p</a:t>
            </a:r>
            <a:r>
              <a:rPr sz="2700" spc="4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34562" y="358797"/>
            <a:ext cx="17431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Object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fs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914" y="1232662"/>
            <a:ext cx="5190567" cy="1063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478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9" baseline="3413" dirty="0" smtClean="0">
                <a:latin typeface="Calibri"/>
                <a:cs typeface="Calibri"/>
              </a:rPr>
              <a:t>é</a:t>
            </a:r>
            <a:r>
              <a:rPr sz="3600" spc="-4" baseline="3413" dirty="0" smtClean="0">
                <a:latin typeface="Calibri"/>
                <a:cs typeface="Calibri"/>
              </a:rPr>
              <a:t>-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equis</a:t>
            </a:r>
            <a:r>
              <a:rPr sz="3600" spc="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0" marR="40478">
              <a:lnSpc>
                <a:spcPct val="101725"/>
              </a:lnSpc>
              <a:spcBef>
                <a:spcPts val="312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H</a:t>
            </a:r>
            <a:r>
              <a:rPr sz="2000" spc="-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ML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/ </a:t>
            </a:r>
            <a:r>
              <a:rPr sz="2000" spc="-9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HP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1725"/>
              </a:lnSpc>
              <a:spcBef>
                <a:spcPts val="440"/>
              </a:spcBef>
            </a:pPr>
            <a:r>
              <a:rPr sz="2000" spc="0" dirty="0" smtClean="0">
                <a:latin typeface="Arial"/>
                <a:cs typeface="Arial"/>
              </a:rPr>
              <a:t>– 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Les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n</a:t>
            </a:r>
            <a:r>
              <a:rPr sz="2000" spc="4" dirty="0" smtClean="0">
                <a:latin typeface="Calibri"/>
                <a:cs typeface="Calibri"/>
              </a:rPr>
              <a:t>c</a:t>
            </a:r>
            <a:r>
              <a:rPr sz="2000" spc="0" dirty="0" smtClean="0">
                <a:latin typeface="Calibri"/>
                <a:cs typeface="Calibri"/>
              </a:rPr>
              <a:t>ipes es</a:t>
            </a:r>
            <a:r>
              <a:rPr sz="2000" spc="-4" dirty="0" smtClean="0">
                <a:latin typeface="Calibri"/>
                <a:cs typeface="Calibri"/>
              </a:rPr>
              <a:t>s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19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ti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ls</a:t>
            </a:r>
            <a:r>
              <a:rPr sz="2000" spc="3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bases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do</a:t>
            </a:r>
            <a:r>
              <a:rPr sz="2000" spc="4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nées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14" y="268964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914" y="2708046"/>
            <a:ext cx="131769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9" baseline="3413" dirty="0" smtClean="0">
                <a:latin typeface="Calibri"/>
                <a:cs typeface="Calibri"/>
              </a:rPr>
              <a:t>b</a:t>
            </a:r>
            <a:r>
              <a:rPr sz="3600" spc="0" baseline="3413" dirty="0" smtClean="0">
                <a:latin typeface="Calibri"/>
                <a:cs typeface="Calibri"/>
              </a:rPr>
              <a:t>je</a:t>
            </a:r>
            <a:r>
              <a:rPr sz="3600" spc="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ti</a:t>
            </a:r>
            <a:r>
              <a:rPr sz="3600" spc="-39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s 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214" y="3110373"/>
            <a:ext cx="205082" cy="645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3125724"/>
            <a:ext cx="5713399" cy="64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Ma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ipul</a:t>
            </a:r>
            <a:r>
              <a:rPr sz="3000" spc="-25" baseline="2730" dirty="0" smtClean="0">
                <a:latin typeface="Calibri"/>
                <a:cs typeface="Calibri"/>
              </a:rPr>
              <a:t>a</a:t>
            </a:r>
            <a:r>
              <a:rPr sz="3000" spc="0" baseline="2730" dirty="0" smtClean="0">
                <a:latin typeface="Calibri"/>
                <a:cs typeface="Calibri"/>
              </a:rPr>
              <a:t>tion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d</a:t>
            </a:r>
            <a:r>
              <a:rPr sz="3000" spc="-39" baseline="2730" dirty="0" smtClean="0">
                <a:latin typeface="Calibri"/>
                <a:cs typeface="Calibri"/>
              </a:rPr>
              <a:t>’</a:t>
            </a:r>
            <a:r>
              <a:rPr sz="3000" spc="0" baseline="2730" dirty="0" smtClean="0">
                <a:latin typeface="Calibri"/>
                <a:cs typeface="Calibri"/>
              </a:rPr>
              <a:t>u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e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base de don</a:t>
            </a:r>
            <a:r>
              <a:rPr sz="3000" spc="4" baseline="2730" dirty="0" smtClean="0">
                <a:latin typeface="Calibri"/>
                <a:cs typeface="Calibri"/>
              </a:rPr>
              <a:t>n</a:t>
            </a:r>
            <a:r>
              <a:rPr sz="3000" spc="0" baseline="2730" dirty="0" smtClean="0">
                <a:latin typeface="Calibri"/>
                <a:cs typeface="Calibri"/>
              </a:rPr>
              <a:t>ées</a:t>
            </a:r>
            <a:r>
              <a:rPr sz="3000" spc="-1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M</a:t>
            </a:r>
            <a:r>
              <a:rPr sz="3000" spc="4" baseline="2730" dirty="0" smtClean="0">
                <a:latin typeface="Calibri"/>
                <a:cs typeface="Calibri"/>
              </a:rPr>
              <a:t>y</a:t>
            </a:r>
            <a:r>
              <a:rPr sz="3000" spc="0" baseline="2730" dirty="0" smtClean="0">
                <a:latin typeface="Calibri"/>
                <a:cs typeface="Calibri"/>
              </a:rPr>
              <a:t>SQL</a:t>
            </a:r>
            <a:r>
              <a:rPr sz="3000" spc="-9" baseline="2730" dirty="0" smtClean="0">
                <a:latin typeface="Calibri"/>
                <a:cs typeface="Calibri"/>
              </a:rPr>
              <a:t> </a:t>
            </a:r>
            <a:r>
              <a:rPr sz="3000" spc="-34" baseline="2730" dirty="0" smtClean="0">
                <a:latin typeface="Calibri"/>
                <a:cs typeface="Calibri"/>
              </a:rPr>
              <a:t>a</a:t>
            </a:r>
            <a:r>
              <a:rPr sz="3000" spc="-29" baseline="2730" dirty="0" smtClean="0">
                <a:latin typeface="Calibri"/>
                <a:cs typeface="Calibri"/>
              </a:rPr>
              <a:t>v</a:t>
            </a:r>
            <a:r>
              <a:rPr sz="3000" spc="0" baseline="2730" dirty="0" smtClean="0">
                <a:latin typeface="Calibri"/>
                <a:cs typeface="Calibri"/>
              </a:rPr>
              <a:t>ec PDO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327"/>
              </a:spcBef>
            </a:pPr>
            <a:r>
              <a:rPr sz="2000" spc="-79" dirty="0" smtClean="0">
                <a:latin typeface="Calibri"/>
                <a:cs typeface="Calibri"/>
              </a:rPr>
              <a:t>V</a:t>
            </a:r>
            <a:r>
              <a:rPr sz="2000" spc="0" dirty="0" smtClean="0">
                <a:latin typeface="Calibri"/>
                <a:cs typeface="Calibri"/>
              </a:rPr>
              <a:t>ous</a:t>
            </a:r>
            <a:r>
              <a:rPr sz="2000" spc="-9" dirty="0" smtClean="0">
                <a:latin typeface="Calibri"/>
                <a:cs typeface="Calibri"/>
              </a:rPr>
              <a:t>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enco</a:t>
            </a:r>
            <a:r>
              <a:rPr sz="2000" spc="-25" dirty="0" smtClean="0">
                <a:latin typeface="Calibri"/>
                <a:cs typeface="Calibri"/>
              </a:rPr>
              <a:t>n</a:t>
            </a:r>
            <a:r>
              <a:rPr sz="2000" spc="0" dirty="0" smtClean="0">
                <a:latin typeface="Calibri"/>
                <a:cs typeface="Calibri"/>
              </a:rPr>
              <a:t>t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-25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z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aussi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7719" y="3832407"/>
            <a:ext cx="139852" cy="912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525"/>
              </a:spcBef>
            </a:pPr>
            <a:r>
              <a:rPr sz="1800" spc="0" dirty="0" smtClean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6370" y="3846195"/>
            <a:ext cx="2421600" cy="583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Les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-1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omma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d</a:t>
            </a:r>
            <a:r>
              <a:rPr sz="2700" spc="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-34" baseline="3034" dirty="0" smtClean="0">
                <a:latin typeface="Calibri"/>
                <a:cs typeface="Calibri"/>
              </a:rPr>
              <a:t>m</a:t>
            </a:r>
            <a:r>
              <a:rPr sz="2700" spc="-9" baseline="3034" dirty="0" smtClean="0">
                <a:latin typeface="Calibri"/>
                <a:cs typeface="Calibri"/>
              </a:rPr>
              <a:t>y</a:t>
            </a:r>
            <a:r>
              <a:rPr sz="2700" spc="0" baseline="3034" dirty="0" smtClean="0">
                <a:latin typeface="Calibri"/>
                <a:cs typeface="Calibri"/>
              </a:rPr>
              <a:t>s</a:t>
            </a:r>
            <a:r>
              <a:rPr sz="2700" spc="4" baseline="3034" dirty="0" smtClean="0">
                <a:latin typeface="Calibri"/>
                <a:cs typeface="Calibri"/>
              </a:rPr>
              <a:t>q</a:t>
            </a:r>
            <a:r>
              <a:rPr sz="2700" spc="-4" baseline="3034" dirty="0" smtClean="0">
                <a:latin typeface="Calibri"/>
                <a:cs typeface="Calibri"/>
              </a:rPr>
              <a:t>l</a:t>
            </a:r>
            <a:r>
              <a:rPr sz="2700" spc="0" baseline="3034" dirty="0" smtClean="0">
                <a:latin typeface="Calibri"/>
                <a:cs typeface="Calibri"/>
              </a:rPr>
              <a:t>_*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98"/>
              </a:spcBef>
            </a:pPr>
            <a:r>
              <a:rPr sz="1800" spc="0" dirty="0" smtClean="0">
                <a:latin typeface="Calibri"/>
                <a:cs typeface="Calibri"/>
              </a:rPr>
              <a:t>Les </a:t>
            </a:r>
            <a:r>
              <a:rPr sz="1800" spc="-9" dirty="0" smtClean="0">
                <a:latin typeface="Calibri"/>
                <a:cs typeface="Calibri"/>
              </a:rPr>
              <a:t>c</a:t>
            </a:r>
            <a:r>
              <a:rPr sz="1800" spc="0" dirty="0" smtClean="0">
                <a:latin typeface="Calibri"/>
                <a:cs typeface="Calibri"/>
              </a:rPr>
              <a:t>ommandes</a:t>
            </a:r>
            <a:r>
              <a:rPr sz="1800" spc="9" dirty="0" smtClean="0">
                <a:latin typeface="Calibri"/>
                <a:cs typeface="Calibri"/>
              </a:rPr>
              <a:t> </a:t>
            </a:r>
            <a:r>
              <a:rPr sz="1800" spc="-34" dirty="0" smtClean="0">
                <a:latin typeface="Calibri"/>
                <a:cs typeface="Calibri"/>
              </a:rPr>
              <a:t>m</a:t>
            </a:r>
            <a:r>
              <a:rPr sz="1800" spc="-9" dirty="0" smtClean="0">
                <a:latin typeface="Calibri"/>
                <a:cs typeface="Calibri"/>
              </a:rPr>
              <a:t>y</a:t>
            </a:r>
            <a:r>
              <a:rPr sz="1800" spc="0" dirty="0" smtClean="0">
                <a:latin typeface="Calibri"/>
                <a:cs typeface="Calibri"/>
              </a:rPr>
              <a:t>sql</a:t>
            </a:r>
            <a:r>
              <a:rPr sz="1800" spc="-4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_*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5241" y="3846195"/>
            <a:ext cx="4612703" cy="583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0" marR="34335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(o</a:t>
            </a:r>
            <a:r>
              <a:rPr sz="2700" spc="-14" baseline="3034" dirty="0" smtClean="0">
                <a:latin typeface="Calibri"/>
                <a:cs typeface="Calibri"/>
              </a:rPr>
              <a:t>b</a:t>
            </a:r>
            <a:r>
              <a:rPr sz="2700" spc="0" baseline="3034" dirty="0" smtClean="0">
                <a:latin typeface="Calibri"/>
                <a:cs typeface="Calibri"/>
              </a:rPr>
              <a:t>sol</a:t>
            </a:r>
            <a:r>
              <a:rPr sz="2700" spc="-9" baseline="3034" dirty="0" smtClean="0">
                <a:latin typeface="Calibri"/>
                <a:cs typeface="Calibri"/>
              </a:rPr>
              <a:t>è</a:t>
            </a:r>
            <a:r>
              <a:rPr sz="2700" spc="-25" baseline="3034" dirty="0" smtClean="0">
                <a:latin typeface="Calibri"/>
                <a:cs typeface="Calibri"/>
              </a:rPr>
              <a:t>t</a:t>
            </a:r>
            <a:r>
              <a:rPr sz="2700" spc="0" baseline="3034" dirty="0" smtClean="0">
                <a:latin typeface="Calibri"/>
                <a:cs typeface="Calibri"/>
              </a:rPr>
              <a:t>e</a:t>
            </a:r>
            <a:r>
              <a:rPr sz="2700" spc="4" baseline="3034" dirty="0" smtClean="0">
                <a:latin typeface="Calibri"/>
                <a:cs typeface="Calibri"/>
              </a:rPr>
              <a:t>s</a:t>
            </a:r>
            <a:r>
              <a:rPr sz="2700" spc="0" baseline="3034" dirty="0" smtClean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98"/>
              </a:spcBef>
            </a:pPr>
            <a:r>
              <a:rPr sz="1800" spc="-4" dirty="0" smtClean="0">
                <a:latin typeface="Calibri"/>
                <a:cs typeface="Calibri"/>
              </a:rPr>
              <a:t>(</a:t>
            </a:r>
            <a:r>
              <a:rPr sz="1800" spc="0" dirty="0" smtClean="0">
                <a:latin typeface="Calibri"/>
                <a:cs typeface="Calibri"/>
              </a:rPr>
              <a:t>non</a:t>
            </a:r>
            <a:r>
              <a:rPr sz="1800" spc="2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o</a:t>
            </a:r>
            <a:r>
              <a:rPr sz="1800" spc="-14" dirty="0" smtClean="0">
                <a:latin typeface="Calibri"/>
                <a:cs typeface="Calibri"/>
              </a:rPr>
              <a:t>b</a:t>
            </a:r>
            <a:r>
              <a:rPr sz="1800" spc="0" dirty="0" smtClean="0">
                <a:latin typeface="Calibri"/>
                <a:cs typeface="Calibri"/>
              </a:rPr>
              <a:t>sol</a:t>
            </a:r>
            <a:r>
              <a:rPr sz="1800" spc="-14" dirty="0" smtClean="0">
                <a:latin typeface="Calibri"/>
                <a:cs typeface="Calibri"/>
              </a:rPr>
              <a:t>è</a:t>
            </a:r>
            <a:r>
              <a:rPr sz="1800" spc="-25" dirty="0" smtClean="0">
                <a:latin typeface="Calibri"/>
                <a:cs typeface="Calibri"/>
              </a:rPr>
              <a:t>t</a:t>
            </a:r>
            <a:r>
              <a:rPr sz="1800" spc="0" dirty="0" smtClean="0">
                <a:latin typeface="Calibri"/>
                <a:cs typeface="Calibri"/>
              </a:rPr>
              <a:t>es</a:t>
            </a:r>
            <a:r>
              <a:rPr sz="1800" spc="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mais de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mo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0" dirty="0" smtClean="0">
                <a:latin typeface="Calibri"/>
                <a:cs typeface="Calibri"/>
              </a:rPr>
              <a:t>ns en moins</a:t>
            </a:r>
            <a:r>
              <a:rPr sz="1800" spc="14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ut</a:t>
            </a:r>
            <a:r>
              <a:rPr sz="1800" spc="-9" dirty="0" smtClean="0">
                <a:latin typeface="Calibri"/>
                <a:cs typeface="Calibri"/>
              </a:rPr>
              <a:t>i</a:t>
            </a:r>
            <a:r>
              <a:rPr sz="1800" spc="-4" dirty="0" smtClean="0">
                <a:latin typeface="Calibri"/>
                <a:cs typeface="Calibri"/>
              </a:rPr>
              <a:t>li</a:t>
            </a:r>
            <a:r>
              <a:rPr sz="1800" spc="0" dirty="0" smtClean="0">
                <a:latin typeface="Calibri"/>
                <a:cs typeface="Calibri"/>
              </a:rPr>
              <a:t>s</a:t>
            </a:r>
            <a:r>
              <a:rPr sz="1800" spc="4" dirty="0" smtClean="0">
                <a:latin typeface="Calibri"/>
                <a:cs typeface="Calibri"/>
              </a:rPr>
              <a:t>é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4" dirty="0" smtClean="0">
                <a:latin typeface="Calibri"/>
                <a:cs typeface="Calibri"/>
              </a:rPr>
              <a:t>s</a:t>
            </a:r>
            <a:r>
              <a:rPr sz="1800" spc="0" dirty="0" smtClean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6370" y="4504944"/>
            <a:ext cx="740432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Les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-1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onn</a:t>
            </a:r>
            <a:r>
              <a:rPr sz="2700" spc="4" baseline="3034" dirty="0" smtClean="0">
                <a:latin typeface="Calibri"/>
                <a:cs typeface="Calibri"/>
              </a:rPr>
              <a:t>e</a:t>
            </a:r>
            <a:r>
              <a:rPr sz="2700" spc="-4" baseline="3034" dirty="0" smtClean="0">
                <a:latin typeface="Calibri"/>
                <a:cs typeface="Calibri"/>
              </a:rPr>
              <a:t>c</a:t>
            </a:r>
            <a:r>
              <a:rPr sz="2700" spc="0" baseline="3034" dirty="0" smtClean="0">
                <a:latin typeface="Calibri"/>
                <a:cs typeface="Calibri"/>
              </a:rPr>
              <a:t>t</a:t>
            </a:r>
            <a:r>
              <a:rPr sz="2700" spc="-9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ons</a:t>
            </a:r>
            <a:r>
              <a:rPr sz="2700" spc="2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«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O</a:t>
            </a:r>
            <a:r>
              <a:rPr sz="2700" spc="-9" baseline="3034" dirty="0" smtClean="0">
                <a:latin typeface="Calibri"/>
                <a:cs typeface="Calibri"/>
              </a:rPr>
              <a:t>D</a:t>
            </a:r>
            <a:r>
              <a:rPr sz="2700" spc="0" baseline="3034" dirty="0" smtClean="0">
                <a:latin typeface="Calibri"/>
                <a:cs typeface="Calibri"/>
              </a:rPr>
              <a:t>BC</a:t>
            </a:r>
            <a:r>
              <a:rPr sz="2700" spc="1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»,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en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-4" baseline="3034" dirty="0" smtClean="0">
                <a:latin typeface="Calibri"/>
                <a:cs typeface="Calibri"/>
              </a:rPr>
              <a:t>g</a:t>
            </a:r>
            <a:r>
              <a:rPr sz="2700" spc="0" baseline="3034" dirty="0" smtClean="0">
                <a:latin typeface="Calibri"/>
                <a:cs typeface="Calibri"/>
              </a:rPr>
              <a:t>é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é</a:t>
            </a:r>
            <a:r>
              <a:rPr sz="2700" spc="-34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al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pour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d</a:t>
            </a:r>
            <a:r>
              <a:rPr sz="2700" spc="-134" baseline="3034" dirty="0" smtClean="0">
                <a:latin typeface="Calibri"/>
                <a:cs typeface="Calibri"/>
              </a:rPr>
              <a:t>’</a:t>
            </a:r>
            <a:r>
              <a:rPr sz="2700" spc="0" baseline="3034" dirty="0" smtClean="0">
                <a:latin typeface="Calibri"/>
                <a:cs typeface="Calibri"/>
              </a:rPr>
              <a:t>aut</a:t>
            </a:r>
            <a:r>
              <a:rPr sz="2700" spc="-25" baseline="3034" dirty="0" smtClean="0">
                <a:latin typeface="Calibri"/>
                <a:cs typeface="Calibri"/>
              </a:rPr>
              <a:t>r</a:t>
            </a:r>
            <a:r>
              <a:rPr sz="2700" spc="0" baseline="3034" dirty="0" smtClean="0">
                <a:latin typeface="Calibri"/>
                <a:cs typeface="Calibri"/>
              </a:rPr>
              <a:t>es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typ</a:t>
            </a:r>
            <a:r>
              <a:rPr sz="2700" spc="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s de</a:t>
            </a:r>
            <a:r>
              <a:rPr sz="2700" spc="1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ba</a:t>
            </a:r>
            <a:r>
              <a:rPr sz="2700" spc="4" baseline="3034" dirty="0" smtClean="0">
                <a:latin typeface="Calibri"/>
                <a:cs typeface="Calibri"/>
              </a:rPr>
              <a:t>s</a:t>
            </a:r>
            <a:r>
              <a:rPr sz="2700" spc="0" baseline="3034" dirty="0" smtClean="0">
                <a:latin typeface="Calibri"/>
                <a:cs typeface="Calibri"/>
              </a:rPr>
              <a:t>es</a:t>
            </a:r>
            <a:r>
              <a:rPr sz="2700" spc="-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de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do</a:t>
            </a:r>
            <a:r>
              <a:rPr sz="2700" spc="4" baseline="3034" dirty="0" smtClean="0">
                <a:latin typeface="Calibri"/>
                <a:cs typeface="Calibri"/>
              </a:rPr>
              <a:t>n</a:t>
            </a:r>
            <a:r>
              <a:rPr sz="2700" spc="0" baseline="3034" dirty="0" smtClean="0">
                <a:latin typeface="Calibri"/>
                <a:cs typeface="Calibri"/>
              </a:rPr>
              <a:t>n</a:t>
            </a:r>
            <a:r>
              <a:rPr sz="2700" spc="4" baseline="3034" dirty="0" smtClean="0">
                <a:latin typeface="Calibri"/>
                <a:cs typeface="Calibri"/>
              </a:rPr>
              <a:t>é</a:t>
            </a:r>
            <a:r>
              <a:rPr sz="2700" spc="0" baseline="3034" dirty="0" smtClean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6219" y="358797"/>
            <a:ext cx="7774410" cy="1204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90544" marR="3093139" algn="ctr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MySQL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1725"/>
              </a:lnSpc>
              <a:spcBef>
                <a:spcPts val="2531"/>
              </a:spcBef>
            </a:pPr>
            <a:r>
              <a:rPr sz="2400" spc="0" dirty="0" smtClean="0">
                <a:latin typeface="Calibri"/>
                <a:cs typeface="Calibri"/>
              </a:rPr>
              <a:t>My</a:t>
            </a:r>
            <a:r>
              <a:rPr sz="2400" spc="4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QL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19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t</a:t>
            </a:r>
            <a:r>
              <a:rPr sz="2400" spc="-14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un </a:t>
            </a:r>
            <a:r>
              <a:rPr sz="2400" spc="-54" dirty="0" smtClean="0">
                <a:latin typeface="Calibri"/>
                <a:cs typeface="Calibri"/>
              </a:rPr>
              <a:t>s</a:t>
            </a:r>
            <a:r>
              <a:rPr sz="2400" spc="-19" dirty="0" smtClean="0">
                <a:latin typeface="Calibri"/>
                <a:cs typeface="Calibri"/>
              </a:rPr>
              <a:t>y</a:t>
            </a:r>
            <a:r>
              <a:rPr sz="2400" spc="-25" dirty="0" smtClean="0">
                <a:latin typeface="Calibri"/>
                <a:cs typeface="Calibri"/>
              </a:rPr>
              <a:t>st</a:t>
            </a:r>
            <a:r>
              <a:rPr sz="2400" spc="0" dirty="0" smtClean="0">
                <a:latin typeface="Calibri"/>
                <a:cs typeface="Calibri"/>
              </a:rPr>
              <a:t>ème de </a:t>
            </a:r>
            <a:r>
              <a:rPr sz="2400" spc="-25" dirty="0" smtClean="0">
                <a:latin typeface="Calibri"/>
                <a:cs typeface="Calibri"/>
              </a:rPr>
              <a:t>g</a:t>
            </a:r>
            <a:r>
              <a:rPr sz="2400" spc="0" dirty="0" smtClean="0">
                <a:latin typeface="Calibri"/>
                <a:cs typeface="Calibri"/>
              </a:rPr>
              <a:t>e</a:t>
            </a:r>
            <a:r>
              <a:rPr sz="2400" spc="-19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tion</a:t>
            </a:r>
            <a:r>
              <a:rPr sz="2400" spc="-9" dirty="0" smtClean="0">
                <a:latin typeface="Calibri"/>
                <a:cs typeface="Calibri"/>
              </a:rPr>
              <a:t> </a:t>
            </a:r>
            <a:r>
              <a:rPr sz="2400" spc="0" dirty="0" smtClean="0">
                <a:latin typeface="Calibri"/>
                <a:cs typeface="Calibri"/>
              </a:rPr>
              <a:t>de bas</a:t>
            </a:r>
            <a:r>
              <a:rPr sz="2400" spc="4" dirty="0" smtClean="0">
                <a:latin typeface="Calibri"/>
                <a:cs typeface="Calibri"/>
              </a:rPr>
              <a:t>e</a:t>
            </a:r>
            <a:r>
              <a:rPr sz="2400" spc="0" dirty="0" smtClean="0">
                <a:latin typeface="Calibri"/>
                <a:cs typeface="Calibri"/>
              </a:rPr>
              <a:t>s de données (</a:t>
            </a:r>
            <a:r>
              <a:rPr sz="2400" spc="4" dirty="0" smtClean="0">
                <a:latin typeface="Calibri"/>
                <a:cs typeface="Calibri"/>
              </a:rPr>
              <a:t>S</a:t>
            </a:r>
            <a:r>
              <a:rPr sz="2400" spc="0" dirty="0" smtClean="0">
                <a:latin typeface="Calibri"/>
                <a:cs typeface="Calibri"/>
              </a:rPr>
              <a:t>GBD)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14" y="201933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6219" y="2037714"/>
            <a:ext cx="12252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Utili</a:t>
            </a:r>
            <a:r>
              <a:rPr sz="3600" spc="-4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994" y="2037714"/>
            <a:ext cx="4564249" cy="983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68" marR="34335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dans la </a:t>
            </a:r>
            <a:r>
              <a:rPr sz="3600" spc="-1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on</a:t>
            </a:r>
            <a:r>
              <a:rPr sz="3600" spc="-9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ole :</a:t>
            </a:r>
            <a:endParaRPr sz="2400">
              <a:latin typeface="Calibri"/>
              <a:cs typeface="Calibri"/>
            </a:endParaRPr>
          </a:p>
          <a:p>
            <a:pPr marL="12700" marR="228">
              <a:lnSpc>
                <a:spcPct val="94401"/>
              </a:lnSpc>
              <a:spcBef>
                <a:spcPts val="381"/>
              </a:spcBef>
            </a:pPr>
            <a:r>
              <a:rPr sz="1800" b="1" spc="0" dirty="0" smtClean="0">
                <a:latin typeface="Courier New"/>
                <a:cs typeface="Courier New"/>
              </a:rPr>
              <a:t>-u</a:t>
            </a:r>
            <a:r>
              <a:rPr sz="1800" b="1" spc="-14" dirty="0" smtClean="0">
                <a:latin typeface="Courier New"/>
                <a:cs typeface="Courier New"/>
              </a:rPr>
              <a:t> &lt;i</a:t>
            </a:r>
            <a:r>
              <a:rPr sz="1800" b="1" spc="0" dirty="0" smtClean="0">
                <a:latin typeface="Courier New"/>
                <a:cs typeface="Courier New"/>
              </a:rPr>
              <a:t>de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fi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r>
              <a:rPr sz="1800" b="1" spc="-14" dirty="0" smtClean="0">
                <a:latin typeface="Courier New"/>
                <a:cs typeface="Courier New"/>
              </a:rPr>
              <a:t> </a:t>
            </a:r>
            <a:r>
              <a:rPr sz="1800" b="1" spc="9" dirty="0" smtClean="0">
                <a:latin typeface="Courier New"/>
                <a:cs typeface="Courier New"/>
              </a:rPr>
              <a:t>[</a:t>
            </a:r>
            <a:r>
              <a:rPr sz="1800" b="1" spc="-14" dirty="0" smtClean="0">
                <a:latin typeface="Courier New"/>
                <a:cs typeface="Courier New"/>
              </a:rPr>
              <a:t>b</a:t>
            </a:r>
            <a:r>
              <a:rPr sz="1800" b="1" spc="0" dirty="0" smtClean="0">
                <a:latin typeface="Courier New"/>
                <a:cs typeface="Courier New"/>
              </a:rPr>
              <a:t>a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e_</a:t>
            </a:r>
            <a:r>
              <a:rPr sz="1800" b="1" spc="-14" dirty="0" smtClean="0"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_d</a:t>
            </a:r>
            <a:r>
              <a:rPr sz="1800" b="1" spc="0" dirty="0" smtClean="0">
                <a:latin typeface="Courier New"/>
                <a:cs typeface="Courier New"/>
              </a:rPr>
              <a:t>on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é</a:t>
            </a:r>
            <a:r>
              <a:rPr sz="1800" b="1" spc="-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576"/>
              </a:spcBef>
            </a:pPr>
            <a:r>
              <a:rPr sz="1800" b="1" spc="0" dirty="0" smtClean="0">
                <a:latin typeface="Courier New"/>
                <a:cs typeface="Courier New"/>
              </a:rPr>
              <a:t>-u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-14" dirty="0" smtClean="0">
                <a:latin typeface="Courier New"/>
                <a:cs typeface="Courier New"/>
              </a:rPr>
              <a:t>&lt;i</a:t>
            </a:r>
            <a:r>
              <a:rPr sz="1800" b="1" spc="0" dirty="0" smtClean="0">
                <a:latin typeface="Courier New"/>
                <a:cs typeface="Courier New"/>
              </a:rPr>
              <a:t>de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t</a:t>
            </a:r>
            <a:r>
              <a:rPr sz="1800" b="1" spc="-14" dirty="0" smtClean="0">
                <a:latin typeface="Courier New"/>
                <a:cs typeface="Courier New"/>
              </a:rPr>
              <a:t>i</a:t>
            </a:r>
            <a:r>
              <a:rPr sz="1800" b="1" spc="0" dirty="0" smtClean="0">
                <a:latin typeface="Courier New"/>
                <a:cs typeface="Courier New"/>
              </a:rPr>
              <a:t>fi</a:t>
            </a:r>
            <a:r>
              <a:rPr sz="1800" b="1" spc="-14" dirty="0" smtClean="0">
                <a:latin typeface="Courier New"/>
                <a:cs typeface="Courier New"/>
              </a:rPr>
              <a:t>a</a:t>
            </a:r>
            <a:r>
              <a:rPr sz="1800" b="1" spc="0" dirty="0" smtClean="0">
                <a:latin typeface="Courier New"/>
                <a:cs typeface="Courier New"/>
              </a:rPr>
              <a:t>n</a:t>
            </a:r>
            <a:r>
              <a:rPr sz="1800" b="1" spc="-14" dirty="0" smtClean="0">
                <a:latin typeface="Courier New"/>
                <a:cs typeface="Courier New"/>
              </a:rPr>
              <a:t>t</a:t>
            </a:r>
            <a:r>
              <a:rPr sz="1800" b="1" spc="0" dirty="0" smtClean="0">
                <a:latin typeface="Courier New"/>
                <a:cs typeface="Courier New"/>
              </a:rPr>
              <a:t>&gt;</a:t>
            </a:r>
            <a:r>
              <a:rPr sz="1800" b="1" spc="-9" dirty="0" smtClean="0">
                <a:latin typeface="Courier New"/>
                <a:cs typeface="Courier New"/>
              </a:rPr>
              <a:t> </a:t>
            </a:r>
            <a:r>
              <a:rPr sz="1800" b="1" spc="-4" dirty="0" smtClean="0">
                <a:latin typeface="Courier New"/>
                <a:cs typeface="Courier New"/>
              </a:rPr>
              <a:t>[</a:t>
            </a:r>
            <a:r>
              <a:rPr sz="1800" b="1" spc="-14" dirty="0" smtClean="0">
                <a:latin typeface="Courier New"/>
                <a:cs typeface="Courier New"/>
              </a:rPr>
              <a:t>b</a:t>
            </a:r>
            <a:r>
              <a:rPr sz="1800" b="1" spc="0" dirty="0" smtClean="0">
                <a:latin typeface="Courier New"/>
                <a:cs typeface="Courier New"/>
              </a:rPr>
              <a:t>a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e_</a:t>
            </a:r>
            <a:r>
              <a:rPr sz="1800" b="1" spc="-14" dirty="0" smtClean="0">
                <a:latin typeface="Courier New"/>
                <a:cs typeface="Courier New"/>
              </a:rPr>
              <a:t>d</a:t>
            </a:r>
            <a:r>
              <a:rPr sz="1800" b="1" spc="0" dirty="0" smtClean="0">
                <a:latin typeface="Courier New"/>
                <a:cs typeface="Courier New"/>
              </a:rPr>
              <a:t>e</a:t>
            </a:r>
            <a:r>
              <a:rPr sz="1800" b="1" spc="-14" dirty="0" smtClean="0">
                <a:latin typeface="Courier New"/>
                <a:cs typeface="Courier New"/>
              </a:rPr>
              <a:t>_d</a:t>
            </a:r>
            <a:r>
              <a:rPr sz="1800" b="1" spc="0" dirty="0" smtClean="0">
                <a:latin typeface="Courier New"/>
                <a:cs typeface="Courier New"/>
              </a:rPr>
              <a:t>on</a:t>
            </a:r>
            <a:r>
              <a:rPr sz="1800" b="1" spc="-14" dirty="0" smtClean="0">
                <a:latin typeface="Courier New"/>
                <a:cs typeface="Courier New"/>
              </a:rPr>
              <a:t>n</a:t>
            </a:r>
            <a:r>
              <a:rPr sz="1800" b="1" spc="0" dirty="0" smtClean="0">
                <a:latin typeface="Courier New"/>
                <a:cs typeface="Courier New"/>
              </a:rPr>
              <a:t>é</a:t>
            </a:r>
            <a:r>
              <a:rPr sz="1800" b="1" spc="-14" dirty="0" smtClean="0">
                <a:latin typeface="Courier New"/>
                <a:cs typeface="Courier New"/>
              </a:rPr>
              <a:t>e</a:t>
            </a:r>
            <a:r>
              <a:rPr sz="1800" b="1" spc="0" dirty="0" smtClean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519" y="2417881"/>
            <a:ext cx="187006" cy="586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49"/>
              </a:spcBef>
            </a:pPr>
            <a:r>
              <a:rPr sz="1800" spc="0" dirty="0" smtClean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7031" y="2435117"/>
            <a:ext cx="744434" cy="586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my</a:t>
            </a:r>
            <a:r>
              <a:rPr sz="2700" b="1" spc="-14" baseline="4904" dirty="0" smtClean="0">
                <a:latin typeface="Courier New"/>
                <a:cs typeface="Courier New"/>
              </a:rPr>
              <a:t>s</a:t>
            </a:r>
            <a:r>
              <a:rPr sz="2700" b="1" spc="0" baseline="4904" dirty="0" smtClean="0">
                <a:latin typeface="Courier New"/>
                <a:cs typeface="Courier New"/>
              </a:rPr>
              <a:t>ql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78"/>
              </a:spcBef>
            </a:pPr>
            <a:r>
              <a:rPr sz="1800" b="1" spc="0" dirty="0" smtClean="0">
                <a:latin typeface="Courier New"/>
                <a:cs typeface="Courier New"/>
              </a:rPr>
              <a:t>my</a:t>
            </a:r>
            <a:r>
              <a:rPr sz="1800" b="1" spc="-14" dirty="0" smtClean="0">
                <a:latin typeface="Courier New"/>
                <a:cs typeface="Courier New"/>
              </a:rPr>
              <a:t>s</a:t>
            </a:r>
            <a:r>
              <a:rPr sz="1800" b="1" spc="0" dirty="0" smtClean="0">
                <a:latin typeface="Courier New"/>
                <a:cs typeface="Courier New"/>
              </a:rPr>
              <a:t>ql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98828" y="2767125"/>
            <a:ext cx="19710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0" baseline="4904" dirty="0" smtClean="0">
                <a:latin typeface="Courier New"/>
                <a:cs typeface="Courier New"/>
              </a:rPr>
              <a:t>&lt;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1258" y="2767125"/>
            <a:ext cx="156137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spc="-14" baseline="4904" dirty="0" smtClean="0">
                <a:latin typeface="Courier New"/>
                <a:cs typeface="Courier New"/>
              </a:rPr>
              <a:t>re</a:t>
            </a:r>
            <a:r>
              <a:rPr sz="2700" b="1" spc="0" baseline="4904" dirty="0" smtClean="0">
                <a:latin typeface="Courier New"/>
                <a:cs typeface="Courier New"/>
              </a:rPr>
              <a:t>qu</a:t>
            </a:r>
            <a:r>
              <a:rPr sz="2700" b="1" spc="-14" baseline="4904" dirty="0" smtClean="0"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latin typeface="Courier New"/>
                <a:cs typeface="Courier New"/>
              </a:rPr>
              <a:t>t</a:t>
            </a:r>
            <a:r>
              <a:rPr sz="2700" b="1" spc="-14" baseline="4904" dirty="0" smtClean="0">
                <a:latin typeface="Courier New"/>
                <a:cs typeface="Courier New"/>
              </a:rPr>
              <a:t>e</a:t>
            </a:r>
            <a:r>
              <a:rPr sz="2700" b="1" spc="0" baseline="4904" dirty="0" smtClean="0">
                <a:latin typeface="Courier New"/>
                <a:cs typeface="Courier New"/>
              </a:rPr>
              <a:t>.s</a:t>
            </a:r>
            <a:r>
              <a:rPr sz="2700" b="1" spc="-14" baseline="4904" dirty="0" smtClean="0">
                <a:latin typeface="Courier New"/>
                <a:cs typeface="Courier New"/>
              </a:rPr>
              <a:t>q</a:t>
            </a:r>
            <a:r>
              <a:rPr sz="2700" b="1" spc="0" baseline="4904" dirty="0" smtClean="0">
                <a:latin typeface="Courier New"/>
                <a:cs typeface="Courier New"/>
              </a:rPr>
              <a:t>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014" y="3421665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219" y="3440049"/>
            <a:ext cx="12252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Utili</a:t>
            </a:r>
            <a:r>
              <a:rPr sz="3600" spc="-4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8162" y="3440049"/>
            <a:ext cx="24100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-2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ec PHPMyAdmin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14" y="422671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19" y="4245102"/>
            <a:ext cx="15495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I</a:t>
            </a:r>
            <a:r>
              <a:rPr sz="3600" spc="-29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4" baseline="3413" dirty="0" smtClean="0">
                <a:latin typeface="Calibri"/>
                <a:cs typeface="Calibri"/>
              </a:rPr>
              <a:t>r</a:t>
            </a:r>
            <a:r>
              <a:rPr sz="3600" spc="-50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a</a:t>
            </a:r>
            <a:r>
              <a:rPr sz="3600" spc="-14" baseline="3413" dirty="0" smtClean="0">
                <a:latin typeface="Calibri"/>
                <a:cs typeface="Calibri"/>
              </a:rPr>
              <a:t>ç</a:t>
            </a:r>
            <a:r>
              <a:rPr sz="3600" spc="0" baseline="3413" dirty="0" smtClean="0">
                <a:latin typeface="Calibri"/>
                <a:cs typeface="Calibri"/>
              </a:rPr>
              <a:t>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3130" y="4245102"/>
            <a:ext cx="29861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34" baseline="3413" dirty="0" smtClean="0">
                <a:latin typeface="Calibri"/>
                <a:cs typeface="Calibri"/>
              </a:rPr>
              <a:t>a</a:t>
            </a:r>
            <a:r>
              <a:rPr sz="3600" spc="-2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ec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spc="-4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HP (par</a:t>
            </a:r>
            <a:r>
              <a:rPr sz="3600" spc="-9" baseline="3413" dirty="0" smtClean="0">
                <a:latin typeface="Calibri"/>
                <a:cs typeface="Calibri"/>
              </a:rPr>
              <a:t> </a:t>
            </a:r>
            <a:r>
              <a:rPr sz="3600" spc="-29" baseline="3413" dirty="0" smtClean="0">
                <a:latin typeface="Calibri"/>
                <a:cs typeface="Calibri"/>
              </a:rPr>
              <a:t>e</a:t>
            </a:r>
            <a:r>
              <a:rPr sz="3600" spc="-54" baseline="3413" dirty="0" smtClean="0">
                <a:latin typeface="Calibri"/>
                <a:cs typeface="Calibri"/>
              </a:rPr>
              <a:t>x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9" baseline="3413" dirty="0" smtClean="0">
                <a:latin typeface="Calibri"/>
                <a:cs typeface="Calibri"/>
              </a:rPr>
              <a:t>m</a:t>
            </a:r>
            <a:r>
              <a:rPr sz="3600" spc="0" baseline="3413" dirty="0" smtClean="0">
                <a:latin typeface="Calibri"/>
                <a:cs typeface="Calibri"/>
              </a:rPr>
              <a:t>ple)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27070" y="358797"/>
            <a:ext cx="276037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PHPMyAdmin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014" y="121427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219" y="1232662"/>
            <a:ext cx="29044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4" baseline="3413" dirty="0" smtClean="0">
                <a:latin typeface="Calibri"/>
                <a:cs typeface="Calibri"/>
              </a:rPr>
              <a:t>A</a:t>
            </a:r>
            <a:r>
              <a:rPr sz="3600" spc="-29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ec</a:t>
            </a:r>
            <a:r>
              <a:rPr sz="3600" spc="9" baseline="3413" dirty="0" smtClean="0">
                <a:latin typeface="Calibri"/>
                <a:cs typeface="Calibri"/>
              </a:rPr>
              <a:t> </a:t>
            </a:r>
            <a:r>
              <a:rPr sz="3600" spc="-4" baseline="3413" dirty="0" smtClean="0">
                <a:latin typeface="Calibri"/>
                <a:cs typeface="Calibri"/>
              </a:rPr>
              <a:t>P</a:t>
            </a:r>
            <a:r>
              <a:rPr sz="3600" spc="0" baseline="3413" dirty="0" smtClean="0">
                <a:latin typeface="Calibri"/>
                <a:cs typeface="Calibri"/>
              </a:rPr>
              <a:t>HPMyAd</a:t>
            </a:r>
            <a:r>
              <a:rPr sz="3600" spc="9" baseline="3413" dirty="0" smtClean="0">
                <a:latin typeface="Calibri"/>
                <a:cs typeface="Calibri"/>
              </a:rPr>
              <a:t>m</a:t>
            </a:r>
            <a:r>
              <a:rPr sz="3600" spc="0" baseline="3413" dirty="0" smtClean="0">
                <a:latin typeface="Calibri"/>
                <a:cs typeface="Calibri"/>
              </a:rPr>
              <a:t>in,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7305" y="1232662"/>
            <a:ext cx="6451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peut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0128" y="1232662"/>
            <a:ext cx="1526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519" y="1634887"/>
            <a:ext cx="205297" cy="2108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5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2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12700" marR="215">
              <a:lnSpc>
                <a:spcPct val="95825"/>
              </a:lnSpc>
              <a:spcBef>
                <a:spcPts val="580"/>
              </a:spcBef>
            </a:pPr>
            <a:r>
              <a:rPr sz="2000" spc="0" dirty="0" smtClean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031" y="1650238"/>
            <a:ext cx="2409308" cy="2108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 smtClean="0">
                <a:latin typeface="Calibri"/>
                <a:cs typeface="Calibri"/>
              </a:rPr>
              <a:t>C</a:t>
            </a:r>
            <a:r>
              <a:rPr sz="3000" spc="-29" baseline="2730" dirty="0" smtClean="0">
                <a:latin typeface="Calibri"/>
                <a:cs typeface="Calibri"/>
              </a:rPr>
              <a:t>r</a:t>
            </a:r>
            <a:r>
              <a:rPr sz="3000" spc="0" baseline="2730" dirty="0" smtClean="0">
                <a:latin typeface="Calibri"/>
                <a:cs typeface="Calibri"/>
              </a:rPr>
              <a:t>éer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4" baseline="2730" dirty="0" smtClean="0">
                <a:latin typeface="Calibri"/>
                <a:cs typeface="Calibri"/>
              </a:rPr>
              <a:t>u</a:t>
            </a:r>
            <a:r>
              <a:rPr sz="3000" spc="0" baseline="2730" dirty="0" smtClean="0">
                <a:latin typeface="Calibri"/>
                <a:cs typeface="Calibri"/>
              </a:rPr>
              <a:t>ne</a:t>
            </a:r>
            <a:r>
              <a:rPr sz="3000" spc="-4" baseline="2730" dirty="0" smtClean="0">
                <a:latin typeface="Calibri"/>
                <a:cs typeface="Calibri"/>
              </a:rPr>
              <a:t> </a:t>
            </a:r>
            <a:r>
              <a:rPr sz="3000" spc="0" baseline="2730" dirty="0" smtClean="0">
                <a:latin typeface="Calibri"/>
                <a:cs typeface="Calibri"/>
              </a:rPr>
              <a:t>base</a:t>
            </a:r>
            <a:endParaRPr sz="2000">
              <a:latin typeface="Calibri"/>
              <a:cs typeface="Calibri"/>
            </a:endParaRPr>
          </a:p>
          <a:p>
            <a:pPr marL="12700" marR="169078">
              <a:lnSpc>
                <a:spcPts val="2441"/>
              </a:lnSpc>
              <a:spcBef>
                <a:spcPts val="327"/>
              </a:spcBef>
            </a:pPr>
            <a:r>
              <a:rPr sz="2000" spc="0" dirty="0" smtClean="0">
                <a:latin typeface="Calibri"/>
                <a:cs typeface="Calibri"/>
              </a:rPr>
              <a:t>C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éer</a:t>
            </a:r>
            <a:r>
              <a:rPr sz="2000" spc="-4" dirty="0" smtClean="0">
                <a:latin typeface="Calibri"/>
                <a:cs typeface="Calibri"/>
              </a:rPr>
              <a:t> 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es 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ables </a:t>
            </a:r>
            <a:endParaRPr sz="2000">
              <a:latin typeface="Calibri"/>
              <a:cs typeface="Calibri"/>
            </a:endParaRPr>
          </a:p>
          <a:p>
            <a:pPr marL="12700" marR="169078">
              <a:lnSpc>
                <a:spcPts val="2441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Mo</a:t>
            </a:r>
            <a:r>
              <a:rPr sz="2000" spc="4" dirty="0" smtClean="0">
                <a:latin typeface="Calibri"/>
                <a:cs typeface="Calibri"/>
              </a:rPr>
              <a:t>d</a:t>
            </a:r>
            <a:r>
              <a:rPr sz="2000" spc="0" dirty="0" smtClean="0">
                <a:latin typeface="Calibri"/>
                <a:cs typeface="Calibri"/>
              </a:rPr>
              <a:t>if</a:t>
            </a:r>
            <a:r>
              <a:rPr sz="2000" spc="-9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er des 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ables </a:t>
            </a:r>
            <a:endParaRPr sz="2000">
              <a:latin typeface="Calibri"/>
              <a:cs typeface="Calibri"/>
            </a:endParaRPr>
          </a:p>
          <a:p>
            <a:pPr marL="12700" marR="169078">
              <a:lnSpc>
                <a:spcPts val="2441"/>
              </a:lnSpc>
              <a:spcBef>
                <a:spcPts val="439"/>
              </a:spcBef>
            </a:pPr>
            <a:r>
              <a:rPr sz="2000" spc="-34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</a:t>
            </a:r>
            <a:r>
              <a:rPr sz="2000" spc="-9" dirty="0" smtClean="0">
                <a:latin typeface="Calibri"/>
                <a:cs typeface="Calibri"/>
              </a:rPr>
              <a:t>m</a:t>
            </a:r>
            <a:r>
              <a:rPr sz="2000" spc="0" dirty="0" smtClean="0">
                <a:latin typeface="Calibri"/>
                <a:cs typeface="Calibri"/>
              </a:rPr>
              <a:t>pl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des 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abl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s </a:t>
            </a:r>
            <a:endParaRPr sz="2000">
              <a:latin typeface="Calibri"/>
              <a:cs typeface="Calibri"/>
            </a:endParaRPr>
          </a:p>
          <a:p>
            <a:pPr marL="12700" marR="169078">
              <a:lnSpc>
                <a:spcPts val="2441"/>
              </a:lnSpc>
              <a:spcBef>
                <a:spcPts val="439"/>
              </a:spcBef>
            </a:pPr>
            <a:r>
              <a:rPr sz="2000" spc="0" dirty="0" smtClean="0">
                <a:latin typeface="Calibri"/>
                <a:cs typeface="Calibri"/>
              </a:rPr>
              <a:t>S</a:t>
            </a:r>
            <a:r>
              <a:rPr sz="2000" spc="4" dirty="0" smtClean="0">
                <a:latin typeface="Calibri"/>
                <a:cs typeface="Calibri"/>
              </a:rPr>
              <a:t>u</a:t>
            </a:r>
            <a:r>
              <a:rPr sz="2000" spc="0" dirty="0" smtClean="0">
                <a:latin typeface="Calibri"/>
                <a:cs typeface="Calibri"/>
              </a:rPr>
              <a:t>p</a:t>
            </a:r>
            <a:r>
              <a:rPr sz="2000" spc="4" dirty="0" smtClean="0">
                <a:latin typeface="Calibri"/>
                <a:cs typeface="Calibri"/>
              </a:rPr>
              <a:t>p</a:t>
            </a:r>
            <a:r>
              <a:rPr sz="2000" spc="0" dirty="0" smtClean="0">
                <a:latin typeface="Calibri"/>
                <a:cs typeface="Calibri"/>
              </a:rPr>
              <a:t>r</a:t>
            </a:r>
            <a:r>
              <a:rPr sz="2000" spc="-4" dirty="0" smtClean="0">
                <a:latin typeface="Calibri"/>
                <a:cs typeface="Calibri"/>
              </a:rPr>
              <a:t>i</a:t>
            </a:r>
            <a:r>
              <a:rPr sz="2000" spc="0" dirty="0" smtClean="0">
                <a:latin typeface="Calibri"/>
                <a:cs typeface="Calibri"/>
              </a:rPr>
              <a:t>m</a:t>
            </a:r>
            <a:r>
              <a:rPr sz="2000" spc="-4" dirty="0" smtClean="0">
                <a:latin typeface="Calibri"/>
                <a:cs typeface="Calibri"/>
              </a:rPr>
              <a:t>e</a:t>
            </a:r>
            <a:r>
              <a:rPr sz="2000" spc="0" dirty="0" smtClean="0">
                <a:latin typeface="Calibri"/>
                <a:cs typeface="Calibri"/>
              </a:rPr>
              <a:t>r des </a:t>
            </a:r>
            <a:r>
              <a:rPr sz="2000" spc="-19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ables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39"/>
              </a:spcBef>
            </a:pPr>
            <a:r>
              <a:rPr sz="2000" spc="-44" dirty="0" smtClean="0">
                <a:latin typeface="Calibri"/>
                <a:cs typeface="Calibri"/>
              </a:rPr>
              <a:t>F</a:t>
            </a:r>
            <a:r>
              <a:rPr sz="2000" spc="0" dirty="0" smtClean="0">
                <a:latin typeface="Calibri"/>
                <a:cs typeface="Calibri"/>
              </a:rPr>
              <a:t>ai</a:t>
            </a:r>
            <a:r>
              <a:rPr sz="2000" spc="-29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 des </a:t>
            </a:r>
            <a:r>
              <a:rPr sz="2000" spc="-25" dirty="0" smtClean="0">
                <a:latin typeface="Calibri"/>
                <a:cs typeface="Calibri"/>
              </a:rPr>
              <a:t>r</a:t>
            </a:r>
            <a:r>
              <a:rPr sz="2000" spc="0" dirty="0" smtClean="0">
                <a:latin typeface="Calibri"/>
                <a:cs typeface="Calibri"/>
              </a:rPr>
              <a:t>equ</a:t>
            </a:r>
            <a:r>
              <a:rPr sz="2000" spc="-9" dirty="0" smtClean="0">
                <a:latin typeface="Calibri"/>
                <a:cs typeface="Calibri"/>
              </a:rPr>
              <a:t>ê</a:t>
            </a:r>
            <a:r>
              <a:rPr sz="2000" spc="-25" dirty="0" smtClean="0">
                <a:latin typeface="Calibri"/>
                <a:cs typeface="Calibri"/>
              </a:rPr>
              <a:t>t</a:t>
            </a:r>
            <a:r>
              <a:rPr sz="2000" spc="0" dirty="0" smtClean="0">
                <a:latin typeface="Calibri"/>
                <a:cs typeface="Calibri"/>
              </a:rPr>
              <a:t>es</a:t>
            </a:r>
            <a:r>
              <a:rPr sz="2000" spc="9" dirty="0" smtClean="0">
                <a:latin typeface="Calibri"/>
                <a:cs typeface="Calibri"/>
              </a:rPr>
              <a:t> </a:t>
            </a:r>
            <a:r>
              <a:rPr sz="2000" spc="0" dirty="0" smtClean="0">
                <a:latin typeface="Calibri"/>
                <a:cs typeface="Calibri"/>
              </a:rPr>
              <a:t>SQL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014" y="415356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219" y="4171950"/>
            <a:ext cx="31139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Il e</a:t>
            </a:r>
            <a:r>
              <a:rPr sz="3600" spc="-29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é</a:t>
            </a:r>
            <a:r>
              <a:rPr sz="3600" spc="-44" baseline="3413" dirty="0" smtClean="0">
                <a:latin typeface="Calibri"/>
                <a:cs typeface="Calibri"/>
              </a:rPr>
              <a:t>g</a:t>
            </a:r>
            <a:r>
              <a:rPr sz="3600" spc="0" baseline="3413" dirty="0" smtClean="0">
                <a:latin typeface="Calibri"/>
                <a:cs typeface="Calibri"/>
              </a:rPr>
              <a:t>al</a:t>
            </a:r>
            <a:r>
              <a:rPr sz="3600" spc="4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me</a:t>
            </a:r>
            <a:r>
              <a:rPr sz="3600" spc="-14" baseline="3413" dirty="0" smtClean="0">
                <a:latin typeface="Calibri"/>
                <a:cs typeface="Calibri"/>
              </a:rPr>
              <a:t>n</a:t>
            </a:r>
            <a:r>
              <a:rPr sz="3600" spc="0" baseline="3413" dirty="0" smtClean="0">
                <a:latin typeface="Calibri"/>
                <a:cs typeface="Calibri"/>
              </a:rPr>
              <a:t>t</a:t>
            </a:r>
            <a:r>
              <a:rPr sz="3600" spc="-14" baseline="3413" dirty="0" smtClean="0">
                <a:latin typeface="Calibri"/>
                <a:cs typeface="Calibri"/>
              </a:rPr>
              <a:t> </a:t>
            </a:r>
            <a:r>
              <a:rPr sz="3600" spc="0" baseline="3413" dirty="0" smtClean="0">
                <a:latin typeface="Calibri"/>
                <a:cs typeface="Calibri"/>
              </a:rPr>
              <a:t>po</a:t>
            </a:r>
            <a:r>
              <a:rPr sz="3600" spc="-4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sible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7922" y="4171950"/>
            <a:ext cx="13503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d</a:t>
            </a:r>
            <a:r>
              <a:rPr sz="3600" spc="-169" baseline="3413" dirty="0" smtClean="0">
                <a:latin typeface="Calibri"/>
                <a:cs typeface="Calibri"/>
              </a:rPr>
              <a:t>’</a:t>
            </a:r>
            <a:r>
              <a:rPr sz="3600" spc="-29" baseline="3413" dirty="0" smtClean="0">
                <a:latin typeface="Calibri"/>
                <a:cs typeface="Calibri"/>
              </a:rPr>
              <a:t>e</a:t>
            </a:r>
            <a:r>
              <a:rPr sz="3600" spc="0" baseline="3413" dirty="0" smtClean="0">
                <a:latin typeface="Calibri"/>
                <a:cs typeface="Calibri"/>
              </a:rPr>
              <a:t>xpor</a:t>
            </a:r>
            <a:r>
              <a:rPr sz="3600" spc="-19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4833" y="4171950"/>
            <a:ext cx="2872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8297" y="4171950"/>
            <a:ext cx="12010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 smtClean="0">
                <a:latin typeface="Calibri"/>
                <a:cs typeface="Calibri"/>
              </a:rPr>
              <a:t>s</a:t>
            </a:r>
            <a:r>
              <a:rPr sz="3600" spc="0" baseline="3413" dirty="0" smtClean="0">
                <a:latin typeface="Calibri"/>
                <a:cs typeface="Calibri"/>
              </a:rPr>
              <a:t>tru</a:t>
            </a:r>
            <a:r>
              <a:rPr sz="3600" spc="4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tu</a:t>
            </a:r>
            <a:r>
              <a:rPr sz="3600" spc="-34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5856" y="4171950"/>
            <a:ext cx="3250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7420" y="4171950"/>
            <a:ext cx="2930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6980" y="4171950"/>
            <a:ext cx="17517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9" baseline="3413" dirty="0" smtClean="0">
                <a:latin typeface="Calibri"/>
                <a:cs typeface="Calibri"/>
              </a:rPr>
              <a:t>c</a:t>
            </a:r>
            <a:r>
              <a:rPr sz="3600" spc="0" baseline="3413" dirty="0" smtClean="0">
                <a:latin typeface="Calibri"/>
                <a:cs typeface="Calibri"/>
              </a:rPr>
              <a:t>o</a:t>
            </a:r>
            <a:r>
              <a:rPr sz="3600" spc="-29" baseline="3413" dirty="0" smtClean="0">
                <a:latin typeface="Calibri"/>
                <a:cs typeface="Calibri"/>
              </a:rPr>
              <a:t>n</a:t>
            </a:r>
            <a:r>
              <a:rPr sz="3600" spc="-25" baseline="3413" dirty="0" smtClean="0">
                <a:latin typeface="Calibri"/>
                <a:cs typeface="Calibri"/>
              </a:rPr>
              <a:t>t</a:t>
            </a:r>
            <a:r>
              <a:rPr sz="3600" spc="0" baseline="3413" dirty="0" smtClean="0">
                <a:latin typeface="Calibri"/>
                <a:cs typeface="Calibri"/>
              </a:rPr>
              <a:t>enu de 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219" y="4537710"/>
            <a:ext cx="33190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latin typeface="Calibri"/>
                <a:cs typeface="Calibri"/>
              </a:rPr>
              <a:t>base </a:t>
            </a:r>
            <a:r>
              <a:rPr sz="3600" spc="-25" baseline="3413" dirty="0" smtClean="0">
                <a:latin typeface="Calibri"/>
                <a:cs typeface="Calibri"/>
              </a:rPr>
              <a:t>v</a:t>
            </a:r>
            <a:r>
              <a:rPr sz="3600" spc="0" baseline="3413" dirty="0" smtClean="0">
                <a:latin typeface="Calibri"/>
                <a:cs typeface="Calibri"/>
              </a:rPr>
              <a:t>e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s d</a:t>
            </a:r>
            <a:r>
              <a:rPr sz="3600" spc="-184" baseline="3413" dirty="0" smtClean="0">
                <a:latin typeface="Calibri"/>
                <a:cs typeface="Calibri"/>
              </a:rPr>
              <a:t>’</a:t>
            </a:r>
            <a:r>
              <a:rPr sz="3600" spc="0" baseline="3413" dirty="0" smtClean="0">
                <a:latin typeface="Calibri"/>
                <a:cs typeface="Calibri"/>
              </a:rPr>
              <a:t>aut</a:t>
            </a:r>
            <a:r>
              <a:rPr sz="3600" spc="-29" baseline="3413" dirty="0" smtClean="0">
                <a:latin typeface="Calibri"/>
                <a:cs typeface="Calibri"/>
              </a:rPr>
              <a:t>r</a:t>
            </a:r>
            <a:r>
              <a:rPr sz="3600" spc="0" baseline="3413" dirty="0" smtClean="0">
                <a:latin typeface="Calibri"/>
                <a:cs typeface="Calibri"/>
              </a:rPr>
              <a:t>es </a:t>
            </a:r>
            <a:r>
              <a:rPr sz="3600" spc="-50" baseline="3413" dirty="0" smtClean="0">
                <a:latin typeface="Calibri"/>
                <a:cs typeface="Calibri"/>
              </a:rPr>
              <a:t>f</a:t>
            </a:r>
            <a:r>
              <a:rPr sz="3600" spc="0" baseline="3413" dirty="0" smtClean="0">
                <a:latin typeface="Calibri"/>
                <a:cs typeface="Calibri"/>
              </a:rPr>
              <a:t>orm</a:t>
            </a:r>
            <a:r>
              <a:rPr sz="3600" spc="-19" baseline="3413" dirty="0" smtClean="0">
                <a:latin typeface="Calibri"/>
                <a:cs typeface="Calibri"/>
              </a:rPr>
              <a:t>a</a:t>
            </a:r>
            <a:r>
              <a:rPr sz="3600" spc="0" baseline="3413" dirty="0" smtClean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44" y="2077212"/>
            <a:ext cx="8950452" cy="2503932"/>
          </a:xfrm>
          <a:custGeom>
            <a:avLst/>
            <a:gdLst/>
            <a:ahLst/>
            <a:cxnLst/>
            <a:rect l="l" t="t" r="r" b="b"/>
            <a:pathLst>
              <a:path w="8950452" h="2503932">
                <a:moveTo>
                  <a:pt x="0" y="2503932"/>
                </a:moveTo>
                <a:lnTo>
                  <a:pt x="8950452" y="2503932"/>
                </a:lnTo>
                <a:lnTo>
                  <a:pt x="8950452" y="0"/>
                </a:lnTo>
                <a:lnTo>
                  <a:pt x="0" y="0"/>
                </a:lnTo>
                <a:lnTo>
                  <a:pt x="0" y="250393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4" y="2077212"/>
            <a:ext cx="8950452" cy="2503932"/>
          </a:xfrm>
          <a:custGeom>
            <a:avLst/>
            <a:gdLst/>
            <a:ahLst/>
            <a:cxnLst/>
            <a:rect l="l" t="t" r="r" b="b"/>
            <a:pathLst>
              <a:path w="8950452" h="2503932">
                <a:moveTo>
                  <a:pt x="0" y="2503932"/>
                </a:moveTo>
                <a:lnTo>
                  <a:pt x="8950452" y="2503932"/>
                </a:lnTo>
                <a:lnTo>
                  <a:pt x="8950452" y="0"/>
                </a:lnTo>
                <a:lnTo>
                  <a:pt x="0" y="0"/>
                </a:lnTo>
                <a:lnTo>
                  <a:pt x="0" y="250393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02689" y="358797"/>
            <a:ext cx="26575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Étab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l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issement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0509" y="358797"/>
            <a:ext cx="113502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d’une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8139" y="358797"/>
            <a:ext cx="19717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connex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i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344" y="2077212"/>
            <a:ext cx="8950452" cy="2503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306">
              <a:lnSpc>
                <a:spcPct val="94401"/>
              </a:lnSpc>
              <a:spcBef>
                <a:spcPts val="445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ab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ss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em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de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 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ex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 marL="89306">
              <a:lnSpc>
                <a:spcPct val="94401"/>
              </a:lnSpc>
              <a:spcBef>
                <a:spcPts val="6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h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x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de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b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s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89306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try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3626">
              <a:lnSpc>
                <a:spcPct val="94401"/>
              </a:lnSpc>
              <a:spcBef>
                <a:spcPts val="60"/>
              </a:spcBef>
            </a:pP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"m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y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ql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:h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4F6128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o</a:t>
            </a:r>
            <a:r>
              <a:rPr sz="1800" b="1" spc="-14" dirty="0" smtClean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800" b="1" spc="-9" dirty="0" smtClean="0">
                <a:solidFill>
                  <a:srgbClr val="4F6128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;d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solidFill>
                  <a:srgbClr val="4F6128"/>
                </a:solidFill>
                <a:latin typeface="Courier New"/>
                <a:cs typeface="Courier New"/>
              </a:rPr>
              <a:t>=</a:t>
            </a: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4F6128"/>
                </a:solidFill>
                <a:latin typeface="Courier New"/>
                <a:cs typeface="Courier New"/>
              </a:rPr>
              <a:t>na</a:t>
            </a: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me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8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12107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4F6128"/>
                </a:solidFill>
                <a:latin typeface="Courier New"/>
                <a:cs typeface="Courier New"/>
              </a:rPr>
              <a:t>u</a:t>
            </a: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4F6128"/>
                </a:solidFill>
                <a:latin typeface="Courier New"/>
                <a:cs typeface="Courier New"/>
              </a:rPr>
              <a:t>er</a:t>
            </a: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na</a:t>
            </a:r>
            <a:r>
              <a:rPr sz="1800" b="1" spc="-14" dirty="0" smtClean="0">
                <a:solidFill>
                  <a:srgbClr val="4F6128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4F6128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4F6128"/>
                </a:solidFill>
                <a:latin typeface="Courier New"/>
                <a:cs typeface="Courier New"/>
              </a:rPr>
              <a:t>ss</a:t>
            </a: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wo</a:t>
            </a:r>
            <a:r>
              <a:rPr sz="1800" b="1" spc="-14" dirty="0" smtClean="0">
                <a:solidFill>
                  <a:srgbClr val="4F6128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4F6128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63626">
              <a:lnSpc>
                <a:spcPct val="94401"/>
              </a:lnSpc>
              <a:spcBef>
                <a:spcPts val="50"/>
              </a:spcBef>
            </a:pP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..</a:t>
            </a:r>
            <a:endParaRPr sz="1800">
              <a:latin typeface="Courier New"/>
              <a:cs typeface="Courier New"/>
            </a:endParaRPr>
          </a:p>
          <a:p>
            <a:pPr marL="89306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 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ch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PD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x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on</a:t>
            </a:r>
            <a:r>
              <a:rPr sz="1800" b="1" spc="-1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x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3626">
              <a:lnSpc>
                <a:spcPct val="94401"/>
              </a:lnSpc>
              <a:spcBef>
                <a:spcPts val="45"/>
              </a:spcBef>
            </a:pP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 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ro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blème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con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xion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MySQL</a:t>
            </a:r>
            <a:r>
              <a:rPr sz="1800" b="1" spc="-1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! ".</a:t>
            </a:r>
            <a:r>
              <a:rPr sz="1800" b="1" spc="-79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ex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9306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60348" y="4668012"/>
            <a:ext cx="7511796" cy="1668780"/>
          </a:xfrm>
          <a:custGeom>
            <a:avLst/>
            <a:gdLst/>
            <a:ahLst/>
            <a:cxnLst/>
            <a:rect l="l" t="t" r="r" b="b"/>
            <a:pathLst>
              <a:path w="7511796" h="1668780">
                <a:moveTo>
                  <a:pt x="0" y="1668780"/>
                </a:moveTo>
                <a:lnTo>
                  <a:pt x="7511796" y="1668780"/>
                </a:lnTo>
                <a:lnTo>
                  <a:pt x="7511796" y="0"/>
                </a:lnTo>
                <a:lnTo>
                  <a:pt x="0" y="0"/>
                </a:lnTo>
                <a:lnTo>
                  <a:pt x="0" y="166878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0348" y="4668012"/>
            <a:ext cx="7511796" cy="1668780"/>
          </a:xfrm>
          <a:custGeom>
            <a:avLst/>
            <a:gdLst/>
            <a:ahLst/>
            <a:cxnLst/>
            <a:rect l="l" t="t" r="r" b="b"/>
            <a:pathLst>
              <a:path w="7511796" h="1668780">
                <a:moveTo>
                  <a:pt x="0" y="1668780"/>
                </a:moveTo>
                <a:lnTo>
                  <a:pt x="7511796" y="1668780"/>
                </a:lnTo>
                <a:lnTo>
                  <a:pt x="7511796" y="0"/>
                </a:lnTo>
                <a:lnTo>
                  <a:pt x="0" y="0"/>
                </a:lnTo>
                <a:lnTo>
                  <a:pt x="0" y="166878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12992" y="5673852"/>
            <a:ext cx="2266188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71844" y="5655564"/>
            <a:ext cx="2292096" cy="586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3472" y="5704332"/>
            <a:ext cx="2150364" cy="368808"/>
          </a:xfrm>
          <a:custGeom>
            <a:avLst/>
            <a:gdLst/>
            <a:ahLst/>
            <a:cxnLst/>
            <a:rect l="l" t="t" r="r" b="b"/>
            <a:pathLst>
              <a:path w="2150364" h="368808">
                <a:moveTo>
                  <a:pt x="0" y="368808"/>
                </a:moveTo>
                <a:lnTo>
                  <a:pt x="2150364" y="368808"/>
                </a:lnTo>
                <a:lnTo>
                  <a:pt x="215036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43472" y="5704332"/>
            <a:ext cx="2150364" cy="368808"/>
          </a:xfrm>
          <a:custGeom>
            <a:avLst/>
            <a:gdLst/>
            <a:ahLst/>
            <a:cxnLst/>
            <a:rect l="l" t="t" r="r" b="b"/>
            <a:pathLst>
              <a:path w="2150364" h="368808">
                <a:moveTo>
                  <a:pt x="0" y="368808"/>
                </a:moveTo>
                <a:lnTo>
                  <a:pt x="2150364" y="368808"/>
                </a:lnTo>
                <a:lnTo>
                  <a:pt x="215036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8764" y="5926505"/>
            <a:ext cx="584708" cy="516699"/>
          </a:xfrm>
          <a:custGeom>
            <a:avLst/>
            <a:gdLst/>
            <a:ahLst/>
            <a:cxnLst/>
            <a:rect l="l" t="t" r="r" b="b"/>
            <a:pathLst>
              <a:path w="584708" h="516699">
                <a:moveTo>
                  <a:pt x="568960" y="863"/>
                </a:moveTo>
                <a:lnTo>
                  <a:pt x="559554" y="6350"/>
                </a:lnTo>
                <a:lnTo>
                  <a:pt x="568960" y="11836"/>
                </a:lnTo>
                <a:lnTo>
                  <a:pt x="568960" y="863"/>
                </a:lnTo>
                <a:close/>
              </a:path>
              <a:path w="584708" h="516699">
                <a:moveTo>
                  <a:pt x="12700" y="0"/>
                </a:moveTo>
                <a:lnTo>
                  <a:pt x="6350" y="0"/>
                </a:lnTo>
                <a:lnTo>
                  <a:pt x="12700" y="6350"/>
                </a:lnTo>
                <a:lnTo>
                  <a:pt x="12700" y="0"/>
                </a:lnTo>
                <a:close/>
              </a:path>
              <a:path w="584708" h="516699">
                <a:moveTo>
                  <a:pt x="2921" y="12700"/>
                </a:moveTo>
                <a:lnTo>
                  <a:pt x="572135" y="12700"/>
                </a:lnTo>
                <a:lnTo>
                  <a:pt x="572135" y="0"/>
                </a:lnTo>
                <a:lnTo>
                  <a:pt x="568960" y="863"/>
                </a:lnTo>
                <a:lnTo>
                  <a:pt x="568960" y="11836"/>
                </a:lnTo>
                <a:lnTo>
                  <a:pt x="559554" y="6350"/>
                </a:lnTo>
                <a:lnTo>
                  <a:pt x="568960" y="863"/>
                </a:lnTo>
                <a:lnTo>
                  <a:pt x="572135" y="0"/>
                </a:lnTo>
                <a:lnTo>
                  <a:pt x="12700" y="0"/>
                </a:lnTo>
                <a:lnTo>
                  <a:pt x="12700" y="6350"/>
                </a:lnTo>
                <a:lnTo>
                  <a:pt x="6350" y="0"/>
                </a:lnTo>
                <a:lnTo>
                  <a:pt x="6350" y="-445947"/>
                </a:lnTo>
                <a:lnTo>
                  <a:pt x="8636" y="-445947"/>
                </a:lnTo>
                <a:lnTo>
                  <a:pt x="6350" y="-445947"/>
                </a:lnTo>
                <a:lnTo>
                  <a:pt x="6350" y="0"/>
                </a:lnTo>
                <a:lnTo>
                  <a:pt x="12700" y="0"/>
                </a:lnTo>
                <a:lnTo>
                  <a:pt x="12700" y="-452297"/>
                </a:lnTo>
                <a:lnTo>
                  <a:pt x="8636" y="-448233"/>
                </a:lnTo>
                <a:lnTo>
                  <a:pt x="8636" y="-458647"/>
                </a:lnTo>
                <a:lnTo>
                  <a:pt x="2921" y="-458647"/>
                </a:lnTo>
                <a:lnTo>
                  <a:pt x="0" y="-455853"/>
                </a:lnTo>
                <a:lnTo>
                  <a:pt x="0" y="9855"/>
                </a:lnTo>
                <a:lnTo>
                  <a:pt x="2921" y="12700"/>
                </a:lnTo>
                <a:close/>
              </a:path>
              <a:path w="584708" h="516699">
                <a:moveTo>
                  <a:pt x="490474" y="54000"/>
                </a:moveTo>
                <a:lnTo>
                  <a:pt x="492251" y="57035"/>
                </a:lnTo>
                <a:lnTo>
                  <a:pt x="496062" y="58051"/>
                </a:lnTo>
                <a:lnTo>
                  <a:pt x="499110" y="56286"/>
                </a:lnTo>
                <a:lnTo>
                  <a:pt x="584708" y="6350"/>
                </a:lnTo>
                <a:lnTo>
                  <a:pt x="499110" y="-43586"/>
                </a:lnTo>
                <a:lnTo>
                  <a:pt x="496062" y="-45351"/>
                </a:lnTo>
                <a:lnTo>
                  <a:pt x="492251" y="-44322"/>
                </a:lnTo>
                <a:lnTo>
                  <a:pt x="490474" y="-41300"/>
                </a:lnTo>
                <a:lnTo>
                  <a:pt x="488696" y="-38265"/>
                </a:lnTo>
                <a:lnTo>
                  <a:pt x="489712" y="-34378"/>
                </a:lnTo>
                <a:lnTo>
                  <a:pt x="492760" y="-32613"/>
                </a:lnTo>
                <a:lnTo>
                  <a:pt x="548669" y="0"/>
                </a:lnTo>
                <a:lnTo>
                  <a:pt x="572135" y="0"/>
                </a:lnTo>
                <a:lnTo>
                  <a:pt x="572135" y="12700"/>
                </a:lnTo>
                <a:lnTo>
                  <a:pt x="548669" y="12700"/>
                </a:lnTo>
                <a:lnTo>
                  <a:pt x="492760" y="45313"/>
                </a:lnTo>
                <a:lnTo>
                  <a:pt x="489712" y="47078"/>
                </a:lnTo>
                <a:lnTo>
                  <a:pt x="488696" y="50977"/>
                </a:lnTo>
                <a:lnTo>
                  <a:pt x="490474" y="5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60348" y="1141476"/>
            <a:ext cx="7511796" cy="1181100"/>
          </a:xfrm>
          <a:custGeom>
            <a:avLst/>
            <a:gdLst/>
            <a:ahLst/>
            <a:cxnLst/>
            <a:rect l="l" t="t" r="r" b="b"/>
            <a:pathLst>
              <a:path w="7511796" h="1181100">
                <a:moveTo>
                  <a:pt x="0" y="1181100"/>
                </a:moveTo>
                <a:lnTo>
                  <a:pt x="7511796" y="1181100"/>
                </a:lnTo>
                <a:lnTo>
                  <a:pt x="7511796" y="0"/>
                </a:lnTo>
                <a:lnTo>
                  <a:pt x="0" y="0"/>
                </a:lnTo>
                <a:lnTo>
                  <a:pt x="0" y="11811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0348" y="1141476"/>
            <a:ext cx="7511796" cy="1181100"/>
          </a:xfrm>
          <a:custGeom>
            <a:avLst/>
            <a:gdLst/>
            <a:ahLst/>
            <a:cxnLst/>
            <a:rect l="l" t="t" r="r" b="b"/>
            <a:pathLst>
              <a:path w="7511796" h="1181100">
                <a:moveTo>
                  <a:pt x="0" y="1181100"/>
                </a:moveTo>
                <a:lnTo>
                  <a:pt x="7511796" y="1181100"/>
                </a:lnTo>
                <a:lnTo>
                  <a:pt x="7511796" y="0"/>
                </a:lnTo>
                <a:lnTo>
                  <a:pt x="0" y="0"/>
                </a:lnTo>
                <a:lnTo>
                  <a:pt x="0" y="1181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0348" y="2636520"/>
            <a:ext cx="7511796" cy="1728215"/>
          </a:xfrm>
          <a:custGeom>
            <a:avLst/>
            <a:gdLst/>
            <a:ahLst/>
            <a:cxnLst/>
            <a:rect l="l" t="t" r="r" b="b"/>
            <a:pathLst>
              <a:path w="7511796" h="1728215">
                <a:moveTo>
                  <a:pt x="0" y="1728215"/>
                </a:moveTo>
                <a:lnTo>
                  <a:pt x="7511796" y="1728215"/>
                </a:lnTo>
                <a:lnTo>
                  <a:pt x="7511796" y="0"/>
                </a:lnTo>
                <a:lnTo>
                  <a:pt x="0" y="0"/>
                </a:lnTo>
                <a:lnTo>
                  <a:pt x="0" y="172821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60348" y="2636520"/>
            <a:ext cx="7511796" cy="1728215"/>
          </a:xfrm>
          <a:custGeom>
            <a:avLst/>
            <a:gdLst/>
            <a:ahLst/>
            <a:cxnLst/>
            <a:rect l="l" t="t" r="r" b="b"/>
            <a:pathLst>
              <a:path w="7511796" h="1728215">
                <a:moveTo>
                  <a:pt x="0" y="1728215"/>
                </a:moveTo>
                <a:lnTo>
                  <a:pt x="7511796" y="1728215"/>
                </a:lnTo>
                <a:lnTo>
                  <a:pt x="7511796" y="0"/>
                </a:lnTo>
                <a:lnTo>
                  <a:pt x="0" y="0"/>
                </a:lnTo>
                <a:lnTo>
                  <a:pt x="0" y="17282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69158" y="358797"/>
            <a:ext cx="156479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Requê</a:t>
            </a:r>
            <a:r>
              <a:rPr sz="3600" i="1" spc="-14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6556" y="358797"/>
            <a:ext cx="128772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simple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200" y="3377971"/>
            <a:ext cx="39082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3413" dirty="0" smtClean="0">
                <a:latin typeface="Calibri"/>
                <a:cs typeface="Calibri"/>
              </a:rPr>
              <a:t>ou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200" y="5293004"/>
            <a:ext cx="39082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3413" dirty="0" smtClean="0">
                <a:latin typeface="Calibri"/>
                <a:cs typeface="Calibri"/>
              </a:rPr>
              <a:t>ou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7730" y="5668619"/>
            <a:ext cx="2946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i="1" spc="0" baseline="3034" dirty="0" smtClean="0">
                <a:latin typeface="Calibri"/>
                <a:cs typeface="Calibri"/>
              </a:rPr>
              <a:t>ou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7310" y="5800693"/>
            <a:ext cx="31994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64"/>
              </a:lnSpc>
              <a:spcBef>
                <a:spcPts val="98"/>
              </a:spcBef>
            </a:pPr>
            <a:r>
              <a:rPr sz="2700" b="1" i="1" spc="0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2700" b="1" i="1" spc="-14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2700" b="1" i="1" spc="0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(</a:t>
            </a:r>
            <a:r>
              <a:rPr sz="2700" b="1" i="1" spc="-14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2700" b="1" i="1" spc="0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ab</a:t>
            </a:r>
            <a:r>
              <a:rPr sz="2700" b="1" i="1" spc="-14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2700" b="1" i="1" spc="0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2700" b="1" i="1" spc="-14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2700" b="1" i="1" spc="0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u a</a:t>
            </a:r>
            <a:r>
              <a:rPr sz="2700" b="1" i="1" spc="-14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s</a:t>
            </a:r>
            <a:r>
              <a:rPr sz="2700" b="1" i="1" spc="0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s</a:t>
            </a:r>
            <a:r>
              <a:rPr sz="2700" b="1" i="1" spc="-14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2700" b="1" i="1" spc="0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ci</a:t>
            </a:r>
            <a:r>
              <a:rPr sz="2700" b="1" i="1" spc="-14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2700" b="1" i="1" spc="0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2700" b="1" i="1" spc="-14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2700" b="1" i="1" spc="-9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f</a:t>
            </a:r>
            <a:r>
              <a:rPr sz="2700" b="1" i="1" spc="0" baseline="4904" dirty="0" smtClean="0">
                <a:solidFill>
                  <a:srgbClr val="C0504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3472" y="5704332"/>
            <a:ext cx="2150364" cy="368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218">
              <a:lnSpc>
                <a:spcPct val="94401"/>
              </a:lnSpc>
              <a:spcBef>
                <a:spcPts val="455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H_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NUM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348" y="4668012"/>
            <a:ext cx="7511796" cy="1668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662">
              <a:lnSpc>
                <a:spcPct val="94401"/>
              </a:lnSpc>
              <a:spcBef>
                <a:spcPts val="45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qu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ê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te</a:t>
            </a:r>
            <a:r>
              <a:rPr sz="1800" b="1" i="1" spc="-25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89662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q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ry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SE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LE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* 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b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e</a:t>
            </a:r>
            <a:r>
              <a:rPr sz="1800" b="1" spc="9" dirty="0" smtClean="0">
                <a:solidFill>
                  <a:srgbClr val="AE8141"/>
                </a:solidFill>
                <a:latin typeface="Courier New"/>
                <a:cs typeface="Courier New"/>
              </a:rPr>
              <a:t>'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9662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lts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PD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:F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ET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4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89662">
              <a:lnSpc>
                <a:spcPct val="94401"/>
              </a:lnSpc>
              <a:spcBef>
                <a:spcPts val="6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p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 d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ré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s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ats</a:t>
            </a:r>
            <a:endParaRPr sz="1800">
              <a:latin typeface="Courier New"/>
              <a:cs typeface="Courier New"/>
            </a:endParaRPr>
          </a:p>
          <a:p>
            <a:pPr marL="89662">
              <a:lnSpc>
                <a:spcPct val="94401"/>
              </a:lnSpc>
              <a:spcBef>
                <a:spcPts val="2151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348" y="2636520"/>
            <a:ext cx="7511796" cy="172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662">
              <a:lnSpc>
                <a:spcPct val="94401"/>
              </a:lnSpc>
              <a:spcBef>
                <a:spcPts val="455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qu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ê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te</a:t>
            </a:r>
            <a:r>
              <a:rPr sz="1800" b="1" i="1" spc="-25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89662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q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ry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SE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LE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* 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b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e</a:t>
            </a:r>
            <a:r>
              <a:rPr sz="1800" b="1" spc="9" dirty="0" smtClean="0">
                <a:solidFill>
                  <a:srgbClr val="AE8141"/>
                </a:solidFill>
                <a:latin typeface="Courier New"/>
                <a:cs typeface="Courier New"/>
              </a:rPr>
              <a:t>'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9662">
              <a:lnSpc>
                <a:spcPct val="94401"/>
              </a:lnSpc>
              <a:spcBef>
                <a:spcPts val="2148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wh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ow</a:t>
            </a:r>
            <a:r>
              <a:rPr sz="1800" b="1" spc="-25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18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fe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tc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DO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FE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TC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6778">
              <a:lnSpc>
                <a:spcPct val="94401"/>
              </a:lnSpc>
              <a:spcBef>
                <a:spcPts val="60"/>
              </a:spcBef>
            </a:pP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cho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$r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w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w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pr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];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2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et</a:t>
            </a:r>
            <a:r>
              <a:rPr sz="1800" b="1" i="1" spc="-19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.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.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89662">
              <a:lnSpc>
                <a:spcPct val="94401"/>
              </a:lnSpc>
              <a:spcBef>
                <a:spcPts val="5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0348" y="1141476"/>
            <a:ext cx="7511796" cy="1181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662">
              <a:lnSpc>
                <a:spcPct val="94401"/>
              </a:lnSpc>
              <a:spcBef>
                <a:spcPts val="44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qu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ê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te</a:t>
            </a:r>
            <a:r>
              <a:rPr sz="1800" b="1" i="1" spc="-25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89662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ch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$d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b-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q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er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'S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EL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CT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*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F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RO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M 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le'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 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w)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6778">
              <a:lnSpc>
                <a:spcPct val="94401"/>
              </a:lnSpc>
              <a:spcBef>
                <a:spcPts val="45"/>
              </a:spcBef>
            </a:pP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cho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$r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w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 '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w[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pr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];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2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et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.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.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89662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823" y="1988819"/>
            <a:ext cx="8951976" cy="1278636"/>
          </a:xfrm>
          <a:custGeom>
            <a:avLst/>
            <a:gdLst/>
            <a:ahLst/>
            <a:cxnLst/>
            <a:rect l="l" t="t" r="r" b="b"/>
            <a:pathLst>
              <a:path w="8951976" h="1278636">
                <a:moveTo>
                  <a:pt x="0" y="1278636"/>
                </a:moveTo>
                <a:lnTo>
                  <a:pt x="8951976" y="1278636"/>
                </a:lnTo>
                <a:lnTo>
                  <a:pt x="8951976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823" y="1988819"/>
            <a:ext cx="8951976" cy="1278636"/>
          </a:xfrm>
          <a:custGeom>
            <a:avLst/>
            <a:gdLst/>
            <a:ahLst/>
            <a:cxnLst/>
            <a:rect l="l" t="t" r="r" b="b"/>
            <a:pathLst>
              <a:path w="8951976" h="1278636">
                <a:moveTo>
                  <a:pt x="0" y="1278636"/>
                </a:moveTo>
                <a:lnTo>
                  <a:pt x="8951976" y="1278636"/>
                </a:lnTo>
                <a:lnTo>
                  <a:pt x="8951976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1664" y="358797"/>
            <a:ext cx="167269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INSER</a:t>
            </a:r>
            <a:r>
              <a:rPr sz="3600" i="1" spc="-26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,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4676" y="358797"/>
            <a:ext cx="194426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UPD</a:t>
            </a:r>
            <a:r>
              <a:rPr sz="3600" i="1" spc="-129" dirty="0" smtClean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TE,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9265" y="358797"/>
            <a:ext cx="177053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DELETE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823" y="1988819"/>
            <a:ext cx="8951976" cy="1278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220">
              <a:lnSpc>
                <a:spcPct val="94401"/>
              </a:lnSpc>
              <a:spcBef>
                <a:spcPts val="45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6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qu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ê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te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_r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ows 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ex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"U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AT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 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a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le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f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d=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'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v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al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ue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'</a:t>
            </a:r>
            <a:r>
              <a:rPr sz="1800" b="1" spc="14" dirty="0" smtClean="0">
                <a:solidFill>
                  <a:srgbClr val="974707"/>
                </a:solidFill>
                <a:latin typeface="Courier New"/>
                <a:cs typeface="Courier New"/>
              </a:rPr>
              <a:t>"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ec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_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ow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.'</a:t>
            </a:r>
            <a:r>
              <a:rPr sz="1800" b="1" spc="-2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li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g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 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nt</a:t>
            </a:r>
            <a:r>
              <a:rPr sz="1800" b="1" spc="-2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été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od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ié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4672" y="1700784"/>
            <a:ext cx="7511796" cy="1181100"/>
          </a:xfrm>
          <a:custGeom>
            <a:avLst/>
            <a:gdLst/>
            <a:ahLst/>
            <a:cxnLst/>
            <a:rect l="l" t="t" r="r" b="b"/>
            <a:pathLst>
              <a:path w="7511796" h="1181100">
                <a:moveTo>
                  <a:pt x="0" y="1181100"/>
                </a:moveTo>
                <a:lnTo>
                  <a:pt x="7511796" y="1181100"/>
                </a:lnTo>
                <a:lnTo>
                  <a:pt x="7511796" y="0"/>
                </a:lnTo>
                <a:lnTo>
                  <a:pt x="0" y="0"/>
                </a:lnTo>
                <a:lnTo>
                  <a:pt x="0" y="11811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4672" y="1700784"/>
            <a:ext cx="7511796" cy="1181100"/>
          </a:xfrm>
          <a:custGeom>
            <a:avLst/>
            <a:gdLst/>
            <a:ahLst/>
            <a:cxnLst/>
            <a:rect l="l" t="t" r="r" b="b"/>
            <a:pathLst>
              <a:path w="7511796" h="1181100">
                <a:moveTo>
                  <a:pt x="0" y="1181100"/>
                </a:moveTo>
                <a:lnTo>
                  <a:pt x="7511796" y="1181100"/>
                </a:lnTo>
                <a:lnTo>
                  <a:pt x="7511796" y="0"/>
                </a:lnTo>
                <a:lnTo>
                  <a:pt x="0" y="0"/>
                </a:lnTo>
                <a:lnTo>
                  <a:pt x="0" y="1181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672" y="3500628"/>
            <a:ext cx="7511796" cy="1511808"/>
          </a:xfrm>
          <a:custGeom>
            <a:avLst/>
            <a:gdLst/>
            <a:ahLst/>
            <a:cxnLst/>
            <a:rect l="l" t="t" r="r" b="b"/>
            <a:pathLst>
              <a:path w="7511796" h="1511808">
                <a:moveTo>
                  <a:pt x="0" y="1511808"/>
                </a:moveTo>
                <a:lnTo>
                  <a:pt x="7511796" y="1511808"/>
                </a:lnTo>
                <a:lnTo>
                  <a:pt x="7511796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672" y="3500628"/>
            <a:ext cx="7511796" cy="1511808"/>
          </a:xfrm>
          <a:custGeom>
            <a:avLst/>
            <a:gdLst/>
            <a:ahLst/>
            <a:cxnLst/>
            <a:rect l="l" t="t" r="r" b="b"/>
            <a:pathLst>
              <a:path w="7511796" h="1511808">
                <a:moveTo>
                  <a:pt x="0" y="1511808"/>
                </a:moveTo>
                <a:lnTo>
                  <a:pt x="7511796" y="1511808"/>
                </a:lnTo>
                <a:lnTo>
                  <a:pt x="7511796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9198" y="358797"/>
            <a:ext cx="223504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Acc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e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ssoi</a:t>
            </a:r>
            <a:r>
              <a:rPr sz="3600" i="1" spc="-125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672" y="3500628"/>
            <a:ext cx="7511796" cy="151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220">
              <a:lnSpc>
                <a:spcPct val="94401"/>
              </a:lnSpc>
              <a:spcBef>
                <a:spcPts val="455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é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cu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p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é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de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d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f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nt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6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(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u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ti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q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n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d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in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ém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ion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au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to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m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iq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u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e)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5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4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xe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"I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NS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RT .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.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.</a:t>
            </a:r>
            <a:r>
              <a:rPr sz="1800" b="1" spc="-9" dirty="0" smtClean="0">
                <a:solidFill>
                  <a:srgbClr val="AE8141"/>
                </a:solidFill>
                <a:latin typeface="Courier New"/>
                <a:cs typeface="Courier New"/>
              </a:rPr>
              <a:t>"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21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$i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 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ns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4672" y="1700784"/>
            <a:ext cx="7511796" cy="1181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220">
              <a:lnSpc>
                <a:spcPct val="94401"/>
              </a:lnSpc>
              <a:spcBef>
                <a:spcPts val="45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é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cu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p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é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r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no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m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b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de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és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u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ta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ts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q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ry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'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SE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LE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* 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b</a:t>
            </a:r>
            <a:r>
              <a:rPr sz="1800" b="1" spc="-14" dirty="0" smtClean="0">
                <a:solidFill>
                  <a:srgbClr val="AE8141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AE8141"/>
                </a:solidFill>
                <a:latin typeface="Courier New"/>
                <a:cs typeface="Courier New"/>
              </a:rPr>
              <a:t>e</a:t>
            </a:r>
            <a:r>
              <a:rPr sz="1800" b="1" spc="9" dirty="0" smtClean="0">
                <a:solidFill>
                  <a:srgbClr val="AE8141"/>
                </a:solidFill>
                <a:latin typeface="Courier New"/>
                <a:cs typeface="Courier New"/>
              </a:rPr>
              <a:t>'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0220">
              <a:lnSpc>
                <a:spcPct val="94401"/>
              </a:lnSpc>
              <a:spcBef>
                <a:spcPts val="2148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_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co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u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nt</a:t>
            </a:r>
            <a:r>
              <a:rPr sz="1800" b="1" spc="-1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wC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4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9812"/>
            <a:ext cx="9144000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202680"/>
            <a:ext cx="9144000" cy="7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2312" y="1341120"/>
            <a:ext cx="7991856" cy="1656588"/>
          </a:xfrm>
          <a:custGeom>
            <a:avLst/>
            <a:gdLst/>
            <a:ahLst/>
            <a:cxnLst/>
            <a:rect l="l" t="t" r="r" b="b"/>
            <a:pathLst>
              <a:path w="7991856" h="1656588">
                <a:moveTo>
                  <a:pt x="0" y="1656588"/>
                </a:moveTo>
                <a:lnTo>
                  <a:pt x="7991856" y="1656588"/>
                </a:lnTo>
                <a:lnTo>
                  <a:pt x="7991856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312" y="1341120"/>
            <a:ext cx="7991856" cy="1656588"/>
          </a:xfrm>
          <a:custGeom>
            <a:avLst/>
            <a:gdLst/>
            <a:ahLst/>
            <a:cxnLst/>
            <a:rect l="l" t="t" r="r" b="b"/>
            <a:pathLst>
              <a:path w="7991856" h="1656588">
                <a:moveTo>
                  <a:pt x="0" y="1656588"/>
                </a:moveTo>
                <a:lnTo>
                  <a:pt x="7991856" y="1656588"/>
                </a:lnTo>
                <a:lnTo>
                  <a:pt x="7991856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81494" y="1558289"/>
            <a:ext cx="1295400" cy="719327"/>
          </a:xfrm>
          <a:custGeom>
            <a:avLst/>
            <a:gdLst/>
            <a:ahLst/>
            <a:cxnLst/>
            <a:rect l="l" t="t" r="r" b="b"/>
            <a:pathLst>
              <a:path w="1295400" h="719327">
                <a:moveTo>
                  <a:pt x="0" y="359663"/>
                </a:moveTo>
                <a:lnTo>
                  <a:pt x="8476" y="301326"/>
                </a:lnTo>
                <a:lnTo>
                  <a:pt x="33015" y="245985"/>
                </a:lnTo>
                <a:lnTo>
                  <a:pt x="72286" y="194381"/>
                </a:lnTo>
                <a:lnTo>
                  <a:pt x="124955" y="147254"/>
                </a:lnTo>
                <a:lnTo>
                  <a:pt x="189690" y="105346"/>
                </a:lnTo>
                <a:lnTo>
                  <a:pt x="226165" y="86580"/>
                </a:lnTo>
                <a:lnTo>
                  <a:pt x="265157" y="69396"/>
                </a:lnTo>
                <a:lnTo>
                  <a:pt x="306499" y="53888"/>
                </a:lnTo>
                <a:lnTo>
                  <a:pt x="350025" y="40146"/>
                </a:lnTo>
                <a:lnTo>
                  <a:pt x="395567" y="28265"/>
                </a:lnTo>
                <a:lnTo>
                  <a:pt x="442959" y="18336"/>
                </a:lnTo>
                <a:lnTo>
                  <a:pt x="492035" y="10453"/>
                </a:lnTo>
                <a:lnTo>
                  <a:pt x="542628" y="4707"/>
                </a:lnTo>
                <a:lnTo>
                  <a:pt x="594572" y="1192"/>
                </a:lnTo>
                <a:lnTo>
                  <a:pt x="647700" y="0"/>
                </a:lnTo>
                <a:lnTo>
                  <a:pt x="700827" y="1192"/>
                </a:lnTo>
                <a:lnTo>
                  <a:pt x="752771" y="4707"/>
                </a:lnTo>
                <a:lnTo>
                  <a:pt x="803364" y="10453"/>
                </a:lnTo>
                <a:lnTo>
                  <a:pt x="852440" y="18336"/>
                </a:lnTo>
                <a:lnTo>
                  <a:pt x="899832" y="28265"/>
                </a:lnTo>
                <a:lnTo>
                  <a:pt x="945374" y="40146"/>
                </a:lnTo>
                <a:lnTo>
                  <a:pt x="988900" y="53888"/>
                </a:lnTo>
                <a:lnTo>
                  <a:pt x="1030242" y="69396"/>
                </a:lnTo>
                <a:lnTo>
                  <a:pt x="1069234" y="86580"/>
                </a:lnTo>
                <a:lnTo>
                  <a:pt x="1105709" y="105346"/>
                </a:lnTo>
                <a:lnTo>
                  <a:pt x="1139501" y="125602"/>
                </a:lnTo>
                <a:lnTo>
                  <a:pt x="1198370" y="170212"/>
                </a:lnTo>
                <a:lnTo>
                  <a:pt x="1244506" y="219670"/>
                </a:lnTo>
                <a:lnTo>
                  <a:pt x="1276578" y="273235"/>
                </a:lnTo>
                <a:lnTo>
                  <a:pt x="1293253" y="330167"/>
                </a:lnTo>
                <a:lnTo>
                  <a:pt x="1295400" y="359663"/>
                </a:lnTo>
                <a:lnTo>
                  <a:pt x="1293253" y="389160"/>
                </a:lnTo>
                <a:lnTo>
                  <a:pt x="1276578" y="446092"/>
                </a:lnTo>
                <a:lnTo>
                  <a:pt x="1244506" y="499657"/>
                </a:lnTo>
                <a:lnTo>
                  <a:pt x="1198370" y="549115"/>
                </a:lnTo>
                <a:lnTo>
                  <a:pt x="1139501" y="593725"/>
                </a:lnTo>
                <a:lnTo>
                  <a:pt x="1105709" y="613981"/>
                </a:lnTo>
                <a:lnTo>
                  <a:pt x="1069234" y="632747"/>
                </a:lnTo>
                <a:lnTo>
                  <a:pt x="1030242" y="649931"/>
                </a:lnTo>
                <a:lnTo>
                  <a:pt x="988900" y="665439"/>
                </a:lnTo>
                <a:lnTo>
                  <a:pt x="945374" y="679181"/>
                </a:lnTo>
                <a:lnTo>
                  <a:pt x="899832" y="691062"/>
                </a:lnTo>
                <a:lnTo>
                  <a:pt x="852440" y="700991"/>
                </a:lnTo>
                <a:lnTo>
                  <a:pt x="803364" y="708874"/>
                </a:lnTo>
                <a:lnTo>
                  <a:pt x="752771" y="714620"/>
                </a:lnTo>
                <a:lnTo>
                  <a:pt x="700827" y="718135"/>
                </a:lnTo>
                <a:lnTo>
                  <a:pt x="647700" y="719327"/>
                </a:lnTo>
                <a:lnTo>
                  <a:pt x="594572" y="718135"/>
                </a:lnTo>
                <a:lnTo>
                  <a:pt x="542628" y="714620"/>
                </a:lnTo>
                <a:lnTo>
                  <a:pt x="492035" y="708874"/>
                </a:lnTo>
                <a:lnTo>
                  <a:pt x="442959" y="700991"/>
                </a:lnTo>
                <a:lnTo>
                  <a:pt x="395567" y="691062"/>
                </a:lnTo>
                <a:lnTo>
                  <a:pt x="350025" y="679181"/>
                </a:lnTo>
                <a:lnTo>
                  <a:pt x="306499" y="665439"/>
                </a:lnTo>
                <a:lnTo>
                  <a:pt x="265157" y="649931"/>
                </a:lnTo>
                <a:lnTo>
                  <a:pt x="226165" y="632747"/>
                </a:lnTo>
                <a:lnTo>
                  <a:pt x="189690" y="613981"/>
                </a:lnTo>
                <a:lnTo>
                  <a:pt x="155898" y="593725"/>
                </a:lnTo>
                <a:lnTo>
                  <a:pt x="97029" y="549115"/>
                </a:lnTo>
                <a:lnTo>
                  <a:pt x="50893" y="499657"/>
                </a:lnTo>
                <a:lnTo>
                  <a:pt x="18821" y="446092"/>
                </a:lnTo>
                <a:lnTo>
                  <a:pt x="2146" y="389160"/>
                </a:lnTo>
                <a:lnTo>
                  <a:pt x="0" y="3596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6174" y="2349246"/>
            <a:ext cx="2737104" cy="432815"/>
          </a:xfrm>
          <a:custGeom>
            <a:avLst/>
            <a:gdLst/>
            <a:ahLst/>
            <a:cxnLst/>
            <a:rect l="l" t="t" r="r" b="b"/>
            <a:pathLst>
              <a:path w="2737104" h="432815">
                <a:moveTo>
                  <a:pt x="0" y="216407"/>
                </a:moveTo>
                <a:lnTo>
                  <a:pt x="17913" y="181308"/>
                </a:lnTo>
                <a:lnTo>
                  <a:pt x="69774" y="148010"/>
                </a:lnTo>
                <a:lnTo>
                  <a:pt x="107555" y="132177"/>
                </a:lnTo>
                <a:lnTo>
                  <a:pt x="152765" y="116961"/>
                </a:lnTo>
                <a:lnTo>
                  <a:pt x="205053" y="102418"/>
                </a:lnTo>
                <a:lnTo>
                  <a:pt x="264066" y="88605"/>
                </a:lnTo>
                <a:lnTo>
                  <a:pt x="329452" y="75576"/>
                </a:lnTo>
                <a:lnTo>
                  <a:pt x="400859" y="63388"/>
                </a:lnTo>
                <a:lnTo>
                  <a:pt x="477934" y="52097"/>
                </a:lnTo>
                <a:lnTo>
                  <a:pt x="560326" y="41757"/>
                </a:lnTo>
                <a:lnTo>
                  <a:pt x="647680" y="32425"/>
                </a:lnTo>
                <a:lnTo>
                  <a:pt x="739647" y="24157"/>
                </a:lnTo>
                <a:lnTo>
                  <a:pt x="835872" y="17008"/>
                </a:lnTo>
                <a:lnTo>
                  <a:pt x="936004" y="11033"/>
                </a:lnTo>
                <a:lnTo>
                  <a:pt x="1039690" y="6290"/>
                </a:lnTo>
                <a:lnTo>
                  <a:pt x="1146578" y="2832"/>
                </a:lnTo>
                <a:lnTo>
                  <a:pt x="1256316" y="717"/>
                </a:lnTo>
                <a:lnTo>
                  <a:pt x="1368552" y="0"/>
                </a:lnTo>
                <a:lnTo>
                  <a:pt x="1480787" y="717"/>
                </a:lnTo>
                <a:lnTo>
                  <a:pt x="1590525" y="2832"/>
                </a:lnTo>
                <a:lnTo>
                  <a:pt x="1697413" y="6290"/>
                </a:lnTo>
                <a:lnTo>
                  <a:pt x="1801099" y="11033"/>
                </a:lnTo>
                <a:lnTo>
                  <a:pt x="1901231" y="17008"/>
                </a:lnTo>
                <a:lnTo>
                  <a:pt x="1997456" y="24157"/>
                </a:lnTo>
                <a:lnTo>
                  <a:pt x="2089423" y="32425"/>
                </a:lnTo>
                <a:lnTo>
                  <a:pt x="2176777" y="41757"/>
                </a:lnTo>
                <a:lnTo>
                  <a:pt x="2259169" y="52097"/>
                </a:lnTo>
                <a:lnTo>
                  <a:pt x="2336244" y="63388"/>
                </a:lnTo>
                <a:lnTo>
                  <a:pt x="2407651" y="75576"/>
                </a:lnTo>
                <a:lnTo>
                  <a:pt x="2473037" y="88605"/>
                </a:lnTo>
                <a:lnTo>
                  <a:pt x="2532050" y="102418"/>
                </a:lnTo>
                <a:lnTo>
                  <a:pt x="2584338" y="116961"/>
                </a:lnTo>
                <a:lnTo>
                  <a:pt x="2629548" y="132177"/>
                </a:lnTo>
                <a:lnTo>
                  <a:pt x="2667329" y="148010"/>
                </a:lnTo>
                <a:lnTo>
                  <a:pt x="2719190" y="181308"/>
                </a:lnTo>
                <a:lnTo>
                  <a:pt x="2737104" y="216407"/>
                </a:lnTo>
                <a:lnTo>
                  <a:pt x="2732566" y="234155"/>
                </a:lnTo>
                <a:lnTo>
                  <a:pt x="2697327" y="268409"/>
                </a:lnTo>
                <a:lnTo>
                  <a:pt x="2629548" y="300638"/>
                </a:lnTo>
                <a:lnTo>
                  <a:pt x="2584338" y="315854"/>
                </a:lnTo>
                <a:lnTo>
                  <a:pt x="2532050" y="330397"/>
                </a:lnTo>
                <a:lnTo>
                  <a:pt x="2473037" y="344210"/>
                </a:lnTo>
                <a:lnTo>
                  <a:pt x="2407651" y="357239"/>
                </a:lnTo>
                <a:lnTo>
                  <a:pt x="2336244" y="369427"/>
                </a:lnTo>
                <a:lnTo>
                  <a:pt x="2259169" y="380718"/>
                </a:lnTo>
                <a:lnTo>
                  <a:pt x="2176777" y="391058"/>
                </a:lnTo>
                <a:lnTo>
                  <a:pt x="2089423" y="400390"/>
                </a:lnTo>
                <a:lnTo>
                  <a:pt x="1997456" y="408658"/>
                </a:lnTo>
                <a:lnTo>
                  <a:pt x="1901231" y="415807"/>
                </a:lnTo>
                <a:lnTo>
                  <a:pt x="1801099" y="421782"/>
                </a:lnTo>
                <a:lnTo>
                  <a:pt x="1697413" y="426525"/>
                </a:lnTo>
                <a:lnTo>
                  <a:pt x="1590525" y="429983"/>
                </a:lnTo>
                <a:lnTo>
                  <a:pt x="1480787" y="432098"/>
                </a:lnTo>
                <a:lnTo>
                  <a:pt x="1368552" y="432815"/>
                </a:lnTo>
                <a:lnTo>
                  <a:pt x="1256316" y="432098"/>
                </a:lnTo>
                <a:lnTo>
                  <a:pt x="1146578" y="429983"/>
                </a:lnTo>
                <a:lnTo>
                  <a:pt x="1039690" y="426525"/>
                </a:lnTo>
                <a:lnTo>
                  <a:pt x="936004" y="421782"/>
                </a:lnTo>
                <a:lnTo>
                  <a:pt x="835872" y="415807"/>
                </a:lnTo>
                <a:lnTo>
                  <a:pt x="739647" y="408658"/>
                </a:lnTo>
                <a:lnTo>
                  <a:pt x="647680" y="400390"/>
                </a:lnTo>
                <a:lnTo>
                  <a:pt x="560326" y="391058"/>
                </a:lnTo>
                <a:lnTo>
                  <a:pt x="477934" y="380718"/>
                </a:lnTo>
                <a:lnTo>
                  <a:pt x="400859" y="369427"/>
                </a:lnTo>
                <a:lnTo>
                  <a:pt x="329452" y="357239"/>
                </a:lnTo>
                <a:lnTo>
                  <a:pt x="264066" y="344210"/>
                </a:lnTo>
                <a:lnTo>
                  <a:pt x="205053" y="330397"/>
                </a:lnTo>
                <a:lnTo>
                  <a:pt x="152765" y="315854"/>
                </a:lnTo>
                <a:lnTo>
                  <a:pt x="107555" y="300638"/>
                </a:lnTo>
                <a:lnTo>
                  <a:pt x="69774" y="284805"/>
                </a:lnTo>
                <a:lnTo>
                  <a:pt x="17913" y="251507"/>
                </a:lnTo>
                <a:lnTo>
                  <a:pt x="0" y="216407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2312" y="3572255"/>
            <a:ext cx="7991856" cy="2232660"/>
          </a:xfrm>
          <a:custGeom>
            <a:avLst/>
            <a:gdLst/>
            <a:ahLst/>
            <a:cxnLst/>
            <a:rect l="l" t="t" r="r" b="b"/>
            <a:pathLst>
              <a:path w="7991856" h="2232660">
                <a:moveTo>
                  <a:pt x="0" y="2232660"/>
                </a:moveTo>
                <a:lnTo>
                  <a:pt x="7991856" y="2232660"/>
                </a:lnTo>
                <a:lnTo>
                  <a:pt x="7991856" y="0"/>
                </a:lnTo>
                <a:lnTo>
                  <a:pt x="0" y="0"/>
                </a:lnTo>
                <a:lnTo>
                  <a:pt x="0" y="223266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2312" y="3572255"/>
            <a:ext cx="7991856" cy="2232660"/>
          </a:xfrm>
          <a:custGeom>
            <a:avLst/>
            <a:gdLst/>
            <a:ahLst/>
            <a:cxnLst/>
            <a:rect l="l" t="t" r="r" b="b"/>
            <a:pathLst>
              <a:path w="7991856" h="2232660">
                <a:moveTo>
                  <a:pt x="0" y="2232660"/>
                </a:moveTo>
                <a:lnTo>
                  <a:pt x="7991856" y="2232660"/>
                </a:lnTo>
                <a:lnTo>
                  <a:pt x="7991856" y="0"/>
                </a:lnTo>
                <a:lnTo>
                  <a:pt x="0" y="0"/>
                </a:lnTo>
                <a:lnTo>
                  <a:pt x="0" y="22326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7077" y="4496562"/>
            <a:ext cx="5398008" cy="873251"/>
          </a:xfrm>
          <a:custGeom>
            <a:avLst/>
            <a:gdLst/>
            <a:ahLst/>
            <a:cxnLst/>
            <a:rect l="l" t="t" r="r" b="b"/>
            <a:pathLst>
              <a:path w="5398008" h="873251">
                <a:moveTo>
                  <a:pt x="0" y="436625"/>
                </a:moveTo>
                <a:lnTo>
                  <a:pt x="35325" y="365795"/>
                </a:lnTo>
                <a:lnTo>
                  <a:pt x="78441" y="331689"/>
                </a:lnTo>
                <a:lnTo>
                  <a:pt x="137598" y="298606"/>
                </a:lnTo>
                <a:lnTo>
                  <a:pt x="212103" y="266658"/>
                </a:lnTo>
                <a:lnTo>
                  <a:pt x="301261" y="235957"/>
                </a:lnTo>
                <a:lnTo>
                  <a:pt x="404377" y="206616"/>
                </a:lnTo>
                <a:lnTo>
                  <a:pt x="520756" y="178746"/>
                </a:lnTo>
                <a:lnTo>
                  <a:pt x="649705" y="152461"/>
                </a:lnTo>
                <a:lnTo>
                  <a:pt x="790527" y="127873"/>
                </a:lnTo>
                <a:lnTo>
                  <a:pt x="942529" y="105093"/>
                </a:lnTo>
                <a:lnTo>
                  <a:pt x="1105015" y="84234"/>
                </a:lnTo>
                <a:lnTo>
                  <a:pt x="1277292" y="65409"/>
                </a:lnTo>
                <a:lnTo>
                  <a:pt x="1458664" y="48729"/>
                </a:lnTo>
                <a:lnTo>
                  <a:pt x="1648438" y="34307"/>
                </a:lnTo>
                <a:lnTo>
                  <a:pt x="1845917" y="22256"/>
                </a:lnTo>
                <a:lnTo>
                  <a:pt x="2050408" y="12687"/>
                </a:lnTo>
                <a:lnTo>
                  <a:pt x="2261216" y="5713"/>
                </a:lnTo>
                <a:lnTo>
                  <a:pt x="2477646" y="1447"/>
                </a:lnTo>
                <a:lnTo>
                  <a:pt x="2699004" y="0"/>
                </a:lnTo>
                <a:lnTo>
                  <a:pt x="2920361" y="1447"/>
                </a:lnTo>
                <a:lnTo>
                  <a:pt x="3136791" y="5713"/>
                </a:lnTo>
                <a:lnTo>
                  <a:pt x="3347599" y="12687"/>
                </a:lnTo>
                <a:lnTo>
                  <a:pt x="3552090" y="22256"/>
                </a:lnTo>
                <a:lnTo>
                  <a:pt x="3749569" y="34307"/>
                </a:lnTo>
                <a:lnTo>
                  <a:pt x="3939343" y="48729"/>
                </a:lnTo>
                <a:lnTo>
                  <a:pt x="4120715" y="65409"/>
                </a:lnTo>
                <a:lnTo>
                  <a:pt x="4292992" y="84234"/>
                </a:lnTo>
                <a:lnTo>
                  <a:pt x="4455478" y="105093"/>
                </a:lnTo>
                <a:lnTo>
                  <a:pt x="4607480" y="127873"/>
                </a:lnTo>
                <a:lnTo>
                  <a:pt x="4748302" y="152461"/>
                </a:lnTo>
                <a:lnTo>
                  <a:pt x="4877251" y="178746"/>
                </a:lnTo>
                <a:lnTo>
                  <a:pt x="4993630" y="206616"/>
                </a:lnTo>
                <a:lnTo>
                  <a:pt x="5096746" y="235957"/>
                </a:lnTo>
                <a:lnTo>
                  <a:pt x="5185904" y="266658"/>
                </a:lnTo>
                <a:lnTo>
                  <a:pt x="5260409" y="298606"/>
                </a:lnTo>
                <a:lnTo>
                  <a:pt x="5319566" y="331689"/>
                </a:lnTo>
                <a:lnTo>
                  <a:pt x="5362682" y="365795"/>
                </a:lnTo>
                <a:lnTo>
                  <a:pt x="5389060" y="400811"/>
                </a:lnTo>
                <a:lnTo>
                  <a:pt x="5398008" y="436625"/>
                </a:lnTo>
                <a:lnTo>
                  <a:pt x="5389060" y="472440"/>
                </a:lnTo>
                <a:lnTo>
                  <a:pt x="5362682" y="507456"/>
                </a:lnTo>
                <a:lnTo>
                  <a:pt x="5319566" y="541562"/>
                </a:lnTo>
                <a:lnTo>
                  <a:pt x="5260409" y="574645"/>
                </a:lnTo>
                <a:lnTo>
                  <a:pt x="5185904" y="606593"/>
                </a:lnTo>
                <a:lnTo>
                  <a:pt x="5096746" y="637294"/>
                </a:lnTo>
                <a:lnTo>
                  <a:pt x="4993630" y="666635"/>
                </a:lnTo>
                <a:lnTo>
                  <a:pt x="4877251" y="694505"/>
                </a:lnTo>
                <a:lnTo>
                  <a:pt x="4748302" y="720790"/>
                </a:lnTo>
                <a:lnTo>
                  <a:pt x="4607480" y="745378"/>
                </a:lnTo>
                <a:lnTo>
                  <a:pt x="4455478" y="768158"/>
                </a:lnTo>
                <a:lnTo>
                  <a:pt x="4292992" y="789017"/>
                </a:lnTo>
                <a:lnTo>
                  <a:pt x="4120715" y="807842"/>
                </a:lnTo>
                <a:lnTo>
                  <a:pt x="3939343" y="824522"/>
                </a:lnTo>
                <a:lnTo>
                  <a:pt x="3749569" y="838944"/>
                </a:lnTo>
                <a:lnTo>
                  <a:pt x="3552090" y="850995"/>
                </a:lnTo>
                <a:lnTo>
                  <a:pt x="3347599" y="860564"/>
                </a:lnTo>
                <a:lnTo>
                  <a:pt x="3136791" y="867538"/>
                </a:lnTo>
                <a:lnTo>
                  <a:pt x="2920361" y="871804"/>
                </a:lnTo>
                <a:lnTo>
                  <a:pt x="2699004" y="873251"/>
                </a:lnTo>
                <a:lnTo>
                  <a:pt x="2477646" y="871804"/>
                </a:lnTo>
                <a:lnTo>
                  <a:pt x="2261216" y="867538"/>
                </a:lnTo>
                <a:lnTo>
                  <a:pt x="2050408" y="860564"/>
                </a:lnTo>
                <a:lnTo>
                  <a:pt x="1845917" y="850995"/>
                </a:lnTo>
                <a:lnTo>
                  <a:pt x="1648438" y="838944"/>
                </a:lnTo>
                <a:lnTo>
                  <a:pt x="1458664" y="824522"/>
                </a:lnTo>
                <a:lnTo>
                  <a:pt x="1277292" y="807842"/>
                </a:lnTo>
                <a:lnTo>
                  <a:pt x="1105015" y="789017"/>
                </a:lnTo>
                <a:lnTo>
                  <a:pt x="942529" y="768158"/>
                </a:lnTo>
                <a:lnTo>
                  <a:pt x="790527" y="745378"/>
                </a:lnTo>
                <a:lnTo>
                  <a:pt x="649705" y="720790"/>
                </a:lnTo>
                <a:lnTo>
                  <a:pt x="520756" y="694505"/>
                </a:lnTo>
                <a:lnTo>
                  <a:pt x="404377" y="666635"/>
                </a:lnTo>
                <a:lnTo>
                  <a:pt x="301261" y="637294"/>
                </a:lnTo>
                <a:lnTo>
                  <a:pt x="212103" y="606593"/>
                </a:lnTo>
                <a:lnTo>
                  <a:pt x="137598" y="574645"/>
                </a:lnTo>
                <a:lnTo>
                  <a:pt x="78441" y="541562"/>
                </a:lnTo>
                <a:lnTo>
                  <a:pt x="35325" y="507456"/>
                </a:lnTo>
                <a:lnTo>
                  <a:pt x="8947" y="472440"/>
                </a:lnTo>
                <a:lnTo>
                  <a:pt x="0" y="43662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59558" y="358797"/>
            <a:ext cx="308940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Pré-compila</a:t>
            </a:r>
            <a:r>
              <a:rPr sz="3600" i="1" spc="-9" dirty="0" smtClean="0">
                <a:solidFill>
                  <a:srgbClr val="333399"/>
                </a:solidFill>
                <a:latin typeface="Times New Roman"/>
                <a:cs typeface="Times New Roman"/>
              </a:rPr>
              <a:t>t</a:t>
            </a: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1108" y="358797"/>
            <a:ext cx="98277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5"/>
              </a:lnSpc>
              <a:spcBef>
                <a:spcPts val="188"/>
              </a:spcBef>
            </a:pPr>
            <a:r>
              <a:rPr sz="36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(1/3)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" y="4572787"/>
            <a:ext cx="39082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3413" dirty="0" smtClean="0">
                <a:latin typeface="Calibri"/>
                <a:cs typeface="Calibri"/>
              </a:rPr>
              <a:t>ou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592" y="6353433"/>
            <a:ext cx="1526931" cy="438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</a:t>
            </a:r>
            <a:r>
              <a:rPr sz="1400" i="1" spc="-39" dirty="0" smtClean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ogra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mm</a:t>
            </a:r>
            <a:r>
              <a:rPr sz="1400" i="1" spc="4" dirty="0" smtClean="0">
                <a:solidFill>
                  <a:srgbClr val="333399"/>
                </a:solidFill>
                <a:latin typeface="Times New Roman"/>
                <a:cs typeface="Times New Roman"/>
              </a:rPr>
              <a:t>at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io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154" dirty="0" smtClean="0">
                <a:solidFill>
                  <a:srgbClr val="333399"/>
                </a:solidFill>
                <a:latin typeface="Times New Roman"/>
                <a:cs typeface="Times New Roman"/>
              </a:rPr>
              <a:t>W</a:t>
            </a:r>
            <a:r>
              <a:rPr sz="1400" i="1" spc="0" dirty="0" smtClean="0">
                <a:solidFill>
                  <a:srgbClr val="333399"/>
                </a:solidFill>
                <a:latin typeface="Times New Roman"/>
                <a:cs typeface="Times New Roman"/>
              </a:rPr>
              <a:t>eb</a:t>
            </a:r>
            <a:endParaRPr sz="1400">
              <a:latin typeface="Times New Roman"/>
              <a:cs typeface="Times New Roman"/>
            </a:endParaRPr>
          </a:p>
          <a:p>
            <a:pPr marL="658875" marR="26746">
              <a:lnSpc>
                <a:spcPct val="95825"/>
              </a:lnSpc>
              <a:spcBef>
                <a:spcPts val="158"/>
              </a:spcBef>
            </a:pPr>
            <a:r>
              <a:rPr sz="1400" spc="0" dirty="0" smtClean="0">
                <a:solidFill>
                  <a:srgbClr val="333399"/>
                </a:solidFill>
                <a:latin typeface="Wingdings"/>
                <a:cs typeface="Wingdings"/>
              </a:rPr>
              <a:t></a:t>
            </a:r>
            <a:r>
              <a:rPr sz="1400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400" i="1" spc="-4" dirty="0" smtClean="0">
                <a:solidFill>
                  <a:srgbClr val="333399"/>
                </a:solidFill>
                <a:latin typeface="Times New Roman"/>
                <a:cs typeface="Times New Roman"/>
              </a:rPr>
              <a:t>PHP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312" y="3572255"/>
            <a:ext cx="7991856" cy="2232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611">
              <a:lnSpc>
                <a:spcPct val="94401"/>
              </a:lnSpc>
              <a:spcBef>
                <a:spcPts val="459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mp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ion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s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le</a:t>
            </a:r>
            <a:r>
              <a:rPr sz="1800" b="1" i="1" spc="-2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v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ur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("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SE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T *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FR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OM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ble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WH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ERE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i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d=?</a:t>
            </a:r>
            <a:endParaRPr sz="1800">
              <a:latin typeface="Courier New"/>
              <a:cs typeface="Courier New"/>
            </a:endParaRPr>
          </a:p>
          <a:p>
            <a:pPr marR="120986" algn="r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AND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n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am</a:t>
            </a:r>
            <a:r>
              <a:rPr sz="1800" b="1" spc="-9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?</a:t>
            </a:r>
            <a:r>
              <a:rPr sz="1800" b="1" spc="-9" dirty="0" smtClean="0">
                <a:solidFill>
                  <a:srgbClr val="974707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x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éc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u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v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es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pa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m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èt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es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nd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(1,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$i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d,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O: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AR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_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T);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5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nd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(2,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am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, PDO: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ARAM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_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STR);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ws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Al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::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H_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OC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2312" y="1341120"/>
            <a:ext cx="7991856" cy="1656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611">
              <a:lnSpc>
                <a:spcPct val="94401"/>
              </a:lnSpc>
              <a:spcBef>
                <a:spcPts val="445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9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mp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at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ion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s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ur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le</a:t>
            </a:r>
            <a:r>
              <a:rPr sz="1800" b="1" i="1" spc="-2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se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v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ur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db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SE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L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T *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FR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OM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t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ble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WH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ERE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i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d=?</a:t>
            </a:r>
            <a:endParaRPr sz="1800">
              <a:latin typeface="Courier New"/>
              <a:cs typeface="Courier New"/>
            </a:endParaRPr>
          </a:p>
          <a:p>
            <a:pPr marR="120986" algn="r">
              <a:lnSpc>
                <a:spcPct val="94401"/>
              </a:lnSpc>
              <a:spcBef>
                <a:spcPts val="50"/>
              </a:spcBef>
            </a:pP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AND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 n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am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974707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974707"/>
                </a:solidFill>
                <a:latin typeface="Courier New"/>
                <a:cs typeface="Courier New"/>
              </a:rPr>
              <a:t>?</a:t>
            </a:r>
            <a:r>
              <a:rPr sz="1800" b="1" spc="-9" dirty="0" smtClean="0">
                <a:solidFill>
                  <a:srgbClr val="974707"/>
                </a:solidFill>
                <a:latin typeface="Courier New"/>
                <a:cs typeface="Courier New"/>
              </a:rPr>
              <a:t>"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//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x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éc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u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io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n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v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e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c 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l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es</a:t>
            </a:r>
            <a:r>
              <a:rPr sz="1800" b="1" i="1" spc="-24" dirty="0" smtClean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pa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a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m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èt</a:t>
            </a:r>
            <a:r>
              <a:rPr sz="1800" b="1" i="1" spc="-14" dirty="0" smtClean="0">
                <a:solidFill>
                  <a:srgbClr val="C0504D"/>
                </a:solidFill>
                <a:latin typeface="Courier New"/>
                <a:cs typeface="Courier New"/>
              </a:rPr>
              <a:t>r</a:t>
            </a:r>
            <a:r>
              <a:rPr sz="1800" b="1" i="1" spc="0" dirty="0" smtClean="0">
                <a:solidFill>
                  <a:srgbClr val="C0504D"/>
                </a:solidFill>
                <a:latin typeface="Courier New"/>
                <a:cs typeface="Courier New"/>
              </a:rPr>
              <a:t>es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60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-&gt;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r>
              <a:rPr sz="1800" b="1" spc="-9" dirty="0" smtClean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rr</a:t>
            </a:r>
            <a:r>
              <a:rPr sz="1800" b="1" spc="-14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($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id,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$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na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89611">
              <a:lnSpc>
                <a:spcPct val="94401"/>
              </a:lnSpc>
              <a:spcBef>
                <a:spcPts val="45"/>
              </a:spcBef>
            </a:pP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$r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ws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$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st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m</a:t>
            </a:r>
            <a:r>
              <a:rPr sz="1800" b="1" spc="4" dirty="0" smtClean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-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et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h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Al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l(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D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::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F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E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TC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H_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-14" dirty="0" smtClean="0">
                <a:solidFill>
                  <a:srgbClr val="000080"/>
                </a:solidFill>
                <a:latin typeface="Courier New"/>
                <a:cs typeface="Courier New"/>
              </a:rPr>
              <a:t>S</a:t>
            </a:r>
            <a:r>
              <a:rPr sz="1800" b="1" spc="0" dirty="0" smtClean="0">
                <a:solidFill>
                  <a:srgbClr val="000080"/>
                </a:solidFill>
                <a:latin typeface="Courier New"/>
                <a:cs typeface="Courier New"/>
              </a:rPr>
              <a:t>O</a:t>
            </a:r>
            <a:r>
              <a:rPr sz="1800" b="1" spc="9" dirty="0" smtClean="0">
                <a:solidFill>
                  <a:srgbClr val="000080"/>
                </a:solidFill>
                <a:latin typeface="Courier New"/>
                <a:cs typeface="Courier New"/>
              </a:rPr>
              <a:t>C</a:t>
            </a:r>
            <a:r>
              <a:rPr sz="1800" b="1" spc="-9" dirty="0" smtClean="0">
                <a:solidFill>
                  <a:srgbClr val="00008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1016</Words>
  <Application>Microsoft Office PowerPoint</Application>
  <PresentationFormat>Affichage à l'écran (4:3)</PresentationFormat>
  <Paragraphs>223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mounir</cp:lastModifiedBy>
  <cp:revision>1</cp:revision>
  <dcterms:modified xsi:type="dcterms:W3CDTF">2016-12-17T22:34:27Z</dcterms:modified>
</cp:coreProperties>
</file>