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188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esrs.dz/~xtannier/fr/Enseignement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85800" y="1857755"/>
            <a:ext cx="7772400" cy="1927860"/>
          </a:xfrm>
          <a:custGeom>
            <a:avLst/>
            <a:gdLst/>
            <a:ahLst/>
            <a:cxnLst/>
            <a:rect l="l" t="t" r="r" b="b"/>
            <a:pathLst>
              <a:path w="7772400" h="1927860">
                <a:moveTo>
                  <a:pt x="0" y="1927860"/>
                </a:moveTo>
                <a:lnTo>
                  <a:pt x="7772400" y="1927860"/>
                </a:lnTo>
                <a:lnTo>
                  <a:pt x="7772400" y="0"/>
                </a:lnTo>
                <a:lnTo>
                  <a:pt x="0" y="0"/>
                </a:lnTo>
                <a:lnTo>
                  <a:pt x="0" y="19278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30702" y="3996308"/>
            <a:ext cx="39539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1.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2727" y="3996308"/>
            <a:ext cx="214121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4800" spc="-29" baseline="3413" dirty="0" smtClean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4800" spc="-54" baseline="3413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oduct</a:t>
            </a:r>
            <a:r>
              <a:rPr sz="4800" spc="-9" baseline="3413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5800" y="1857755"/>
            <a:ext cx="7772400" cy="1927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581681" marR="582988" algn="ctr">
              <a:lnSpc>
                <a:spcPct val="101725"/>
              </a:lnSpc>
              <a:spcBef>
                <a:spcPts val="1242"/>
              </a:spcBef>
            </a:pP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Hyper</a:t>
            </a:r>
            <a:r>
              <a:rPr sz="4400" spc="-389" dirty="0" smtClean="0">
                <a:solidFill>
                  <a:srgbClr val="333399"/>
                </a:solidFill>
                <a:latin typeface="Calibri"/>
                <a:cs typeface="Calibri"/>
              </a:rPr>
              <a:t>T</a:t>
            </a:r>
            <a:r>
              <a:rPr sz="4400" spc="-69" dirty="0" smtClean="0">
                <a:solidFill>
                  <a:srgbClr val="333399"/>
                </a:solidFill>
                <a:latin typeface="Calibri"/>
                <a:cs typeface="Calibri"/>
              </a:rPr>
              <a:t>e</a:t>
            </a: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xt Mar</a:t>
            </a:r>
            <a:r>
              <a:rPr sz="4400" spc="-54" dirty="0" smtClean="0">
                <a:solidFill>
                  <a:srgbClr val="333399"/>
                </a:solidFill>
                <a:latin typeface="Calibri"/>
                <a:cs typeface="Calibri"/>
              </a:rPr>
              <a:t>k</a:t>
            </a: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up Langua</a:t>
            </a:r>
            <a:r>
              <a:rPr sz="4400" spc="-25" dirty="0" smtClean="0">
                <a:solidFill>
                  <a:srgbClr val="333399"/>
                </a:solidFill>
                <a:latin typeface="Calibri"/>
                <a:cs typeface="Calibri"/>
              </a:rPr>
              <a:t>g</a:t>
            </a: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  <a:p>
            <a:pPr marL="2994621" marR="2994927" algn="ctr">
              <a:lnSpc>
                <a:spcPts val="5280"/>
              </a:lnSpc>
              <a:spcBef>
                <a:spcPts val="264"/>
              </a:spcBef>
            </a:pPr>
            <a:r>
              <a:rPr sz="6600" spc="0" baseline="1861" dirty="0" smtClean="0">
                <a:solidFill>
                  <a:srgbClr val="333399"/>
                </a:solidFill>
                <a:latin typeface="Calibri"/>
                <a:cs typeface="Calibri"/>
              </a:rPr>
              <a:t>(HTML)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030468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34562" y="358797"/>
            <a:ext cx="174310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Object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fs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5914" y="1232662"/>
            <a:ext cx="1491105" cy="697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P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9" baseline="3413" dirty="0" smtClean="0">
                <a:latin typeface="Calibri"/>
                <a:cs typeface="Calibri"/>
              </a:rPr>
              <a:t>é</a:t>
            </a:r>
            <a:r>
              <a:rPr sz="3600" spc="-4" baseline="3413" dirty="0" smtClean="0">
                <a:latin typeface="Calibri"/>
                <a:cs typeface="Calibri"/>
              </a:rPr>
              <a:t>-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equis</a:t>
            </a:r>
            <a:r>
              <a:rPr sz="3600" spc="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7000" marR="45719">
              <a:lnSpc>
                <a:spcPct val="101725"/>
              </a:lnSpc>
              <a:spcBef>
                <a:spcPts val="312"/>
              </a:spcBef>
            </a:pPr>
            <a:r>
              <a:rPr sz="2000" spc="0" dirty="0" smtClean="0">
                <a:latin typeface="Arial"/>
                <a:cs typeface="Arial"/>
              </a:rPr>
              <a:t>– </a:t>
            </a:r>
            <a:r>
              <a:rPr sz="2000" spc="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Aucun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014" y="232413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914" y="2342515"/>
            <a:ext cx="12712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Co</a:t>
            </a:r>
            <a:r>
              <a:rPr sz="3600" spc="-25" baseline="3413" dirty="0" smtClean="0">
                <a:latin typeface="Calibri"/>
                <a:cs typeface="Calibri"/>
              </a:rPr>
              <a:t>nt</a:t>
            </a:r>
            <a:r>
              <a:rPr sz="3600" spc="0" baseline="3413" dirty="0" smtClean="0">
                <a:latin typeface="Calibri"/>
                <a:cs typeface="Calibri"/>
              </a:rPr>
              <a:t>enu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214" y="2759481"/>
            <a:ext cx="258436" cy="1011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">
              <a:lnSpc>
                <a:spcPts val="2140"/>
              </a:lnSpc>
              <a:spcBef>
                <a:spcPts val="107"/>
              </a:spcBef>
            </a:pPr>
            <a:r>
              <a:rPr sz="3000" spc="4" baseline="2730" dirty="0" smtClean="0">
                <a:latin typeface="Calibri"/>
                <a:cs typeface="Calibri"/>
              </a:rPr>
              <a:t>1.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33"/>
              </a:spcBef>
            </a:pPr>
            <a:r>
              <a:rPr sz="2000" spc="4" dirty="0" smtClean="0">
                <a:latin typeface="Calibri"/>
                <a:cs typeface="Calibri"/>
              </a:rPr>
              <a:t>2.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34"/>
              </a:spcBef>
            </a:pPr>
            <a:r>
              <a:rPr sz="2000" spc="4" dirty="0" smtClean="0">
                <a:latin typeface="Calibri"/>
                <a:cs typeface="Calibri"/>
              </a:rPr>
              <a:t>3.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7719" y="2759481"/>
            <a:ext cx="4012541" cy="1011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Les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bases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de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H</a:t>
            </a:r>
            <a:r>
              <a:rPr sz="3000" spc="-9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ML pour</a:t>
            </a:r>
            <a:r>
              <a:rPr sz="3000" spc="-1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l</a:t>
            </a:r>
            <a:r>
              <a:rPr sz="3000" spc="-4" baseline="2730" dirty="0" smtClean="0">
                <a:latin typeface="Calibri"/>
                <a:cs typeface="Calibri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s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débu</a:t>
            </a:r>
            <a:r>
              <a:rPr sz="3000" spc="-19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a</a:t>
            </a:r>
            <a:r>
              <a:rPr sz="3000" spc="-25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  <a:p>
            <a:pPr marL="12700" marR="38221">
              <a:lnSpc>
                <a:spcPct val="101725"/>
              </a:lnSpc>
              <a:spcBef>
                <a:spcPts val="333"/>
              </a:spcBef>
            </a:pPr>
            <a:r>
              <a:rPr sz="2000" spc="0" dirty="0" smtClean="0">
                <a:latin typeface="Calibri"/>
                <a:cs typeface="Calibri"/>
              </a:rPr>
              <a:t>Les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-29" dirty="0" smtClean="0">
                <a:latin typeface="Calibri"/>
                <a:cs typeface="Calibri"/>
              </a:rPr>
              <a:t>f</a:t>
            </a:r>
            <a:r>
              <a:rPr sz="2000" spc="0" dirty="0" smtClean="0">
                <a:latin typeface="Calibri"/>
                <a:cs typeface="Calibri"/>
              </a:rPr>
              <a:t>or</a:t>
            </a:r>
            <a:r>
              <a:rPr sz="2000" spc="-9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ulai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 marL="12700" marR="38221">
              <a:lnSpc>
                <a:spcPct val="101725"/>
              </a:lnSpc>
              <a:spcBef>
                <a:spcPts val="434"/>
              </a:spcBef>
            </a:pPr>
            <a:r>
              <a:rPr sz="2000" spc="0" dirty="0" smtClean="0">
                <a:latin typeface="Calibri"/>
                <a:cs typeface="Calibri"/>
              </a:rPr>
              <a:t>Une 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és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-25" dirty="0" smtClean="0">
                <a:latin typeface="Calibri"/>
                <a:cs typeface="Calibri"/>
              </a:rPr>
              <a:t>ta</a:t>
            </a:r>
            <a:r>
              <a:rPr sz="2000" spc="0" dirty="0" smtClean="0">
                <a:latin typeface="Calibri"/>
                <a:cs typeface="Calibri"/>
              </a:rPr>
              <a:t>tion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HTML5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592" y="6227856"/>
            <a:ext cx="1526931" cy="491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93344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25586" y="6413093"/>
            <a:ext cx="125501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0" baseline="2275" dirty="0" smtClean="0">
                <a:solidFill>
                  <a:srgbClr val="333399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1934" y="2555621"/>
            <a:ext cx="2730231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sz="60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6000" b="1" spc="-29" baseline="3413" dirty="0" smtClean="0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60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6000" b="1" spc="-54" baseline="3413" dirty="0" smtClean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sz="60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oduction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030468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6219" y="358797"/>
            <a:ext cx="5627979" cy="16433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26182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Internet et le </a:t>
            </a:r>
            <a:r>
              <a:rPr sz="3600" i="1" spc="-33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3600">
              <a:latin typeface="Times New Roman"/>
              <a:cs typeface="Times New Roman"/>
            </a:endParaRPr>
          </a:p>
          <a:p>
            <a:pPr marL="12700" marR="214276">
              <a:lnSpc>
                <a:spcPct val="119791"/>
              </a:lnSpc>
              <a:spcBef>
                <a:spcPts val="2685"/>
              </a:spcBef>
            </a:pPr>
            <a:r>
              <a:rPr sz="2400" b="1" spc="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29" dirty="0" smtClean="0">
                <a:solidFill>
                  <a:srgbClr val="FF0000"/>
                </a:solidFill>
                <a:latin typeface="Calibri"/>
                <a:cs typeface="Calibri"/>
              </a:rPr>
              <a:t>nt</a:t>
            </a:r>
            <a:r>
              <a:rPr sz="2400" b="1" spc="0" dirty="0" smtClean="0">
                <a:solidFill>
                  <a:srgbClr val="FF0000"/>
                </a:solidFill>
                <a:latin typeface="Calibri"/>
                <a:cs typeface="Calibri"/>
              </a:rPr>
              <a:t>ern</a:t>
            </a:r>
            <a:r>
              <a:rPr sz="2400" b="1" spc="-9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: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un </a:t>
            </a:r>
            <a:r>
              <a:rPr sz="2400" spc="-34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és</a:t>
            </a:r>
            <a:r>
              <a:rPr sz="2400" spc="4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au</a:t>
            </a:r>
            <a:r>
              <a:rPr sz="2400" spc="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mondial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d'</a:t>
            </a:r>
            <a:r>
              <a:rPr sz="2400" spc="-9" dirty="0" smtClean="0">
                <a:latin typeface="Calibri"/>
                <a:cs typeface="Calibri"/>
              </a:rPr>
              <a:t>o</a:t>
            </a:r>
            <a:r>
              <a:rPr sz="2400" spc="-34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din</a:t>
            </a:r>
            <a:r>
              <a:rPr sz="2400" spc="-19" dirty="0" smtClean="0">
                <a:latin typeface="Calibri"/>
                <a:cs typeface="Calibri"/>
              </a:rPr>
              <a:t>a</a:t>
            </a:r>
            <a:r>
              <a:rPr sz="2400" spc="-2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eu</a:t>
            </a:r>
            <a:r>
              <a:rPr sz="2400" spc="-29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s. Di</a:t>
            </a:r>
            <a:r>
              <a:rPr sz="2400" spc="-25" dirty="0" smtClean="0">
                <a:latin typeface="Calibri"/>
                <a:cs typeface="Calibri"/>
              </a:rPr>
              <a:t>f</a:t>
            </a:r>
            <a:r>
              <a:rPr sz="2400" spc="-59" dirty="0" smtClean="0">
                <a:latin typeface="Calibri"/>
                <a:cs typeface="Calibri"/>
              </a:rPr>
              <a:t>f</a:t>
            </a:r>
            <a:r>
              <a:rPr sz="2400" spc="0" dirty="0" smtClean="0">
                <a:latin typeface="Calibri"/>
                <a:cs typeface="Calibri"/>
              </a:rPr>
              <a:t>é</a:t>
            </a:r>
            <a:r>
              <a:rPr sz="2400" spc="-25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e</a:t>
            </a:r>
            <a:r>
              <a:rPr sz="2400" spc="-19" dirty="0" smtClean="0">
                <a:latin typeface="Calibri"/>
                <a:cs typeface="Calibri"/>
              </a:rPr>
              <a:t>n</a:t>
            </a:r>
            <a:r>
              <a:rPr sz="2400" spc="-2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es</a:t>
            </a:r>
            <a:r>
              <a:rPr sz="2400" spc="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appli</a:t>
            </a:r>
            <a:r>
              <a:rPr sz="2400" spc="-14" dirty="0" smtClean="0">
                <a:latin typeface="Calibri"/>
                <a:cs typeface="Calibri"/>
              </a:rPr>
              <a:t>c</a:t>
            </a:r>
            <a:r>
              <a:rPr sz="2400" spc="-19" dirty="0" smtClean="0">
                <a:latin typeface="Calibri"/>
                <a:cs typeface="Calibri"/>
              </a:rPr>
              <a:t>a</a:t>
            </a:r>
            <a:r>
              <a:rPr sz="2400" spc="0" dirty="0" smtClean="0">
                <a:latin typeface="Calibri"/>
                <a:cs typeface="Calibri"/>
              </a:rPr>
              <a:t>tions</a:t>
            </a:r>
            <a:r>
              <a:rPr sz="2400" spc="-1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3014" y="1214278"/>
            <a:ext cx="177800" cy="769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71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0519" y="2073799"/>
            <a:ext cx="205297" cy="17432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5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472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2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7031" y="2089150"/>
            <a:ext cx="6394185" cy="17432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Courr</a:t>
            </a:r>
            <a:r>
              <a:rPr sz="3000" spc="-4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er é</a:t>
            </a:r>
            <a:r>
              <a:rPr sz="3000" spc="-9" baseline="2730" dirty="0" smtClean="0">
                <a:latin typeface="Calibri"/>
                <a:cs typeface="Calibri"/>
              </a:rPr>
              <a:t>l</a:t>
            </a:r>
            <a:r>
              <a:rPr sz="3000" spc="0" baseline="2730" dirty="0" smtClean="0">
                <a:latin typeface="Calibri"/>
                <a:cs typeface="Calibri"/>
              </a:rPr>
              <a:t>ect</a:t>
            </a:r>
            <a:r>
              <a:rPr sz="3000" spc="-34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onique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327"/>
              </a:spcBef>
            </a:pPr>
            <a:r>
              <a:rPr sz="2000" spc="-64" dirty="0" smtClean="0">
                <a:latin typeface="Calibri"/>
                <a:cs typeface="Calibri"/>
              </a:rPr>
              <a:t>W</a:t>
            </a:r>
            <a:r>
              <a:rPr sz="2000" spc="0" dirty="0" smtClean="0">
                <a:latin typeface="Calibri"/>
                <a:cs typeface="Calibri"/>
              </a:rPr>
              <a:t>eb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434"/>
              </a:spcBef>
            </a:pPr>
            <a:r>
              <a:rPr sz="2000" spc="-19" dirty="0" smtClean="0">
                <a:latin typeface="Calibri"/>
                <a:cs typeface="Calibri"/>
              </a:rPr>
              <a:t>É</a:t>
            </a:r>
            <a:r>
              <a:rPr sz="2000" spc="0" dirty="0" smtClean="0">
                <a:latin typeface="Calibri"/>
                <a:cs typeface="Calibri"/>
              </a:rPr>
              <a:t>cha</a:t>
            </a:r>
            <a:r>
              <a:rPr sz="2000" spc="4" dirty="0" smtClean="0">
                <a:latin typeface="Calibri"/>
                <a:cs typeface="Calibri"/>
              </a:rPr>
              <a:t>n</a:t>
            </a:r>
            <a:r>
              <a:rPr sz="2000" spc="-4" dirty="0" smtClean="0">
                <a:latin typeface="Calibri"/>
                <a:cs typeface="Calibri"/>
              </a:rPr>
              <a:t>g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3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fichi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(</a:t>
            </a:r>
            <a:r>
              <a:rPr sz="2000" spc="4" dirty="0" smtClean="0">
                <a:latin typeface="Calibri"/>
                <a:cs typeface="Calibri"/>
              </a:rPr>
              <a:t>F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26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,</a:t>
            </a:r>
            <a:r>
              <a:rPr sz="2000" spc="2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pee</a:t>
            </a:r>
            <a:r>
              <a:rPr sz="2000" spc="-4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-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o-pee</a:t>
            </a:r>
            <a:r>
              <a:rPr sz="2000" spc="-4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440"/>
              </a:spcBef>
            </a:pPr>
            <a:r>
              <a:rPr sz="2000" spc="0" dirty="0" smtClean="0">
                <a:latin typeface="Calibri"/>
                <a:cs typeface="Calibri"/>
              </a:rPr>
              <a:t>Console</a:t>
            </a:r>
            <a:r>
              <a:rPr sz="2000" spc="-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di</a:t>
            </a:r>
            <a:r>
              <a:rPr sz="2000" spc="-29" dirty="0" smtClean="0">
                <a:latin typeface="Calibri"/>
                <a:cs typeface="Calibri"/>
              </a:rPr>
              <a:t>s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25" dirty="0" smtClean="0">
                <a:latin typeface="Calibri"/>
                <a:cs typeface="Calibri"/>
              </a:rPr>
              <a:t> </a:t>
            </a:r>
            <a:r>
              <a:rPr sz="2000" spc="4" dirty="0" smtClean="0">
                <a:latin typeface="Calibri"/>
                <a:cs typeface="Calibri"/>
              </a:rPr>
              <a:t>(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4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n</a:t>
            </a:r>
            <a:r>
              <a:rPr sz="2000" spc="-9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t,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VNC)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34"/>
              </a:spcBef>
            </a:pPr>
            <a:r>
              <a:rPr sz="2000" spc="0" dirty="0" smtClean="0">
                <a:latin typeface="Calibri"/>
                <a:cs typeface="Calibri"/>
              </a:rPr>
              <a:t>Vidéo</a:t>
            </a:r>
            <a:r>
              <a:rPr sz="2000" spc="-9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-9" dirty="0" smtClean="0">
                <a:latin typeface="Calibri"/>
                <a:cs typeface="Calibri"/>
              </a:rPr>
              <a:t>n</a:t>
            </a:r>
            <a:r>
              <a:rPr sz="2000" spc="-50" dirty="0" smtClean="0">
                <a:latin typeface="Calibri"/>
                <a:cs typeface="Calibri"/>
              </a:rPr>
              <a:t>f</a:t>
            </a:r>
            <a:r>
              <a:rPr sz="2000" spc="0" dirty="0" smtClean="0">
                <a:latin typeface="Calibri"/>
                <a:cs typeface="Calibri"/>
              </a:rPr>
              <a:t>é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en</a:t>
            </a:r>
            <a:r>
              <a:rPr sz="2000" spc="4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e,</a:t>
            </a:r>
            <a:r>
              <a:rPr sz="2000" spc="-14" dirty="0" smtClean="0">
                <a:latin typeface="Calibri"/>
                <a:cs typeface="Calibri"/>
              </a:rPr>
              <a:t> </a:t>
            </a:r>
            <a:r>
              <a:rPr sz="2000" spc="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-</a:t>
            </a:r>
            <a:r>
              <a:rPr sz="2000" spc="-9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om</a:t>
            </a:r>
            <a:r>
              <a:rPr sz="2000" spc="-9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ce, 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é</a:t>
            </a:r>
            <a:r>
              <a:rPr sz="2000" spc="-4" dirty="0" smtClean="0">
                <a:latin typeface="Calibri"/>
                <a:cs typeface="Calibri"/>
              </a:rPr>
              <a:t>l</a:t>
            </a:r>
            <a:r>
              <a:rPr sz="2000" spc="-14" dirty="0" smtClean="0">
                <a:latin typeface="Calibri"/>
                <a:cs typeface="Calibri"/>
              </a:rPr>
              <a:t>é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-34" dirty="0" smtClean="0">
                <a:latin typeface="Calibri"/>
                <a:cs typeface="Calibri"/>
              </a:rPr>
              <a:t>a</a:t>
            </a:r>
            <a:r>
              <a:rPr sz="2000" spc="-29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ai</a:t>
            </a:r>
            <a:r>
              <a:rPr sz="2000" spc="-9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,</a:t>
            </a:r>
            <a:r>
              <a:rPr sz="2000" spc="3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c</a:t>
            </a:r>
            <a:r>
              <a:rPr sz="2000" spc="4" dirty="0" smtClean="0">
                <a:latin typeface="Calibri"/>
                <a:cs typeface="Calibri"/>
              </a:rPr>
              <a:t>h</a:t>
            </a:r>
            <a:r>
              <a:rPr sz="2000" spc="-25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t, </a:t>
            </a:r>
            <a:r>
              <a:rPr sz="2000" spc="-9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ol</a:t>
            </a:r>
            <a:r>
              <a:rPr sz="2000" spc="-9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ecticie</a:t>
            </a:r>
            <a:r>
              <a:rPr sz="2000" spc="-9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,…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014" y="4360830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219" y="4379214"/>
            <a:ext cx="3509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5215" y="4379214"/>
            <a:ext cx="660204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-84" baseline="3413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eb </a:t>
            </a:r>
            <a:r>
              <a:rPr sz="3600" spc="0" baseline="3413" dirty="0" smtClean="0">
                <a:latin typeface="Calibri"/>
                <a:cs typeface="Calibri"/>
              </a:rPr>
              <a:t>: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un </a:t>
            </a:r>
            <a:r>
              <a:rPr sz="3600" spc="-50" baseline="3413" dirty="0" smtClean="0">
                <a:latin typeface="Calibri"/>
                <a:cs typeface="Calibri"/>
              </a:rPr>
              <a:t>s</a:t>
            </a:r>
            <a:r>
              <a:rPr sz="3600" spc="-19" baseline="3413" dirty="0" smtClean="0">
                <a:latin typeface="Calibri"/>
                <a:cs typeface="Calibri"/>
              </a:rPr>
              <a:t>y</a:t>
            </a:r>
            <a:r>
              <a:rPr sz="3600" spc="-25" baseline="3413" dirty="0" smtClean="0">
                <a:latin typeface="Calibri"/>
                <a:cs typeface="Calibri"/>
              </a:rPr>
              <a:t>st</a:t>
            </a:r>
            <a:r>
              <a:rPr sz="3600" spc="0" baseline="3413" dirty="0" smtClean="0">
                <a:latin typeface="Calibri"/>
                <a:cs typeface="Calibri"/>
              </a:rPr>
              <a:t>ème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-50" baseline="3413" dirty="0" smtClean="0">
                <a:latin typeface="Calibri"/>
                <a:cs typeface="Calibri"/>
              </a:rPr>
              <a:t>h</a:t>
            </a:r>
            <a:r>
              <a:rPr sz="3600" spc="0" baseline="3413" dirty="0" smtClean="0">
                <a:latin typeface="Calibri"/>
                <a:cs typeface="Calibri"/>
              </a:rPr>
              <a:t>yp</a:t>
            </a:r>
            <a:r>
              <a:rPr sz="3600" spc="9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r</a:t>
            </a:r>
            <a:r>
              <a:rPr sz="3600" spc="-19" baseline="3413" dirty="0" smtClean="0">
                <a:latin typeface="Calibri"/>
                <a:cs typeface="Calibri"/>
              </a:rPr>
              <a:t>t</a:t>
            </a:r>
            <a:r>
              <a:rPr sz="3600" spc="-29" baseline="3413" dirty="0" smtClean="0">
                <a:latin typeface="Calibri"/>
                <a:cs typeface="Calibri"/>
              </a:rPr>
              <a:t>e</a:t>
            </a:r>
            <a:r>
              <a:rPr sz="3600" spc="14" baseline="3413" dirty="0" smtClean="0">
                <a:latin typeface="Calibri"/>
                <a:cs typeface="Calibri"/>
              </a:rPr>
              <a:t>x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-1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public</a:t>
            </a:r>
            <a:r>
              <a:rPr sz="3600" spc="14" baseline="3413" dirty="0" smtClean="0">
                <a:latin typeface="Calibri"/>
                <a:cs typeface="Calibri"/>
              </a:rPr>
              <a:t> </a:t>
            </a:r>
            <a:r>
              <a:rPr sz="3600" i="1" spc="-25" baseline="3413" dirty="0" smtClean="0">
                <a:latin typeface="Calibri"/>
                <a:cs typeface="Calibri"/>
              </a:rPr>
              <a:t>f</a:t>
            </a:r>
            <a:r>
              <a:rPr sz="3600" i="1" spc="0" baseline="3413" dirty="0" smtClean="0">
                <a:latin typeface="Calibri"/>
                <a:cs typeface="Calibri"/>
              </a:rPr>
              <a:t>o</a:t>
            </a:r>
            <a:r>
              <a:rPr sz="3600" i="1" spc="4" baseline="3413" dirty="0" smtClean="0">
                <a:latin typeface="Calibri"/>
                <a:cs typeface="Calibri"/>
              </a:rPr>
              <a:t>n</a:t>
            </a:r>
            <a:r>
              <a:rPr sz="3600" i="1" spc="0" baseline="3413" dirty="0" smtClean="0">
                <a:latin typeface="Calibri"/>
                <a:cs typeface="Calibri"/>
              </a:rPr>
              <a:t>ction</a:t>
            </a:r>
            <a:r>
              <a:rPr sz="3600" i="1" spc="4" baseline="3413" dirty="0" smtClean="0">
                <a:latin typeface="Calibri"/>
                <a:cs typeface="Calibri"/>
              </a:rPr>
              <a:t>n</a:t>
            </a:r>
            <a:r>
              <a:rPr sz="3600" i="1" spc="0" baseline="3413" dirty="0" smtClean="0">
                <a:latin typeface="Calibri"/>
                <a:cs typeface="Calibri"/>
              </a:rPr>
              <a:t>a</a:t>
            </a:r>
            <a:r>
              <a:rPr sz="3600" i="1" spc="-19" baseline="3413" dirty="0" smtClean="0">
                <a:latin typeface="Calibri"/>
                <a:cs typeface="Calibri"/>
              </a:rPr>
              <a:t>n</a:t>
            </a:r>
            <a:r>
              <a:rPr sz="3600" i="1" spc="0" baseline="3413" dirty="0" smtClean="0">
                <a:latin typeface="Calibri"/>
                <a:cs typeface="Calibri"/>
              </a:rPr>
              <a:t>t sur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5608" y="4379214"/>
            <a:ext cx="13761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i="1" spc="0" baseline="3413" dirty="0" smtClean="0">
                <a:latin typeface="Calibri"/>
                <a:cs typeface="Calibri"/>
              </a:rPr>
              <a:t>I</a:t>
            </a:r>
            <a:r>
              <a:rPr sz="3600" i="1" spc="-29" baseline="3413" dirty="0" smtClean="0">
                <a:latin typeface="Calibri"/>
                <a:cs typeface="Calibri"/>
              </a:rPr>
              <a:t>n</a:t>
            </a:r>
            <a:r>
              <a:rPr sz="3600" i="1" spc="-25" baseline="3413" dirty="0" smtClean="0">
                <a:latin typeface="Calibri"/>
                <a:cs typeface="Calibri"/>
              </a:rPr>
              <a:t>t</a:t>
            </a:r>
            <a:r>
              <a:rPr sz="3600" i="1" spc="0" baseline="3413" dirty="0" smtClean="0">
                <a:latin typeface="Calibri"/>
                <a:cs typeface="Calibri"/>
              </a:rPr>
              <a:t>e</a:t>
            </a:r>
            <a:r>
              <a:rPr sz="3600" i="1" spc="9" baseline="3413" dirty="0" smtClean="0">
                <a:latin typeface="Calibri"/>
                <a:cs typeface="Calibri"/>
              </a:rPr>
              <a:t>r</a:t>
            </a:r>
            <a:r>
              <a:rPr sz="3600" i="1" spc="0" baseline="3413" dirty="0" smtClean="0">
                <a:latin typeface="Calibri"/>
                <a:cs typeface="Calibri"/>
              </a:rPr>
              <a:t>net</a:t>
            </a:r>
            <a:r>
              <a:rPr sz="3600" i="1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6219" y="4744974"/>
            <a:ext cx="8012668" cy="6960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pe</a:t>
            </a:r>
            <a:r>
              <a:rPr sz="3600" spc="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me</a:t>
            </a:r>
            <a:r>
              <a:rPr sz="3600" spc="-39" baseline="3413" dirty="0" smtClean="0">
                <a:latin typeface="Calibri"/>
                <a:cs typeface="Calibri"/>
              </a:rPr>
              <a:t>t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a</a:t>
            </a:r>
            <a:r>
              <a:rPr sz="3600" spc="-25" baseline="3413" dirty="0" smtClean="0">
                <a:latin typeface="Calibri"/>
                <a:cs typeface="Calibri"/>
              </a:rPr>
              <a:t>n</a:t>
            </a:r>
            <a:r>
              <a:rPr sz="3600" spc="0" baseline="3413" dirty="0" smtClean="0">
                <a:latin typeface="Calibri"/>
                <a:cs typeface="Calibri"/>
              </a:rPr>
              <a:t>t</a:t>
            </a:r>
            <a:r>
              <a:rPr sz="3600" spc="-2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de </a:t>
            </a:r>
            <a:r>
              <a:rPr sz="3600" spc="-14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on</a:t>
            </a:r>
            <a:r>
              <a:rPr sz="3600" spc="-9" baseline="3413" dirty="0" smtClean="0">
                <a:latin typeface="Calibri"/>
                <a:cs typeface="Calibri"/>
              </a:rPr>
              <a:t>s</a:t>
            </a:r>
            <a:r>
              <a:rPr sz="3600" spc="0" baseline="3413" dirty="0" smtClean="0">
                <a:latin typeface="Calibri"/>
                <a:cs typeface="Calibri"/>
              </a:rPr>
              <a:t>ul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-19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,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-34" baseline="3413" dirty="0" smtClean="0">
                <a:latin typeface="Calibri"/>
                <a:cs typeface="Calibri"/>
              </a:rPr>
              <a:t>a</a:t>
            </a:r>
            <a:r>
              <a:rPr sz="3600" spc="-29" baseline="3413" dirty="0" smtClean="0">
                <a:latin typeface="Calibri"/>
                <a:cs typeface="Calibri"/>
              </a:rPr>
              <a:t>v</a:t>
            </a:r>
            <a:r>
              <a:rPr sz="3600" spc="0" baseline="3413" dirty="0" smtClean="0">
                <a:latin typeface="Calibri"/>
                <a:cs typeface="Calibri"/>
              </a:rPr>
              <a:t>ec</a:t>
            </a:r>
            <a:r>
              <a:rPr sz="3600" spc="-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un n</a:t>
            </a:r>
            <a:r>
              <a:rPr sz="3600" spc="-34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vi</a:t>
            </a:r>
            <a:r>
              <a:rPr sz="3600" spc="-50" baseline="3413" dirty="0" smtClean="0">
                <a:latin typeface="Calibri"/>
                <a:cs typeface="Calibri"/>
              </a:rPr>
              <a:t>g</a:t>
            </a:r>
            <a:r>
              <a:rPr sz="3600" spc="-19" baseline="3413" dirty="0" smtClean="0">
                <a:latin typeface="Calibri"/>
                <a:cs typeface="Calibri"/>
              </a:rPr>
              <a:t>a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eu</a:t>
            </a:r>
            <a:r>
              <a:rPr sz="3600" spc="-19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,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des pa</a:t>
            </a:r>
            <a:r>
              <a:rPr sz="3600" spc="-25" baseline="3413" dirty="0" smtClean="0">
                <a:latin typeface="Calibri"/>
                <a:cs typeface="Calibri"/>
              </a:rPr>
              <a:t>g</a:t>
            </a:r>
            <a:r>
              <a:rPr sz="3600" spc="0" baseline="3413" dirty="0" smtClean="0">
                <a:latin typeface="Calibri"/>
                <a:cs typeface="Calibri"/>
              </a:rPr>
              <a:t>es mises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en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  <a:spcBef>
                <a:spcPts val="16"/>
              </a:spcBef>
            </a:pPr>
            <a:r>
              <a:rPr sz="3600" spc="0" baseline="1137" dirty="0" smtClean="0">
                <a:latin typeface="Calibri"/>
                <a:cs typeface="Calibri"/>
              </a:rPr>
              <a:t>ligne</a:t>
            </a:r>
            <a:r>
              <a:rPr sz="3600" spc="-14" baseline="1137" dirty="0" smtClean="0">
                <a:latin typeface="Calibri"/>
                <a:cs typeface="Calibri"/>
              </a:rPr>
              <a:t> </a:t>
            </a:r>
            <a:r>
              <a:rPr sz="3600" spc="0" baseline="1137" dirty="0" smtClean="0">
                <a:latin typeface="Calibri"/>
                <a:cs typeface="Calibri"/>
              </a:rPr>
              <a:t>dans des si</a:t>
            </a:r>
            <a:r>
              <a:rPr sz="3600" spc="-29" baseline="1137" dirty="0" smtClean="0">
                <a:latin typeface="Calibri"/>
                <a:cs typeface="Calibri"/>
              </a:rPr>
              <a:t>t</a:t>
            </a:r>
            <a:r>
              <a:rPr sz="3600" spc="0" baseline="1137" dirty="0" smtClean="0">
                <a:latin typeface="Calibri"/>
                <a:cs typeface="Calibri"/>
              </a:rPr>
              <a:t>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592" y="6227856"/>
            <a:ext cx="1526931" cy="491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93344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25586" y="6413093"/>
            <a:ext cx="125501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0" baseline="2275" dirty="0" smtClean="0">
                <a:solidFill>
                  <a:srgbClr val="333399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74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0" y="6030468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43200" y="2488691"/>
            <a:ext cx="3200400" cy="1828800"/>
          </a:xfrm>
          <a:custGeom>
            <a:avLst/>
            <a:gdLst/>
            <a:ahLst/>
            <a:cxnLst/>
            <a:rect l="l" t="t" r="r" b="b"/>
            <a:pathLst>
              <a:path w="3200400" h="1828800">
                <a:moveTo>
                  <a:pt x="0" y="1070864"/>
                </a:moveTo>
                <a:lnTo>
                  <a:pt x="21717" y="1192530"/>
                </a:lnTo>
                <a:lnTo>
                  <a:pt x="86868" y="1296797"/>
                </a:lnTo>
                <a:lnTo>
                  <a:pt x="195452" y="1355979"/>
                </a:lnTo>
                <a:lnTo>
                  <a:pt x="325881" y="1418590"/>
                </a:lnTo>
                <a:lnTo>
                  <a:pt x="474218" y="1439418"/>
                </a:lnTo>
                <a:lnTo>
                  <a:pt x="517651" y="1439418"/>
                </a:lnTo>
                <a:lnTo>
                  <a:pt x="582929" y="1543685"/>
                </a:lnTo>
                <a:lnTo>
                  <a:pt x="669798" y="1623695"/>
                </a:lnTo>
                <a:lnTo>
                  <a:pt x="800100" y="1686306"/>
                </a:lnTo>
                <a:lnTo>
                  <a:pt x="952119" y="1727962"/>
                </a:lnTo>
                <a:lnTo>
                  <a:pt x="1122299" y="1748790"/>
                </a:lnTo>
                <a:lnTo>
                  <a:pt x="1209166" y="1727962"/>
                </a:lnTo>
                <a:lnTo>
                  <a:pt x="1274317" y="1727962"/>
                </a:lnTo>
                <a:lnTo>
                  <a:pt x="1361313" y="1707134"/>
                </a:lnTo>
                <a:lnTo>
                  <a:pt x="1426464" y="1686306"/>
                </a:lnTo>
                <a:lnTo>
                  <a:pt x="1469898" y="1748790"/>
                </a:lnTo>
                <a:lnTo>
                  <a:pt x="1513332" y="1790573"/>
                </a:lnTo>
                <a:lnTo>
                  <a:pt x="1600200" y="1811401"/>
                </a:lnTo>
                <a:lnTo>
                  <a:pt x="1665351" y="1828800"/>
                </a:lnTo>
                <a:lnTo>
                  <a:pt x="1752219" y="1811401"/>
                </a:lnTo>
                <a:lnTo>
                  <a:pt x="1813814" y="1790573"/>
                </a:lnTo>
                <a:lnTo>
                  <a:pt x="1878964" y="1748790"/>
                </a:lnTo>
                <a:lnTo>
                  <a:pt x="1922399" y="1686306"/>
                </a:lnTo>
                <a:lnTo>
                  <a:pt x="2009266" y="1727962"/>
                </a:lnTo>
                <a:lnTo>
                  <a:pt x="2096135" y="1748790"/>
                </a:lnTo>
                <a:lnTo>
                  <a:pt x="2204847" y="1748790"/>
                </a:lnTo>
                <a:lnTo>
                  <a:pt x="2313432" y="1769745"/>
                </a:lnTo>
                <a:lnTo>
                  <a:pt x="2508885" y="1748790"/>
                </a:lnTo>
                <a:lnTo>
                  <a:pt x="2679065" y="1686306"/>
                </a:lnTo>
                <a:lnTo>
                  <a:pt x="2809366" y="1602867"/>
                </a:lnTo>
                <a:lnTo>
                  <a:pt x="2896235" y="1481074"/>
                </a:lnTo>
                <a:lnTo>
                  <a:pt x="2939796" y="1355979"/>
                </a:lnTo>
                <a:lnTo>
                  <a:pt x="2939796" y="1296797"/>
                </a:lnTo>
                <a:lnTo>
                  <a:pt x="2917952" y="1255141"/>
                </a:lnTo>
                <a:lnTo>
                  <a:pt x="2896235" y="1213358"/>
                </a:lnTo>
                <a:lnTo>
                  <a:pt x="2874517" y="1171702"/>
                </a:lnTo>
                <a:lnTo>
                  <a:pt x="3004947" y="1109091"/>
                </a:lnTo>
                <a:lnTo>
                  <a:pt x="3113532" y="1029081"/>
                </a:lnTo>
                <a:lnTo>
                  <a:pt x="3178683" y="945642"/>
                </a:lnTo>
                <a:lnTo>
                  <a:pt x="3200400" y="823976"/>
                </a:lnTo>
                <a:lnTo>
                  <a:pt x="3178683" y="698881"/>
                </a:lnTo>
                <a:lnTo>
                  <a:pt x="3113532" y="594487"/>
                </a:lnTo>
                <a:lnTo>
                  <a:pt x="3004947" y="514604"/>
                </a:lnTo>
                <a:lnTo>
                  <a:pt x="2874517" y="472821"/>
                </a:lnTo>
                <a:lnTo>
                  <a:pt x="2700782" y="451993"/>
                </a:lnTo>
                <a:lnTo>
                  <a:pt x="2635630" y="451993"/>
                </a:lnTo>
                <a:lnTo>
                  <a:pt x="2635630" y="389382"/>
                </a:lnTo>
                <a:lnTo>
                  <a:pt x="2613914" y="267716"/>
                </a:lnTo>
                <a:lnTo>
                  <a:pt x="2530602" y="163449"/>
                </a:lnTo>
                <a:lnTo>
                  <a:pt x="2422016" y="83438"/>
                </a:lnTo>
                <a:lnTo>
                  <a:pt x="2248280" y="20828"/>
                </a:lnTo>
                <a:lnTo>
                  <a:pt x="2074417" y="0"/>
                </a:lnTo>
                <a:lnTo>
                  <a:pt x="1922399" y="20828"/>
                </a:lnTo>
                <a:lnTo>
                  <a:pt x="1795652" y="41783"/>
                </a:lnTo>
                <a:lnTo>
                  <a:pt x="1687067" y="100837"/>
                </a:lnTo>
                <a:lnTo>
                  <a:pt x="1578483" y="163449"/>
                </a:lnTo>
                <a:lnTo>
                  <a:pt x="1578483" y="184277"/>
                </a:lnTo>
                <a:lnTo>
                  <a:pt x="1513332" y="184277"/>
                </a:lnTo>
                <a:lnTo>
                  <a:pt x="1469898" y="163449"/>
                </a:lnTo>
                <a:lnTo>
                  <a:pt x="1426464" y="142494"/>
                </a:lnTo>
                <a:lnTo>
                  <a:pt x="1383029" y="142494"/>
                </a:lnTo>
                <a:lnTo>
                  <a:pt x="1296035" y="163449"/>
                </a:lnTo>
                <a:lnTo>
                  <a:pt x="1230884" y="184277"/>
                </a:lnTo>
                <a:lnTo>
                  <a:pt x="1165733" y="205105"/>
                </a:lnTo>
                <a:lnTo>
                  <a:pt x="1122299" y="267716"/>
                </a:lnTo>
                <a:lnTo>
                  <a:pt x="1060703" y="267716"/>
                </a:lnTo>
                <a:lnTo>
                  <a:pt x="995552" y="205105"/>
                </a:lnTo>
                <a:lnTo>
                  <a:pt x="908685" y="163449"/>
                </a:lnTo>
                <a:lnTo>
                  <a:pt x="821816" y="142494"/>
                </a:lnTo>
                <a:lnTo>
                  <a:pt x="713232" y="121666"/>
                </a:lnTo>
                <a:lnTo>
                  <a:pt x="539496" y="163449"/>
                </a:lnTo>
                <a:lnTo>
                  <a:pt x="409067" y="246887"/>
                </a:lnTo>
                <a:lnTo>
                  <a:pt x="304164" y="347725"/>
                </a:lnTo>
                <a:lnTo>
                  <a:pt x="282448" y="493649"/>
                </a:lnTo>
                <a:lnTo>
                  <a:pt x="282448" y="556260"/>
                </a:lnTo>
                <a:lnTo>
                  <a:pt x="304164" y="615442"/>
                </a:lnTo>
                <a:lnTo>
                  <a:pt x="343916" y="657098"/>
                </a:lnTo>
                <a:lnTo>
                  <a:pt x="387350" y="698881"/>
                </a:lnTo>
                <a:lnTo>
                  <a:pt x="365632" y="698881"/>
                </a:lnTo>
                <a:lnTo>
                  <a:pt x="217169" y="761365"/>
                </a:lnTo>
                <a:lnTo>
                  <a:pt x="108585" y="841375"/>
                </a:lnTo>
                <a:lnTo>
                  <a:pt x="21717" y="945642"/>
                </a:lnTo>
                <a:lnTo>
                  <a:pt x="0" y="10708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43200" y="2488691"/>
            <a:ext cx="3200400" cy="1828800"/>
          </a:xfrm>
          <a:custGeom>
            <a:avLst/>
            <a:gdLst/>
            <a:ahLst/>
            <a:cxnLst/>
            <a:rect l="l" t="t" r="r" b="b"/>
            <a:pathLst>
              <a:path w="3200400" h="1828800">
                <a:moveTo>
                  <a:pt x="2874517" y="1171702"/>
                </a:moveTo>
                <a:lnTo>
                  <a:pt x="2896235" y="1213358"/>
                </a:lnTo>
                <a:lnTo>
                  <a:pt x="2917952" y="1255141"/>
                </a:lnTo>
                <a:lnTo>
                  <a:pt x="2939796" y="1296797"/>
                </a:lnTo>
                <a:lnTo>
                  <a:pt x="2939796" y="1355979"/>
                </a:lnTo>
                <a:lnTo>
                  <a:pt x="2896235" y="1481074"/>
                </a:lnTo>
                <a:lnTo>
                  <a:pt x="2809366" y="1602867"/>
                </a:lnTo>
                <a:lnTo>
                  <a:pt x="2679065" y="1686306"/>
                </a:lnTo>
                <a:lnTo>
                  <a:pt x="2508885" y="1748790"/>
                </a:lnTo>
                <a:lnTo>
                  <a:pt x="2313432" y="1769745"/>
                </a:lnTo>
                <a:lnTo>
                  <a:pt x="2204847" y="1748790"/>
                </a:lnTo>
                <a:lnTo>
                  <a:pt x="2096135" y="1748790"/>
                </a:lnTo>
                <a:lnTo>
                  <a:pt x="2009266" y="1727962"/>
                </a:lnTo>
                <a:lnTo>
                  <a:pt x="1922399" y="1686306"/>
                </a:lnTo>
                <a:lnTo>
                  <a:pt x="1878964" y="1748790"/>
                </a:lnTo>
                <a:lnTo>
                  <a:pt x="1813814" y="1790573"/>
                </a:lnTo>
                <a:lnTo>
                  <a:pt x="1752219" y="1811401"/>
                </a:lnTo>
                <a:lnTo>
                  <a:pt x="1665351" y="1828800"/>
                </a:lnTo>
                <a:lnTo>
                  <a:pt x="1600200" y="1811401"/>
                </a:lnTo>
                <a:lnTo>
                  <a:pt x="1513332" y="1790573"/>
                </a:lnTo>
                <a:lnTo>
                  <a:pt x="1469898" y="1748790"/>
                </a:lnTo>
                <a:lnTo>
                  <a:pt x="1426464" y="1686306"/>
                </a:lnTo>
                <a:lnTo>
                  <a:pt x="1361313" y="1707134"/>
                </a:lnTo>
                <a:lnTo>
                  <a:pt x="1274317" y="1727962"/>
                </a:lnTo>
                <a:lnTo>
                  <a:pt x="1209166" y="1727962"/>
                </a:lnTo>
                <a:lnTo>
                  <a:pt x="1122299" y="1748790"/>
                </a:lnTo>
                <a:lnTo>
                  <a:pt x="952119" y="1727962"/>
                </a:lnTo>
                <a:lnTo>
                  <a:pt x="800100" y="1686306"/>
                </a:lnTo>
                <a:lnTo>
                  <a:pt x="669798" y="1623695"/>
                </a:lnTo>
                <a:lnTo>
                  <a:pt x="582929" y="1543685"/>
                </a:lnTo>
                <a:lnTo>
                  <a:pt x="517651" y="1439418"/>
                </a:lnTo>
                <a:lnTo>
                  <a:pt x="495935" y="1439418"/>
                </a:lnTo>
                <a:lnTo>
                  <a:pt x="474218" y="1439418"/>
                </a:lnTo>
                <a:lnTo>
                  <a:pt x="325881" y="1418590"/>
                </a:lnTo>
                <a:lnTo>
                  <a:pt x="195452" y="1355979"/>
                </a:lnTo>
                <a:lnTo>
                  <a:pt x="86868" y="1296797"/>
                </a:lnTo>
                <a:lnTo>
                  <a:pt x="21717" y="1192530"/>
                </a:lnTo>
                <a:lnTo>
                  <a:pt x="0" y="1070864"/>
                </a:lnTo>
                <a:lnTo>
                  <a:pt x="21717" y="945642"/>
                </a:lnTo>
                <a:lnTo>
                  <a:pt x="108585" y="841375"/>
                </a:lnTo>
                <a:lnTo>
                  <a:pt x="217169" y="761365"/>
                </a:lnTo>
                <a:lnTo>
                  <a:pt x="365632" y="698881"/>
                </a:lnTo>
                <a:lnTo>
                  <a:pt x="387350" y="698881"/>
                </a:lnTo>
                <a:lnTo>
                  <a:pt x="343916" y="657098"/>
                </a:lnTo>
                <a:lnTo>
                  <a:pt x="304164" y="615442"/>
                </a:lnTo>
                <a:lnTo>
                  <a:pt x="282448" y="556260"/>
                </a:lnTo>
                <a:lnTo>
                  <a:pt x="282448" y="493649"/>
                </a:lnTo>
                <a:lnTo>
                  <a:pt x="304164" y="347725"/>
                </a:lnTo>
                <a:lnTo>
                  <a:pt x="409067" y="246887"/>
                </a:lnTo>
                <a:lnTo>
                  <a:pt x="539496" y="163449"/>
                </a:lnTo>
                <a:lnTo>
                  <a:pt x="713232" y="121666"/>
                </a:lnTo>
                <a:lnTo>
                  <a:pt x="821816" y="142494"/>
                </a:lnTo>
                <a:lnTo>
                  <a:pt x="908685" y="163449"/>
                </a:lnTo>
                <a:lnTo>
                  <a:pt x="995552" y="205105"/>
                </a:lnTo>
                <a:lnTo>
                  <a:pt x="1060703" y="267716"/>
                </a:lnTo>
                <a:lnTo>
                  <a:pt x="1078864" y="267716"/>
                </a:lnTo>
                <a:lnTo>
                  <a:pt x="1100582" y="267716"/>
                </a:lnTo>
                <a:lnTo>
                  <a:pt x="1122299" y="267716"/>
                </a:lnTo>
                <a:lnTo>
                  <a:pt x="1165733" y="205105"/>
                </a:lnTo>
                <a:lnTo>
                  <a:pt x="1230884" y="184277"/>
                </a:lnTo>
                <a:lnTo>
                  <a:pt x="1296035" y="163449"/>
                </a:lnTo>
                <a:lnTo>
                  <a:pt x="1383029" y="142494"/>
                </a:lnTo>
                <a:lnTo>
                  <a:pt x="1426464" y="142494"/>
                </a:lnTo>
                <a:lnTo>
                  <a:pt x="1469898" y="163449"/>
                </a:lnTo>
                <a:lnTo>
                  <a:pt x="1513332" y="184277"/>
                </a:lnTo>
                <a:lnTo>
                  <a:pt x="1556765" y="184277"/>
                </a:lnTo>
                <a:lnTo>
                  <a:pt x="1578483" y="184277"/>
                </a:lnTo>
                <a:lnTo>
                  <a:pt x="1578483" y="163449"/>
                </a:lnTo>
                <a:lnTo>
                  <a:pt x="1687067" y="100837"/>
                </a:lnTo>
                <a:lnTo>
                  <a:pt x="1795652" y="41783"/>
                </a:lnTo>
                <a:lnTo>
                  <a:pt x="1922399" y="20828"/>
                </a:lnTo>
                <a:lnTo>
                  <a:pt x="2074417" y="0"/>
                </a:lnTo>
                <a:lnTo>
                  <a:pt x="2248280" y="20828"/>
                </a:lnTo>
                <a:lnTo>
                  <a:pt x="2422016" y="83438"/>
                </a:lnTo>
                <a:lnTo>
                  <a:pt x="2530602" y="163449"/>
                </a:lnTo>
                <a:lnTo>
                  <a:pt x="2613914" y="267716"/>
                </a:lnTo>
                <a:lnTo>
                  <a:pt x="2635630" y="389382"/>
                </a:lnTo>
                <a:lnTo>
                  <a:pt x="2635630" y="410210"/>
                </a:lnTo>
                <a:lnTo>
                  <a:pt x="2635630" y="431165"/>
                </a:lnTo>
                <a:lnTo>
                  <a:pt x="2635630" y="451993"/>
                </a:lnTo>
                <a:lnTo>
                  <a:pt x="2657348" y="451993"/>
                </a:lnTo>
                <a:lnTo>
                  <a:pt x="2679065" y="451993"/>
                </a:lnTo>
                <a:lnTo>
                  <a:pt x="2700782" y="451993"/>
                </a:lnTo>
                <a:lnTo>
                  <a:pt x="2874517" y="472821"/>
                </a:lnTo>
                <a:lnTo>
                  <a:pt x="3004947" y="514604"/>
                </a:lnTo>
                <a:lnTo>
                  <a:pt x="3113532" y="594487"/>
                </a:lnTo>
                <a:lnTo>
                  <a:pt x="3178683" y="698881"/>
                </a:lnTo>
                <a:lnTo>
                  <a:pt x="3200400" y="823976"/>
                </a:lnTo>
                <a:lnTo>
                  <a:pt x="3178683" y="945642"/>
                </a:lnTo>
                <a:lnTo>
                  <a:pt x="3113532" y="1029081"/>
                </a:lnTo>
                <a:lnTo>
                  <a:pt x="3004947" y="1109091"/>
                </a:lnTo>
                <a:lnTo>
                  <a:pt x="2874517" y="11717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08020" y="3480816"/>
            <a:ext cx="100583" cy="100584"/>
          </a:xfrm>
          <a:custGeom>
            <a:avLst/>
            <a:gdLst/>
            <a:ahLst/>
            <a:cxnLst/>
            <a:rect l="l" t="t" r="r" b="b"/>
            <a:pathLst>
              <a:path w="100583" h="100584">
                <a:moveTo>
                  <a:pt x="0" y="50292"/>
                </a:moveTo>
                <a:lnTo>
                  <a:pt x="753" y="59030"/>
                </a:lnTo>
                <a:lnTo>
                  <a:pt x="5106" y="72428"/>
                </a:lnTo>
                <a:lnTo>
                  <a:pt x="12822" y="83867"/>
                </a:lnTo>
                <a:lnTo>
                  <a:pt x="23315" y="92764"/>
                </a:lnTo>
                <a:lnTo>
                  <a:pt x="36000" y="98531"/>
                </a:lnTo>
                <a:lnTo>
                  <a:pt x="50292" y="100584"/>
                </a:lnTo>
                <a:lnTo>
                  <a:pt x="59030" y="99830"/>
                </a:lnTo>
                <a:lnTo>
                  <a:pt x="72428" y="95477"/>
                </a:lnTo>
                <a:lnTo>
                  <a:pt x="83867" y="87761"/>
                </a:lnTo>
                <a:lnTo>
                  <a:pt x="92764" y="77268"/>
                </a:lnTo>
                <a:lnTo>
                  <a:pt x="98531" y="64583"/>
                </a:lnTo>
                <a:lnTo>
                  <a:pt x="100583" y="50292"/>
                </a:lnTo>
                <a:lnTo>
                  <a:pt x="99830" y="41553"/>
                </a:lnTo>
                <a:lnTo>
                  <a:pt x="95477" y="28155"/>
                </a:lnTo>
                <a:lnTo>
                  <a:pt x="87761" y="16716"/>
                </a:lnTo>
                <a:lnTo>
                  <a:pt x="77268" y="7819"/>
                </a:lnTo>
                <a:lnTo>
                  <a:pt x="64583" y="2052"/>
                </a:lnTo>
                <a:lnTo>
                  <a:pt x="50292" y="0"/>
                </a:lnTo>
                <a:lnTo>
                  <a:pt x="41553" y="753"/>
                </a:lnTo>
                <a:lnTo>
                  <a:pt x="28155" y="5106"/>
                </a:lnTo>
                <a:lnTo>
                  <a:pt x="16716" y="12822"/>
                </a:lnTo>
                <a:lnTo>
                  <a:pt x="7819" y="23315"/>
                </a:lnTo>
                <a:lnTo>
                  <a:pt x="2052" y="36000"/>
                </a:lnTo>
                <a:lnTo>
                  <a:pt x="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08020" y="3480816"/>
            <a:ext cx="100583" cy="100584"/>
          </a:xfrm>
          <a:custGeom>
            <a:avLst/>
            <a:gdLst/>
            <a:ahLst/>
            <a:cxnLst/>
            <a:rect l="l" t="t" r="r" b="b"/>
            <a:pathLst>
              <a:path w="100583" h="100584">
                <a:moveTo>
                  <a:pt x="0" y="50292"/>
                </a:moveTo>
                <a:lnTo>
                  <a:pt x="2052" y="36000"/>
                </a:lnTo>
                <a:lnTo>
                  <a:pt x="7819" y="23315"/>
                </a:lnTo>
                <a:lnTo>
                  <a:pt x="16716" y="12822"/>
                </a:lnTo>
                <a:lnTo>
                  <a:pt x="28155" y="5106"/>
                </a:lnTo>
                <a:lnTo>
                  <a:pt x="41553" y="753"/>
                </a:lnTo>
                <a:lnTo>
                  <a:pt x="50292" y="0"/>
                </a:lnTo>
                <a:lnTo>
                  <a:pt x="64583" y="2052"/>
                </a:lnTo>
                <a:lnTo>
                  <a:pt x="77268" y="7819"/>
                </a:lnTo>
                <a:lnTo>
                  <a:pt x="87761" y="16716"/>
                </a:lnTo>
                <a:lnTo>
                  <a:pt x="95477" y="28155"/>
                </a:lnTo>
                <a:lnTo>
                  <a:pt x="99830" y="41553"/>
                </a:lnTo>
                <a:lnTo>
                  <a:pt x="100583" y="50292"/>
                </a:lnTo>
                <a:lnTo>
                  <a:pt x="98531" y="64583"/>
                </a:lnTo>
                <a:lnTo>
                  <a:pt x="92764" y="77268"/>
                </a:lnTo>
                <a:lnTo>
                  <a:pt x="83867" y="87761"/>
                </a:lnTo>
                <a:lnTo>
                  <a:pt x="72428" y="95477"/>
                </a:lnTo>
                <a:lnTo>
                  <a:pt x="59030" y="99830"/>
                </a:lnTo>
                <a:lnTo>
                  <a:pt x="50292" y="100584"/>
                </a:lnTo>
                <a:lnTo>
                  <a:pt x="36000" y="98531"/>
                </a:lnTo>
                <a:lnTo>
                  <a:pt x="23315" y="92764"/>
                </a:lnTo>
                <a:lnTo>
                  <a:pt x="12822" y="83867"/>
                </a:lnTo>
                <a:lnTo>
                  <a:pt x="5106" y="72428"/>
                </a:lnTo>
                <a:lnTo>
                  <a:pt x="753" y="59030"/>
                </a:lnTo>
                <a:lnTo>
                  <a:pt x="0" y="502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40152" y="3374136"/>
            <a:ext cx="100584" cy="99060"/>
          </a:xfrm>
          <a:custGeom>
            <a:avLst/>
            <a:gdLst/>
            <a:ahLst/>
            <a:cxnLst/>
            <a:rect l="l" t="t" r="r" b="b"/>
            <a:pathLst>
              <a:path w="100584" h="99060">
                <a:moveTo>
                  <a:pt x="0" y="49529"/>
                </a:moveTo>
                <a:lnTo>
                  <a:pt x="662" y="57583"/>
                </a:lnTo>
                <a:lnTo>
                  <a:pt x="4921" y="70917"/>
                </a:lnTo>
                <a:lnTo>
                  <a:pt x="12613" y="82330"/>
                </a:lnTo>
                <a:lnTo>
                  <a:pt x="23138" y="91225"/>
                </a:lnTo>
                <a:lnTo>
                  <a:pt x="35897" y="97001"/>
                </a:lnTo>
                <a:lnTo>
                  <a:pt x="50292" y="99060"/>
                </a:lnTo>
                <a:lnTo>
                  <a:pt x="58490" y="98405"/>
                </a:lnTo>
                <a:lnTo>
                  <a:pt x="72046" y="94198"/>
                </a:lnTo>
                <a:lnTo>
                  <a:pt x="83632" y="86608"/>
                </a:lnTo>
                <a:lnTo>
                  <a:pt x="92650" y="76234"/>
                </a:lnTo>
                <a:lnTo>
                  <a:pt x="98500" y="63674"/>
                </a:lnTo>
                <a:lnTo>
                  <a:pt x="100584" y="49529"/>
                </a:lnTo>
                <a:lnTo>
                  <a:pt x="99921" y="41476"/>
                </a:lnTo>
                <a:lnTo>
                  <a:pt x="95662" y="28142"/>
                </a:lnTo>
                <a:lnTo>
                  <a:pt x="87970" y="16729"/>
                </a:lnTo>
                <a:lnTo>
                  <a:pt x="77445" y="7834"/>
                </a:lnTo>
                <a:lnTo>
                  <a:pt x="64686" y="2058"/>
                </a:lnTo>
                <a:lnTo>
                  <a:pt x="50292" y="0"/>
                </a:lnTo>
                <a:lnTo>
                  <a:pt x="42093" y="654"/>
                </a:lnTo>
                <a:lnTo>
                  <a:pt x="28537" y="4861"/>
                </a:lnTo>
                <a:lnTo>
                  <a:pt x="16951" y="12451"/>
                </a:lnTo>
                <a:lnTo>
                  <a:pt x="7933" y="22825"/>
                </a:lnTo>
                <a:lnTo>
                  <a:pt x="2083" y="35385"/>
                </a:lnTo>
                <a:lnTo>
                  <a:pt x="0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40152" y="3374136"/>
            <a:ext cx="100584" cy="99060"/>
          </a:xfrm>
          <a:custGeom>
            <a:avLst/>
            <a:gdLst/>
            <a:ahLst/>
            <a:cxnLst/>
            <a:rect l="l" t="t" r="r" b="b"/>
            <a:pathLst>
              <a:path w="100584" h="99060">
                <a:moveTo>
                  <a:pt x="0" y="49529"/>
                </a:moveTo>
                <a:lnTo>
                  <a:pt x="2083" y="35385"/>
                </a:lnTo>
                <a:lnTo>
                  <a:pt x="7933" y="22825"/>
                </a:lnTo>
                <a:lnTo>
                  <a:pt x="16951" y="12451"/>
                </a:lnTo>
                <a:lnTo>
                  <a:pt x="28537" y="4861"/>
                </a:lnTo>
                <a:lnTo>
                  <a:pt x="42093" y="654"/>
                </a:lnTo>
                <a:lnTo>
                  <a:pt x="50292" y="0"/>
                </a:lnTo>
                <a:lnTo>
                  <a:pt x="64686" y="2058"/>
                </a:lnTo>
                <a:lnTo>
                  <a:pt x="77445" y="7834"/>
                </a:lnTo>
                <a:lnTo>
                  <a:pt x="87970" y="16729"/>
                </a:lnTo>
                <a:lnTo>
                  <a:pt x="95662" y="28142"/>
                </a:lnTo>
                <a:lnTo>
                  <a:pt x="99921" y="41476"/>
                </a:lnTo>
                <a:lnTo>
                  <a:pt x="100584" y="49529"/>
                </a:lnTo>
                <a:lnTo>
                  <a:pt x="98500" y="63674"/>
                </a:lnTo>
                <a:lnTo>
                  <a:pt x="92650" y="76234"/>
                </a:lnTo>
                <a:lnTo>
                  <a:pt x="83632" y="86608"/>
                </a:lnTo>
                <a:lnTo>
                  <a:pt x="72046" y="94198"/>
                </a:lnTo>
                <a:lnTo>
                  <a:pt x="58490" y="98405"/>
                </a:lnTo>
                <a:lnTo>
                  <a:pt x="50292" y="99060"/>
                </a:lnTo>
                <a:lnTo>
                  <a:pt x="35897" y="97001"/>
                </a:lnTo>
                <a:lnTo>
                  <a:pt x="23138" y="91225"/>
                </a:lnTo>
                <a:lnTo>
                  <a:pt x="12613" y="82330"/>
                </a:lnTo>
                <a:lnTo>
                  <a:pt x="4921" y="70917"/>
                </a:lnTo>
                <a:lnTo>
                  <a:pt x="662" y="57583"/>
                </a:lnTo>
                <a:lnTo>
                  <a:pt x="0" y="4952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96055" y="3086100"/>
            <a:ext cx="99060" cy="100584"/>
          </a:xfrm>
          <a:custGeom>
            <a:avLst/>
            <a:gdLst/>
            <a:ahLst/>
            <a:cxnLst/>
            <a:rect l="l" t="t" r="r" b="b"/>
            <a:pathLst>
              <a:path w="99060" h="100584">
                <a:moveTo>
                  <a:pt x="0" y="50291"/>
                </a:moveTo>
                <a:lnTo>
                  <a:pt x="654" y="58490"/>
                </a:lnTo>
                <a:lnTo>
                  <a:pt x="4861" y="72046"/>
                </a:lnTo>
                <a:lnTo>
                  <a:pt x="12451" y="83632"/>
                </a:lnTo>
                <a:lnTo>
                  <a:pt x="22825" y="92650"/>
                </a:lnTo>
                <a:lnTo>
                  <a:pt x="35385" y="98500"/>
                </a:lnTo>
                <a:lnTo>
                  <a:pt x="49530" y="100584"/>
                </a:lnTo>
                <a:lnTo>
                  <a:pt x="57583" y="99921"/>
                </a:lnTo>
                <a:lnTo>
                  <a:pt x="70917" y="95662"/>
                </a:lnTo>
                <a:lnTo>
                  <a:pt x="82330" y="87970"/>
                </a:lnTo>
                <a:lnTo>
                  <a:pt x="91225" y="77445"/>
                </a:lnTo>
                <a:lnTo>
                  <a:pt x="97001" y="64686"/>
                </a:lnTo>
                <a:lnTo>
                  <a:pt x="99060" y="50291"/>
                </a:lnTo>
                <a:lnTo>
                  <a:pt x="98405" y="42093"/>
                </a:lnTo>
                <a:lnTo>
                  <a:pt x="94198" y="28537"/>
                </a:lnTo>
                <a:lnTo>
                  <a:pt x="86608" y="16951"/>
                </a:lnTo>
                <a:lnTo>
                  <a:pt x="76234" y="7933"/>
                </a:lnTo>
                <a:lnTo>
                  <a:pt x="63674" y="2083"/>
                </a:lnTo>
                <a:lnTo>
                  <a:pt x="49530" y="0"/>
                </a:lnTo>
                <a:lnTo>
                  <a:pt x="41476" y="662"/>
                </a:lnTo>
                <a:lnTo>
                  <a:pt x="28142" y="4921"/>
                </a:lnTo>
                <a:lnTo>
                  <a:pt x="16729" y="12613"/>
                </a:lnTo>
                <a:lnTo>
                  <a:pt x="7834" y="23138"/>
                </a:lnTo>
                <a:lnTo>
                  <a:pt x="2058" y="35897"/>
                </a:lnTo>
                <a:lnTo>
                  <a:pt x="0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96055" y="3086100"/>
            <a:ext cx="99060" cy="100584"/>
          </a:xfrm>
          <a:custGeom>
            <a:avLst/>
            <a:gdLst/>
            <a:ahLst/>
            <a:cxnLst/>
            <a:rect l="l" t="t" r="r" b="b"/>
            <a:pathLst>
              <a:path w="99060" h="100584">
                <a:moveTo>
                  <a:pt x="0" y="50291"/>
                </a:moveTo>
                <a:lnTo>
                  <a:pt x="2058" y="35897"/>
                </a:lnTo>
                <a:lnTo>
                  <a:pt x="7834" y="23138"/>
                </a:lnTo>
                <a:lnTo>
                  <a:pt x="16729" y="12613"/>
                </a:lnTo>
                <a:lnTo>
                  <a:pt x="28142" y="4921"/>
                </a:lnTo>
                <a:lnTo>
                  <a:pt x="41476" y="662"/>
                </a:lnTo>
                <a:lnTo>
                  <a:pt x="49530" y="0"/>
                </a:lnTo>
                <a:lnTo>
                  <a:pt x="63674" y="2083"/>
                </a:lnTo>
                <a:lnTo>
                  <a:pt x="76234" y="7933"/>
                </a:lnTo>
                <a:lnTo>
                  <a:pt x="86608" y="16951"/>
                </a:lnTo>
                <a:lnTo>
                  <a:pt x="94198" y="28537"/>
                </a:lnTo>
                <a:lnTo>
                  <a:pt x="98405" y="42093"/>
                </a:lnTo>
                <a:lnTo>
                  <a:pt x="99060" y="50291"/>
                </a:lnTo>
                <a:lnTo>
                  <a:pt x="97001" y="64686"/>
                </a:lnTo>
                <a:lnTo>
                  <a:pt x="91225" y="77445"/>
                </a:lnTo>
                <a:lnTo>
                  <a:pt x="82330" y="87970"/>
                </a:lnTo>
                <a:lnTo>
                  <a:pt x="70917" y="95662"/>
                </a:lnTo>
                <a:lnTo>
                  <a:pt x="57583" y="99921"/>
                </a:lnTo>
                <a:lnTo>
                  <a:pt x="49530" y="100584"/>
                </a:lnTo>
                <a:lnTo>
                  <a:pt x="35385" y="98500"/>
                </a:lnTo>
                <a:lnTo>
                  <a:pt x="22825" y="92650"/>
                </a:lnTo>
                <a:lnTo>
                  <a:pt x="12451" y="83632"/>
                </a:lnTo>
                <a:lnTo>
                  <a:pt x="4861" y="72046"/>
                </a:lnTo>
                <a:lnTo>
                  <a:pt x="654" y="58490"/>
                </a:lnTo>
                <a:lnTo>
                  <a:pt x="0" y="5029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2296" y="3410712"/>
            <a:ext cx="100583" cy="99060"/>
          </a:xfrm>
          <a:custGeom>
            <a:avLst/>
            <a:gdLst/>
            <a:ahLst/>
            <a:cxnLst/>
            <a:rect l="l" t="t" r="r" b="b"/>
            <a:pathLst>
              <a:path w="100583" h="99060">
                <a:moveTo>
                  <a:pt x="0" y="49529"/>
                </a:moveTo>
                <a:lnTo>
                  <a:pt x="662" y="57583"/>
                </a:lnTo>
                <a:lnTo>
                  <a:pt x="4921" y="70917"/>
                </a:lnTo>
                <a:lnTo>
                  <a:pt x="12613" y="82330"/>
                </a:lnTo>
                <a:lnTo>
                  <a:pt x="23138" y="91225"/>
                </a:lnTo>
                <a:lnTo>
                  <a:pt x="35897" y="97001"/>
                </a:lnTo>
                <a:lnTo>
                  <a:pt x="50291" y="99060"/>
                </a:lnTo>
                <a:lnTo>
                  <a:pt x="58490" y="98405"/>
                </a:lnTo>
                <a:lnTo>
                  <a:pt x="72046" y="94198"/>
                </a:lnTo>
                <a:lnTo>
                  <a:pt x="83632" y="86608"/>
                </a:lnTo>
                <a:lnTo>
                  <a:pt x="92650" y="76234"/>
                </a:lnTo>
                <a:lnTo>
                  <a:pt x="98500" y="63674"/>
                </a:lnTo>
                <a:lnTo>
                  <a:pt x="100583" y="49529"/>
                </a:lnTo>
                <a:lnTo>
                  <a:pt x="99921" y="41476"/>
                </a:lnTo>
                <a:lnTo>
                  <a:pt x="95662" y="28142"/>
                </a:lnTo>
                <a:lnTo>
                  <a:pt x="87970" y="16729"/>
                </a:lnTo>
                <a:lnTo>
                  <a:pt x="77445" y="7834"/>
                </a:lnTo>
                <a:lnTo>
                  <a:pt x="64686" y="2058"/>
                </a:lnTo>
                <a:lnTo>
                  <a:pt x="50291" y="0"/>
                </a:lnTo>
                <a:lnTo>
                  <a:pt x="42093" y="654"/>
                </a:lnTo>
                <a:lnTo>
                  <a:pt x="28537" y="4861"/>
                </a:lnTo>
                <a:lnTo>
                  <a:pt x="16951" y="12451"/>
                </a:lnTo>
                <a:lnTo>
                  <a:pt x="7933" y="22825"/>
                </a:lnTo>
                <a:lnTo>
                  <a:pt x="2083" y="35385"/>
                </a:lnTo>
                <a:lnTo>
                  <a:pt x="0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92296" y="3410712"/>
            <a:ext cx="100583" cy="99060"/>
          </a:xfrm>
          <a:custGeom>
            <a:avLst/>
            <a:gdLst/>
            <a:ahLst/>
            <a:cxnLst/>
            <a:rect l="l" t="t" r="r" b="b"/>
            <a:pathLst>
              <a:path w="100583" h="99060">
                <a:moveTo>
                  <a:pt x="0" y="49529"/>
                </a:moveTo>
                <a:lnTo>
                  <a:pt x="2083" y="35385"/>
                </a:lnTo>
                <a:lnTo>
                  <a:pt x="7933" y="22825"/>
                </a:lnTo>
                <a:lnTo>
                  <a:pt x="16951" y="12451"/>
                </a:lnTo>
                <a:lnTo>
                  <a:pt x="28537" y="4861"/>
                </a:lnTo>
                <a:lnTo>
                  <a:pt x="42093" y="654"/>
                </a:lnTo>
                <a:lnTo>
                  <a:pt x="50291" y="0"/>
                </a:lnTo>
                <a:lnTo>
                  <a:pt x="64686" y="2058"/>
                </a:lnTo>
                <a:lnTo>
                  <a:pt x="77445" y="7834"/>
                </a:lnTo>
                <a:lnTo>
                  <a:pt x="87970" y="16729"/>
                </a:lnTo>
                <a:lnTo>
                  <a:pt x="95662" y="28142"/>
                </a:lnTo>
                <a:lnTo>
                  <a:pt x="99921" y="41476"/>
                </a:lnTo>
                <a:lnTo>
                  <a:pt x="100583" y="49529"/>
                </a:lnTo>
                <a:lnTo>
                  <a:pt x="98500" y="63674"/>
                </a:lnTo>
                <a:lnTo>
                  <a:pt x="92650" y="76234"/>
                </a:lnTo>
                <a:lnTo>
                  <a:pt x="83632" y="86608"/>
                </a:lnTo>
                <a:lnTo>
                  <a:pt x="72046" y="94198"/>
                </a:lnTo>
                <a:lnTo>
                  <a:pt x="58490" y="98405"/>
                </a:lnTo>
                <a:lnTo>
                  <a:pt x="50291" y="99060"/>
                </a:lnTo>
                <a:lnTo>
                  <a:pt x="35897" y="97001"/>
                </a:lnTo>
                <a:lnTo>
                  <a:pt x="23138" y="91225"/>
                </a:lnTo>
                <a:lnTo>
                  <a:pt x="12613" y="82330"/>
                </a:lnTo>
                <a:lnTo>
                  <a:pt x="4921" y="70917"/>
                </a:lnTo>
                <a:lnTo>
                  <a:pt x="662" y="57583"/>
                </a:lnTo>
                <a:lnTo>
                  <a:pt x="0" y="4952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35552" y="2796540"/>
            <a:ext cx="100584" cy="100584"/>
          </a:xfrm>
          <a:custGeom>
            <a:avLst/>
            <a:gdLst/>
            <a:ahLst/>
            <a:cxnLst/>
            <a:rect l="l" t="t" r="r" b="b"/>
            <a:pathLst>
              <a:path w="100584" h="100584">
                <a:moveTo>
                  <a:pt x="0" y="50292"/>
                </a:moveTo>
                <a:lnTo>
                  <a:pt x="753" y="59030"/>
                </a:lnTo>
                <a:lnTo>
                  <a:pt x="5106" y="72428"/>
                </a:lnTo>
                <a:lnTo>
                  <a:pt x="12822" y="83867"/>
                </a:lnTo>
                <a:lnTo>
                  <a:pt x="23315" y="92764"/>
                </a:lnTo>
                <a:lnTo>
                  <a:pt x="36000" y="98531"/>
                </a:lnTo>
                <a:lnTo>
                  <a:pt x="50292" y="100584"/>
                </a:lnTo>
                <a:lnTo>
                  <a:pt x="59030" y="99830"/>
                </a:lnTo>
                <a:lnTo>
                  <a:pt x="72428" y="95477"/>
                </a:lnTo>
                <a:lnTo>
                  <a:pt x="83867" y="87761"/>
                </a:lnTo>
                <a:lnTo>
                  <a:pt x="92764" y="77268"/>
                </a:lnTo>
                <a:lnTo>
                  <a:pt x="98531" y="64583"/>
                </a:lnTo>
                <a:lnTo>
                  <a:pt x="100584" y="50292"/>
                </a:lnTo>
                <a:lnTo>
                  <a:pt x="99830" y="41553"/>
                </a:lnTo>
                <a:lnTo>
                  <a:pt x="95477" y="28155"/>
                </a:lnTo>
                <a:lnTo>
                  <a:pt x="87761" y="16716"/>
                </a:lnTo>
                <a:lnTo>
                  <a:pt x="77268" y="7819"/>
                </a:lnTo>
                <a:lnTo>
                  <a:pt x="64583" y="2052"/>
                </a:lnTo>
                <a:lnTo>
                  <a:pt x="50292" y="0"/>
                </a:lnTo>
                <a:lnTo>
                  <a:pt x="41553" y="753"/>
                </a:lnTo>
                <a:lnTo>
                  <a:pt x="28155" y="5106"/>
                </a:lnTo>
                <a:lnTo>
                  <a:pt x="16716" y="12822"/>
                </a:lnTo>
                <a:lnTo>
                  <a:pt x="7819" y="23315"/>
                </a:lnTo>
                <a:lnTo>
                  <a:pt x="2052" y="36000"/>
                </a:lnTo>
                <a:lnTo>
                  <a:pt x="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35552" y="2796540"/>
            <a:ext cx="100584" cy="100584"/>
          </a:xfrm>
          <a:custGeom>
            <a:avLst/>
            <a:gdLst/>
            <a:ahLst/>
            <a:cxnLst/>
            <a:rect l="l" t="t" r="r" b="b"/>
            <a:pathLst>
              <a:path w="100584" h="100584">
                <a:moveTo>
                  <a:pt x="0" y="50292"/>
                </a:moveTo>
                <a:lnTo>
                  <a:pt x="2052" y="36000"/>
                </a:lnTo>
                <a:lnTo>
                  <a:pt x="7819" y="23315"/>
                </a:lnTo>
                <a:lnTo>
                  <a:pt x="16716" y="12822"/>
                </a:lnTo>
                <a:lnTo>
                  <a:pt x="28155" y="5106"/>
                </a:lnTo>
                <a:lnTo>
                  <a:pt x="41553" y="753"/>
                </a:lnTo>
                <a:lnTo>
                  <a:pt x="50292" y="0"/>
                </a:lnTo>
                <a:lnTo>
                  <a:pt x="64583" y="2052"/>
                </a:lnTo>
                <a:lnTo>
                  <a:pt x="77268" y="7819"/>
                </a:lnTo>
                <a:lnTo>
                  <a:pt x="87761" y="16716"/>
                </a:lnTo>
                <a:lnTo>
                  <a:pt x="95477" y="28155"/>
                </a:lnTo>
                <a:lnTo>
                  <a:pt x="99830" y="41553"/>
                </a:lnTo>
                <a:lnTo>
                  <a:pt x="100584" y="50292"/>
                </a:lnTo>
                <a:lnTo>
                  <a:pt x="98531" y="64583"/>
                </a:lnTo>
                <a:lnTo>
                  <a:pt x="92764" y="77268"/>
                </a:lnTo>
                <a:lnTo>
                  <a:pt x="83867" y="87761"/>
                </a:lnTo>
                <a:lnTo>
                  <a:pt x="72428" y="95477"/>
                </a:lnTo>
                <a:lnTo>
                  <a:pt x="59030" y="99830"/>
                </a:lnTo>
                <a:lnTo>
                  <a:pt x="50292" y="100584"/>
                </a:lnTo>
                <a:lnTo>
                  <a:pt x="36000" y="98531"/>
                </a:lnTo>
                <a:lnTo>
                  <a:pt x="23315" y="92764"/>
                </a:lnTo>
                <a:lnTo>
                  <a:pt x="12822" y="83867"/>
                </a:lnTo>
                <a:lnTo>
                  <a:pt x="5106" y="72428"/>
                </a:lnTo>
                <a:lnTo>
                  <a:pt x="753" y="59030"/>
                </a:lnTo>
                <a:lnTo>
                  <a:pt x="0" y="502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47515" y="3805428"/>
            <a:ext cx="100584" cy="100584"/>
          </a:xfrm>
          <a:custGeom>
            <a:avLst/>
            <a:gdLst/>
            <a:ahLst/>
            <a:cxnLst/>
            <a:rect l="l" t="t" r="r" b="b"/>
            <a:pathLst>
              <a:path w="100584" h="100584">
                <a:moveTo>
                  <a:pt x="0" y="50292"/>
                </a:moveTo>
                <a:lnTo>
                  <a:pt x="753" y="59030"/>
                </a:lnTo>
                <a:lnTo>
                  <a:pt x="5106" y="72428"/>
                </a:lnTo>
                <a:lnTo>
                  <a:pt x="12822" y="83867"/>
                </a:lnTo>
                <a:lnTo>
                  <a:pt x="23315" y="92764"/>
                </a:lnTo>
                <a:lnTo>
                  <a:pt x="36000" y="98531"/>
                </a:lnTo>
                <a:lnTo>
                  <a:pt x="50292" y="100584"/>
                </a:lnTo>
                <a:lnTo>
                  <a:pt x="59030" y="99830"/>
                </a:lnTo>
                <a:lnTo>
                  <a:pt x="72428" y="95477"/>
                </a:lnTo>
                <a:lnTo>
                  <a:pt x="83867" y="87761"/>
                </a:lnTo>
                <a:lnTo>
                  <a:pt x="92764" y="77268"/>
                </a:lnTo>
                <a:lnTo>
                  <a:pt x="98531" y="64583"/>
                </a:lnTo>
                <a:lnTo>
                  <a:pt x="100584" y="50292"/>
                </a:lnTo>
                <a:lnTo>
                  <a:pt x="99830" y="41553"/>
                </a:lnTo>
                <a:lnTo>
                  <a:pt x="95477" y="28155"/>
                </a:lnTo>
                <a:lnTo>
                  <a:pt x="87761" y="16716"/>
                </a:lnTo>
                <a:lnTo>
                  <a:pt x="77268" y="7819"/>
                </a:lnTo>
                <a:lnTo>
                  <a:pt x="64583" y="2052"/>
                </a:lnTo>
                <a:lnTo>
                  <a:pt x="50292" y="0"/>
                </a:lnTo>
                <a:lnTo>
                  <a:pt x="41553" y="753"/>
                </a:lnTo>
                <a:lnTo>
                  <a:pt x="28155" y="5106"/>
                </a:lnTo>
                <a:lnTo>
                  <a:pt x="16716" y="12822"/>
                </a:lnTo>
                <a:lnTo>
                  <a:pt x="7819" y="23315"/>
                </a:lnTo>
                <a:lnTo>
                  <a:pt x="2052" y="36000"/>
                </a:lnTo>
                <a:lnTo>
                  <a:pt x="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47515" y="3805428"/>
            <a:ext cx="100584" cy="100584"/>
          </a:xfrm>
          <a:custGeom>
            <a:avLst/>
            <a:gdLst/>
            <a:ahLst/>
            <a:cxnLst/>
            <a:rect l="l" t="t" r="r" b="b"/>
            <a:pathLst>
              <a:path w="100584" h="100584">
                <a:moveTo>
                  <a:pt x="0" y="50292"/>
                </a:moveTo>
                <a:lnTo>
                  <a:pt x="2052" y="36000"/>
                </a:lnTo>
                <a:lnTo>
                  <a:pt x="7819" y="23315"/>
                </a:lnTo>
                <a:lnTo>
                  <a:pt x="16716" y="12822"/>
                </a:lnTo>
                <a:lnTo>
                  <a:pt x="28155" y="5106"/>
                </a:lnTo>
                <a:lnTo>
                  <a:pt x="41553" y="753"/>
                </a:lnTo>
                <a:lnTo>
                  <a:pt x="50292" y="0"/>
                </a:lnTo>
                <a:lnTo>
                  <a:pt x="64583" y="2052"/>
                </a:lnTo>
                <a:lnTo>
                  <a:pt x="77268" y="7819"/>
                </a:lnTo>
                <a:lnTo>
                  <a:pt x="87761" y="16716"/>
                </a:lnTo>
                <a:lnTo>
                  <a:pt x="95477" y="28155"/>
                </a:lnTo>
                <a:lnTo>
                  <a:pt x="99830" y="41553"/>
                </a:lnTo>
                <a:lnTo>
                  <a:pt x="100584" y="50292"/>
                </a:lnTo>
                <a:lnTo>
                  <a:pt x="98531" y="64583"/>
                </a:lnTo>
                <a:lnTo>
                  <a:pt x="92764" y="77268"/>
                </a:lnTo>
                <a:lnTo>
                  <a:pt x="83867" y="87761"/>
                </a:lnTo>
                <a:lnTo>
                  <a:pt x="72428" y="95477"/>
                </a:lnTo>
                <a:lnTo>
                  <a:pt x="59030" y="99830"/>
                </a:lnTo>
                <a:lnTo>
                  <a:pt x="50292" y="100584"/>
                </a:lnTo>
                <a:lnTo>
                  <a:pt x="36000" y="98531"/>
                </a:lnTo>
                <a:lnTo>
                  <a:pt x="23315" y="92764"/>
                </a:lnTo>
                <a:lnTo>
                  <a:pt x="12822" y="83867"/>
                </a:lnTo>
                <a:lnTo>
                  <a:pt x="5106" y="72428"/>
                </a:lnTo>
                <a:lnTo>
                  <a:pt x="753" y="59030"/>
                </a:lnTo>
                <a:lnTo>
                  <a:pt x="0" y="502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11624" y="3480816"/>
            <a:ext cx="100584" cy="100584"/>
          </a:xfrm>
          <a:custGeom>
            <a:avLst/>
            <a:gdLst/>
            <a:ahLst/>
            <a:cxnLst/>
            <a:rect l="l" t="t" r="r" b="b"/>
            <a:pathLst>
              <a:path w="100584" h="100584">
                <a:moveTo>
                  <a:pt x="0" y="50292"/>
                </a:moveTo>
                <a:lnTo>
                  <a:pt x="753" y="59030"/>
                </a:lnTo>
                <a:lnTo>
                  <a:pt x="5106" y="72428"/>
                </a:lnTo>
                <a:lnTo>
                  <a:pt x="12822" y="83867"/>
                </a:lnTo>
                <a:lnTo>
                  <a:pt x="23315" y="92764"/>
                </a:lnTo>
                <a:lnTo>
                  <a:pt x="36000" y="98531"/>
                </a:lnTo>
                <a:lnTo>
                  <a:pt x="50291" y="100584"/>
                </a:lnTo>
                <a:lnTo>
                  <a:pt x="59030" y="99830"/>
                </a:lnTo>
                <a:lnTo>
                  <a:pt x="72428" y="95477"/>
                </a:lnTo>
                <a:lnTo>
                  <a:pt x="83867" y="87761"/>
                </a:lnTo>
                <a:lnTo>
                  <a:pt x="92764" y="77268"/>
                </a:lnTo>
                <a:lnTo>
                  <a:pt x="98531" y="64583"/>
                </a:lnTo>
                <a:lnTo>
                  <a:pt x="100584" y="50292"/>
                </a:lnTo>
                <a:lnTo>
                  <a:pt x="99830" y="41553"/>
                </a:lnTo>
                <a:lnTo>
                  <a:pt x="95477" y="28155"/>
                </a:lnTo>
                <a:lnTo>
                  <a:pt x="87761" y="16716"/>
                </a:lnTo>
                <a:lnTo>
                  <a:pt x="77268" y="7819"/>
                </a:lnTo>
                <a:lnTo>
                  <a:pt x="64583" y="2052"/>
                </a:lnTo>
                <a:lnTo>
                  <a:pt x="50291" y="0"/>
                </a:lnTo>
                <a:lnTo>
                  <a:pt x="41553" y="753"/>
                </a:lnTo>
                <a:lnTo>
                  <a:pt x="28155" y="5106"/>
                </a:lnTo>
                <a:lnTo>
                  <a:pt x="16716" y="12822"/>
                </a:lnTo>
                <a:lnTo>
                  <a:pt x="7819" y="23315"/>
                </a:lnTo>
                <a:lnTo>
                  <a:pt x="2052" y="36000"/>
                </a:lnTo>
                <a:lnTo>
                  <a:pt x="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11624" y="3480816"/>
            <a:ext cx="100584" cy="100584"/>
          </a:xfrm>
          <a:custGeom>
            <a:avLst/>
            <a:gdLst/>
            <a:ahLst/>
            <a:cxnLst/>
            <a:rect l="l" t="t" r="r" b="b"/>
            <a:pathLst>
              <a:path w="100584" h="100584">
                <a:moveTo>
                  <a:pt x="0" y="50292"/>
                </a:moveTo>
                <a:lnTo>
                  <a:pt x="2052" y="36000"/>
                </a:lnTo>
                <a:lnTo>
                  <a:pt x="7819" y="23315"/>
                </a:lnTo>
                <a:lnTo>
                  <a:pt x="16716" y="12822"/>
                </a:lnTo>
                <a:lnTo>
                  <a:pt x="28155" y="5106"/>
                </a:lnTo>
                <a:lnTo>
                  <a:pt x="41553" y="753"/>
                </a:lnTo>
                <a:lnTo>
                  <a:pt x="50291" y="0"/>
                </a:lnTo>
                <a:lnTo>
                  <a:pt x="64583" y="2052"/>
                </a:lnTo>
                <a:lnTo>
                  <a:pt x="77268" y="7819"/>
                </a:lnTo>
                <a:lnTo>
                  <a:pt x="87761" y="16716"/>
                </a:lnTo>
                <a:lnTo>
                  <a:pt x="95477" y="28155"/>
                </a:lnTo>
                <a:lnTo>
                  <a:pt x="99830" y="41553"/>
                </a:lnTo>
                <a:lnTo>
                  <a:pt x="100584" y="50292"/>
                </a:lnTo>
                <a:lnTo>
                  <a:pt x="98531" y="64583"/>
                </a:lnTo>
                <a:lnTo>
                  <a:pt x="92764" y="77268"/>
                </a:lnTo>
                <a:lnTo>
                  <a:pt x="83867" y="87761"/>
                </a:lnTo>
                <a:lnTo>
                  <a:pt x="72428" y="95477"/>
                </a:lnTo>
                <a:lnTo>
                  <a:pt x="59030" y="99830"/>
                </a:lnTo>
                <a:lnTo>
                  <a:pt x="50291" y="100584"/>
                </a:lnTo>
                <a:lnTo>
                  <a:pt x="36000" y="98531"/>
                </a:lnTo>
                <a:lnTo>
                  <a:pt x="23315" y="92764"/>
                </a:lnTo>
                <a:lnTo>
                  <a:pt x="12822" y="83867"/>
                </a:lnTo>
                <a:lnTo>
                  <a:pt x="5106" y="72428"/>
                </a:lnTo>
                <a:lnTo>
                  <a:pt x="753" y="59030"/>
                </a:lnTo>
                <a:lnTo>
                  <a:pt x="0" y="502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39996" y="3121152"/>
            <a:ext cx="100583" cy="100584"/>
          </a:xfrm>
          <a:custGeom>
            <a:avLst/>
            <a:gdLst/>
            <a:ahLst/>
            <a:cxnLst/>
            <a:rect l="l" t="t" r="r" b="b"/>
            <a:pathLst>
              <a:path w="100583" h="100584">
                <a:moveTo>
                  <a:pt x="0" y="50292"/>
                </a:moveTo>
                <a:lnTo>
                  <a:pt x="753" y="59030"/>
                </a:lnTo>
                <a:lnTo>
                  <a:pt x="5106" y="72428"/>
                </a:lnTo>
                <a:lnTo>
                  <a:pt x="12822" y="83867"/>
                </a:lnTo>
                <a:lnTo>
                  <a:pt x="23315" y="92764"/>
                </a:lnTo>
                <a:lnTo>
                  <a:pt x="36000" y="98531"/>
                </a:lnTo>
                <a:lnTo>
                  <a:pt x="50291" y="100584"/>
                </a:lnTo>
                <a:lnTo>
                  <a:pt x="59030" y="99830"/>
                </a:lnTo>
                <a:lnTo>
                  <a:pt x="72428" y="95477"/>
                </a:lnTo>
                <a:lnTo>
                  <a:pt x="83867" y="87761"/>
                </a:lnTo>
                <a:lnTo>
                  <a:pt x="92764" y="77268"/>
                </a:lnTo>
                <a:lnTo>
                  <a:pt x="98531" y="64583"/>
                </a:lnTo>
                <a:lnTo>
                  <a:pt x="100583" y="50292"/>
                </a:lnTo>
                <a:lnTo>
                  <a:pt x="99830" y="41553"/>
                </a:lnTo>
                <a:lnTo>
                  <a:pt x="95477" y="28155"/>
                </a:lnTo>
                <a:lnTo>
                  <a:pt x="87761" y="16716"/>
                </a:lnTo>
                <a:lnTo>
                  <a:pt x="77268" y="7819"/>
                </a:lnTo>
                <a:lnTo>
                  <a:pt x="64583" y="2052"/>
                </a:lnTo>
                <a:lnTo>
                  <a:pt x="50291" y="0"/>
                </a:lnTo>
                <a:lnTo>
                  <a:pt x="41553" y="753"/>
                </a:lnTo>
                <a:lnTo>
                  <a:pt x="28155" y="5106"/>
                </a:lnTo>
                <a:lnTo>
                  <a:pt x="16716" y="12822"/>
                </a:lnTo>
                <a:lnTo>
                  <a:pt x="7819" y="23315"/>
                </a:lnTo>
                <a:lnTo>
                  <a:pt x="2052" y="36000"/>
                </a:lnTo>
                <a:lnTo>
                  <a:pt x="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39996" y="3121152"/>
            <a:ext cx="100583" cy="100584"/>
          </a:xfrm>
          <a:custGeom>
            <a:avLst/>
            <a:gdLst/>
            <a:ahLst/>
            <a:cxnLst/>
            <a:rect l="l" t="t" r="r" b="b"/>
            <a:pathLst>
              <a:path w="100583" h="100584">
                <a:moveTo>
                  <a:pt x="0" y="50292"/>
                </a:moveTo>
                <a:lnTo>
                  <a:pt x="2052" y="36000"/>
                </a:lnTo>
                <a:lnTo>
                  <a:pt x="7819" y="23315"/>
                </a:lnTo>
                <a:lnTo>
                  <a:pt x="16716" y="12822"/>
                </a:lnTo>
                <a:lnTo>
                  <a:pt x="28155" y="5106"/>
                </a:lnTo>
                <a:lnTo>
                  <a:pt x="41553" y="753"/>
                </a:lnTo>
                <a:lnTo>
                  <a:pt x="50291" y="0"/>
                </a:lnTo>
                <a:lnTo>
                  <a:pt x="64583" y="2052"/>
                </a:lnTo>
                <a:lnTo>
                  <a:pt x="77268" y="7819"/>
                </a:lnTo>
                <a:lnTo>
                  <a:pt x="87761" y="16716"/>
                </a:lnTo>
                <a:lnTo>
                  <a:pt x="95477" y="28155"/>
                </a:lnTo>
                <a:lnTo>
                  <a:pt x="99830" y="41553"/>
                </a:lnTo>
                <a:lnTo>
                  <a:pt x="100583" y="50292"/>
                </a:lnTo>
                <a:lnTo>
                  <a:pt x="98531" y="64583"/>
                </a:lnTo>
                <a:lnTo>
                  <a:pt x="92764" y="77268"/>
                </a:lnTo>
                <a:lnTo>
                  <a:pt x="83867" y="87761"/>
                </a:lnTo>
                <a:lnTo>
                  <a:pt x="72428" y="95477"/>
                </a:lnTo>
                <a:lnTo>
                  <a:pt x="59030" y="99830"/>
                </a:lnTo>
                <a:lnTo>
                  <a:pt x="50291" y="100584"/>
                </a:lnTo>
                <a:lnTo>
                  <a:pt x="36000" y="98531"/>
                </a:lnTo>
                <a:lnTo>
                  <a:pt x="23315" y="92764"/>
                </a:lnTo>
                <a:lnTo>
                  <a:pt x="12822" y="83867"/>
                </a:lnTo>
                <a:lnTo>
                  <a:pt x="5106" y="72428"/>
                </a:lnTo>
                <a:lnTo>
                  <a:pt x="753" y="59030"/>
                </a:lnTo>
                <a:lnTo>
                  <a:pt x="0" y="502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66844" y="3842004"/>
            <a:ext cx="100583" cy="99059"/>
          </a:xfrm>
          <a:custGeom>
            <a:avLst/>
            <a:gdLst/>
            <a:ahLst/>
            <a:cxnLst/>
            <a:rect l="l" t="t" r="r" b="b"/>
            <a:pathLst>
              <a:path w="100583" h="99059">
                <a:moveTo>
                  <a:pt x="0" y="49530"/>
                </a:moveTo>
                <a:lnTo>
                  <a:pt x="662" y="57583"/>
                </a:lnTo>
                <a:lnTo>
                  <a:pt x="4921" y="70917"/>
                </a:lnTo>
                <a:lnTo>
                  <a:pt x="12613" y="82330"/>
                </a:lnTo>
                <a:lnTo>
                  <a:pt x="23138" y="91225"/>
                </a:lnTo>
                <a:lnTo>
                  <a:pt x="35897" y="97001"/>
                </a:lnTo>
                <a:lnTo>
                  <a:pt x="50291" y="99060"/>
                </a:lnTo>
                <a:lnTo>
                  <a:pt x="58490" y="98405"/>
                </a:lnTo>
                <a:lnTo>
                  <a:pt x="72046" y="94198"/>
                </a:lnTo>
                <a:lnTo>
                  <a:pt x="83632" y="86608"/>
                </a:lnTo>
                <a:lnTo>
                  <a:pt x="92650" y="76234"/>
                </a:lnTo>
                <a:lnTo>
                  <a:pt x="98500" y="63674"/>
                </a:lnTo>
                <a:lnTo>
                  <a:pt x="100583" y="49530"/>
                </a:lnTo>
                <a:lnTo>
                  <a:pt x="99921" y="41476"/>
                </a:lnTo>
                <a:lnTo>
                  <a:pt x="95662" y="28142"/>
                </a:lnTo>
                <a:lnTo>
                  <a:pt x="87970" y="16729"/>
                </a:lnTo>
                <a:lnTo>
                  <a:pt x="77445" y="7834"/>
                </a:lnTo>
                <a:lnTo>
                  <a:pt x="64686" y="2058"/>
                </a:lnTo>
                <a:lnTo>
                  <a:pt x="50291" y="0"/>
                </a:lnTo>
                <a:lnTo>
                  <a:pt x="42093" y="654"/>
                </a:lnTo>
                <a:lnTo>
                  <a:pt x="28537" y="4861"/>
                </a:lnTo>
                <a:lnTo>
                  <a:pt x="16951" y="12451"/>
                </a:lnTo>
                <a:lnTo>
                  <a:pt x="7933" y="22825"/>
                </a:lnTo>
                <a:lnTo>
                  <a:pt x="2083" y="35385"/>
                </a:lnTo>
                <a:lnTo>
                  <a:pt x="0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66844" y="3842004"/>
            <a:ext cx="100583" cy="99059"/>
          </a:xfrm>
          <a:custGeom>
            <a:avLst/>
            <a:gdLst/>
            <a:ahLst/>
            <a:cxnLst/>
            <a:rect l="l" t="t" r="r" b="b"/>
            <a:pathLst>
              <a:path w="100583" h="99059">
                <a:moveTo>
                  <a:pt x="0" y="49530"/>
                </a:moveTo>
                <a:lnTo>
                  <a:pt x="2083" y="35385"/>
                </a:lnTo>
                <a:lnTo>
                  <a:pt x="7933" y="22825"/>
                </a:lnTo>
                <a:lnTo>
                  <a:pt x="16951" y="12451"/>
                </a:lnTo>
                <a:lnTo>
                  <a:pt x="28537" y="4861"/>
                </a:lnTo>
                <a:lnTo>
                  <a:pt x="42093" y="654"/>
                </a:lnTo>
                <a:lnTo>
                  <a:pt x="50291" y="0"/>
                </a:lnTo>
                <a:lnTo>
                  <a:pt x="64686" y="2058"/>
                </a:lnTo>
                <a:lnTo>
                  <a:pt x="77445" y="7834"/>
                </a:lnTo>
                <a:lnTo>
                  <a:pt x="87970" y="16729"/>
                </a:lnTo>
                <a:lnTo>
                  <a:pt x="95662" y="28142"/>
                </a:lnTo>
                <a:lnTo>
                  <a:pt x="99921" y="41476"/>
                </a:lnTo>
                <a:lnTo>
                  <a:pt x="100583" y="49530"/>
                </a:lnTo>
                <a:lnTo>
                  <a:pt x="98500" y="63674"/>
                </a:lnTo>
                <a:lnTo>
                  <a:pt x="92650" y="76234"/>
                </a:lnTo>
                <a:lnTo>
                  <a:pt x="83632" y="86608"/>
                </a:lnTo>
                <a:lnTo>
                  <a:pt x="72046" y="94198"/>
                </a:lnTo>
                <a:lnTo>
                  <a:pt x="58490" y="98405"/>
                </a:lnTo>
                <a:lnTo>
                  <a:pt x="50291" y="99060"/>
                </a:lnTo>
                <a:lnTo>
                  <a:pt x="35897" y="97001"/>
                </a:lnTo>
                <a:lnTo>
                  <a:pt x="23138" y="91225"/>
                </a:lnTo>
                <a:lnTo>
                  <a:pt x="12613" y="82330"/>
                </a:lnTo>
                <a:lnTo>
                  <a:pt x="4921" y="70917"/>
                </a:lnTo>
                <a:lnTo>
                  <a:pt x="662" y="57583"/>
                </a:lnTo>
                <a:lnTo>
                  <a:pt x="0" y="4953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87696" y="3733800"/>
            <a:ext cx="100583" cy="100583"/>
          </a:xfrm>
          <a:custGeom>
            <a:avLst/>
            <a:gdLst/>
            <a:ahLst/>
            <a:cxnLst/>
            <a:rect l="l" t="t" r="r" b="b"/>
            <a:pathLst>
              <a:path w="100583" h="100583">
                <a:moveTo>
                  <a:pt x="0" y="50292"/>
                </a:moveTo>
                <a:lnTo>
                  <a:pt x="753" y="59030"/>
                </a:lnTo>
                <a:lnTo>
                  <a:pt x="5106" y="72428"/>
                </a:lnTo>
                <a:lnTo>
                  <a:pt x="12822" y="83867"/>
                </a:lnTo>
                <a:lnTo>
                  <a:pt x="23315" y="92764"/>
                </a:lnTo>
                <a:lnTo>
                  <a:pt x="36000" y="98531"/>
                </a:lnTo>
                <a:lnTo>
                  <a:pt x="50291" y="100583"/>
                </a:lnTo>
                <a:lnTo>
                  <a:pt x="59030" y="99830"/>
                </a:lnTo>
                <a:lnTo>
                  <a:pt x="72428" y="95477"/>
                </a:lnTo>
                <a:lnTo>
                  <a:pt x="83867" y="87761"/>
                </a:lnTo>
                <a:lnTo>
                  <a:pt x="92764" y="77268"/>
                </a:lnTo>
                <a:lnTo>
                  <a:pt x="98531" y="64583"/>
                </a:lnTo>
                <a:lnTo>
                  <a:pt x="100583" y="50292"/>
                </a:lnTo>
                <a:lnTo>
                  <a:pt x="99830" y="41553"/>
                </a:lnTo>
                <a:lnTo>
                  <a:pt x="95477" y="28155"/>
                </a:lnTo>
                <a:lnTo>
                  <a:pt x="87761" y="16716"/>
                </a:lnTo>
                <a:lnTo>
                  <a:pt x="77268" y="7819"/>
                </a:lnTo>
                <a:lnTo>
                  <a:pt x="64583" y="2052"/>
                </a:lnTo>
                <a:lnTo>
                  <a:pt x="50291" y="0"/>
                </a:lnTo>
                <a:lnTo>
                  <a:pt x="41553" y="753"/>
                </a:lnTo>
                <a:lnTo>
                  <a:pt x="28155" y="5106"/>
                </a:lnTo>
                <a:lnTo>
                  <a:pt x="16716" y="12822"/>
                </a:lnTo>
                <a:lnTo>
                  <a:pt x="7819" y="23315"/>
                </a:lnTo>
                <a:lnTo>
                  <a:pt x="2052" y="36000"/>
                </a:lnTo>
                <a:lnTo>
                  <a:pt x="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87696" y="3733800"/>
            <a:ext cx="100583" cy="100583"/>
          </a:xfrm>
          <a:custGeom>
            <a:avLst/>
            <a:gdLst/>
            <a:ahLst/>
            <a:cxnLst/>
            <a:rect l="l" t="t" r="r" b="b"/>
            <a:pathLst>
              <a:path w="100583" h="100583">
                <a:moveTo>
                  <a:pt x="0" y="50292"/>
                </a:moveTo>
                <a:lnTo>
                  <a:pt x="2052" y="36000"/>
                </a:lnTo>
                <a:lnTo>
                  <a:pt x="7819" y="23315"/>
                </a:lnTo>
                <a:lnTo>
                  <a:pt x="16716" y="12822"/>
                </a:lnTo>
                <a:lnTo>
                  <a:pt x="28155" y="5106"/>
                </a:lnTo>
                <a:lnTo>
                  <a:pt x="41553" y="753"/>
                </a:lnTo>
                <a:lnTo>
                  <a:pt x="50291" y="0"/>
                </a:lnTo>
                <a:lnTo>
                  <a:pt x="64583" y="2052"/>
                </a:lnTo>
                <a:lnTo>
                  <a:pt x="77268" y="7819"/>
                </a:lnTo>
                <a:lnTo>
                  <a:pt x="87761" y="16716"/>
                </a:lnTo>
                <a:lnTo>
                  <a:pt x="95477" y="28155"/>
                </a:lnTo>
                <a:lnTo>
                  <a:pt x="99830" y="41553"/>
                </a:lnTo>
                <a:lnTo>
                  <a:pt x="100583" y="50292"/>
                </a:lnTo>
                <a:lnTo>
                  <a:pt x="98531" y="64583"/>
                </a:lnTo>
                <a:lnTo>
                  <a:pt x="92764" y="77268"/>
                </a:lnTo>
                <a:lnTo>
                  <a:pt x="83867" y="87761"/>
                </a:lnTo>
                <a:lnTo>
                  <a:pt x="72428" y="95477"/>
                </a:lnTo>
                <a:lnTo>
                  <a:pt x="59030" y="99830"/>
                </a:lnTo>
                <a:lnTo>
                  <a:pt x="50291" y="100583"/>
                </a:lnTo>
                <a:lnTo>
                  <a:pt x="36000" y="98531"/>
                </a:lnTo>
                <a:lnTo>
                  <a:pt x="23315" y="92764"/>
                </a:lnTo>
                <a:lnTo>
                  <a:pt x="12822" y="83867"/>
                </a:lnTo>
                <a:lnTo>
                  <a:pt x="5106" y="72428"/>
                </a:lnTo>
                <a:lnTo>
                  <a:pt x="753" y="59030"/>
                </a:lnTo>
                <a:lnTo>
                  <a:pt x="0" y="502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52644" y="3339084"/>
            <a:ext cx="100583" cy="99060"/>
          </a:xfrm>
          <a:custGeom>
            <a:avLst/>
            <a:gdLst/>
            <a:ahLst/>
            <a:cxnLst/>
            <a:rect l="l" t="t" r="r" b="b"/>
            <a:pathLst>
              <a:path w="100583" h="99060">
                <a:moveTo>
                  <a:pt x="0" y="49529"/>
                </a:moveTo>
                <a:lnTo>
                  <a:pt x="662" y="57583"/>
                </a:lnTo>
                <a:lnTo>
                  <a:pt x="4921" y="70917"/>
                </a:lnTo>
                <a:lnTo>
                  <a:pt x="12613" y="82330"/>
                </a:lnTo>
                <a:lnTo>
                  <a:pt x="23138" y="91225"/>
                </a:lnTo>
                <a:lnTo>
                  <a:pt x="35897" y="97001"/>
                </a:lnTo>
                <a:lnTo>
                  <a:pt x="50291" y="99060"/>
                </a:lnTo>
                <a:lnTo>
                  <a:pt x="58490" y="98405"/>
                </a:lnTo>
                <a:lnTo>
                  <a:pt x="72046" y="94198"/>
                </a:lnTo>
                <a:lnTo>
                  <a:pt x="83632" y="86608"/>
                </a:lnTo>
                <a:lnTo>
                  <a:pt x="92650" y="76234"/>
                </a:lnTo>
                <a:lnTo>
                  <a:pt x="98500" y="63674"/>
                </a:lnTo>
                <a:lnTo>
                  <a:pt x="100583" y="49529"/>
                </a:lnTo>
                <a:lnTo>
                  <a:pt x="99921" y="41476"/>
                </a:lnTo>
                <a:lnTo>
                  <a:pt x="95662" y="28142"/>
                </a:lnTo>
                <a:lnTo>
                  <a:pt x="87970" y="16729"/>
                </a:lnTo>
                <a:lnTo>
                  <a:pt x="77445" y="7834"/>
                </a:lnTo>
                <a:lnTo>
                  <a:pt x="64686" y="2058"/>
                </a:lnTo>
                <a:lnTo>
                  <a:pt x="50291" y="0"/>
                </a:lnTo>
                <a:lnTo>
                  <a:pt x="42093" y="654"/>
                </a:lnTo>
                <a:lnTo>
                  <a:pt x="28537" y="4861"/>
                </a:lnTo>
                <a:lnTo>
                  <a:pt x="16951" y="12451"/>
                </a:lnTo>
                <a:lnTo>
                  <a:pt x="7933" y="22825"/>
                </a:lnTo>
                <a:lnTo>
                  <a:pt x="2083" y="35385"/>
                </a:lnTo>
                <a:lnTo>
                  <a:pt x="0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52644" y="3339084"/>
            <a:ext cx="100583" cy="99060"/>
          </a:xfrm>
          <a:custGeom>
            <a:avLst/>
            <a:gdLst/>
            <a:ahLst/>
            <a:cxnLst/>
            <a:rect l="l" t="t" r="r" b="b"/>
            <a:pathLst>
              <a:path w="100583" h="99060">
                <a:moveTo>
                  <a:pt x="0" y="49529"/>
                </a:moveTo>
                <a:lnTo>
                  <a:pt x="2083" y="35385"/>
                </a:lnTo>
                <a:lnTo>
                  <a:pt x="7933" y="22825"/>
                </a:lnTo>
                <a:lnTo>
                  <a:pt x="16951" y="12451"/>
                </a:lnTo>
                <a:lnTo>
                  <a:pt x="28537" y="4861"/>
                </a:lnTo>
                <a:lnTo>
                  <a:pt x="42093" y="654"/>
                </a:lnTo>
                <a:lnTo>
                  <a:pt x="50291" y="0"/>
                </a:lnTo>
                <a:lnTo>
                  <a:pt x="64686" y="2058"/>
                </a:lnTo>
                <a:lnTo>
                  <a:pt x="77445" y="7834"/>
                </a:lnTo>
                <a:lnTo>
                  <a:pt x="87970" y="16729"/>
                </a:lnTo>
                <a:lnTo>
                  <a:pt x="95662" y="28142"/>
                </a:lnTo>
                <a:lnTo>
                  <a:pt x="99921" y="41476"/>
                </a:lnTo>
                <a:lnTo>
                  <a:pt x="100583" y="49529"/>
                </a:lnTo>
                <a:lnTo>
                  <a:pt x="98500" y="63674"/>
                </a:lnTo>
                <a:lnTo>
                  <a:pt x="92650" y="76234"/>
                </a:lnTo>
                <a:lnTo>
                  <a:pt x="83632" y="86608"/>
                </a:lnTo>
                <a:lnTo>
                  <a:pt x="72046" y="94198"/>
                </a:lnTo>
                <a:lnTo>
                  <a:pt x="58490" y="98405"/>
                </a:lnTo>
                <a:lnTo>
                  <a:pt x="50291" y="99060"/>
                </a:lnTo>
                <a:lnTo>
                  <a:pt x="35897" y="97001"/>
                </a:lnTo>
                <a:lnTo>
                  <a:pt x="23138" y="91225"/>
                </a:lnTo>
                <a:lnTo>
                  <a:pt x="12613" y="82330"/>
                </a:lnTo>
                <a:lnTo>
                  <a:pt x="4921" y="70917"/>
                </a:lnTo>
                <a:lnTo>
                  <a:pt x="662" y="57583"/>
                </a:lnTo>
                <a:lnTo>
                  <a:pt x="0" y="4952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72811" y="2796540"/>
            <a:ext cx="99060" cy="100584"/>
          </a:xfrm>
          <a:custGeom>
            <a:avLst/>
            <a:gdLst/>
            <a:ahLst/>
            <a:cxnLst/>
            <a:rect l="l" t="t" r="r" b="b"/>
            <a:pathLst>
              <a:path w="99060" h="100584">
                <a:moveTo>
                  <a:pt x="0" y="50292"/>
                </a:moveTo>
                <a:lnTo>
                  <a:pt x="654" y="58490"/>
                </a:lnTo>
                <a:lnTo>
                  <a:pt x="4861" y="72046"/>
                </a:lnTo>
                <a:lnTo>
                  <a:pt x="12451" y="83632"/>
                </a:lnTo>
                <a:lnTo>
                  <a:pt x="22825" y="92650"/>
                </a:lnTo>
                <a:lnTo>
                  <a:pt x="35385" y="98500"/>
                </a:lnTo>
                <a:lnTo>
                  <a:pt x="49529" y="100584"/>
                </a:lnTo>
                <a:lnTo>
                  <a:pt x="57583" y="99921"/>
                </a:lnTo>
                <a:lnTo>
                  <a:pt x="70917" y="95662"/>
                </a:lnTo>
                <a:lnTo>
                  <a:pt x="82330" y="87970"/>
                </a:lnTo>
                <a:lnTo>
                  <a:pt x="91225" y="77445"/>
                </a:lnTo>
                <a:lnTo>
                  <a:pt x="97001" y="64686"/>
                </a:lnTo>
                <a:lnTo>
                  <a:pt x="99060" y="50292"/>
                </a:lnTo>
                <a:lnTo>
                  <a:pt x="98405" y="42093"/>
                </a:lnTo>
                <a:lnTo>
                  <a:pt x="94198" y="28537"/>
                </a:lnTo>
                <a:lnTo>
                  <a:pt x="86608" y="16951"/>
                </a:lnTo>
                <a:lnTo>
                  <a:pt x="76234" y="7933"/>
                </a:lnTo>
                <a:lnTo>
                  <a:pt x="63674" y="2083"/>
                </a:lnTo>
                <a:lnTo>
                  <a:pt x="49529" y="0"/>
                </a:lnTo>
                <a:lnTo>
                  <a:pt x="41476" y="662"/>
                </a:lnTo>
                <a:lnTo>
                  <a:pt x="28142" y="4921"/>
                </a:lnTo>
                <a:lnTo>
                  <a:pt x="16729" y="12613"/>
                </a:lnTo>
                <a:lnTo>
                  <a:pt x="7834" y="23138"/>
                </a:lnTo>
                <a:lnTo>
                  <a:pt x="2058" y="35897"/>
                </a:lnTo>
                <a:lnTo>
                  <a:pt x="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72811" y="2796540"/>
            <a:ext cx="99060" cy="100584"/>
          </a:xfrm>
          <a:custGeom>
            <a:avLst/>
            <a:gdLst/>
            <a:ahLst/>
            <a:cxnLst/>
            <a:rect l="l" t="t" r="r" b="b"/>
            <a:pathLst>
              <a:path w="99060" h="100584">
                <a:moveTo>
                  <a:pt x="0" y="50292"/>
                </a:moveTo>
                <a:lnTo>
                  <a:pt x="2058" y="35897"/>
                </a:lnTo>
                <a:lnTo>
                  <a:pt x="7834" y="23138"/>
                </a:lnTo>
                <a:lnTo>
                  <a:pt x="16729" y="12613"/>
                </a:lnTo>
                <a:lnTo>
                  <a:pt x="28142" y="4921"/>
                </a:lnTo>
                <a:lnTo>
                  <a:pt x="41476" y="662"/>
                </a:lnTo>
                <a:lnTo>
                  <a:pt x="49529" y="0"/>
                </a:lnTo>
                <a:lnTo>
                  <a:pt x="63674" y="2083"/>
                </a:lnTo>
                <a:lnTo>
                  <a:pt x="76234" y="7933"/>
                </a:lnTo>
                <a:lnTo>
                  <a:pt x="86608" y="16951"/>
                </a:lnTo>
                <a:lnTo>
                  <a:pt x="94198" y="28537"/>
                </a:lnTo>
                <a:lnTo>
                  <a:pt x="98405" y="42093"/>
                </a:lnTo>
                <a:lnTo>
                  <a:pt x="99060" y="50292"/>
                </a:lnTo>
                <a:lnTo>
                  <a:pt x="97001" y="64686"/>
                </a:lnTo>
                <a:lnTo>
                  <a:pt x="91225" y="77445"/>
                </a:lnTo>
                <a:lnTo>
                  <a:pt x="82330" y="87970"/>
                </a:lnTo>
                <a:lnTo>
                  <a:pt x="70917" y="95662"/>
                </a:lnTo>
                <a:lnTo>
                  <a:pt x="57583" y="99921"/>
                </a:lnTo>
                <a:lnTo>
                  <a:pt x="49529" y="100584"/>
                </a:lnTo>
                <a:lnTo>
                  <a:pt x="35385" y="98500"/>
                </a:lnTo>
                <a:lnTo>
                  <a:pt x="22825" y="92650"/>
                </a:lnTo>
                <a:lnTo>
                  <a:pt x="12451" y="83632"/>
                </a:lnTo>
                <a:lnTo>
                  <a:pt x="4861" y="72046"/>
                </a:lnTo>
                <a:lnTo>
                  <a:pt x="654" y="58490"/>
                </a:lnTo>
                <a:lnTo>
                  <a:pt x="0" y="502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85459" y="3014472"/>
            <a:ext cx="99060" cy="100583"/>
          </a:xfrm>
          <a:custGeom>
            <a:avLst/>
            <a:gdLst/>
            <a:ahLst/>
            <a:cxnLst/>
            <a:rect l="l" t="t" r="r" b="b"/>
            <a:pathLst>
              <a:path w="99060" h="100583">
                <a:moveTo>
                  <a:pt x="0" y="50291"/>
                </a:moveTo>
                <a:lnTo>
                  <a:pt x="654" y="58490"/>
                </a:lnTo>
                <a:lnTo>
                  <a:pt x="4861" y="72046"/>
                </a:lnTo>
                <a:lnTo>
                  <a:pt x="12451" y="83632"/>
                </a:lnTo>
                <a:lnTo>
                  <a:pt x="22825" y="92650"/>
                </a:lnTo>
                <a:lnTo>
                  <a:pt x="35385" y="98500"/>
                </a:lnTo>
                <a:lnTo>
                  <a:pt x="49529" y="100583"/>
                </a:lnTo>
                <a:lnTo>
                  <a:pt x="57583" y="99921"/>
                </a:lnTo>
                <a:lnTo>
                  <a:pt x="70917" y="95662"/>
                </a:lnTo>
                <a:lnTo>
                  <a:pt x="82330" y="87970"/>
                </a:lnTo>
                <a:lnTo>
                  <a:pt x="91225" y="77445"/>
                </a:lnTo>
                <a:lnTo>
                  <a:pt x="97001" y="64686"/>
                </a:lnTo>
                <a:lnTo>
                  <a:pt x="99060" y="50291"/>
                </a:lnTo>
                <a:lnTo>
                  <a:pt x="98405" y="42093"/>
                </a:lnTo>
                <a:lnTo>
                  <a:pt x="94198" y="28537"/>
                </a:lnTo>
                <a:lnTo>
                  <a:pt x="86608" y="16951"/>
                </a:lnTo>
                <a:lnTo>
                  <a:pt x="76234" y="7933"/>
                </a:lnTo>
                <a:lnTo>
                  <a:pt x="63674" y="2083"/>
                </a:lnTo>
                <a:lnTo>
                  <a:pt x="49529" y="0"/>
                </a:lnTo>
                <a:lnTo>
                  <a:pt x="41476" y="662"/>
                </a:lnTo>
                <a:lnTo>
                  <a:pt x="28142" y="4921"/>
                </a:lnTo>
                <a:lnTo>
                  <a:pt x="16729" y="12613"/>
                </a:lnTo>
                <a:lnTo>
                  <a:pt x="7834" y="23138"/>
                </a:lnTo>
                <a:lnTo>
                  <a:pt x="2058" y="35897"/>
                </a:lnTo>
                <a:lnTo>
                  <a:pt x="0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85459" y="3014472"/>
            <a:ext cx="99060" cy="100583"/>
          </a:xfrm>
          <a:custGeom>
            <a:avLst/>
            <a:gdLst/>
            <a:ahLst/>
            <a:cxnLst/>
            <a:rect l="l" t="t" r="r" b="b"/>
            <a:pathLst>
              <a:path w="99060" h="100583">
                <a:moveTo>
                  <a:pt x="0" y="50291"/>
                </a:moveTo>
                <a:lnTo>
                  <a:pt x="2058" y="35897"/>
                </a:lnTo>
                <a:lnTo>
                  <a:pt x="7834" y="23138"/>
                </a:lnTo>
                <a:lnTo>
                  <a:pt x="16729" y="12613"/>
                </a:lnTo>
                <a:lnTo>
                  <a:pt x="28142" y="4921"/>
                </a:lnTo>
                <a:lnTo>
                  <a:pt x="41476" y="662"/>
                </a:lnTo>
                <a:lnTo>
                  <a:pt x="49529" y="0"/>
                </a:lnTo>
                <a:lnTo>
                  <a:pt x="63674" y="2083"/>
                </a:lnTo>
                <a:lnTo>
                  <a:pt x="76234" y="7933"/>
                </a:lnTo>
                <a:lnTo>
                  <a:pt x="86608" y="16951"/>
                </a:lnTo>
                <a:lnTo>
                  <a:pt x="94198" y="28537"/>
                </a:lnTo>
                <a:lnTo>
                  <a:pt x="98405" y="42093"/>
                </a:lnTo>
                <a:lnTo>
                  <a:pt x="99060" y="50291"/>
                </a:lnTo>
                <a:lnTo>
                  <a:pt x="97001" y="64686"/>
                </a:lnTo>
                <a:lnTo>
                  <a:pt x="91225" y="77445"/>
                </a:lnTo>
                <a:lnTo>
                  <a:pt x="82330" y="87970"/>
                </a:lnTo>
                <a:lnTo>
                  <a:pt x="70917" y="95662"/>
                </a:lnTo>
                <a:lnTo>
                  <a:pt x="57583" y="99921"/>
                </a:lnTo>
                <a:lnTo>
                  <a:pt x="49529" y="100583"/>
                </a:lnTo>
                <a:lnTo>
                  <a:pt x="35385" y="98500"/>
                </a:lnTo>
                <a:lnTo>
                  <a:pt x="22825" y="92650"/>
                </a:lnTo>
                <a:lnTo>
                  <a:pt x="12451" y="83632"/>
                </a:lnTo>
                <a:lnTo>
                  <a:pt x="4861" y="72046"/>
                </a:lnTo>
                <a:lnTo>
                  <a:pt x="654" y="58490"/>
                </a:lnTo>
                <a:lnTo>
                  <a:pt x="0" y="5029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35396" y="3410712"/>
            <a:ext cx="100583" cy="99060"/>
          </a:xfrm>
          <a:custGeom>
            <a:avLst/>
            <a:gdLst/>
            <a:ahLst/>
            <a:cxnLst/>
            <a:rect l="l" t="t" r="r" b="b"/>
            <a:pathLst>
              <a:path w="100583" h="99060">
                <a:moveTo>
                  <a:pt x="0" y="49529"/>
                </a:moveTo>
                <a:lnTo>
                  <a:pt x="662" y="57583"/>
                </a:lnTo>
                <a:lnTo>
                  <a:pt x="4921" y="70917"/>
                </a:lnTo>
                <a:lnTo>
                  <a:pt x="12613" y="82330"/>
                </a:lnTo>
                <a:lnTo>
                  <a:pt x="23138" y="91225"/>
                </a:lnTo>
                <a:lnTo>
                  <a:pt x="35897" y="97001"/>
                </a:lnTo>
                <a:lnTo>
                  <a:pt x="50291" y="99060"/>
                </a:lnTo>
                <a:lnTo>
                  <a:pt x="58490" y="98405"/>
                </a:lnTo>
                <a:lnTo>
                  <a:pt x="72046" y="94198"/>
                </a:lnTo>
                <a:lnTo>
                  <a:pt x="83632" y="86608"/>
                </a:lnTo>
                <a:lnTo>
                  <a:pt x="92650" y="76234"/>
                </a:lnTo>
                <a:lnTo>
                  <a:pt x="98500" y="63674"/>
                </a:lnTo>
                <a:lnTo>
                  <a:pt x="100583" y="49529"/>
                </a:lnTo>
                <a:lnTo>
                  <a:pt x="99921" y="41476"/>
                </a:lnTo>
                <a:lnTo>
                  <a:pt x="95662" y="28142"/>
                </a:lnTo>
                <a:lnTo>
                  <a:pt x="87970" y="16729"/>
                </a:lnTo>
                <a:lnTo>
                  <a:pt x="77445" y="7834"/>
                </a:lnTo>
                <a:lnTo>
                  <a:pt x="64686" y="2058"/>
                </a:lnTo>
                <a:lnTo>
                  <a:pt x="50291" y="0"/>
                </a:lnTo>
                <a:lnTo>
                  <a:pt x="42093" y="654"/>
                </a:lnTo>
                <a:lnTo>
                  <a:pt x="28537" y="4861"/>
                </a:lnTo>
                <a:lnTo>
                  <a:pt x="16951" y="12451"/>
                </a:lnTo>
                <a:lnTo>
                  <a:pt x="7933" y="22825"/>
                </a:lnTo>
                <a:lnTo>
                  <a:pt x="2083" y="35385"/>
                </a:lnTo>
                <a:lnTo>
                  <a:pt x="0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35396" y="3410712"/>
            <a:ext cx="100583" cy="99060"/>
          </a:xfrm>
          <a:custGeom>
            <a:avLst/>
            <a:gdLst/>
            <a:ahLst/>
            <a:cxnLst/>
            <a:rect l="l" t="t" r="r" b="b"/>
            <a:pathLst>
              <a:path w="100583" h="99060">
                <a:moveTo>
                  <a:pt x="0" y="49529"/>
                </a:moveTo>
                <a:lnTo>
                  <a:pt x="2083" y="35385"/>
                </a:lnTo>
                <a:lnTo>
                  <a:pt x="7933" y="22825"/>
                </a:lnTo>
                <a:lnTo>
                  <a:pt x="16951" y="12451"/>
                </a:lnTo>
                <a:lnTo>
                  <a:pt x="28537" y="4861"/>
                </a:lnTo>
                <a:lnTo>
                  <a:pt x="42093" y="654"/>
                </a:lnTo>
                <a:lnTo>
                  <a:pt x="50291" y="0"/>
                </a:lnTo>
                <a:lnTo>
                  <a:pt x="64686" y="2058"/>
                </a:lnTo>
                <a:lnTo>
                  <a:pt x="77445" y="7834"/>
                </a:lnTo>
                <a:lnTo>
                  <a:pt x="87970" y="16729"/>
                </a:lnTo>
                <a:lnTo>
                  <a:pt x="95662" y="28142"/>
                </a:lnTo>
                <a:lnTo>
                  <a:pt x="99921" y="41476"/>
                </a:lnTo>
                <a:lnTo>
                  <a:pt x="100583" y="49529"/>
                </a:lnTo>
                <a:lnTo>
                  <a:pt x="98500" y="63674"/>
                </a:lnTo>
                <a:lnTo>
                  <a:pt x="92650" y="76234"/>
                </a:lnTo>
                <a:lnTo>
                  <a:pt x="83632" y="86608"/>
                </a:lnTo>
                <a:lnTo>
                  <a:pt x="72046" y="94198"/>
                </a:lnTo>
                <a:lnTo>
                  <a:pt x="58490" y="98405"/>
                </a:lnTo>
                <a:lnTo>
                  <a:pt x="50291" y="99060"/>
                </a:lnTo>
                <a:lnTo>
                  <a:pt x="35897" y="97001"/>
                </a:lnTo>
                <a:lnTo>
                  <a:pt x="23138" y="91225"/>
                </a:lnTo>
                <a:lnTo>
                  <a:pt x="12613" y="82330"/>
                </a:lnTo>
                <a:lnTo>
                  <a:pt x="4921" y="70917"/>
                </a:lnTo>
                <a:lnTo>
                  <a:pt x="662" y="57583"/>
                </a:lnTo>
                <a:lnTo>
                  <a:pt x="0" y="4952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68367" y="3842004"/>
            <a:ext cx="100584" cy="99059"/>
          </a:xfrm>
          <a:custGeom>
            <a:avLst/>
            <a:gdLst/>
            <a:ahLst/>
            <a:cxnLst/>
            <a:rect l="l" t="t" r="r" b="b"/>
            <a:pathLst>
              <a:path w="100584" h="99059">
                <a:moveTo>
                  <a:pt x="0" y="49530"/>
                </a:moveTo>
                <a:lnTo>
                  <a:pt x="662" y="57583"/>
                </a:lnTo>
                <a:lnTo>
                  <a:pt x="4921" y="70917"/>
                </a:lnTo>
                <a:lnTo>
                  <a:pt x="12613" y="82330"/>
                </a:lnTo>
                <a:lnTo>
                  <a:pt x="23138" y="91225"/>
                </a:lnTo>
                <a:lnTo>
                  <a:pt x="35897" y="97001"/>
                </a:lnTo>
                <a:lnTo>
                  <a:pt x="50292" y="99060"/>
                </a:lnTo>
                <a:lnTo>
                  <a:pt x="58490" y="98405"/>
                </a:lnTo>
                <a:lnTo>
                  <a:pt x="72046" y="94198"/>
                </a:lnTo>
                <a:lnTo>
                  <a:pt x="83632" y="86608"/>
                </a:lnTo>
                <a:lnTo>
                  <a:pt x="92650" y="76234"/>
                </a:lnTo>
                <a:lnTo>
                  <a:pt x="98500" y="63674"/>
                </a:lnTo>
                <a:lnTo>
                  <a:pt x="100584" y="49530"/>
                </a:lnTo>
                <a:lnTo>
                  <a:pt x="99921" y="41476"/>
                </a:lnTo>
                <a:lnTo>
                  <a:pt x="95662" y="28142"/>
                </a:lnTo>
                <a:lnTo>
                  <a:pt x="87970" y="16729"/>
                </a:lnTo>
                <a:lnTo>
                  <a:pt x="77445" y="7834"/>
                </a:lnTo>
                <a:lnTo>
                  <a:pt x="64686" y="2058"/>
                </a:lnTo>
                <a:lnTo>
                  <a:pt x="50292" y="0"/>
                </a:lnTo>
                <a:lnTo>
                  <a:pt x="42093" y="654"/>
                </a:lnTo>
                <a:lnTo>
                  <a:pt x="28537" y="4861"/>
                </a:lnTo>
                <a:lnTo>
                  <a:pt x="16951" y="12451"/>
                </a:lnTo>
                <a:lnTo>
                  <a:pt x="7933" y="22825"/>
                </a:lnTo>
                <a:lnTo>
                  <a:pt x="2083" y="35385"/>
                </a:lnTo>
                <a:lnTo>
                  <a:pt x="0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68367" y="3842004"/>
            <a:ext cx="100584" cy="99059"/>
          </a:xfrm>
          <a:custGeom>
            <a:avLst/>
            <a:gdLst/>
            <a:ahLst/>
            <a:cxnLst/>
            <a:rect l="l" t="t" r="r" b="b"/>
            <a:pathLst>
              <a:path w="100584" h="99059">
                <a:moveTo>
                  <a:pt x="0" y="49530"/>
                </a:moveTo>
                <a:lnTo>
                  <a:pt x="2083" y="35385"/>
                </a:lnTo>
                <a:lnTo>
                  <a:pt x="7933" y="22825"/>
                </a:lnTo>
                <a:lnTo>
                  <a:pt x="16951" y="12451"/>
                </a:lnTo>
                <a:lnTo>
                  <a:pt x="28537" y="4861"/>
                </a:lnTo>
                <a:lnTo>
                  <a:pt x="42093" y="654"/>
                </a:lnTo>
                <a:lnTo>
                  <a:pt x="50292" y="0"/>
                </a:lnTo>
                <a:lnTo>
                  <a:pt x="64686" y="2058"/>
                </a:lnTo>
                <a:lnTo>
                  <a:pt x="77445" y="7834"/>
                </a:lnTo>
                <a:lnTo>
                  <a:pt x="87970" y="16729"/>
                </a:lnTo>
                <a:lnTo>
                  <a:pt x="95662" y="28142"/>
                </a:lnTo>
                <a:lnTo>
                  <a:pt x="99921" y="41476"/>
                </a:lnTo>
                <a:lnTo>
                  <a:pt x="100584" y="49530"/>
                </a:lnTo>
                <a:lnTo>
                  <a:pt x="98500" y="63674"/>
                </a:lnTo>
                <a:lnTo>
                  <a:pt x="92650" y="76234"/>
                </a:lnTo>
                <a:lnTo>
                  <a:pt x="83632" y="86608"/>
                </a:lnTo>
                <a:lnTo>
                  <a:pt x="72046" y="94198"/>
                </a:lnTo>
                <a:lnTo>
                  <a:pt x="58490" y="98405"/>
                </a:lnTo>
                <a:lnTo>
                  <a:pt x="50292" y="99060"/>
                </a:lnTo>
                <a:lnTo>
                  <a:pt x="35897" y="97001"/>
                </a:lnTo>
                <a:lnTo>
                  <a:pt x="23138" y="91225"/>
                </a:lnTo>
                <a:lnTo>
                  <a:pt x="12613" y="82330"/>
                </a:lnTo>
                <a:lnTo>
                  <a:pt x="4921" y="70917"/>
                </a:lnTo>
                <a:lnTo>
                  <a:pt x="662" y="57583"/>
                </a:lnTo>
                <a:lnTo>
                  <a:pt x="0" y="4953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23972" y="3459479"/>
            <a:ext cx="382650" cy="73025"/>
          </a:xfrm>
          <a:custGeom>
            <a:avLst/>
            <a:gdLst/>
            <a:ahLst/>
            <a:cxnLst/>
            <a:rect l="l" t="t" r="r" b="b"/>
            <a:pathLst>
              <a:path w="382650" h="73025">
                <a:moveTo>
                  <a:pt x="0" y="0"/>
                </a:moveTo>
                <a:lnTo>
                  <a:pt x="382650" y="7302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91840" y="3169920"/>
            <a:ext cx="217550" cy="323850"/>
          </a:xfrm>
          <a:custGeom>
            <a:avLst/>
            <a:gdLst/>
            <a:ahLst/>
            <a:cxnLst/>
            <a:rect l="l" t="t" r="r" b="b"/>
            <a:pathLst>
              <a:path w="217550" h="323850">
                <a:moveTo>
                  <a:pt x="0" y="323850"/>
                </a:moveTo>
                <a:lnTo>
                  <a:pt x="21755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81400" y="2848355"/>
            <a:ext cx="455675" cy="252476"/>
          </a:xfrm>
          <a:custGeom>
            <a:avLst/>
            <a:gdLst/>
            <a:ahLst/>
            <a:cxnLst/>
            <a:rect l="l" t="t" r="r" b="b"/>
            <a:pathLst>
              <a:path w="455675" h="252476">
                <a:moveTo>
                  <a:pt x="0" y="252476"/>
                </a:moveTo>
                <a:lnTo>
                  <a:pt x="455675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36135" y="2848355"/>
            <a:ext cx="836676" cy="1651"/>
          </a:xfrm>
          <a:custGeom>
            <a:avLst/>
            <a:gdLst/>
            <a:ahLst/>
            <a:cxnLst/>
            <a:rect l="l" t="t" r="r" b="b"/>
            <a:pathLst>
              <a:path w="836676" h="1651">
                <a:moveTo>
                  <a:pt x="0" y="0"/>
                </a:moveTo>
                <a:lnTo>
                  <a:pt x="836676" y="165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55235" y="2883408"/>
            <a:ext cx="433324" cy="323850"/>
          </a:xfrm>
          <a:custGeom>
            <a:avLst/>
            <a:gdLst/>
            <a:ahLst/>
            <a:cxnLst/>
            <a:rect l="l" t="t" r="r" b="b"/>
            <a:pathLst>
              <a:path w="433324" h="323850">
                <a:moveTo>
                  <a:pt x="0" y="323850"/>
                </a:moveTo>
                <a:lnTo>
                  <a:pt x="4333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20896" y="2883408"/>
            <a:ext cx="519175" cy="288925"/>
          </a:xfrm>
          <a:custGeom>
            <a:avLst/>
            <a:gdLst/>
            <a:ahLst/>
            <a:cxnLst/>
            <a:rect l="l" t="t" r="r" b="b"/>
            <a:pathLst>
              <a:path w="519175" h="288925">
                <a:moveTo>
                  <a:pt x="0" y="0"/>
                </a:moveTo>
                <a:lnTo>
                  <a:pt x="519175" y="28892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09772" y="3099816"/>
            <a:ext cx="396875" cy="323850"/>
          </a:xfrm>
          <a:custGeom>
            <a:avLst/>
            <a:gdLst/>
            <a:ahLst/>
            <a:cxnLst/>
            <a:rect l="l" t="t" r="r" b="b"/>
            <a:pathLst>
              <a:path w="396875" h="323850">
                <a:moveTo>
                  <a:pt x="0" y="0"/>
                </a:moveTo>
                <a:lnTo>
                  <a:pt x="396875" y="32385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91355" y="3206496"/>
            <a:ext cx="561975" cy="252475"/>
          </a:xfrm>
          <a:custGeom>
            <a:avLst/>
            <a:gdLst/>
            <a:ahLst/>
            <a:cxnLst/>
            <a:rect l="l" t="t" r="r" b="b"/>
            <a:pathLst>
              <a:path w="561975" h="252475">
                <a:moveTo>
                  <a:pt x="0" y="252475"/>
                </a:moveTo>
                <a:lnTo>
                  <a:pt x="56197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32859" y="3494532"/>
            <a:ext cx="73025" cy="325373"/>
          </a:xfrm>
          <a:custGeom>
            <a:avLst/>
            <a:gdLst/>
            <a:ahLst/>
            <a:cxnLst/>
            <a:rect l="l" t="t" r="r" b="b"/>
            <a:pathLst>
              <a:path w="73025" h="325373">
                <a:moveTo>
                  <a:pt x="73025" y="0"/>
                </a:moveTo>
                <a:lnTo>
                  <a:pt x="0" y="32537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91840" y="3566160"/>
            <a:ext cx="469900" cy="254000"/>
          </a:xfrm>
          <a:custGeom>
            <a:avLst/>
            <a:gdLst/>
            <a:ahLst/>
            <a:cxnLst/>
            <a:rect l="l" t="t" r="r" b="b"/>
            <a:pathLst>
              <a:path w="469900" h="254000">
                <a:moveTo>
                  <a:pt x="0" y="0"/>
                </a:moveTo>
                <a:lnTo>
                  <a:pt x="469900" y="254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32859" y="3890772"/>
            <a:ext cx="635000" cy="1650"/>
          </a:xfrm>
          <a:custGeom>
            <a:avLst/>
            <a:gdLst/>
            <a:ahLst/>
            <a:cxnLst/>
            <a:rect l="l" t="t" r="r" b="b"/>
            <a:pathLst>
              <a:path w="635000" h="1650">
                <a:moveTo>
                  <a:pt x="0" y="0"/>
                </a:moveTo>
                <a:lnTo>
                  <a:pt x="635000" y="165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76115" y="3494532"/>
            <a:ext cx="735076" cy="36448"/>
          </a:xfrm>
          <a:custGeom>
            <a:avLst/>
            <a:gdLst/>
            <a:ahLst/>
            <a:cxnLst/>
            <a:rect l="l" t="t" r="r" b="b"/>
            <a:pathLst>
              <a:path w="735076" h="36448">
                <a:moveTo>
                  <a:pt x="0" y="0"/>
                </a:moveTo>
                <a:lnTo>
                  <a:pt x="735076" y="36448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553711" y="3581400"/>
            <a:ext cx="107950" cy="274700"/>
          </a:xfrm>
          <a:custGeom>
            <a:avLst/>
            <a:gdLst/>
            <a:ahLst/>
            <a:cxnLst/>
            <a:rect l="l" t="t" r="r" b="b"/>
            <a:pathLst>
              <a:path w="107950" h="274700">
                <a:moveTo>
                  <a:pt x="0" y="274700"/>
                </a:moveTo>
                <a:lnTo>
                  <a:pt x="10795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712208" y="3387852"/>
            <a:ext cx="441325" cy="142875"/>
          </a:xfrm>
          <a:custGeom>
            <a:avLst/>
            <a:gdLst/>
            <a:ahLst/>
            <a:cxnLst/>
            <a:rect l="l" t="t" r="r" b="b"/>
            <a:pathLst>
              <a:path w="441325" h="142875">
                <a:moveTo>
                  <a:pt x="0" y="142875"/>
                </a:moveTo>
                <a:lnTo>
                  <a:pt x="44132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39996" y="3171444"/>
            <a:ext cx="627126" cy="180975"/>
          </a:xfrm>
          <a:custGeom>
            <a:avLst/>
            <a:gdLst/>
            <a:ahLst/>
            <a:cxnLst/>
            <a:rect l="l" t="t" r="r" b="b"/>
            <a:pathLst>
              <a:path w="627126" h="180975">
                <a:moveTo>
                  <a:pt x="0" y="0"/>
                </a:moveTo>
                <a:lnTo>
                  <a:pt x="627126" y="1809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02935" y="3436620"/>
            <a:ext cx="36449" cy="296925"/>
          </a:xfrm>
          <a:custGeom>
            <a:avLst/>
            <a:gdLst/>
            <a:ahLst/>
            <a:cxnLst/>
            <a:rect l="l" t="t" r="r" b="b"/>
            <a:pathLst>
              <a:path w="36449" h="296925">
                <a:moveTo>
                  <a:pt x="0" y="0"/>
                </a:moveTo>
                <a:lnTo>
                  <a:pt x="36449" y="29692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88280" y="3403091"/>
            <a:ext cx="655574" cy="379476"/>
          </a:xfrm>
          <a:custGeom>
            <a:avLst/>
            <a:gdLst/>
            <a:ahLst/>
            <a:cxnLst/>
            <a:rect l="l" t="t" r="r" b="b"/>
            <a:pathLst>
              <a:path w="655574" h="379476">
                <a:moveTo>
                  <a:pt x="0" y="379476"/>
                </a:moveTo>
                <a:lnTo>
                  <a:pt x="65557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68952" y="3782568"/>
            <a:ext cx="620776" cy="107950"/>
          </a:xfrm>
          <a:custGeom>
            <a:avLst/>
            <a:gdLst/>
            <a:ahLst/>
            <a:cxnLst/>
            <a:rect l="l" t="t" r="r" b="b"/>
            <a:pathLst>
              <a:path w="620776" h="107950">
                <a:moveTo>
                  <a:pt x="0" y="107949"/>
                </a:moveTo>
                <a:lnTo>
                  <a:pt x="62077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58156" y="2883408"/>
            <a:ext cx="527050" cy="180975"/>
          </a:xfrm>
          <a:custGeom>
            <a:avLst/>
            <a:gdLst/>
            <a:ahLst/>
            <a:cxnLst/>
            <a:rect l="l" t="t" r="r" b="b"/>
            <a:pathLst>
              <a:path w="527050" h="180975">
                <a:moveTo>
                  <a:pt x="0" y="0"/>
                </a:moveTo>
                <a:lnTo>
                  <a:pt x="527050" y="1809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236463" y="3098291"/>
            <a:ext cx="361950" cy="252475"/>
          </a:xfrm>
          <a:custGeom>
            <a:avLst/>
            <a:gdLst/>
            <a:ahLst/>
            <a:cxnLst/>
            <a:rect l="l" t="t" r="r" b="b"/>
            <a:pathLst>
              <a:path w="361950" h="252475">
                <a:moveTo>
                  <a:pt x="0" y="252475"/>
                </a:moveTo>
                <a:lnTo>
                  <a:pt x="36195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669280" y="3098291"/>
            <a:ext cx="180975" cy="325500"/>
          </a:xfrm>
          <a:custGeom>
            <a:avLst/>
            <a:gdLst/>
            <a:ahLst/>
            <a:cxnLst/>
            <a:rect l="l" t="t" r="r" b="b"/>
            <a:pathLst>
              <a:path w="180975" h="325500">
                <a:moveTo>
                  <a:pt x="0" y="0"/>
                </a:moveTo>
                <a:lnTo>
                  <a:pt x="180975" y="3255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35980" y="3450336"/>
            <a:ext cx="760349" cy="9525"/>
          </a:xfrm>
          <a:custGeom>
            <a:avLst/>
            <a:gdLst/>
            <a:ahLst/>
            <a:cxnLst/>
            <a:rect l="l" t="t" r="r" b="b"/>
            <a:pathLst>
              <a:path w="760349" h="9525">
                <a:moveTo>
                  <a:pt x="0" y="9525"/>
                </a:moveTo>
                <a:lnTo>
                  <a:pt x="76034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84832" y="3389376"/>
            <a:ext cx="657225" cy="34925"/>
          </a:xfrm>
          <a:custGeom>
            <a:avLst/>
            <a:gdLst/>
            <a:ahLst/>
            <a:cxnLst/>
            <a:rect l="l" t="t" r="r" b="b"/>
            <a:pathLst>
              <a:path w="657225" h="34925">
                <a:moveTo>
                  <a:pt x="0" y="0"/>
                </a:moveTo>
                <a:lnTo>
                  <a:pt x="657225" y="3492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9831" y="2564892"/>
            <a:ext cx="1944624" cy="19446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588252" y="2493264"/>
            <a:ext cx="1799844" cy="20360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43200" y="1773936"/>
            <a:ext cx="3428619" cy="109727"/>
          </a:xfrm>
          <a:custGeom>
            <a:avLst/>
            <a:gdLst/>
            <a:ahLst/>
            <a:cxnLst/>
            <a:rect l="l" t="t" r="r" b="b"/>
            <a:pathLst>
              <a:path w="3428619" h="109727">
                <a:moveTo>
                  <a:pt x="3337179" y="73151"/>
                </a:moveTo>
                <a:lnTo>
                  <a:pt x="3318891" y="73151"/>
                </a:lnTo>
                <a:lnTo>
                  <a:pt x="3318891" y="109727"/>
                </a:lnTo>
                <a:lnTo>
                  <a:pt x="3428619" y="54863"/>
                </a:lnTo>
                <a:lnTo>
                  <a:pt x="3337179" y="73151"/>
                </a:lnTo>
                <a:close/>
              </a:path>
              <a:path w="3428619" h="109727">
                <a:moveTo>
                  <a:pt x="3337179" y="36575"/>
                </a:moveTo>
                <a:lnTo>
                  <a:pt x="3318891" y="0"/>
                </a:lnTo>
                <a:lnTo>
                  <a:pt x="3318891" y="36575"/>
                </a:lnTo>
                <a:lnTo>
                  <a:pt x="3337179" y="36575"/>
                </a:lnTo>
                <a:close/>
              </a:path>
              <a:path w="3428619" h="109727">
                <a:moveTo>
                  <a:pt x="0" y="36575"/>
                </a:moveTo>
                <a:lnTo>
                  <a:pt x="0" y="73151"/>
                </a:lnTo>
                <a:lnTo>
                  <a:pt x="3337179" y="73151"/>
                </a:lnTo>
                <a:lnTo>
                  <a:pt x="3428619" y="54863"/>
                </a:lnTo>
                <a:lnTo>
                  <a:pt x="3318891" y="0"/>
                </a:lnTo>
                <a:lnTo>
                  <a:pt x="3337179" y="36575"/>
                </a:lnTo>
                <a:lnTo>
                  <a:pt x="0" y="3657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43200" y="2063496"/>
            <a:ext cx="3428619" cy="73151"/>
          </a:xfrm>
          <a:custGeom>
            <a:avLst/>
            <a:gdLst/>
            <a:ahLst/>
            <a:cxnLst/>
            <a:rect l="l" t="t" r="r" b="b"/>
            <a:pathLst>
              <a:path w="3428619" h="73151">
                <a:moveTo>
                  <a:pt x="109728" y="36575"/>
                </a:moveTo>
                <a:lnTo>
                  <a:pt x="3428619" y="36575"/>
                </a:lnTo>
                <a:lnTo>
                  <a:pt x="3428619" y="0"/>
                </a:lnTo>
                <a:lnTo>
                  <a:pt x="91439" y="0"/>
                </a:lnTo>
                <a:lnTo>
                  <a:pt x="91439" y="36575"/>
                </a:lnTo>
                <a:lnTo>
                  <a:pt x="109728" y="36575"/>
                </a:lnTo>
                <a:close/>
              </a:path>
              <a:path w="3428619" h="73151">
                <a:moveTo>
                  <a:pt x="109728" y="0"/>
                </a:moveTo>
                <a:lnTo>
                  <a:pt x="109727" y="-36575"/>
                </a:lnTo>
                <a:lnTo>
                  <a:pt x="0" y="18287"/>
                </a:lnTo>
                <a:lnTo>
                  <a:pt x="109727" y="73151"/>
                </a:lnTo>
                <a:lnTo>
                  <a:pt x="109728" y="36575"/>
                </a:lnTo>
                <a:lnTo>
                  <a:pt x="91439" y="36575"/>
                </a:lnTo>
                <a:lnTo>
                  <a:pt x="91439" y="0"/>
                </a:lnTo>
                <a:lnTo>
                  <a:pt x="10972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05862" y="358797"/>
            <a:ext cx="291764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3600" i="1" spc="-13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chi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ectu</a:t>
            </a:r>
            <a:r>
              <a:rPr sz="3600" i="1" spc="-13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r>
              <a:rPr sz="3600" i="1" spc="19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du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3829" y="358797"/>
            <a:ext cx="86390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-33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84703" y="1573657"/>
            <a:ext cx="205363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URL</a:t>
            </a:r>
            <a:r>
              <a:rPr sz="3000" spc="-9" baseline="273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(+ </a:t>
            </a:r>
            <a:r>
              <a:rPr sz="3000" spc="4" baseline="2730" dirty="0" smtClean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3000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3000" spc="-39" baseline="2730" dirty="0" smtClean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3000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am</a:t>
            </a:r>
            <a:r>
              <a:rPr sz="3000" spc="-19" baseline="2730" dirty="0" smtClean="0">
                <a:solidFill>
                  <a:srgbClr val="0000FF"/>
                </a:solidFill>
                <a:latin typeface="Calibri"/>
                <a:cs typeface="Calibri"/>
              </a:rPr>
              <a:t>è</a:t>
            </a:r>
            <a:r>
              <a:rPr sz="3000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3000" spc="-25" baseline="2730" dirty="0" smtClean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3000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es)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793" y="1586611"/>
            <a:ext cx="1307816" cy="70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2227" marR="24908">
              <a:lnSpc>
                <a:spcPts val="2545"/>
              </a:lnSpc>
              <a:spcBef>
                <a:spcPts val="127"/>
              </a:spcBef>
            </a:pPr>
            <a:r>
              <a:rPr sz="3600" b="1" i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sz="3600" b="1" i="1" spc="-9" baseline="3413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i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600" b="1" i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600" b="1" i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ie</a:t>
            </a:r>
            <a:r>
              <a:rPr sz="3600" b="1" i="1" spc="-34" baseline="3413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600" b="1" i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62"/>
              </a:spcBef>
            </a:pPr>
            <a:r>
              <a:rPr sz="2000" spc="0" dirty="0" smtClean="0">
                <a:latin typeface="Calibri"/>
                <a:cs typeface="Calibri"/>
              </a:rPr>
              <a:t>(</a:t>
            </a:r>
            <a:r>
              <a:rPr sz="2000" spc="4" dirty="0" smtClean="0">
                <a:latin typeface="Calibri"/>
                <a:cs typeface="Calibri"/>
              </a:rPr>
              <a:t>n</a:t>
            </a:r>
            <a:r>
              <a:rPr sz="2000" spc="-34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v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-29" dirty="0" smtClean="0">
                <a:latin typeface="Calibri"/>
                <a:cs typeface="Calibri"/>
              </a:rPr>
              <a:t>g</a:t>
            </a:r>
            <a:r>
              <a:rPr sz="2000" spc="-25" dirty="0" smtClean="0">
                <a:latin typeface="Calibri"/>
                <a:cs typeface="Calibri"/>
              </a:rPr>
              <a:t>at</a:t>
            </a:r>
            <a:r>
              <a:rPr sz="2000" spc="0" dirty="0" smtClean="0">
                <a:latin typeface="Calibri"/>
                <a:cs typeface="Calibri"/>
              </a:rPr>
              <a:t>eur)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3735" y="1586611"/>
            <a:ext cx="1357023" cy="70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i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sz="3600" b="1" i="1" spc="-9" baseline="3413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i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r>
              <a:rPr sz="3600" b="1" i="1" spc="14" baseline="3413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600" b="1" i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veur</a:t>
            </a:r>
            <a:endParaRPr sz="2400">
              <a:latin typeface="Calibri"/>
              <a:cs typeface="Calibri"/>
            </a:endParaRPr>
          </a:p>
          <a:p>
            <a:pPr marL="120650" marR="45720">
              <a:lnSpc>
                <a:spcPct val="101725"/>
              </a:lnSpc>
              <a:spcBef>
                <a:spcPts val="362"/>
              </a:spcBef>
            </a:pPr>
            <a:r>
              <a:rPr sz="2000" spc="0" dirty="0" smtClean="0">
                <a:latin typeface="Calibri"/>
                <a:cs typeface="Calibri"/>
              </a:rPr>
              <a:t>(H</a:t>
            </a:r>
            <a:r>
              <a:rPr sz="2000" spc="19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9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5150" y="2106828"/>
            <a:ext cx="212329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100" baseline="2730" dirty="0" smtClean="0">
                <a:solidFill>
                  <a:srgbClr val="008000"/>
                </a:solidFill>
                <a:latin typeface="Calibri"/>
                <a:cs typeface="Calibri"/>
              </a:rPr>
              <a:t>T</a:t>
            </a:r>
            <a:r>
              <a:rPr sz="3000" spc="0" baseline="2730" dirty="0" smtClean="0">
                <a:solidFill>
                  <a:srgbClr val="008000"/>
                </a:solidFill>
                <a:latin typeface="Calibri"/>
                <a:cs typeface="Calibri"/>
              </a:rPr>
              <a:t>ype MIME</a:t>
            </a:r>
            <a:r>
              <a:rPr sz="3000" spc="-14" baseline="2730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000" spc="0" baseline="2730" dirty="0" smtClean="0">
                <a:solidFill>
                  <a:srgbClr val="008000"/>
                </a:solidFill>
                <a:latin typeface="Calibri"/>
                <a:cs typeface="Calibri"/>
              </a:rPr>
              <a:t>+ f</a:t>
            </a:r>
            <a:r>
              <a:rPr sz="3000" spc="-4" baseline="2730" dirty="0" smtClean="0">
                <a:solidFill>
                  <a:srgbClr val="008000"/>
                </a:solidFill>
                <a:latin typeface="Calibri"/>
                <a:cs typeface="Calibri"/>
              </a:rPr>
              <a:t>i</a:t>
            </a:r>
            <a:r>
              <a:rPr sz="3000" spc="0" baseline="2730" dirty="0" smtClean="0">
                <a:solidFill>
                  <a:srgbClr val="008000"/>
                </a:solidFill>
                <a:latin typeface="Calibri"/>
                <a:cs typeface="Calibri"/>
              </a:rPr>
              <a:t>chier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1772" y="4503547"/>
            <a:ext cx="2787250" cy="1054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1895" marR="830811" algn="ctr">
              <a:lnSpc>
                <a:spcPts val="2545"/>
              </a:lnSpc>
              <a:spcBef>
                <a:spcPts val="127"/>
              </a:spcBef>
            </a:pPr>
            <a:r>
              <a:rPr sz="3600" b="1" i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sz="3600" b="1" i="1" spc="-9" baseline="3413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i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600" b="1" i="1" spc="-9" baseline="3413" dirty="0" smtClean="0">
                <a:solidFill>
                  <a:srgbClr val="FF0000"/>
                </a:solidFill>
                <a:latin typeface="Calibri"/>
                <a:cs typeface="Calibri"/>
              </a:rPr>
              <a:t>é</a:t>
            </a:r>
            <a:r>
              <a:rPr sz="3600" b="1" i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seau</a:t>
            </a:r>
            <a:endParaRPr sz="2400">
              <a:latin typeface="Calibri"/>
              <a:cs typeface="Calibri"/>
            </a:endParaRPr>
          </a:p>
          <a:p>
            <a:pPr marL="496001" marR="513046" algn="ctr">
              <a:lnSpc>
                <a:spcPct val="101725"/>
              </a:lnSpc>
              <a:spcBef>
                <a:spcPts val="700"/>
              </a:spcBef>
            </a:pPr>
            <a:r>
              <a:rPr sz="2000" spc="0" dirty="0" smtClean="0">
                <a:latin typeface="Calibri"/>
                <a:cs typeface="Calibri"/>
              </a:rPr>
              <a:t>P</a:t>
            </a:r>
            <a:r>
              <a:rPr sz="2000" spc="-44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-9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-4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e </a:t>
            </a:r>
            <a:r>
              <a:rPr sz="2000" spc="-44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C</a:t>
            </a:r>
            <a:r>
              <a:rPr sz="2000" spc="-11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/IP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425"/>
              </a:lnSpc>
              <a:spcBef>
                <a:spcPts val="121"/>
              </a:spcBef>
            </a:pPr>
            <a:r>
              <a:rPr sz="3000" spc="0" baseline="1365" dirty="0" smtClean="0">
                <a:latin typeface="Calibri"/>
                <a:cs typeface="Calibri"/>
              </a:rPr>
              <a:t>(</a:t>
            </a:r>
            <a:r>
              <a:rPr sz="3000" spc="-25" baseline="1365" dirty="0" smtClean="0">
                <a:latin typeface="Calibri"/>
                <a:cs typeface="Calibri"/>
              </a:rPr>
              <a:t>v</a:t>
            </a:r>
            <a:r>
              <a:rPr sz="3000" spc="0" baseline="1365" dirty="0" smtClean="0">
                <a:latin typeface="Calibri"/>
                <a:cs typeface="Calibri"/>
              </a:rPr>
              <a:t>oir</a:t>
            </a:r>
            <a:r>
              <a:rPr sz="3000" spc="-4" baseline="1365" dirty="0" smtClean="0">
                <a:latin typeface="Calibri"/>
                <a:cs typeface="Calibri"/>
              </a:rPr>
              <a:t> </a:t>
            </a:r>
            <a:r>
              <a:rPr sz="3000" spc="-25" baseline="1365" dirty="0" smtClean="0">
                <a:latin typeface="Calibri"/>
                <a:cs typeface="Calibri"/>
              </a:rPr>
              <a:t>v</a:t>
            </a:r>
            <a:r>
              <a:rPr sz="3000" spc="0" baseline="1365" dirty="0" smtClean="0">
                <a:latin typeface="Calibri"/>
                <a:cs typeface="Calibri"/>
              </a:rPr>
              <a:t>os </a:t>
            </a:r>
            <a:r>
              <a:rPr sz="3000" spc="-9" baseline="1365" dirty="0" smtClean="0">
                <a:latin typeface="Calibri"/>
                <a:cs typeface="Calibri"/>
              </a:rPr>
              <a:t>c</a:t>
            </a:r>
            <a:r>
              <a:rPr sz="3000" spc="0" baseline="1365" dirty="0" smtClean="0">
                <a:latin typeface="Calibri"/>
                <a:cs typeface="Calibri"/>
              </a:rPr>
              <a:t>ou</a:t>
            </a:r>
            <a:r>
              <a:rPr sz="3000" spc="-34" baseline="1365" dirty="0" smtClean="0">
                <a:latin typeface="Calibri"/>
                <a:cs typeface="Calibri"/>
              </a:rPr>
              <a:t>r</a:t>
            </a:r>
            <a:r>
              <a:rPr sz="3000" spc="0" baseline="1365" dirty="0" smtClean="0">
                <a:latin typeface="Calibri"/>
                <a:cs typeface="Calibri"/>
              </a:rPr>
              <a:t>s de</a:t>
            </a:r>
            <a:r>
              <a:rPr sz="3000" spc="-4" baseline="1365" dirty="0" smtClean="0">
                <a:latin typeface="Calibri"/>
                <a:cs typeface="Calibri"/>
              </a:rPr>
              <a:t> </a:t>
            </a:r>
            <a:r>
              <a:rPr sz="3000" spc="-25" baseline="1365" dirty="0" smtClean="0">
                <a:latin typeface="Calibri"/>
                <a:cs typeface="Calibri"/>
              </a:rPr>
              <a:t>r</a:t>
            </a:r>
            <a:r>
              <a:rPr sz="3000" spc="0" baseline="1365" dirty="0" smtClean="0">
                <a:latin typeface="Calibri"/>
                <a:cs typeface="Calibri"/>
              </a:rPr>
              <a:t>és</a:t>
            </a:r>
            <a:r>
              <a:rPr sz="3000" spc="-4" baseline="1365" dirty="0" smtClean="0">
                <a:latin typeface="Calibri"/>
                <a:cs typeface="Calibri"/>
              </a:rPr>
              <a:t>e</a:t>
            </a:r>
            <a:r>
              <a:rPr sz="3000" spc="0" baseline="1365" dirty="0" smtClean="0">
                <a:latin typeface="Calibri"/>
                <a:cs typeface="Calibri"/>
              </a:rPr>
              <a:t>aux)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592" y="6227856"/>
            <a:ext cx="1526931" cy="491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93344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25586" y="6413093"/>
            <a:ext cx="125501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0" baseline="2275" dirty="0" smtClean="0">
                <a:solidFill>
                  <a:srgbClr val="333399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030468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97332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71755" y="111125"/>
                </a:moveTo>
                <a:lnTo>
                  <a:pt x="71755" y="0"/>
                </a:lnTo>
                <a:lnTo>
                  <a:pt x="0" y="0"/>
                </a:lnTo>
                <a:lnTo>
                  <a:pt x="0" y="181990"/>
                </a:lnTo>
                <a:lnTo>
                  <a:pt x="140525" y="181990"/>
                </a:lnTo>
                <a:lnTo>
                  <a:pt x="140525" y="228600"/>
                </a:lnTo>
                <a:lnTo>
                  <a:pt x="228600" y="146430"/>
                </a:lnTo>
                <a:lnTo>
                  <a:pt x="140525" y="66166"/>
                </a:lnTo>
                <a:lnTo>
                  <a:pt x="140525" y="111125"/>
                </a:lnTo>
                <a:lnTo>
                  <a:pt x="71755" y="1111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804" y="297332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40525" y="66166"/>
                </a:moveTo>
                <a:lnTo>
                  <a:pt x="140525" y="111125"/>
                </a:lnTo>
                <a:lnTo>
                  <a:pt x="71755" y="111125"/>
                </a:lnTo>
                <a:lnTo>
                  <a:pt x="71755" y="0"/>
                </a:lnTo>
                <a:lnTo>
                  <a:pt x="0" y="0"/>
                </a:lnTo>
                <a:lnTo>
                  <a:pt x="0" y="181990"/>
                </a:lnTo>
                <a:lnTo>
                  <a:pt x="140525" y="181990"/>
                </a:lnTo>
                <a:lnTo>
                  <a:pt x="140525" y="228600"/>
                </a:lnTo>
                <a:lnTo>
                  <a:pt x="228600" y="146430"/>
                </a:lnTo>
                <a:lnTo>
                  <a:pt x="140525" y="6616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6219" y="358797"/>
            <a:ext cx="5574656" cy="1571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32506" marR="40478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URL</a:t>
            </a:r>
            <a:r>
              <a:rPr sz="3600" i="1" spc="-69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et MIME</a:t>
            </a:r>
            <a:endParaRPr sz="3600">
              <a:latin typeface="Times New Roman"/>
              <a:cs typeface="Times New Roman"/>
            </a:endParaRPr>
          </a:p>
          <a:p>
            <a:pPr marL="12700" marR="40478">
              <a:lnSpc>
                <a:spcPct val="101725"/>
              </a:lnSpc>
              <a:spcBef>
                <a:spcPts val="2531"/>
              </a:spcBef>
            </a:pPr>
            <a:r>
              <a:rPr sz="2400" spc="0" dirty="0" smtClean="0">
                <a:solidFill>
                  <a:srgbClr val="FF0000"/>
                </a:solidFill>
                <a:latin typeface="Calibri"/>
                <a:cs typeface="Calibri"/>
              </a:rPr>
              <a:t>URL </a:t>
            </a:r>
            <a:r>
              <a:rPr sz="2400" spc="0" dirty="0" smtClean="0">
                <a:latin typeface="Calibri"/>
                <a:cs typeface="Calibri"/>
              </a:rPr>
              <a:t>: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Uni</a:t>
            </a:r>
            <a:r>
              <a:rPr sz="2400" spc="-50" dirty="0" smtClean="0">
                <a:latin typeface="Calibri"/>
                <a:cs typeface="Calibri"/>
              </a:rPr>
              <a:t>f</a:t>
            </a:r>
            <a:r>
              <a:rPr sz="2400" spc="0" dirty="0" smtClean="0">
                <a:latin typeface="Calibri"/>
                <a:cs typeface="Calibri"/>
              </a:rPr>
              <a:t>orm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2400" spc="-29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esou</a:t>
            </a:r>
            <a:r>
              <a:rPr sz="2400" spc="-34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ce</a:t>
            </a:r>
            <a:r>
              <a:rPr sz="2400" spc="-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Lo</a:t>
            </a:r>
            <a:r>
              <a:rPr sz="2400" spc="-25" dirty="0" smtClean="0">
                <a:latin typeface="Calibri"/>
                <a:cs typeface="Calibri"/>
              </a:rPr>
              <a:t>c</a:t>
            </a:r>
            <a:r>
              <a:rPr sz="2400" spc="-19" dirty="0" smtClean="0">
                <a:latin typeface="Calibri"/>
                <a:cs typeface="Calibri"/>
              </a:rPr>
              <a:t>a</a:t>
            </a:r>
            <a:r>
              <a:rPr sz="2400" spc="-2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127000">
              <a:lnSpc>
                <a:spcPct val="101725"/>
              </a:lnSpc>
              <a:spcBef>
                <a:spcPts val="440"/>
              </a:spcBef>
            </a:pPr>
            <a:r>
              <a:rPr sz="2000" spc="0" dirty="0" smtClean="0">
                <a:latin typeface="Arial"/>
                <a:cs typeface="Arial"/>
              </a:rPr>
              <a:t>– </a:t>
            </a:r>
            <a:r>
              <a:rPr sz="2000" spc="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Ide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tif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sur le </a:t>
            </a:r>
            <a:r>
              <a:rPr sz="2000" spc="-64" dirty="0" smtClean="0">
                <a:latin typeface="Calibri"/>
                <a:cs typeface="Calibri"/>
              </a:rPr>
              <a:t>W</a:t>
            </a:r>
            <a:r>
              <a:rPr sz="2000" spc="0" dirty="0" smtClean="0">
                <a:latin typeface="Calibri"/>
                <a:cs typeface="Calibri"/>
              </a:rPr>
              <a:t>eb</a:t>
            </a:r>
            <a:r>
              <a:rPr sz="2000" spc="-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un do</a:t>
            </a:r>
            <a:r>
              <a:rPr sz="2000" spc="4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ume</a:t>
            </a:r>
            <a:r>
              <a:rPr sz="2000" spc="-25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ou un</a:t>
            </a:r>
            <a:r>
              <a:rPr sz="2000" spc="-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f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agme</a:t>
            </a:r>
            <a:r>
              <a:rPr sz="2000" spc="-25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9674" y="2199786"/>
            <a:ext cx="866103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0000FF"/>
                </a:solidFill>
                <a:latin typeface="Courier New"/>
                <a:cs typeface="Courier New"/>
                <a:hlinkClick r:id="rId4"/>
              </a:rPr>
              <a:t>ht</a:t>
            </a:r>
            <a:r>
              <a:rPr sz="2700" b="1" spc="-14" baseline="4904" dirty="0" smtClean="0">
                <a:solidFill>
                  <a:srgbClr val="0000FF"/>
                </a:solidFill>
                <a:latin typeface="Courier New"/>
                <a:cs typeface="Courier New"/>
                <a:hlinkClick r:id="rId4"/>
              </a:rPr>
              <a:t>t</a:t>
            </a:r>
            <a:r>
              <a:rPr sz="2700" b="1" spc="0" baseline="4904" dirty="0" smtClean="0">
                <a:solidFill>
                  <a:srgbClr val="0000FF"/>
                </a:solidFill>
                <a:latin typeface="Courier New"/>
                <a:cs typeface="Courier New"/>
                <a:hlinkClick r:id="rId4"/>
              </a:rPr>
              <a:t>p</a:t>
            </a:r>
            <a:r>
              <a:rPr sz="2700" b="1" spc="-14" baseline="4904" dirty="0" smtClean="0">
                <a:solidFill>
                  <a:srgbClr val="0000FF"/>
                </a:solidFill>
                <a:latin typeface="Courier New"/>
                <a:cs typeface="Courier New"/>
                <a:hlinkClick r:id="rId4"/>
              </a:rPr>
              <a:t>:</a:t>
            </a:r>
            <a:r>
              <a:rPr sz="2700" b="1" spc="0" baseline="4904" dirty="0" smtClean="0">
                <a:solidFill>
                  <a:srgbClr val="0000FF"/>
                </a:solidFill>
                <a:latin typeface="Courier New"/>
                <a:cs typeface="Courier New"/>
                <a:hlinkClick r:id="rId4"/>
              </a:rPr>
              <a:t>/</a:t>
            </a:r>
            <a:r>
              <a:rPr sz="2700" b="1" spc="4" baseline="4904" dirty="0" smtClean="0">
                <a:solidFill>
                  <a:srgbClr val="0000FF"/>
                </a:solidFill>
                <a:latin typeface="Courier New"/>
                <a:cs typeface="Courier New"/>
                <a:hlinkClick r:id="rId4"/>
              </a:rPr>
              <a:t>/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w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w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w.</a:t>
            </a:r>
            <a:r>
              <a:rPr lang="fr-FR" sz="2700" b="1" baseline="4904" dirty="0" err="1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mesrs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.</a:t>
            </a:r>
            <a:r>
              <a:rPr lang="fr-FR" sz="2700" b="1" baseline="4904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dz</a:t>
            </a:r>
            <a:r>
              <a:rPr sz="2700" b="1" spc="-14" baseline="4904" dirty="0" smtClean="0">
                <a:solidFill>
                  <a:srgbClr val="008000"/>
                </a:solidFill>
                <a:latin typeface="Courier New"/>
                <a:cs typeface="Courier New"/>
                <a:hlinkClick r:id="rId4"/>
              </a:rPr>
              <a:t>/</a:t>
            </a:r>
            <a:r>
              <a:rPr sz="2700" b="1" spc="0" baseline="4904" dirty="0" err="1" smtClean="0">
                <a:solidFill>
                  <a:srgbClr val="008000"/>
                </a:solidFill>
                <a:latin typeface="Courier New"/>
                <a:cs typeface="Courier New"/>
                <a:hlinkClick r:id="rId4"/>
              </a:rPr>
              <a:t>f</a:t>
            </a:r>
            <a:r>
              <a:rPr sz="2700" b="1" spc="-14" baseline="4904" dirty="0" err="1" smtClean="0">
                <a:solidFill>
                  <a:srgbClr val="008000"/>
                </a:solidFill>
                <a:latin typeface="Courier New"/>
                <a:cs typeface="Courier New"/>
                <a:hlinkClick r:id="rId4"/>
              </a:rPr>
              <a:t>r</a:t>
            </a:r>
            <a:r>
              <a:rPr sz="2700" b="1" spc="-14" baseline="4904" dirty="0" smtClean="0">
                <a:solidFill>
                  <a:srgbClr val="008000"/>
                </a:solidFill>
                <a:latin typeface="Courier New"/>
                <a:cs typeface="Courier New"/>
                <a:hlinkClick r:id="rId4"/>
              </a:rPr>
              <a:t>/</a:t>
            </a:r>
            <a:r>
              <a:rPr sz="2700" b="1" spc="0" baseline="4904" dirty="0" err="1" smtClean="0">
                <a:solidFill>
                  <a:srgbClr val="008000"/>
                </a:solidFill>
                <a:latin typeface="Courier New"/>
                <a:cs typeface="Courier New"/>
                <a:hlinkClick r:id="rId4"/>
              </a:rPr>
              <a:t>En</a:t>
            </a:r>
            <a:r>
              <a:rPr sz="2700" b="1" spc="-14" baseline="4904" dirty="0" err="1" smtClean="0">
                <a:solidFill>
                  <a:srgbClr val="008000"/>
                </a:solidFill>
                <a:latin typeface="Courier New"/>
                <a:cs typeface="Courier New"/>
                <a:hlinkClick r:id="rId4"/>
              </a:rPr>
              <a:t>s</a:t>
            </a:r>
            <a:r>
              <a:rPr sz="2700" b="1" spc="0" baseline="4904" dirty="0" err="1" smtClean="0">
                <a:solidFill>
                  <a:srgbClr val="008000"/>
                </a:solidFill>
                <a:latin typeface="Courier New"/>
                <a:cs typeface="Courier New"/>
                <a:hlinkClick r:id="rId4"/>
              </a:rPr>
              <a:t>e</a:t>
            </a:r>
            <a:r>
              <a:rPr sz="2700" b="1" spc="-14" baseline="4904" dirty="0" err="1" smtClean="0">
                <a:solidFill>
                  <a:srgbClr val="008000"/>
                </a:solidFill>
                <a:latin typeface="Courier New"/>
                <a:cs typeface="Courier New"/>
                <a:hlinkClick r:id="rId4"/>
              </a:rPr>
              <a:t>i</a:t>
            </a:r>
            <a:r>
              <a:rPr sz="2700" b="1" spc="0" baseline="4904" dirty="0" err="1" smtClean="0">
                <a:solidFill>
                  <a:srgbClr val="008000"/>
                </a:solidFill>
                <a:latin typeface="Courier New"/>
                <a:cs typeface="Courier New"/>
                <a:hlinkClick r:id="rId4"/>
              </a:rPr>
              <a:t>gn</a:t>
            </a:r>
            <a:r>
              <a:rPr sz="2700" b="1" spc="-14" baseline="4904" dirty="0" err="1" smtClean="0">
                <a:solidFill>
                  <a:srgbClr val="008000"/>
                </a:solidFill>
                <a:latin typeface="Courier New"/>
                <a:cs typeface="Courier New"/>
                <a:hlinkClick r:id="rId4"/>
              </a:rPr>
              <a:t>e</a:t>
            </a:r>
            <a:r>
              <a:rPr sz="2700" b="1" spc="0" baseline="4904" dirty="0" err="1" smtClean="0">
                <a:solidFill>
                  <a:srgbClr val="008000"/>
                </a:solidFill>
                <a:latin typeface="Courier New"/>
                <a:cs typeface="Courier New"/>
                <a:hlinkClick r:id="rId4"/>
              </a:rPr>
              <a:t>m</a:t>
            </a:r>
            <a:r>
              <a:rPr sz="2700" b="1" spc="-14" baseline="4904" dirty="0" err="1" smtClean="0">
                <a:solidFill>
                  <a:srgbClr val="008000"/>
                </a:solidFill>
                <a:latin typeface="Courier New"/>
                <a:cs typeface="Courier New"/>
                <a:hlinkClick r:id="rId4"/>
              </a:rPr>
              <a:t>en</a:t>
            </a:r>
            <a:r>
              <a:rPr sz="2700" b="1" spc="9" baseline="4904" dirty="0" err="1" smtClean="0">
                <a:solidFill>
                  <a:srgbClr val="008000"/>
                </a:solidFill>
                <a:latin typeface="Courier New"/>
                <a:cs typeface="Courier New"/>
                <a:hlinkClick r:id="rId4"/>
              </a:rPr>
              <a:t>t</a:t>
            </a:r>
            <a:r>
              <a:rPr sz="2700" b="1" spc="0" baseline="4904" dirty="0" smtClean="0">
                <a:latin typeface="Courier New"/>
                <a:cs typeface="Courier New"/>
                <a:hlinkClick r:id="rId4"/>
              </a:rPr>
              <a:t>/</a:t>
            </a:r>
            <a:r>
              <a:rPr sz="2700" b="1" spc="-14" baseline="4904" dirty="0" err="1" smtClean="0">
                <a:solidFill>
                  <a:srgbClr val="993366"/>
                </a:solidFill>
                <a:latin typeface="Courier New"/>
                <a:cs typeface="Courier New"/>
                <a:hlinkClick r:id="rId4"/>
              </a:rPr>
              <a:t>i</a:t>
            </a:r>
            <a:r>
              <a:rPr sz="2700" b="1" spc="0" baseline="4904" dirty="0" err="1" smtClean="0">
                <a:solidFill>
                  <a:srgbClr val="993366"/>
                </a:solidFill>
                <a:latin typeface="Courier New"/>
                <a:cs typeface="Courier New"/>
                <a:hlinkClick r:id="rId4"/>
              </a:rPr>
              <a:t>n</a:t>
            </a:r>
            <a:r>
              <a:rPr sz="2700" b="1" spc="-14" baseline="4904" dirty="0" err="1" smtClean="0">
                <a:solidFill>
                  <a:srgbClr val="993366"/>
                </a:solidFill>
                <a:latin typeface="Courier New"/>
                <a:cs typeface="Courier New"/>
                <a:hlinkClick r:id="rId4"/>
              </a:rPr>
              <a:t>d</a:t>
            </a:r>
            <a:r>
              <a:rPr sz="2700" b="1" spc="0" baseline="4904" dirty="0" err="1" smtClean="0">
                <a:solidFill>
                  <a:srgbClr val="993366"/>
                </a:solidFill>
                <a:latin typeface="Courier New"/>
                <a:cs typeface="Courier New"/>
                <a:hlinkClick r:id="rId4"/>
              </a:rPr>
              <a:t>ex</a:t>
            </a:r>
            <a:r>
              <a:rPr sz="2700" b="1" spc="-14" baseline="4904" dirty="0" err="1" smtClean="0">
                <a:solidFill>
                  <a:srgbClr val="993366"/>
                </a:solidFill>
                <a:latin typeface="Courier New"/>
                <a:cs typeface="Courier New"/>
                <a:hlinkClick r:id="rId4"/>
              </a:rPr>
              <a:t>.</a:t>
            </a:r>
            <a:r>
              <a:rPr sz="2700" b="1" spc="0" baseline="4904" dirty="0" err="1" smtClean="0">
                <a:solidFill>
                  <a:srgbClr val="993366"/>
                </a:solidFill>
                <a:latin typeface="Courier New"/>
                <a:cs typeface="Courier New"/>
                <a:hlinkClick r:id="rId4"/>
              </a:rPr>
              <a:t>h</a:t>
            </a:r>
            <a:r>
              <a:rPr sz="2700" b="1" spc="-14" baseline="4904" dirty="0" err="1" smtClean="0">
                <a:solidFill>
                  <a:srgbClr val="993366"/>
                </a:solidFill>
                <a:latin typeface="Courier New"/>
                <a:cs typeface="Courier New"/>
                <a:hlinkClick r:id="rId4"/>
              </a:rPr>
              <a:t>tm</a:t>
            </a:r>
            <a:r>
              <a:rPr sz="2700" b="1" spc="4" baseline="4904" dirty="0" err="1" smtClean="0">
                <a:solidFill>
                  <a:srgbClr val="993366"/>
                </a:solidFill>
                <a:latin typeface="Courier New"/>
                <a:cs typeface="Courier New"/>
                <a:hlinkClick r:id="rId4"/>
              </a:rPr>
              <a:t>l</a:t>
            </a:r>
            <a:r>
              <a:rPr sz="2700" b="1" spc="0" baseline="4904" dirty="0" err="1" smtClean="0">
                <a:solidFill>
                  <a:srgbClr val="663300"/>
                </a:solidFill>
                <a:latin typeface="Courier New"/>
                <a:cs typeface="Courier New"/>
                <a:hlinkClick r:id="rId4"/>
              </a:rPr>
              <a:t>#</a:t>
            </a:r>
            <a:r>
              <a:rPr sz="2700" b="1" spc="-14" baseline="4904" dirty="0" err="1" smtClean="0">
                <a:solidFill>
                  <a:srgbClr val="663300"/>
                </a:solidFill>
                <a:latin typeface="Courier New"/>
                <a:cs typeface="Courier New"/>
                <a:hlinkClick r:id="rId4"/>
              </a:rPr>
              <a:t>w</a:t>
            </a:r>
            <a:r>
              <a:rPr sz="2700" b="1" spc="0" baseline="4904" dirty="0" err="1" smtClean="0">
                <a:solidFill>
                  <a:srgbClr val="663300"/>
                </a:solidFill>
                <a:latin typeface="Courier New"/>
                <a:cs typeface="Courier New"/>
                <a:hlinkClick r:id="rId4"/>
              </a:rPr>
              <a:t>e</a:t>
            </a:r>
            <a:r>
              <a:rPr sz="2700" b="1" spc="-14" baseline="4904" dirty="0" err="1" smtClean="0">
                <a:solidFill>
                  <a:srgbClr val="663300"/>
                </a:solidFill>
                <a:latin typeface="Courier New"/>
                <a:cs typeface="Courier New"/>
                <a:hlinkClick r:id="rId4"/>
              </a:rPr>
              <a:t>b</a:t>
            </a:r>
            <a:r>
              <a:rPr sz="2700" b="1" spc="0" baseline="4904" dirty="0" err="1" smtClean="0">
                <a:solidFill>
                  <a:srgbClr val="663300"/>
                </a:solidFill>
                <a:latin typeface="Courier New"/>
                <a:cs typeface="Courier New"/>
                <a:hlinkClick r:id="rId4"/>
              </a:rPr>
              <a:t>_bd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9674" y="2668289"/>
            <a:ext cx="23808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0000FF"/>
                </a:solidFill>
                <a:latin typeface="Courier New"/>
                <a:cs typeface="Courier New"/>
              </a:rPr>
              <a:t>pr</a:t>
            </a:r>
            <a:r>
              <a:rPr sz="2700" b="1" spc="-14" baseline="4904" dirty="0" smtClean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2700" b="1" spc="0" baseline="4904" dirty="0" smtClean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700" b="1" spc="-14" baseline="4904" dirty="0" smtClean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2700" b="1" spc="0" baseline="4904" dirty="0" smtClean="0">
                <a:solidFill>
                  <a:srgbClr val="0000FF"/>
                </a:solidFill>
                <a:latin typeface="Courier New"/>
                <a:cs typeface="Courier New"/>
              </a:rPr>
              <a:t>co</a:t>
            </a:r>
            <a:r>
              <a:rPr sz="2700" b="1" spc="-14" baseline="4904" dirty="0" smtClean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2700" b="1" spc="0" baseline="4904" dirty="0" smtClean="0">
                <a:solidFill>
                  <a:srgbClr val="0000FF"/>
                </a:solidFill>
                <a:latin typeface="Courier New"/>
                <a:cs typeface="Courier New"/>
              </a:rPr>
              <a:t>e 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ac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2476" y="2668289"/>
            <a:ext cx="142493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008000"/>
                </a:solidFill>
                <a:latin typeface="Courier New"/>
                <a:cs typeface="Courier New"/>
              </a:rPr>
              <a:t>r</a:t>
            </a:r>
            <a:r>
              <a:rPr sz="2700" b="1" spc="-14" baseline="4904" dirty="0" smtClean="0">
                <a:solidFill>
                  <a:srgbClr val="008000"/>
                </a:solidFill>
                <a:latin typeface="Courier New"/>
                <a:cs typeface="Courier New"/>
              </a:rPr>
              <a:t>é</a:t>
            </a:r>
            <a:r>
              <a:rPr sz="2700" b="1" spc="0" baseline="4904" dirty="0" smtClean="0">
                <a:solidFill>
                  <a:srgbClr val="008000"/>
                </a:solidFill>
                <a:latin typeface="Courier New"/>
                <a:cs typeface="Courier New"/>
              </a:rPr>
              <a:t>p</a:t>
            </a:r>
            <a:r>
              <a:rPr sz="2700" b="1" spc="-14" baseline="4904" dirty="0" smtClean="0">
                <a:solidFill>
                  <a:srgbClr val="008000"/>
                </a:solidFill>
                <a:latin typeface="Courier New"/>
                <a:cs typeface="Courier New"/>
              </a:rPr>
              <a:t>er</a:t>
            </a:r>
            <a:r>
              <a:rPr sz="2700" b="1" spc="0" baseline="4904" dirty="0" smtClean="0">
                <a:solidFill>
                  <a:srgbClr val="008000"/>
                </a:solidFill>
                <a:latin typeface="Courier New"/>
                <a:cs typeface="Courier New"/>
              </a:rPr>
              <a:t>to</a:t>
            </a:r>
            <a:r>
              <a:rPr sz="2700" b="1" spc="-14" baseline="4904" dirty="0" smtClean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2700" b="1" spc="0" baseline="4904" dirty="0" smtClean="0">
                <a:solidFill>
                  <a:srgbClr val="008000"/>
                </a:solidFill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55434" y="2668289"/>
            <a:ext cx="10166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993366"/>
                </a:solidFill>
                <a:latin typeface="Courier New"/>
                <a:cs typeface="Courier New"/>
              </a:rPr>
              <a:t>f</a:t>
            </a:r>
            <a:r>
              <a:rPr sz="2700" b="1" spc="-14" baseline="4904" dirty="0" smtClean="0">
                <a:solidFill>
                  <a:srgbClr val="993366"/>
                </a:solidFill>
                <a:latin typeface="Courier New"/>
                <a:cs typeface="Courier New"/>
              </a:rPr>
              <a:t>i</a:t>
            </a:r>
            <a:r>
              <a:rPr sz="2700" b="1" spc="0" baseline="4904" dirty="0" smtClean="0">
                <a:solidFill>
                  <a:srgbClr val="993366"/>
                </a:solidFill>
                <a:latin typeface="Courier New"/>
                <a:cs typeface="Courier New"/>
              </a:rPr>
              <a:t>ch</a:t>
            </a:r>
            <a:r>
              <a:rPr sz="2700" b="1" spc="-14" baseline="4904" dirty="0" smtClean="0">
                <a:solidFill>
                  <a:srgbClr val="993366"/>
                </a:solidFill>
                <a:latin typeface="Courier New"/>
                <a:cs typeface="Courier New"/>
              </a:rPr>
              <a:t>i</a:t>
            </a:r>
            <a:r>
              <a:rPr sz="2700" b="1" spc="0" baseline="4904" dirty="0" smtClean="0">
                <a:solidFill>
                  <a:srgbClr val="993366"/>
                </a:solidFill>
                <a:latin typeface="Courier New"/>
                <a:cs typeface="Courier New"/>
              </a:rPr>
              <a:t>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84033" y="2668289"/>
            <a:ext cx="11521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663300"/>
                </a:solidFill>
                <a:latin typeface="Courier New"/>
                <a:cs typeface="Courier New"/>
              </a:rPr>
              <a:t>f</a:t>
            </a:r>
            <a:r>
              <a:rPr sz="2700" b="1" spc="-14" baseline="4904" dirty="0" smtClean="0">
                <a:solidFill>
                  <a:srgbClr val="663300"/>
                </a:solidFill>
                <a:latin typeface="Courier New"/>
                <a:cs typeface="Courier New"/>
              </a:rPr>
              <a:t>r</a:t>
            </a:r>
            <a:r>
              <a:rPr sz="2700" b="1" spc="0" baseline="4904" dirty="0" smtClean="0">
                <a:solidFill>
                  <a:srgbClr val="663300"/>
                </a:solidFill>
                <a:latin typeface="Courier New"/>
                <a:cs typeface="Courier New"/>
              </a:rPr>
              <a:t>a</a:t>
            </a:r>
            <a:r>
              <a:rPr sz="2700" b="1" spc="-14" baseline="4904" dirty="0" smtClean="0">
                <a:solidFill>
                  <a:srgbClr val="663300"/>
                </a:solidFill>
                <a:latin typeface="Courier New"/>
                <a:cs typeface="Courier New"/>
              </a:rPr>
              <a:t>g</a:t>
            </a:r>
            <a:r>
              <a:rPr sz="2700" b="1" spc="0" baseline="4904" dirty="0" smtClean="0">
                <a:solidFill>
                  <a:srgbClr val="663300"/>
                </a:solidFill>
                <a:latin typeface="Courier New"/>
                <a:cs typeface="Courier New"/>
              </a:rPr>
              <a:t>me</a:t>
            </a:r>
            <a:r>
              <a:rPr sz="2700" b="1" spc="-14" baseline="4904" dirty="0" smtClean="0">
                <a:solidFill>
                  <a:srgbClr val="663300"/>
                </a:solidFill>
                <a:latin typeface="Courier New"/>
                <a:cs typeface="Courier New"/>
              </a:rPr>
              <a:t>n</a:t>
            </a:r>
            <a:r>
              <a:rPr sz="2700" b="1" spc="0" baseline="4904" dirty="0" smtClean="0">
                <a:solidFill>
                  <a:srgbClr val="663300"/>
                </a:solidFill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9818" y="3003829"/>
            <a:ext cx="3671969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4" baseline="3034" dirty="0" smtClean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700" spc="-9" baseline="3034" dirty="0" smtClean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2700" spc="-25" baseline="3034" dirty="0" smtClean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700" spc="0" baseline="3034" dirty="0" smtClean="0">
                <a:solidFill>
                  <a:srgbClr val="0000FF"/>
                </a:solidFill>
                <a:latin typeface="Calibri"/>
                <a:cs typeface="Calibri"/>
              </a:rPr>
              <a:t>tp,</a:t>
            </a:r>
            <a:r>
              <a:rPr sz="2700" spc="14" baseline="3034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00" spc="-9" baseline="3034" dirty="0" smtClean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2700" spc="-25" baseline="3034" dirty="0" smtClean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700" spc="0" baseline="3034" dirty="0" smtClean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700" spc="-14" baseline="3034" dirty="0" smtClean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700" spc="0" baseline="3034" dirty="0" smtClean="0">
                <a:solidFill>
                  <a:srgbClr val="0000FF"/>
                </a:solidFill>
                <a:latin typeface="Calibri"/>
                <a:cs typeface="Calibri"/>
              </a:rPr>
              <a:t>s, ftp, n</a:t>
            </a:r>
            <a:r>
              <a:rPr sz="2700" spc="-4" baseline="3034" dirty="0" smtClean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700" spc="-14" baseline="3034" dirty="0" smtClean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2700" spc="0" baseline="3034" dirty="0" smtClean="0">
                <a:solidFill>
                  <a:srgbClr val="0000FF"/>
                </a:solidFill>
                <a:latin typeface="Calibri"/>
                <a:cs typeface="Calibri"/>
              </a:rPr>
              <a:t>s, ma</a:t>
            </a:r>
            <a:r>
              <a:rPr sz="2700" spc="-9" baseline="3034" dirty="0" smtClean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2700" spc="-4" baseline="3034" dirty="0" smtClean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2700" spc="-14" baseline="3034" dirty="0" smtClean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700" spc="-39" baseline="3034" dirty="0" smtClean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700" spc="0" baseline="3034" dirty="0" smtClean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2700" spc="19" baseline="3034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00" spc="-25" baseline="3034" dirty="0" smtClean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700" spc="0" baseline="3034" dirty="0" smtClean="0">
                <a:solidFill>
                  <a:srgbClr val="0000FF"/>
                </a:solidFill>
                <a:latin typeface="Calibri"/>
                <a:cs typeface="Calibri"/>
              </a:rPr>
              <a:t>eln</a:t>
            </a:r>
            <a:r>
              <a:rPr sz="2700" spc="-9" baseline="3034" dirty="0" smtClean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700" spc="0" baseline="3034" dirty="0" smtClean="0">
                <a:solidFill>
                  <a:srgbClr val="0000FF"/>
                </a:solidFill>
                <a:latin typeface="Calibri"/>
                <a:cs typeface="Calibri"/>
              </a:rPr>
              <a:t>t...)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8488" y="3775233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3793617"/>
            <a:ext cx="57941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MIME</a:t>
            </a:r>
            <a:r>
              <a:rPr sz="3600" spc="-14" baseline="3413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: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Multipurpose I</a:t>
            </a:r>
            <a:r>
              <a:rPr sz="3600" spc="-29" baseline="3413" dirty="0" smtClean="0">
                <a:latin typeface="Calibri"/>
                <a:cs typeface="Calibri"/>
              </a:rPr>
              <a:t>n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n</a:t>
            </a:r>
            <a:r>
              <a:rPr sz="3600" spc="-4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t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Mail E</a:t>
            </a:r>
            <a:r>
              <a:rPr sz="3600" spc="19" baseline="3413" dirty="0" smtClean="0">
                <a:latin typeface="Calibri"/>
                <a:cs typeface="Calibri"/>
              </a:rPr>
              <a:t>x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ensions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5688" y="4195214"/>
            <a:ext cx="20529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2504" y="4210583"/>
            <a:ext cx="6881544" cy="162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6508">
              <a:lnSpc>
                <a:spcPts val="2140"/>
              </a:lnSpc>
              <a:spcBef>
                <a:spcPts val="107"/>
              </a:spcBef>
            </a:pPr>
            <a:r>
              <a:rPr sz="3000" spc="-100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ype des docume</a:t>
            </a:r>
            <a:r>
              <a:rPr sz="3000" spc="-29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ts</a:t>
            </a:r>
            <a:r>
              <a:rPr sz="3000" spc="-1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t</a:t>
            </a:r>
            <a:r>
              <a:rPr sz="3000" spc="-39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an</a:t>
            </a:r>
            <a:r>
              <a:rPr sz="3000" spc="-25" baseline="2730" dirty="0" smtClean="0">
                <a:latin typeface="Calibri"/>
                <a:cs typeface="Calibri"/>
              </a:rPr>
              <a:t>s</a:t>
            </a:r>
            <a:r>
              <a:rPr sz="3000" spc="-50" baseline="2730" dirty="0" smtClean="0">
                <a:latin typeface="Calibri"/>
                <a:cs typeface="Calibri"/>
              </a:rPr>
              <a:t>f</a:t>
            </a:r>
            <a:r>
              <a:rPr sz="3000" spc="0" baseline="2730" dirty="0" smtClean="0">
                <a:latin typeface="Calibri"/>
                <a:cs typeface="Calibri"/>
              </a:rPr>
              <a:t>é</a:t>
            </a:r>
            <a:r>
              <a:rPr sz="3000" spc="-29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és</a:t>
            </a:r>
            <a:r>
              <a:rPr sz="3000" spc="1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par le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p</a:t>
            </a:r>
            <a:r>
              <a:rPr sz="3000" spc="-34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o</a:t>
            </a:r>
            <a:r>
              <a:rPr sz="3000" spc="-25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o</a:t>
            </a:r>
            <a:r>
              <a:rPr sz="3000" spc="-9" baseline="2730" dirty="0" smtClean="0">
                <a:latin typeface="Calibri"/>
                <a:cs typeface="Calibri"/>
              </a:rPr>
              <a:t>c</a:t>
            </a:r>
            <a:r>
              <a:rPr sz="3000" spc="0" baseline="2730" dirty="0" smtClean="0">
                <a:latin typeface="Calibri"/>
                <a:cs typeface="Calibri"/>
              </a:rPr>
              <a:t>o</a:t>
            </a:r>
            <a:r>
              <a:rPr sz="3000" spc="-4" baseline="2730" dirty="0" smtClean="0">
                <a:latin typeface="Calibri"/>
                <a:cs typeface="Calibri"/>
              </a:rPr>
              <a:t>l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H</a:t>
            </a:r>
            <a:r>
              <a:rPr sz="3000" spc="14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TP</a:t>
            </a:r>
            <a:endParaRPr sz="2000">
              <a:latin typeface="Calibri"/>
              <a:cs typeface="Calibri"/>
            </a:endParaRPr>
          </a:p>
          <a:p>
            <a:pPr marL="12700" marR="46508">
              <a:lnSpc>
                <a:spcPts val="2405"/>
              </a:lnSpc>
              <a:spcBef>
                <a:spcPts val="13"/>
              </a:spcBef>
            </a:pPr>
            <a:r>
              <a:rPr sz="3000" spc="0" baseline="1365" dirty="0" smtClean="0">
                <a:latin typeface="Calibri"/>
                <a:cs typeface="Calibri"/>
              </a:rPr>
              <a:t>(</a:t>
            </a:r>
            <a:r>
              <a:rPr sz="3000" spc="4" baseline="1365" dirty="0" smtClean="0">
                <a:latin typeface="Calibri"/>
                <a:cs typeface="Calibri"/>
              </a:rPr>
              <a:t>d</a:t>
            </a:r>
            <a:r>
              <a:rPr sz="3000" spc="0" baseline="1365" dirty="0" smtClean="0">
                <a:latin typeface="Calibri"/>
                <a:cs typeface="Calibri"/>
              </a:rPr>
              <a:t>i</a:t>
            </a:r>
            <a:r>
              <a:rPr sz="3000" spc="-25" baseline="1365" dirty="0" smtClean="0">
                <a:latin typeface="Calibri"/>
                <a:cs typeface="Calibri"/>
              </a:rPr>
              <a:t>f</a:t>
            </a:r>
            <a:r>
              <a:rPr sz="3000" spc="-50" baseline="1365" dirty="0" smtClean="0">
                <a:latin typeface="Calibri"/>
                <a:cs typeface="Calibri"/>
              </a:rPr>
              <a:t>f</a:t>
            </a:r>
            <a:r>
              <a:rPr sz="3000" spc="0" baseline="1365" dirty="0" smtClean="0">
                <a:latin typeface="Calibri"/>
                <a:cs typeface="Calibri"/>
              </a:rPr>
              <a:t>é</a:t>
            </a:r>
            <a:r>
              <a:rPr sz="3000" spc="-29" baseline="1365" dirty="0" smtClean="0">
                <a:latin typeface="Calibri"/>
                <a:cs typeface="Calibri"/>
              </a:rPr>
              <a:t>r</a:t>
            </a:r>
            <a:r>
              <a:rPr sz="3000" spc="0" baseline="1365" dirty="0" smtClean="0">
                <a:latin typeface="Calibri"/>
                <a:cs typeface="Calibri"/>
              </a:rPr>
              <a:t>e</a:t>
            </a:r>
            <a:r>
              <a:rPr sz="3000" spc="-19" baseline="1365" dirty="0" smtClean="0">
                <a:latin typeface="Calibri"/>
                <a:cs typeface="Calibri"/>
              </a:rPr>
              <a:t>n</a:t>
            </a:r>
            <a:r>
              <a:rPr sz="3000" spc="0" baseline="1365" dirty="0" smtClean="0">
                <a:latin typeface="Calibri"/>
                <a:cs typeface="Calibri"/>
              </a:rPr>
              <a:t>t</a:t>
            </a:r>
            <a:r>
              <a:rPr sz="3000" spc="1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de l</a:t>
            </a:r>
            <a:r>
              <a:rPr sz="3000" spc="-144" baseline="1365" dirty="0" smtClean="0">
                <a:latin typeface="Calibri"/>
                <a:cs typeface="Calibri"/>
              </a:rPr>
              <a:t>’</a:t>
            </a:r>
            <a:r>
              <a:rPr sz="3000" spc="-39" baseline="1365" dirty="0" smtClean="0">
                <a:latin typeface="Calibri"/>
                <a:cs typeface="Calibri"/>
              </a:rPr>
              <a:t>e</a:t>
            </a:r>
            <a:r>
              <a:rPr sz="3000" spc="0" baseline="1365" dirty="0" smtClean="0">
                <a:latin typeface="Calibri"/>
                <a:cs typeface="Calibri"/>
              </a:rPr>
              <a:t>x</a:t>
            </a:r>
            <a:r>
              <a:rPr sz="3000" spc="-29" baseline="1365" dirty="0" smtClean="0">
                <a:latin typeface="Calibri"/>
                <a:cs typeface="Calibri"/>
              </a:rPr>
              <a:t>t</a:t>
            </a:r>
            <a:r>
              <a:rPr sz="3000" spc="0" baseline="1365" dirty="0" smtClean="0">
                <a:latin typeface="Calibri"/>
                <a:cs typeface="Calibri"/>
              </a:rPr>
              <a:t>ens</a:t>
            </a:r>
            <a:r>
              <a:rPr sz="3000" spc="-4" baseline="1365" dirty="0" smtClean="0">
                <a:latin typeface="Calibri"/>
                <a:cs typeface="Calibri"/>
              </a:rPr>
              <a:t>i</a:t>
            </a:r>
            <a:r>
              <a:rPr sz="3000" spc="0" baseline="1365" dirty="0" smtClean="0">
                <a:latin typeface="Calibri"/>
                <a:cs typeface="Calibri"/>
              </a:rPr>
              <a:t>on</a:t>
            </a:r>
            <a:r>
              <a:rPr sz="3000" spc="34" baseline="1365" dirty="0" smtClean="0">
                <a:latin typeface="Calibri"/>
                <a:cs typeface="Calibri"/>
              </a:rPr>
              <a:t> </a:t>
            </a:r>
            <a:r>
              <a:rPr sz="3000" spc="-4" baseline="1365" dirty="0" smtClean="0">
                <a:latin typeface="Calibri"/>
                <a:cs typeface="Calibri"/>
              </a:rPr>
              <a:t>!)</a:t>
            </a:r>
            <a:endParaRPr sz="2000">
              <a:latin typeface="Calibri"/>
              <a:cs typeface="Calibri"/>
            </a:endParaRPr>
          </a:p>
          <a:p>
            <a:pPr marL="12700" marR="46508">
              <a:lnSpc>
                <a:spcPct val="101725"/>
              </a:lnSpc>
              <a:spcBef>
                <a:spcPts val="314"/>
              </a:spcBef>
            </a:pPr>
            <a:r>
              <a:rPr sz="2000" spc="0" dirty="0" smtClean="0">
                <a:latin typeface="Calibri"/>
                <a:cs typeface="Calibri"/>
              </a:rPr>
              <a:t>Le n</a:t>
            </a:r>
            <a:r>
              <a:rPr sz="2000" spc="-34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v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-29" dirty="0" smtClean="0">
                <a:latin typeface="Calibri"/>
                <a:cs typeface="Calibri"/>
              </a:rPr>
              <a:t>g</a:t>
            </a:r>
            <a:r>
              <a:rPr sz="2000" spc="-25" dirty="0" smtClean="0">
                <a:latin typeface="Calibri"/>
                <a:cs typeface="Calibri"/>
              </a:rPr>
              <a:t>at</a:t>
            </a:r>
            <a:r>
              <a:rPr sz="2000" spc="0" dirty="0" smtClean="0">
                <a:latin typeface="Calibri"/>
                <a:cs typeface="Calibri"/>
              </a:rPr>
              <a:t>eur dé</a:t>
            </a:r>
            <a:r>
              <a:rPr sz="2000" spc="4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ide ainsi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co</a:t>
            </a:r>
            <a:r>
              <a:rPr sz="2000" spc="-9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m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 </a:t>
            </a:r>
            <a:r>
              <a:rPr sz="2000" spc="-9" dirty="0" smtClean="0">
                <a:latin typeface="Calibri"/>
                <a:cs typeface="Calibri"/>
              </a:rPr>
              <a:t>a</a:t>
            </a:r>
            <a:r>
              <a:rPr sz="2000" spc="-25" dirty="0" smtClean="0">
                <a:latin typeface="Calibri"/>
                <a:cs typeface="Calibri"/>
              </a:rPr>
              <a:t>f</a:t>
            </a:r>
            <a:r>
              <a:rPr sz="2000" spc="0" dirty="0" smtClean="0">
                <a:latin typeface="Calibri"/>
                <a:cs typeface="Calibri"/>
              </a:rPr>
              <a:t>ficher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le fic</a:t>
            </a:r>
            <a:r>
              <a:rPr sz="2000" spc="4" dirty="0" smtClean="0">
                <a:latin typeface="Calibri"/>
                <a:cs typeface="Calibri"/>
              </a:rPr>
              <a:t>h</a:t>
            </a:r>
            <a:r>
              <a:rPr sz="2000" spc="0" dirty="0" smtClean="0">
                <a:latin typeface="Calibri"/>
                <a:cs typeface="Calibri"/>
              </a:rPr>
              <a:t>i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34"/>
              </a:spcBef>
            </a:pP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-39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x</a:t>
            </a:r>
            <a:r>
              <a:rPr sz="2000" spc="-4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/</a:t>
            </a:r>
            <a:r>
              <a:rPr sz="2000" spc="-14" dirty="0" smtClean="0">
                <a:latin typeface="Calibri"/>
                <a:cs typeface="Calibri"/>
              </a:rPr>
              <a:t>h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9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l,</a:t>
            </a:r>
            <a:r>
              <a:rPr sz="2000" spc="29" dirty="0" smtClean="0">
                <a:latin typeface="Calibri"/>
                <a:cs typeface="Calibri"/>
              </a:rPr>
              <a:t> 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-39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x</a:t>
            </a:r>
            <a:r>
              <a:rPr sz="2000" spc="-4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/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l</a:t>
            </a:r>
            <a:r>
              <a:rPr sz="2000" spc="-4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in,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appl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-9" dirty="0" smtClean="0">
                <a:latin typeface="Calibri"/>
                <a:cs typeface="Calibri"/>
              </a:rPr>
              <a:t>c</a:t>
            </a:r>
            <a:r>
              <a:rPr sz="2000" spc="-25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ti</a:t>
            </a:r>
            <a:r>
              <a:rPr sz="2000" spc="-4" dirty="0" smtClean="0">
                <a:latin typeface="Calibri"/>
                <a:cs typeface="Calibri"/>
              </a:rPr>
              <a:t>o</a:t>
            </a:r>
            <a:r>
              <a:rPr sz="2000" spc="0" dirty="0" smtClean="0">
                <a:latin typeface="Calibri"/>
                <a:cs typeface="Calibri"/>
              </a:rPr>
              <a:t>n</a:t>
            </a:r>
            <a:r>
              <a:rPr sz="2000" spc="9" dirty="0" smtClean="0">
                <a:latin typeface="Calibri"/>
                <a:cs typeface="Calibri"/>
              </a:rPr>
              <a:t>/</a:t>
            </a:r>
            <a:r>
              <a:rPr sz="2000" spc="4" dirty="0" smtClean="0">
                <a:latin typeface="Calibri"/>
                <a:cs typeface="Calibri"/>
              </a:rPr>
              <a:t>pd</a:t>
            </a:r>
            <a:r>
              <a:rPr sz="2000" spc="-125" dirty="0" smtClean="0">
                <a:latin typeface="Calibri"/>
                <a:cs typeface="Calibri"/>
              </a:rPr>
              <a:t>f</a:t>
            </a:r>
            <a:r>
              <a:rPr sz="2000" spc="0" dirty="0" smtClean="0">
                <a:latin typeface="Calibri"/>
                <a:cs typeface="Calibri"/>
              </a:rPr>
              <a:t>,</a:t>
            </a:r>
            <a:r>
              <a:rPr sz="2000" spc="-2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appl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-9" dirty="0" smtClean="0">
                <a:latin typeface="Calibri"/>
                <a:cs typeface="Calibri"/>
              </a:rPr>
              <a:t>c</a:t>
            </a:r>
            <a:r>
              <a:rPr sz="2000" spc="-25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ti</a:t>
            </a:r>
            <a:r>
              <a:rPr sz="2000" spc="-4" dirty="0" smtClean="0">
                <a:latin typeface="Calibri"/>
                <a:cs typeface="Calibri"/>
              </a:rPr>
              <a:t>o</a:t>
            </a:r>
            <a:r>
              <a:rPr sz="2000" spc="0" dirty="0" smtClean="0">
                <a:latin typeface="Calibri"/>
                <a:cs typeface="Calibri"/>
              </a:rPr>
              <a:t>n</a:t>
            </a:r>
            <a:r>
              <a:rPr sz="2000" spc="4" dirty="0" smtClean="0">
                <a:latin typeface="Calibri"/>
                <a:cs typeface="Calibri"/>
              </a:rPr>
              <a:t>/</a:t>
            </a:r>
            <a:r>
              <a:rPr sz="2000" spc="0" dirty="0" smtClean="0">
                <a:latin typeface="Calibri"/>
                <a:cs typeface="Calibri"/>
              </a:rPr>
              <a:t>zip,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i</a:t>
            </a:r>
            <a:r>
              <a:rPr sz="2000" spc="-9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9" dirty="0" smtClean="0">
                <a:latin typeface="Calibri"/>
                <a:cs typeface="Calibri"/>
              </a:rPr>
              <a:t>g</a:t>
            </a:r>
            <a:r>
              <a:rPr sz="2000" spc="0" dirty="0" smtClean="0">
                <a:latin typeface="Calibri"/>
                <a:cs typeface="Calibri"/>
              </a:rPr>
              <a:t>e/jpe</a:t>
            </a:r>
            <a:r>
              <a:rPr sz="2000" spc="29" dirty="0" smtClean="0">
                <a:latin typeface="Calibri"/>
                <a:cs typeface="Calibri"/>
              </a:rPr>
              <a:t>g</a:t>
            </a:r>
            <a:r>
              <a:rPr sz="2000" spc="0" dirty="0" smtClean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 marL="12700" marR="46508">
              <a:lnSpc>
                <a:spcPts val="2400"/>
              </a:lnSpc>
              <a:spcBef>
                <a:spcPts val="120"/>
              </a:spcBef>
            </a:pPr>
            <a:r>
              <a:rPr sz="3000" spc="0" baseline="1365" dirty="0" smtClean="0">
                <a:latin typeface="Calibri"/>
                <a:cs typeface="Calibri"/>
              </a:rPr>
              <a:t>v</a:t>
            </a:r>
            <a:r>
              <a:rPr sz="3000" spc="-9" baseline="1365" dirty="0" smtClean="0">
                <a:latin typeface="Calibri"/>
                <a:cs typeface="Calibri"/>
              </a:rPr>
              <a:t>i</a:t>
            </a:r>
            <a:r>
              <a:rPr sz="3000" spc="0" baseline="1365" dirty="0" smtClean="0">
                <a:latin typeface="Calibri"/>
                <a:cs typeface="Calibri"/>
              </a:rPr>
              <a:t>deo</a:t>
            </a:r>
            <a:r>
              <a:rPr sz="3000" spc="4" baseline="1365" dirty="0" smtClean="0">
                <a:latin typeface="Calibri"/>
                <a:cs typeface="Calibri"/>
              </a:rPr>
              <a:t>/</a:t>
            </a:r>
            <a:r>
              <a:rPr sz="3000" spc="0" baseline="1365" dirty="0" smtClean="0">
                <a:latin typeface="Calibri"/>
                <a:cs typeface="Calibri"/>
              </a:rPr>
              <a:t>mpe</a:t>
            </a:r>
            <a:r>
              <a:rPr sz="3000" spc="25" baseline="1365" dirty="0" smtClean="0">
                <a:latin typeface="Calibri"/>
                <a:cs typeface="Calibri"/>
              </a:rPr>
              <a:t>g</a:t>
            </a:r>
            <a:r>
              <a:rPr sz="3000" spc="0" baseline="1365" dirty="0" smtClean="0">
                <a:latin typeface="Calibri"/>
                <a:cs typeface="Calibri"/>
              </a:rPr>
              <a:t>,</a:t>
            </a:r>
            <a:r>
              <a:rPr sz="3000" spc="-1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au</a:t>
            </a:r>
            <a:r>
              <a:rPr sz="3000" spc="4" baseline="1365" dirty="0" smtClean="0">
                <a:latin typeface="Calibri"/>
                <a:cs typeface="Calibri"/>
              </a:rPr>
              <a:t>d</a:t>
            </a:r>
            <a:r>
              <a:rPr sz="3000" spc="0" baseline="1365" dirty="0" smtClean="0">
                <a:latin typeface="Calibri"/>
                <a:cs typeface="Calibri"/>
              </a:rPr>
              <a:t>io/x-</a:t>
            </a:r>
            <a:r>
              <a:rPr sz="3000" spc="-29" baseline="1365" dirty="0" smtClean="0">
                <a:latin typeface="Calibri"/>
                <a:cs typeface="Calibri"/>
              </a:rPr>
              <a:t>w</a:t>
            </a:r>
            <a:r>
              <a:rPr sz="3000" spc="-34" baseline="1365" dirty="0" smtClean="0">
                <a:latin typeface="Calibri"/>
                <a:cs typeface="Calibri"/>
              </a:rPr>
              <a:t>a</a:t>
            </a:r>
            <a:r>
              <a:rPr sz="3000" spc="-159" baseline="1365" dirty="0" smtClean="0">
                <a:latin typeface="Calibri"/>
                <a:cs typeface="Calibri"/>
              </a:rPr>
              <a:t>v</a:t>
            </a:r>
            <a:r>
              <a:rPr sz="3000" spc="0" baseline="1365" dirty="0" smtClean="0">
                <a:latin typeface="Calibri"/>
                <a:cs typeface="Calibri"/>
              </a:rPr>
              <a:t>,</a:t>
            </a:r>
            <a:r>
              <a:rPr sz="3000" spc="-14" baseline="1365" dirty="0" smtClean="0">
                <a:latin typeface="Calibri"/>
                <a:cs typeface="Calibri"/>
              </a:rPr>
              <a:t> e</a:t>
            </a:r>
            <a:r>
              <a:rPr sz="3000" spc="-25" baseline="1365" dirty="0" smtClean="0">
                <a:latin typeface="Calibri"/>
                <a:cs typeface="Calibri"/>
              </a:rPr>
              <a:t>t</a:t>
            </a:r>
            <a:r>
              <a:rPr sz="3000" spc="0" baseline="1365" dirty="0" smtClean="0">
                <a:latin typeface="Calibri"/>
                <a:cs typeface="Calibri"/>
              </a:rPr>
              <a:t>c.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688" y="4866402"/>
            <a:ext cx="205297" cy="645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5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592" y="6227856"/>
            <a:ext cx="1526931" cy="491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93344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25586" y="6413093"/>
            <a:ext cx="125501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0" baseline="2275" dirty="0" smtClean="0">
                <a:solidFill>
                  <a:srgbClr val="333399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6030468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41954" y="358797"/>
            <a:ext cx="232740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Naviga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eurs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3014" y="148440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6219" y="1502790"/>
            <a:ext cx="44811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600" b="1" spc="-29" baseline="3413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vi</a:t>
            </a:r>
            <a:r>
              <a:rPr sz="3600" b="1" spc="-29" baseline="3413" dirty="0" smtClean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600" b="1" spc="-19" baseline="3413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600" b="1" spc="-29" baseline="3413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eu</a:t>
            </a:r>
            <a:r>
              <a:rPr sz="3600" b="1" spc="-25" baseline="3413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600" b="1" spc="-9" baseline="3413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600" b="1" spc="-44" baseline="3413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ap</a:t>
            </a:r>
            <a:r>
              <a:rPr sz="36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6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q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ues </a:t>
            </a:r>
            <a:r>
              <a:rPr sz="3600" spc="0" baseline="3413" dirty="0" smtClean="0">
                <a:latin typeface="Calibri"/>
                <a:cs typeface="Calibri"/>
              </a:rPr>
              <a:t>(IE,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Fi</a:t>
            </a:r>
            <a:r>
              <a:rPr sz="3600" spc="-29" baseline="3413" dirty="0" smtClean="0">
                <a:latin typeface="Calibri"/>
                <a:cs typeface="Calibri"/>
              </a:rPr>
              <a:t>r</a:t>
            </a:r>
            <a:r>
              <a:rPr sz="3600" spc="-19" baseline="3413" dirty="0" smtClean="0">
                <a:latin typeface="Calibri"/>
                <a:cs typeface="Calibri"/>
              </a:rPr>
              <a:t>e</a:t>
            </a:r>
            <a:r>
              <a:rPr sz="3600" spc="-50" baseline="3413" dirty="0" smtClean="0">
                <a:latin typeface="Calibri"/>
                <a:cs typeface="Calibri"/>
              </a:rPr>
              <a:t>f</a:t>
            </a:r>
            <a:r>
              <a:rPr sz="3600" spc="-54" baseline="3413" dirty="0" smtClean="0">
                <a:latin typeface="Calibri"/>
                <a:cs typeface="Calibri"/>
              </a:rPr>
              <a:t>o</a:t>
            </a:r>
            <a:r>
              <a:rPr sz="3600" spc="0" baseline="3413" dirty="0" smtClean="0">
                <a:latin typeface="Calibri"/>
                <a:cs typeface="Calibri"/>
              </a:rPr>
              <a:t>x,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15255" y="1502790"/>
            <a:ext cx="11282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4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h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ome,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38443" y="1502790"/>
            <a:ext cx="39288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.</a:t>
            </a:r>
            <a:r>
              <a:rPr sz="3600" spc="-9" baseline="3413" dirty="0" smtClean="0">
                <a:latin typeface="Calibri"/>
                <a:cs typeface="Calibri"/>
              </a:rPr>
              <a:t>.</a:t>
            </a:r>
            <a:r>
              <a:rPr sz="3600" spc="0" baseline="3413" dirty="0" smtClean="0">
                <a:latin typeface="Calibri"/>
                <a:cs typeface="Calibri"/>
              </a:rPr>
              <a:t>.)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0519" y="1904635"/>
            <a:ext cx="205297" cy="10114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5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472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7031" y="1919986"/>
            <a:ext cx="2400711" cy="1011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O</a:t>
            </a:r>
            <a:r>
              <a:rPr sz="3000" spc="-19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din</a:t>
            </a:r>
            <a:r>
              <a:rPr sz="3000" spc="-19" baseline="2730" dirty="0" smtClean="0">
                <a:latin typeface="Calibri"/>
                <a:cs typeface="Calibri"/>
              </a:rPr>
              <a:t>a</a:t>
            </a:r>
            <a:r>
              <a:rPr sz="3000" spc="-25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eu</a:t>
            </a:r>
            <a:r>
              <a:rPr sz="3000" spc="-34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s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de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b</a:t>
            </a:r>
            <a:r>
              <a:rPr sz="3000" spc="4" baseline="2730" dirty="0" smtClean="0">
                <a:latin typeface="Calibri"/>
                <a:cs typeface="Calibri"/>
              </a:rPr>
              <a:t>u</a:t>
            </a:r>
            <a:r>
              <a:rPr sz="3000" spc="-25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eau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327"/>
              </a:spcBef>
            </a:pPr>
            <a:r>
              <a:rPr sz="2000" spc="-159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abl</a:t>
            </a:r>
            <a:r>
              <a:rPr sz="2000" spc="-14" dirty="0" smtClean="0">
                <a:latin typeface="Calibri"/>
                <a:cs typeface="Calibri"/>
              </a:rPr>
              <a:t>e</a:t>
            </a:r>
            <a:r>
              <a:rPr sz="2000" spc="-25" dirty="0" smtClean="0">
                <a:latin typeface="Calibri"/>
                <a:cs typeface="Calibri"/>
              </a:rPr>
              <a:t>tt</a:t>
            </a:r>
            <a:r>
              <a:rPr sz="2000" spc="0" dirty="0" smtClean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434"/>
              </a:spcBef>
            </a:pPr>
            <a:r>
              <a:rPr sz="2000" spc="-184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é</a:t>
            </a:r>
            <a:r>
              <a:rPr sz="2000" spc="-4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éphones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3014" y="3325653"/>
            <a:ext cx="1777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6219" y="3344037"/>
            <a:ext cx="15719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600" b="1" spc="-29" baseline="3413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vi</a:t>
            </a:r>
            <a:r>
              <a:rPr sz="3600" b="1" spc="-29" baseline="3413" dirty="0" smtClean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600" b="1" spc="-19" baseline="3413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600" b="1" spc="-29" baseline="3413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eu</a:t>
            </a:r>
            <a:r>
              <a:rPr sz="3600" b="1" spc="-25" baseline="3413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04415" y="3344037"/>
            <a:ext cx="108090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-29" baseline="3413" dirty="0" smtClean="0">
                <a:solidFill>
                  <a:srgbClr val="FF0000"/>
                </a:solidFill>
                <a:latin typeface="Calibri"/>
                <a:cs typeface="Calibri"/>
              </a:rPr>
              <a:t>te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xt</a:t>
            </a:r>
            <a:r>
              <a:rPr sz="36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els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85236" y="3344037"/>
            <a:ext cx="7952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(lin</a:t>
            </a:r>
            <a:r>
              <a:rPr sz="3600" spc="-14" baseline="3413" dirty="0" smtClean="0">
                <a:latin typeface="Calibri"/>
                <a:cs typeface="Calibri"/>
              </a:rPr>
              <a:t>k</a:t>
            </a:r>
            <a:r>
              <a:rPr sz="3600" spc="0" baseline="3413" dirty="0" smtClean="0">
                <a:latin typeface="Calibri"/>
                <a:cs typeface="Calibri"/>
              </a:rPr>
              <a:t>s,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6191" y="3344037"/>
            <a:ext cx="82195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li</a:t>
            </a:r>
            <a:r>
              <a:rPr sz="3600" spc="-19" baseline="3413" dirty="0" smtClean="0">
                <a:latin typeface="Calibri"/>
                <a:cs typeface="Calibri"/>
              </a:rPr>
              <a:t>n</a:t>
            </a:r>
            <a:r>
              <a:rPr sz="3600" spc="4" baseline="3413" dirty="0" smtClean="0">
                <a:latin typeface="Calibri"/>
                <a:cs typeface="Calibri"/>
              </a:rPr>
              <a:t>x</a:t>
            </a:r>
            <a:r>
              <a:rPr sz="3600" spc="-4" baseline="3413" dirty="0" smtClean="0">
                <a:latin typeface="Calibri"/>
                <a:cs typeface="Calibri"/>
              </a:rPr>
              <a:t>...)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014" y="413070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219" y="4149090"/>
            <a:ext cx="15719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600" b="1" spc="-29" baseline="3413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vi</a:t>
            </a:r>
            <a:r>
              <a:rPr sz="3600" b="1" spc="-29" baseline="3413" dirty="0" smtClean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600" b="1" spc="-19" baseline="3413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600" b="1" spc="-29" baseline="3413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eu</a:t>
            </a:r>
            <a:r>
              <a:rPr sz="3600" b="1" spc="-25" baseline="3413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4415" y="4149090"/>
            <a:ext cx="10171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au</a:t>
            </a:r>
            <a:r>
              <a:rPr sz="36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6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600" b="1" spc="-29" baseline="3413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014" y="49353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6219" y="4953762"/>
            <a:ext cx="95730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-29" baseline="3413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obots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592" y="6227856"/>
            <a:ext cx="1526931" cy="491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93344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25586" y="6413093"/>
            <a:ext cx="125501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0" baseline="2275" dirty="0" smtClean="0">
                <a:solidFill>
                  <a:srgbClr val="333399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030468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83586" y="358797"/>
            <a:ext cx="195661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3600" i="1" spc="-13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ochains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60518" y="358797"/>
            <a:ext cx="166720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lang="fr-FR" sz="3600" i="1" spc="0" smtClean="0">
                <a:solidFill>
                  <a:srgbClr val="333399"/>
                </a:solidFill>
                <a:latin typeface="Times New Roman"/>
                <a:cs typeface="Times New Roman"/>
              </a:rPr>
              <a:t>…</a:t>
            </a:r>
          </a:p>
          <a:p>
            <a:pPr marL="12700">
              <a:lnSpc>
                <a:spcPts val="3775"/>
              </a:lnSpc>
              <a:spcBef>
                <a:spcPts val="188"/>
              </a:spcBef>
            </a:pP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014" y="148440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914" y="1502790"/>
            <a:ext cx="21686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Le lan</a:t>
            </a:r>
            <a:r>
              <a:rPr sz="3600" spc="-44" baseline="3413" dirty="0" smtClean="0">
                <a:latin typeface="Calibri"/>
                <a:cs typeface="Calibri"/>
              </a:rPr>
              <a:t>g</a:t>
            </a:r>
            <a:r>
              <a:rPr sz="3600" spc="0" baseline="3413" dirty="0" smtClean="0">
                <a:latin typeface="Calibri"/>
                <a:cs typeface="Calibri"/>
              </a:rPr>
              <a:t>a</a:t>
            </a:r>
            <a:r>
              <a:rPr sz="3600" spc="-25" baseline="3413" dirty="0" smtClean="0">
                <a:latin typeface="Calibri"/>
                <a:cs typeface="Calibri"/>
              </a:rPr>
              <a:t>g</a:t>
            </a:r>
            <a:r>
              <a:rPr sz="3600" spc="0" baseline="3413" dirty="0" smtClean="0">
                <a:latin typeface="Calibri"/>
                <a:cs typeface="Calibri"/>
              </a:rPr>
              <a:t>e </a:t>
            </a:r>
            <a:r>
              <a:rPr sz="3600" spc="4" baseline="3413" dirty="0" smtClean="0">
                <a:latin typeface="Calibri"/>
                <a:cs typeface="Calibri"/>
              </a:rPr>
              <a:t>H</a:t>
            </a:r>
            <a:r>
              <a:rPr sz="3600" spc="0" baseline="3413" dirty="0" smtClean="0">
                <a:latin typeface="Calibri"/>
                <a:cs typeface="Calibri"/>
              </a:rPr>
              <a:t>TML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014" y="2289079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914" y="2307463"/>
            <a:ext cx="195620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Les </a:t>
            </a:r>
            <a:r>
              <a:rPr sz="3600" spc="-50" baseline="3413" dirty="0" smtClean="0">
                <a:latin typeface="Calibri"/>
                <a:cs typeface="Calibri"/>
              </a:rPr>
              <a:t>f</a:t>
            </a:r>
            <a:r>
              <a:rPr sz="3600" spc="0" baseline="3413" dirty="0" smtClean="0">
                <a:latin typeface="Calibri"/>
                <a:cs typeface="Calibri"/>
              </a:rPr>
              <a:t>ormulai</a:t>
            </a:r>
            <a:r>
              <a:rPr sz="3600" spc="-25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0292" y="2307463"/>
            <a:ext cx="79829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014" y="3094005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914" y="3112389"/>
            <a:ext cx="9527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HTML5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592" y="6227856"/>
            <a:ext cx="1526931" cy="491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93344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H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4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25586" y="6413093"/>
            <a:ext cx="125501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0" baseline="2275" dirty="0" smtClean="0">
                <a:solidFill>
                  <a:srgbClr val="333399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314</Words>
  <Application>Microsoft Office PowerPoint</Application>
  <PresentationFormat>Affichage à l'écran (4:3)</PresentationFormat>
  <Paragraphs>117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paps</cp:lastModifiedBy>
  <cp:revision>3</cp:revision>
  <dcterms:modified xsi:type="dcterms:W3CDTF">2016-10-30T11:43:51Z</dcterms:modified>
</cp:coreProperties>
</file>