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5800" y="1857755"/>
            <a:ext cx="7772400" cy="1927860"/>
          </a:xfrm>
          <a:custGeom>
            <a:avLst/>
            <a:gdLst/>
            <a:ahLst/>
            <a:cxnLst/>
            <a:rect l="l" t="t" r="r" b="b"/>
            <a:pathLst>
              <a:path w="7772400" h="1927860">
                <a:moveTo>
                  <a:pt x="0" y="1927860"/>
                </a:moveTo>
                <a:lnTo>
                  <a:pt x="7772400" y="1927860"/>
                </a:lnTo>
                <a:lnTo>
                  <a:pt x="7772400" y="0"/>
                </a:lnTo>
                <a:lnTo>
                  <a:pt x="0" y="0"/>
                </a:lnTo>
                <a:lnTo>
                  <a:pt x="0" y="19278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80994" y="3996308"/>
            <a:ext cx="39489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4" baseline="3413" dirty="0" smtClean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3329" y="3996308"/>
            <a:ext cx="204230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44" baseline="3413" dirty="0" smtClean="0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ormu</a:t>
            </a:r>
            <a:r>
              <a:rPr sz="4800" spc="-9" baseline="3413" dirty="0" smtClean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ai</a:t>
            </a:r>
            <a:r>
              <a:rPr sz="4800" spc="-39" baseline="3413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1857755"/>
            <a:ext cx="7772400" cy="1927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81681" marR="582988" algn="ctr">
              <a:lnSpc>
                <a:spcPct val="101725"/>
              </a:lnSpc>
              <a:spcBef>
                <a:spcPts val="1242"/>
              </a:spcBef>
            </a:pP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Hyper</a:t>
            </a:r>
            <a:r>
              <a:rPr sz="4400" spc="-389" dirty="0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r>
              <a:rPr sz="4400" spc="-69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xt Mar</a:t>
            </a:r>
            <a:r>
              <a:rPr sz="4400" spc="-54" dirty="0" smtClean="0">
                <a:solidFill>
                  <a:srgbClr val="333399"/>
                </a:solidFill>
                <a:latin typeface="Calibri"/>
                <a:cs typeface="Calibri"/>
              </a:rPr>
              <a:t>k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up Langua</a:t>
            </a:r>
            <a:r>
              <a:rPr sz="4400" spc="-25" dirty="0" smtClean="0">
                <a:solidFill>
                  <a:srgbClr val="333399"/>
                </a:solidFill>
                <a:latin typeface="Calibri"/>
                <a:cs typeface="Calibri"/>
              </a:rPr>
              <a:t>g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  <a:p>
            <a:pPr marL="2994621" marR="2994927" algn="ctr">
              <a:lnSpc>
                <a:spcPts val="5280"/>
              </a:lnSpc>
              <a:spcBef>
                <a:spcPts val="264"/>
              </a:spcBef>
            </a:pPr>
            <a:r>
              <a:rPr sz="6600" spc="0" baseline="1861" dirty="0" smtClean="0">
                <a:solidFill>
                  <a:srgbClr val="333399"/>
                </a:solidFill>
                <a:latin typeface="Calibri"/>
                <a:cs typeface="Calibri"/>
              </a:rPr>
              <a:t>(HTML)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040" y="2406396"/>
            <a:ext cx="2578608" cy="373379"/>
          </a:xfrm>
          <a:custGeom>
            <a:avLst/>
            <a:gdLst/>
            <a:ahLst/>
            <a:cxnLst/>
            <a:rect l="l" t="t" r="r" b="b"/>
            <a:pathLst>
              <a:path w="2578608" h="373379">
                <a:moveTo>
                  <a:pt x="0" y="186689"/>
                </a:moveTo>
                <a:lnTo>
                  <a:pt x="37469" y="141820"/>
                </a:lnTo>
                <a:lnTo>
                  <a:pt x="101316" y="114014"/>
                </a:lnTo>
                <a:lnTo>
                  <a:pt x="143904" y="100887"/>
                </a:lnTo>
                <a:lnTo>
                  <a:pt x="193161" y="88341"/>
                </a:lnTo>
                <a:lnTo>
                  <a:pt x="248753" y="76425"/>
                </a:lnTo>
                <a:lnTo>
                  <a:pt x="310349" y="65186"/>
                </a:lnTo>
                <a:lnTo>
                  <a:pt x="377618" y="54673"/>
                </a:lnTo>
                <a:lnTo>
                  <a:pt x="450228" y="44933"/>
                </a:lnTo>
                <a:lnTo>
                  <a:pt x="527846" y="36015"/>
                </a:lnTo>
                <a:lnTo>
                  <a:pt x="610142" y="27966"/>
                </a:lnTo>
                <a:lnTo>
                  <a:pt x="696783" y="20834"/>
                </a:lnTo>
                <a:lnTo>
                  <a:pt x="787437" y="14668"/>
                </a:lnTo>
                <a:lnTo>
                  <a:pt x="881774" y="9515"/>
                </a:lnTo>
                <a:lnTo>
                  <a:pt x="979460" y="5424"/>
                </a:lnTo>
                <a:lnTo>
                  <a:pt x="1080165" y="2442"/>
                </a:lnTo>
                <a:lnTo>
                  <a:pt x="1183557" y="618"/>
                </a:lnTo>
                <a:lnTo>
                  <a:pt x="1289304" y="0"/>
                </a:lnTo>
                <a:lnTo>
                  <a:pt x="1395050" y="618"/>
                </a:lnTo>
                <a:lnTo>
                  <a:pt x="1498442" y="2442"/>
                </a:lnTo>
                <a:lnTo>
                  <a:pt x="1599147" y="5424"/>
                </a:lnTo>
                <a:lnTo>
                  <a:pt x="1696833" y="9515"/>
                </a:lnTo>
                <a:lnTo>
                  <a:pt x="1791170" y="14668"/>
                </a:lnTo>
                <a:lnTo>
                  <a:pt x="1881824" y="20834"/>
                </a:lnTo>
                <a:lnTo>
                  <a:pt x="1968465" y="27966"/>
                </a:lnTo>
                <a:lnTo>
                  <a:pt x="2050761" y="36015"/>
                </a:lnTo>
                <a:lnTo>
                  <a:pt x="2128379" y="44933"/>
                </a:lnTo>
                <a:lnTo>
                  <a:pt x="2200989" y="54673"/>
                </a:lnTo>
                <a:lnTo>
                  <a:pt x="2268258" y="65186"/>
                </a:lnTo>
                <a:lnTo>
                  <a:pt x="2329854" y="76425"/>
                </a:lnTo>
                <a:lnTo>
                  <a:pt x="2385446" y="88341"/>
                </a:lnTo>
                <a:lnTo>
                  <a:pt x="2434703" y="100887"/>
                </a:lnTo>
                <a:lnTo>
                  <a:pt x="2477291" y="114014"/>
                </a:lnTo>
                <a:lnTo>
                  <a:pt x="2512880" y="127674"/>
                </a:lnTo>
                <a:lnTo>
                  <a:pt x="2561733" y="156403"/>
                </a:lnTo>
                <a:lnTo>
                  <a:pt x="2578608" y="186689"/>
                </a:lnTo>
                <a:lnTo>
                  <a:pt x="2574334" y="202003"/>
                </a:lnTo>
                <a:lnTo>
                  <a:pt x="2541138" y="231559"/>
                </a:lnTo>
                <a:lnTo>
                  <a:pt x="2477291" y="259365"/>
                </a:lnTo>
                <a:lnTo>
                  <a:pt x="2434703" y="272492"/>
                </a:lnTo>
                <a:lnTo>
                  <a:pt x="2385446" y="285038"/>
                </a:lnTo>
                <a:lnTo>
                  <a:pt x="2329854" y="296954"/>
                </a:lnTo>
                <a:lnTo>
                  <a:pt x="2268258" y="308193"/>
                </a:lnTo>
                <a:lnTo>
                  <a:pt x="2200989" y="318706"/>
                </a:lnTo>
                <a:lnTo>
                  <a:pt x="2128379" y="328446"/>
                </a:lnTo>
                <a:lnTo>
                  <a:pt x="2050761" y="337364"/>
                </a:lnTo>
                <a:lnTo>
                  <a:pt x="1968465" y="345413"/>
                </a:lnTo>
                <a:lnTo>
                  <a:pt x="1881824" y="352545"/>
                </a:lnTo>
                <a:lnTo>
                  <a:pt x="1791170" y="358711"/>
                </a:lnTo>
                <a:lnTo>
                  <a:pt x="1696833" y="363864"/>
                </a:lnTo>
                <a:lnTo>
                  <a:pt x="1599147" y="367955"/>
                </a:lnTo>
                <a:lnTo>
                  <a:pt x="1498442" y="370937"/>
                </a:lnTo>
                <a:lnTo>
                  <a:pt x="1395050" y="372761"/>
                </a:lnTo>
                <a:lnTo>
                  <a:pt x="1289304" y="373379"/>
                </a:lnTo>
                <a:lnTo>
                  <a:pt x="1183557" y="372761"/>
                </a:lnTo>
                <a:lnTo>
                  <a:pt x="1080165" y="370937"/>
                </a:lnTo>
                <a:lnTo>
                  <a:pt x="979460" y="367955"/>
                </a:lnTo>
                <a:lnTo>
                  <a:pt x="881774" y="363864"/>
                </a:lnTo>
                <a:lnTo>
                  <a:pt x="787437" y="358711"/>
                </a:lnTo>
                <a:lnTo>
                  <a:pt x="696783" y="352545"/>
                </a:lnTo>
                <a:lnTo>
                  <a:pt x="610142" y="345413"/>
                </a:lnTo>
                <a:lnTo>
                  <a:pt x="527846" y="337364"/>
                </a:lnTo>
                <a:lnTo>
                  <a:pt x="450228" y="328446"/>
                </a:lnTo>
                <a:lnTo>
                  <a:pt x="377618" y="318706"/>
                </a:lnTo>
                <a:lnTo>
                  <a:pt x="310349" y="308193"/>
                </a:lnTo>
                <a:lnTo>
                  <a:pt x="248753" y="296954"/>
                </a:lnTo>
                <a:lnTo>
                  <a:pt x="193161" y="285038"/>
                </a:lnTo>
                <a:lnTo>
                  <a:pt x="143904" y="272492"/>
                </a:lnTo>
                <a:lnTo>
                  <a:pt x="101316" y="259365"/>
                </a:lnTo>
                <a:lnTo>
                  <a:pt x="65727" y="245705"/>
                </a:lnTo>
                <a:lnTo>
                  <a:pt x="16874" y="216976"/>
                </a:lnTo>
                <a:lnTo>
                  <a:pt x="0" y="186689"/>
                </a:lnTo>
                <a:close/>
              </a:path>
            </a:pathLst>
          </a:custGeom>
          <a:ln w="365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49424" y="1613915"/>
            <a:ext cx="4151376" cy="373380"/>
          </a:xfrm>
          <a:custGeom>
            <a:avLst/>
            <a:gdLst/>
            <a:ahLst/>
            <a:cxnLst/>
            <a:rect l="l" t="t" r="r" b="b"/>
            <a:pathLst>
              <a:path w="4151376" h="373380">
                <a:moveTo>
                  <a:pt x="0" y="186689"/>
                </a:moveTo>
                <a:lnTo>
                  <a:pt x="27165" y="156403"/>
                </a:lnTo>
                <a:lnTo>
                  <a:pt x="105814" y="127674"/>
                </a:lnTo>
                <a:lnTo>
                  <a:pt x="163109" y="114014"/>
                </a:lnTo>
                <a:lnTo>
                  <a:pt x="231673" y="100887"/>
                </a:lnTo>
                <a:lnTo>
                  <a:pt x="310971" y="88341"/>
                </a:lnTo>
                <a:lnTo>
                  <a:pt x="400470" y="76425"/>
                </a:lnTo>
                <a:lnTo>
                  <a:pt x="499635" y="65186"/>
                </a:lnTo>
                <a:lnTo>
                  <a:pt x="607933" y="54673"/>
                </a:lnTo>
                <a:lnTo>
                  <a:pt x="724828" y="44933"/>
                </a:lnTo>
                <a:lnTo>
                  <a:pt x="849788" y="36015"/>
                </a:lnTo>
                <a:lnTo>
                  <a:pt x="982278" y="27966"/>
                </a:lnTo>
                <a:lnTo>
                  <a:pt x="1121764" y="20834"/>
                </a:lnTo>
                <a:lnTo>
                  <a:pt x="1267712" y="14668"/>
                </a:lnTo>
                <a:lnTo>
                  <a:pt x="1419587" y="9515"/>
                </a:lnTo>
                <a:lnTo>
                  <a:pt x="1576857" y="5424"/>
                </a:lnTo>
                <a:lnTo>
                  <a:pt x="1738986" y="2442"/>
                </a:lnTo>
                <a:lnTo>
                  <a:pt x="1905441" y="618"/>
                </a:lnTo>
                <a:lnTo>
                  <a:pt x="2075688" y="0"/>
                </a:lnTo>
                <a:lnTo>
                  <a:pt x="2245934" y="618"/>
                </a:lnTo>
                <a:lnTo>
                  <a:pt x="2412389" y="2442"/>
                </a:lnTo>
                <a:lnTo>
                  <a:pt x="2574518" y="5424"/>
                </a:lnTo>
                <a:lnTo>
                  <a:pt x="2731788" y="9515"/>
                </a:lnTo>
                <a:lnTo>
                  <a:pt x="2883663" y="14668"/>
                </a:lnTo>
                <a:lnTo>
                  <a:pt x="3029611" y="20834"/>
                </a:lnTo>
                <a:lnTo>
                  <a:pt x="3169097" y="27966"/>
                </a:lnTo>
                <a:lnTo>
                  <a:pt x="3301587" y="36015"/>
                </a:lnTo>
                <a:lnTo>
                  <a:pt x="3426547" y="44933"/>
                </a:lnTo>
                <a:lnTo>
                  <a:pt x="3543442" y="54673"/>
                </a:lnTo>
                <a:lnTo>
                  <a:pt x="3651740" y="65186"/>
                </a:lnTo>
                <a:lnTo>
                  <a:pt x="3750905" y="76425"/>
                </a:lnTo>
                <a:lnTo>
                  <a:pt x="3840404" y="88341"/>
                </a:lnTo>
                <a:lnTo>
                  <a:pt x="3919702" y="100887"/>
                </a:lnTo>
                <a:lnTo>
                  <a:pt x="3988266" y="114014"/>
                </a:lnTo>
                <a:lnTo>
                  <a:pt x="4045561" y="127674"/>
                </a:lnTo>
                <a:lnTo>
                  <a:pt x="4091054" y="141820"/>
                </a:lnTo>
                <a:lnTo>
                  <a:pt x="4144495" y="171376"/>
                </a:lnTo>
                <a:lnTo>
                  <a:pt x="4151376" y="186689"/>
                </a:lnTo>
                <a:lnTo>
                  <a:pt x="4144495" y="202003"/>
                </a:lnTo>
                <a:lnTo>
                  <a:pt x="4091054" y="231559"/>
                </a:lnTo>
                <a:lnTo>
                  <a:pt x="4045561" y="245705"/>
                </a:lnTo>
                <a:lnTo>
                  <a:pt x="3988266" y="259365"/>
                </a:lnTo>
                <a:lnTo>
                  <a:pt x="3919702" y="272492"/>
                </a:lnTo>
                <a:lnTo>
                  <a:pt x="3840404" y="285038"/>
                </a:lnTo>
                <a:lnTo>
                  <a:pt x="3750905" y="296954"/>
                </a:lnTo>
                <a:lnTo>
                  <a:pt x="3651740" y="308193"/>
                </a:lnTo>
                <a:lnTo>
                  <a:pt x="3543442" y="318706"/>
                </a:lnTo>
                <a:lnTo>
                  <a:pt x="3426547" y="328446"/>
                </a:lnTo>
                <a:lnTo>
                  <a:pt x="3301587" y="337364"/>
                </a:lnTo>
                <a:lnTo>
                  <a:pt x="3169097" y="345413"/>
                </a:lnTo>
                <a:lnTo>
                  <a:pt x="3029611" y="352545"/>
                </a:lnTo>
                <a:lnTo>
                  <a:pt x="2883663" y="358711"/>
                </a:lnTo>
                <a:lnTo>
                  <a:pt x="2731788" y="363864"/>
                </a:lnTo>
                <a:lnTo>
                  <a:pt x="2574518" y="367955"/>
                </a:lnTo>
                <a:lnTo>
                  <a:pt x="2412389" y="370937"/>
                </a:lnTo>
                <a:lnTo>
                  <a:pt x="2245934" y="372761"/>
                </a:lnTo>
                <a:lnTo>
                  <a:pt x="2075688" y="373380"/>
                </a:lnTo>
                <a:lnTo>
                  <a:pt x="1905441" y="372761"/>
                </a:lnTo>
                <a:lnTo>
                  <a:pt x="1738986" y="370937"/>
                </a:lnTo>
                <a:lnTo>
                  <a:pt x="1576857" y="367955"/>
                </a:lnTo>
                <a:lnTo>
                  <a:pt x="1419587" y="363864"/>
                </a:lnTo>
                <a:lnTo>
                  <a:pt x="1267712" y="358711"/>
                </a:lnTo>
                <a:lnTo>
                  <a:pt x="1121764" y="352545"/>
                </a:lnTo>
                <a:lnTo>
                  <a:pt x="982278" y="345413"/>
                </a:lnTo>
                <a:lnTo>
                  <a:pt x="849788" y="337364"/>
                </a:lnTo>
                <a:lnTo>
                  <a:pt x="724828" y="328446"/>
                </a:lnTo>
                <a:lnTo>
                  <a:pt x="607933" y="318706"/>
                </a:lnTo>
                <a:lnTo>
                  <a:pt x="499635" y="308193"/>
                </a:lnTo>
                <a:lnTo>
                  <a:pt x="400470" y="296954"/>
                </a:lnTo>
                <a:lnTo>
                  <a:pt x="310971" y="285038"/>
                </a:lnTo>
                <a:lnTo>
                  <a:pt x="231673" y="272492"/>
                </a:lnTo>
                <a:lnTo>
                  <a:pt x="163109" y="259365"/>
                </a:lnTo>
                <a:lnTo>
                  <a:pt x="105814" y="245705"/>
                </a:lnTo>
                <a:lnTo>
                  <a:pt x="60321" y="231559"/>
                </a:lnTo>
                <a:lnTo>
                  <a:pt x="6880" y="202003"/>
                </a:lnTo>
                <a:lnTo>
                  <a:pt x="0" y="186689"/>
                </a:lnTo>
                <a:close/>
              </a:path>
            </a:pathLst>
          </a:custGeom>
          <a:ln w="3657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5496" y="3080004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0"/>
                </a:moveTo>
                <a:lnTo>
                  <a:pt x="228600" y="457200"/>
                </a:lnTo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2120" y="2694432"/>
            <a:ext cx="2313431" cy="373379"/>
          </a:xfrm>
          <a:custGeom>
            <a:avLst/>
            <a:gdLst/>
            <a:ahLst/>
            <a:cxnLst/>
            <a:rect l="l" t="t" r="r" b="b"/>
            <a:pathLst>
              <a:path w="2313431" h="373379">
                <a:moveTo>
                  <a:pt x="0" y="186689"/>
                </a:moveTo>
                <a:lnTo>
                  <a:pt x="33618" y="141820"/>
                </a:lnTo>
                <a:lnTo>
                  <a:pt x="90904" y="114014"/>
                </a:lnTo>
                <a:lnTo>
                  <a:pt x="129115" y="100887"/>
                </a:lnTo>
                <a:lnTo>
                  <a:pt x="173308" y="88341"/>
                </a:lnTo>
                <a:lnTo>
                  <a:pt x="223186" y="76425"/>
                </a:lnTo>
                <a:lnTo>
                  <a:pt x="278451" y="65186"/>
                </a:lnTo>
                <a:lnTo>
                  <a:pt x="338804" y="54673"/>
                </a:lnTo>
                <a:lnTo>
                  <a:pt x="403948" y="44933"/>
                </a:lnTo>
                <a:lnTo>
                  <a:pt x="473586" y="36015"/>
                </a:lnTo>
                <a:lnTo>
                  <a:pt x="547419" y="27966"/>
                </a:lnTo>
                <a:lnTo>
                  <a:pt x="625150" y="20834"/>
                </a:lnTo>
                <a:lnTo>
                  <a:pt x="706481" y="14668"/>
                </a:lnTo>
                <a:lnTo>
                  <a:pt x="791114" y="9515"/>
                </a:lnTo>
                <a:lnTo>
                  <a:pt x="878752" y="5424"/>
                </a:lnTo>
                <a:lnTo>
                  <a:pt x="969097" y="2442"/>
                </a:lnTo>
                <a:lnTo>
                  <a:pt x="1061850" y="618"/>
                </a:lnTo>
                <a:lnTo>
                  <a:pt x="1156715" y="0"/>
                </a:lnTo>
                <a:lnTo>
                  <a:pt x="1251581" y="618"/>
                </a:lnTo>
                <a:lnTo>
                  <a:pt x="1344334" y="2442"/>
                </a:lnTo>
                <a:lnTo>
                  <a:pt x="1434679" y="5424"/>
                </a:lnTo>
                <a:lnTo>
                  <a:pt x="1522317" y="9515"/>
                </a:lnTo>
                <a:lnTo>
                  <a:pt x="1606950" y="14668"/>
                </a:lnTo>
                <a:lnTo>
                  <a:pt x="1688281" y="20834"/>
                </a:lnTo>
                <a:lnTo>
                  <a:pt x="1766012" y="27966"/>
                </a:lnTo>
                <a:lnTo>
                  <a:pt x="1839845" y="36015"/>
                </a:lnTo>
                <a:lnTo>
                  <a:pt x="1909483" y="44933"/>
                </a:lnTo>
                <a:lnTo>
                  <a:pt x="1974627" y="54673"/>
                </a:lnTo>
                <a:lnTo>
                  <a:pt x="2034980" y="65186"/>
                </a:lnTo>
                <a:lnTo>
                  <a:pt x="2090245" y="76425"/>
                </a:lnTo>
                <a:lnTo>
                  <a:pt x="2140123" y="88341"/>
                </a:lnTo>
                <a:lnTo>
                  <a:pt x="2184316" y="100887"/>
                </a:lnTo>
                <a:lnTo>
                  <a:pt x="2222527" y="114014"/>
                </a:lnTo>
                <a:lnTo>
                  <a:pt x="2279813" y="141820"/>
                </a:lnTo>
                <a:lnTo>
                  <a:pt x="2309597" y="171376"/>
                </a:lnTo>
                <a:lnTo>
                  <a:pt x="2313431" y="186689"/>
                </a:lnTo>
                <a:lnTo>
                  <a:pt x="2309597" y="202003"/>
                </a:lnTo>
                <a:lnTo>
                  <a:pt x="2279813" y="231559"/>
                </a:lnTo>
                <a:lnTo>
                  <a:pt x="2222527" y="259365"/>
                </a:lnTo>
                <a:lnTo>
                  <a:pt x="2184316" y="272492"/>
                </a:lnTo>
                <a:lnTo>
                  <a:pt x="2140123" y="285038"/>
                </a:lnTo>
                <a:lnTo>
                  <a:pt x="2090245" y="296954"/>
                </a:lnTo>
                <a:lnTo>
                  <a:pt x="2034980" y="308193"/>
                </a:lnTo>
                <a:lnTo>
                  <a:pt x="1974627" y="318706"/>
                </a:lnTo>
                <a:lnTo>
                  <a:pt x="1909483" y="328446"/>
                </a:lnTo>
                <a:lnTo>
                  <a:pt x="1839845" y="337364"/>
                </a:lnTo>
                <a:lnTo>
                  <a:pt x="1766012" y="345413"/>
                </a:lnTo>
                <a:lnTo>
                  <a:pt x="1688281" y="352545"/>
                </a:lnTo>
                <a:lnTo>
                  <a:pt x="1606950" y="358711"/>
                </a:lnTo>
                <a:lnTo>
                  <a:pt x="1522317" y="363864"/>
                </a:lnTo>
                <a:lnTo>
                  <a:pt x="1434679" y="367955"/>
                </a:lnTo>
                <a:lnTo>
                  <a:pt x="1344334" y="370937"/>
                </a:lnTo>
                <a:lnTo>
                  <a:pt x="1251581" y="372761"/>
                </a:lnTo>
                <a:lnTo>
                  <a:pt x="1156715" y="373379"/>
                </a:lnTo>
                <a:lnTo>
                  <a:pt x="1061850" y="372761"/>
                </a:lnTo>
                <a:lnTo>
                  <a:pt x="969097" y="370937"/>
                </a:lnTo>
                <a:lnTo>
                  <a:pt x="878752" y="367955"/>
                </a:lnTo>
                <a:lnTo>
                  <a:pt x="791114" y="363864"/>
                </a:lnTo>
                <a:lnTo>
                  <a:pt x="706481" y="358711"/>
                </a:lnTo>
                <a:lnTo>
                  <a:pt x="625150" y="352545"/>
                </a:lnTo>
                <a:lnTo>
                  <a:pt x="547419" y="345413"/>
                </a:lnTo>
                <a:lnTo>
                  <a:pt x="473586" y="337364"/>
                </a:lnTo>
                <a:lnTo>
                  <a:pt x="403948" y="328446"/>
                </a:lnTo>
                <a:lnTo>
                  <a:pt x="338804" y="318706"/>
                </a:lnTo>
                <a:lnTo>
                  <a:pt x="278451" y="308193"/>
                </a:lnTo>
                <a:lnTo>
                  <a:pt x="223186" y="296954"/>
                </a:lnTo>
                <a:lnTo>
                  <a:pt x="173308" y="285038"/>
                </a:lnTo>
                <a:lnTo>
                  <a:pt x="129115" y="272492"/>
                </a:lnTo>
                <a:lnTo>
                  <a:pt x="90904" y="259365"/>
                </a:lnTo>
                <a:lnTo>
                  <a:pt x="33618" y="231559"/>
                </a:lnTo>
                <a:lnTo>
                  <a:pt x="3834" y="202003"/>
                </a:lnTo>
                <a:lnTo>
                  <a:pt x="0" y="186689"/>
                </a:lnTo>
                <a:close/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89320" y="3395472"/>
            <a:ext cx="2583179" cy="1723644"/>
          </a:xfrm>
          <a:custGeom>
            <a:avLst/>
            <a:gdLst/>
            <a:ahLst/>
            <a:cxnLst/>
            <a:rect l="l" t="t" r="r" b="b"/>
            <a:pathLst>
              <a:path w="2583179" h="1723644">
                <a:moveTo>
                  <a:pt x="0" y="1723644"/>
                </a:moveTo>
                <a:lnTo>
                  <a:pt x="2583179" y="1723644"/>
                </a:lnTo>
                <a:lnTo>
                  <a:pt x="2583179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89320" y="3395472"/>
            <a:ext cx="2583179" cy="1723644"/>
          </a:xfrm>
          <a:custGeom>
            <a:avLst/>
            <a:gdLst/>
            <a:ahLst/>
            <a:cxnLst/>
            <a:rect l="l" t="t" r="r" b="b"/>
            <a:pathLst>
              <a:path w="2583179" h="1723644">
                <a:moveTo>
                  <a:pt x="0" y="1723644"/>
                </a:moveTo>
                <a:lnTo>
                  <a:pt x="2583179" y="1723644"/>
                </a:lnTo>
                <a:lnTo>
                  <a:pt x="2583179" y="0"/>
                </a:lnTo>
                <a:lnTo>
                  <a:pt x="0" y="0"/>
                </a:lnTo>
                <a:lnTo>
                  <a:pt x="0" y="1723644"/>
                </a:lnTo>
                <a:close/>
              </a:path>
            </a:pathLst>
          </a:custGeom>
          <a:ln w="9143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4416" y="4101083"/>
            <a:ext cx="2877311" cy="688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7736" y="3994404"/>
            <a:ext cx="2874264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11474" y="358797"/>
            <a:ext cx="239140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Fi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hier joint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217" y="1682896"/>
            <a:ext cx="8660552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rm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ho</a:t>
            </a:r>
            <a:r>
              <a:rPr sz="2700" spc="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9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en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yp</a:t>
            </a:r>
            <a:r>
              <a:rPr sz="2700" spc="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9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lt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ar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t/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" 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io</a:t>
            </a:r>
            <a:r>
              <a:rPr sz="2700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latin typeface="Courier New"/>
                <a:cs typeface="Courier New"/>
              </a:rPr>
              <a:t>"f</a:t>
            </a:r>
            <a:r>
              <a:rPr sz="2700" spc="0" baseline="4904" dirty="0" smtClean="0">
                <a:latin typeface="Courier New"/>
                <a:cs typeface="Courier New"/>
              </a:rPr>
              <a:t>ic</a:t>
            </a:r>
            <a:r>
              <a:rPr sz="2700" spc="-14" baseline="4904" dirty="0" smtClean="0">
                <a:latin typeface="Courier New"/>
                <a:cs typeface="Courier New"/>
              </a:rPr>
              <a:t>.</a:t>
            </a:r>
            <a:r>
              <a:rPr sz="2700" spc="0" baseline="4904" dirty="0" smtClean="0">
                <a:latin typeface="Courier New"/>
                <a:cs typeface="Courier New"/>
              </a:rPr>
              <a:t>p</a:t>
            </a:r>
            <a:r>
              <a:rPr sz="2700" spc="-14" baseline="4904" dirty="0" smtClean="0">
                <a:latin typeface="Courier New"/>
                <a:cs typeface="Courier New"/>
              </a:rPr>
              <a:t>h</a:t>
            </a:r>
            <a:r>
              <a:rPr sz="2700" spc="0" baseline="4904" dirty="0" smtClean="0">
                <a:latin typeface="Courier New"/>
                <a:cs typeface="Courier New"/>
              </a:rPr>
              <a:t>p"&gt;</a:t>
            </a:r>
            <a:endParaRPr sz="1800">
              <a:latin typeface="Courier New"/>
              <a:cs typeface="Courier New"/>
            </a:endParaRPr>
          </a:p>
          <a:p>
            <a:pPr marL="287020" marR="34290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333" y="2214772"/>
            <a:ext cx="881237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label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input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9186" y="2214772"/>
            <a:ext cx="51095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fo</a:t>
            </a:r>
            <a:r>
              <a:rPr sz="2700" spc="-25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fi</a:t>
            </a:r>
            <a:r>
              <a:rPr sz="2700" spc="-14" baseline="4904" dirty="0" smtClean="0"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latin typeface="Courier New"/>
                <a:cs typeface="Courier New"/>
              </a:rPr>
              <a:t>ie</a:t>
            </a:r>
            <a:r>
              <a:rPr sz="2700" spc="0" baseline="4904" dirty="0" smtClean="0">
                <a:latin typeface="Courier New"/>
                <a:cs typeface="Courier New"/>
              </a:rPr>
              <a:t>r"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F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ch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er</a:t>
            </a:r>
            <a:r>
              <a:rPr sz="2700" spc="-2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jo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nt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:</a:t>
            </a:r>
            <a:r>
              <a:rPr sz="2700" spc="-14" baseline="4904" dirty="0" smtClean="0">
                <a:latin typeface="Courier New"/>
                <a:cs typeface="Courier New"/>
              </a:rPr>
              <a:t>&lt;</a:t>
            </a:r>
            <a:r>
              <a:rPr sz="2700" spc="9" baseline="4904" dirty="0" smtClean="0">
                <a:latin typeface="Courier New"/>
                <a:cs typeface="Courier New"/>
              </a:rPr>
              <a:t>/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la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be</a:t>
            </a:r>
            <a:r>
              <a:rPr sz="2700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9186" y="2481472"/>
            <a:ext cx="15612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typ</a:t>
            </a:r>
            <a:r>
              <a:rPr sz="2700" b="1" spc="-25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9" baseline="4904" dirty="0" smtClean="0">
                <a:latin typeface="Courier New"/>
                <a:cs typeface="Courier New"/>
              </a:rPr>
              <a:t>=</a:t>
            </a:r>
            <a:r>
              <a:rPr sz="2700" b="1" spc="0" baseline="4904" dirty="0" smtClean="0"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6317" y="2481472"/>
            <a:ext cx="19705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="</a:t>
            </a:r>
            <a:r>
              <a:rPr sz="2700" spc="-14" baseline="4904" dirty="0" smtClean="0">
                <a:latin typeface="Courier New"/>
                <a:cs typeface="Courier New"/>
              </a:rPr>
              <a:t>f</a:t>
            </a:r>
            <a:r>
              <a:rPr sz="2700" spc="0" baseline="4904" dirty="0" smtClean="0">
                <a:latin typeface="Courier New"/>
                <a:cs typeface="Courier New"/>
              </a:rPr>
              <a:t>i</a:t>
            </a:r>
            <a:r>
              <a:rPr sz="2700" spc="-14" baseline="4904" dirty="0" smtClean="0">
                <a:latin typeface="Courier New"/>
                <a:cs typeface="Courier New"/>
              </a:rPr>
              <a:t>ch</a:t>
            </a:r>
            <a:r>
              <a:rPr sz="2700" spc="0" baseline="4904" dirty="0" smtClean="0">
                <a:latin typeface="Courier New"/>
                <a:cs typeface="Courier New"/>
              </a:rPr>
              <a:t>ie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3304" y="2481472"/>
            <a:ext cx="2681533" cy="520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2700" spc="-14" baseline="4904" dirty="0" smtClean="0">
                <a:latin typeface="Courier New"/>
                <a:cs typeface="Courier New"/>
              </a:rPr>
              <a:t>=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fi</a:t>
            </a:r>
            <a:r>
              <a:rPr sz="2700" spc="0" baseline="4904" dirty="0" smtClean="0">
                <a:latin typeface="Courier New"/>
                <a:cs typeface="Courier New"/>
              </a:rPr>
              <a:t>ch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312928">
              <a:lnSpc>
                <a:spcPct val="94401"/>
              </a:lnSpc>
            </a:pP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ac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ex</a:t>
            </a:r>
            <a:r>
              <a:rPr sz="1800" spc="0" dirty="0" smtClean="0">
                <a:solidFill>
                  <a:srgbClr val="0000FF"/>
                </a:solidFill>
                <a:latin typeface="Courier New"/>
                <a:cs typeface="Courier New"/>
              </a:rPr>
              <a:t>t/</a:t>
            </a:r>
            <a:r>
              <a:rPr sz="1800" spc="-19" dirty="0" smtClean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800" spc="0" dirty="0" smtClean="0">
                <a:latin typeface="Courier New"/>
                <a:cs typeface="Courier New"/>
              </a:rPr>
              <a:t>"</a:t>
            </a:r>
            <a:r>
              <a:rPr sz="1800" spc="-14" dirty="0" smtClean="0">
                <a:latin typeface="Courier New"/>
                <a:cs typeface="Courier New"/>
              </a:rPr>
              <a:t>/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217" y="3013602"/>
            <a:ext cx="1154249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020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latin typeface="Courier New"/>
                <a:cs typeface="Courier New"/>
              </a:rPr>
              <a:t>/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spc="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89320" y="3395472"/>
            <a:ext cx="2583179" cy="1723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 marR="90871" algn="just">
              <a:lnSpc>
                <a:spcPct val="95825"/>
              </a:lnSpc>
              <a:spcBef>
                <a:spcPts val="305"/>
              </a:spcBef>
            </a:pPr>
            <a:r>
              <a:rPr sz="1800" i="1" spc="0" dirty="0" smtClean="0">
                <a:solidFill>
                  <a:srgbClr val="008000"/>
                </a:solidFill>
                <a:latin typeface="Arial"/>
                <a:cs typeface="Arial"/>
              </a:rPr>
              <a:t>type M</a:t>
            </a:r>
            <a:r>
              <a:rPr sz="1800" i="1" spc="4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1800" i="1" spc="0" dirty="0" smtClean="0">
                <a:solidFill>
                  <a:srgbClr val="008000"/>
                </a:solidFill>
                <a:latin typeface="Arial"/>
                <a:cs typeface="Arial"/>
              </a:rPr>
              <a:t>ME</a:t>
            </a:r>
            <a:r>
              <a:rPr sz="1800" i="1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i="1" spc="0" dirty="0" smtClean="0">
                <a:solidFill>
                  <a:srgbClr val="008000"/>
                </a:solidFill>
                <a:latin typeface="Arial"/>
                <a:cs typeface="Arial"/>
              </a:rPr>
              <a:t>(o</a:t>
            </a:r>
            <a:r>
              <a:rPr sz="1800" i="1" spc="-9" dirty="0" smtClean="0">
                <a:solidFill>
                  <a:srgbClr val="008000"/>
                </a:solidFill>
                <a:latin typeface="Arial"/>
                <a:cs typeface="Arial"/>
              </a:rPr>
              <a:t>p</a:t>
            </a:r>
            <a:r>
              <a:rPr sz="1800" i="1" spc="0" dirty="0" smtClean="0">
                <a:solidFill>
                  <a:srgbClr val="008000"/>
                </a:solidFill>
                <a:latin typeface="Arial"/>
                <a:cs typeface="Arial"/>
              </a:rPr>
              <a:t>tio</a:t>
            </a:r>
            <a:r>
              <a:rPr sz="1800" i="1" spc="-9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800" i="1" spc="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800" i="1" spc="-9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i="1" spc="0" dirty="0" smtClean="0">
                <a:solidFill>
                  <a:srgbClr val="008000"/>
                </a:solidFill>
                <a:latin typeface="Arial"/>
                <a:cs typeface="Arial"/>
              </a:rPr>
              <a:t>l)</a:t>
            </a:r>
            <a:r>
              <a:rPr sz="1800" i="1" spc="2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i="1" spc="0" dirty="0" smtClean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91439" marR="1525794" algn="just">
              <a:lnSpc>
                <a:spcPct val="99083"/>
              </a:lnSpc>
              <a:spcBef>
                <a:spcPts val="115"/>
              </a:spcBef>
            </a:pPr>
            <a:r>
              <a:rPr sz="1800" spc="0" dirty="0" smtClean="0">
                <a:solidFill>
                  <a:srgbClr val="008000"/>
                </a:solidFill>
                <a:latin typeface="Arial"/>
                <a:cs typeface="Arial"/>
              </a:rPr>
              <a:t>te</a:t>
            </a:r>
            <a:r>
              <a:rPr sz="1800" spc="-14" dirty="0" smtClean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800" spc="-4" dirty="0" smtClean="0">
                <a:solidFill>
                  <a:srgbClr val="008000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008000"/>
                </a:solidFill>
                <a:latin typeface="Arial"/>
                <a:cs typeface="Arial"/>
              </a:rPr>
              <a:t>lain te</a:t>
            </a:r>
            <a:r>
              <a:rPr sz="1800" spc="-14" dirty="0" smtClean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800" spc="0" dirty="0" smtClean="0">
                <a:solidFill>
                  <a:srgbClr val="008000"/>
                </a:solidFill>
                <a:latin typeface="Arial"/>
                <a:cs typeface="Arial"/>
              </a:rPr>
              <a:t>html im</a:t>
            </a:r>
            <a:r>
              <a:rPr sz="1800" spc="-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800" spc="9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08000"/>
                </a:solidFill>
                <a:latin typeface="Arial"/>
                <a:cs typeface="Arial"/>
              </a:rPr>
              <a:t>if vi</a:t>
            </a:r>
            <a:r>
              <a:rPr sz="1800" spc="-9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08000"/>
                </a:solidFill>
                <a:latin typeface="Arial"/>
                <a:cs typeface="Arial"/>
              </a:rPr>
              <a:t>/*</a:t>
            </a:r>
            <a:endParaRPr sz="1800">
              <a:latin typeface="Arial"/>
              <a:cs typeface="Arial"/>
            </a:endParaRPr>
          </a:p>
          <a:p>
            <a:pPr marL="91439" marR="2265426" algn="just">
              <a:lnSpc>
                <a:spcPts val="2030"/>
              </a:lnSpc>
              <a:spcBef>
                <a:spcPts val="101"/>
              </a:spcBef>
            </a:pPr>
            <a:r>
              <a:rPr sz="1800" spc="4" dirty="0" smtClean="0">
                <a:solidFill>
                  <a:srgbClr val="008000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395" y="2455164"/>
            <a:ext cx="2996184" cy="1499616"/>
          </a:xfrm>
          <a:custGeom>
            <a:avLst/>
            <a:gdLst/>
            <a:ahLst/>
            <a:cxnLst/>
            <a:rect l="l" t="t" r="r" b="b"/>
            <a:pathLst>
              <a:path w="2996184" h="1499615">
                <a:moveTo>
                  <a:pt x="0" y="749808"/>
                </a:moveTo>
                <a:lnTo>
                  <a:pt x="4966" y="688306"/>
                </a:lnTo>
                <a:lnTo>
                  <a:pt x="19607" y="628175"/>
                </a:lnTo>
                <a:lnTo>
                  <a:pt x="43538" y="569607"/>
                </a:lnTo>
                <a:lnTo>
                  <a:pt x="76373" y="512795"/>
                </a:lnTo>
                <a:lnTo>
                  <a:pt x="117726" y="457932"/>
                </a:lnTo>
                <a:lnTo>
                  <a:pt x="167213" y="405210"/>
                </a:lnTo>
                <a:lnTo>
                  <a:pt x="224447" y="354823"/>
                </a:lnTo>
                <a:lnTo>
                  <a:pt x="289043" y="306964"/>
                </a:lnTo>
                <a:lnTo>
                  <a:pt x="360615" y="261824"/>
                </a:lnTo>
                <a:lnTo>
                  <a:pt x="438778" y="219598"/>
                </a:lnTo>
                <a:lnTo>
                  <a:pt x="523147" y="180478"/>
                </a:lnTo>
                <a:lnTo>
                  <a:pt x="613335" y="144658"/>
                </a:lnTo>
                <a:lnTo>
                  <a:pt x="708958" y="112329"/>
                </a:lnTo>
                <a:lnTo>
                  <a:pt x="809629" y="83684"/>
                </a:lnTo>
                <a:lnTo>
                  <a:pt x="914964" y="58918"/>
                </a:lnTo>
                <a:lnTo>
                  <a:pt x="1024576" y="38221"/>
                </a:lnTo>
                <a:lnTo>
                  <a:pt x="1138081" y="21789"/>
                </a:lnTo>
                <a:lnTo>
                  <a:pt x="1255092" y="9812"/>
                </a:lnTo>
                <a:lnTo>
                  <a:pt x="1375224" y="2485"/>
                </a:lnTo>
                <a:lnTo>
                  <a:pt x="1498092" y="0"/>
                </a:lnTo>
                <a:lnTo>
                  <a:pt x="1620963" y="2485"/>
                </a:lnTo>
                <a:lnTo>
                  <a:pt x="1741097" y="9812"/>
                </a:lnTo>
                <a:lnTo>
                  <a:pt x="1858111" y="21789"/>
                </a:lnTo>
                <a:lnTo>
                  <a:pt x="1971617" y="38221"/>
                </a:lnTo>
                <a:lnTo>
                  <a:pt x="2081230" y="58918"/>
                </a:lnTo>
                <a:lnTo>
                  <a:pt x="2186565" y="83684"/>
                </a:lnTo>
                <a:lnTo>
                  <a:pt x="2287236" y="112329"/>
                </a:lnTo>
                <a:lnTo>
                  <a:pt x="2382859" y="144658"/>
                </a:lnTo>
                <a:lnTo>
                  <a:pt x="2473047" y="180478"/>
                </a:lnTo>
                <a:lnTo>
                  <a:pt x="2557414" y="219598"/>
                </a:lnTo>
                <a:lnTo>
                  <a:pt x="2635577" y="261824"/>
                </a:lnTo>
                <a:lnTo>
                  <a:pt x="2707148" y="306964"/>
                </a:lnTo>
                <a:lnTo>
                  <a:pt x="2771742" y="354823"/>
                </a:lnTo>
                <a:lnTo>
                  <a:pt x="2828975" y="405210"/>
                </a:lnTo>
                <a:lnTo>
                  <a:pt x="2878460" y="457932"/>
                </a:lnTo>
                <a:lnTo>
                  <a:pt x="2919813" y="512795"/>
                </a:lnTo>
                <a:lnTo>
                  <a:pt x="2952647" y="569607"/>
                </a:lnTo>
                <a:lnTo>
                  <a:pt x="2976577" y="628175"/>
                </a:lnTo>
                <a:lnTo>
                  <a:pt x="2991218" y="688306"/>
                </a:lnTo>
                <a:lnTo>
                  <a:pt x="2996184" y="749808"/>
                </a:lnTo>
                <a:lnTo>
                  <a:pt x="2991218" y="811309"/>
                </a:lnTo>
                <a:lnTo>
                  <a:pt x="2976577" y="871440"/>
                </a:lnTo>
                <a:lnTo>
                  <a:pt x="2952647" y="930008"/>
                </a:lnTo>
                <a:lnTo>
                  <a:pt x="2919813" y="986820"/>
                </a:lnTo>
                <a:lnTo>
                  <a:pt x="2878460" y="1041683"/>
                </a:lnTo>
                <a:lnTo>
                  <a:pt x="2828975" y="1094405"/>
                </a:lnTo>
                <a:lnTo>
                  <a:pt x="2771742" y="1144792"/>
                </a:lnTo>
                <a:lnTo>
                  <a:pt x="2707148" y="1192651"/>
                </a:lnTo>
                <a:lnTo>
                  <a:pt x="2635577" y="1237791"/>
                </a:lnTo>
                <a:lnTo>
                  <a:pt x="2557414" y="1280017"/>
                </a:lnTo>
                <a:lnTo>
                  <a:pt x="2473047" y="1319137"/>
                </a:lnTo>
                <a:lnTo>
                  <a:pt x="2382859" y="1354957"/>
                </a:lnTo>
                <a:lnTo>
                  <a:pt x="2287236" y="1387286"/>
                </a:lnTo>
                <a:lnTo>
                  <a:pt x="2186565" y="1415931"/>
                </a:lnTo>
                <a:lnTo>
                  <a:pt x="2081230" y="1440697"/>
                </a:lnTo>
                <a:lnTo>
                  <a:pt x="1971617" y="1461394"/>
                </a:lnTo>
                <a:lnTo>
                  <a:pt x="1858111" y="1477826"/>
                </a:lnTo>
                <a:lnTo>
                  <a:pt x="1741097" y="1489803"/>
                </a:lnTo>
                <a:lnTo>
                  <a:pt x="1620963" y="1497130"/>
                </a:lnTo>
                <a:lnTo>
                  <a:pt x="1498092" y="1499616"/>
                </a:lnTo>
                <a:lnTo>
                  <a:pt x="1375224" y="1497130"/>
                </a:lnTo>
                <a:lnTo>
                  <a:pt x="1255092" y="1489803"/>
                </a:lnTo>
                <a:lnTo>
                  <a:pt x="1138081" y="1477826"/>
                </a:lnTo>
                <a:lnTo>
                  <a:pt x="1024576" y="1461394"/>
                </a:lnTo>
                <a:lnTo>
                  <a:pt x="914964" y="1440697"/>
                </a:lnTo>
                <a:lnTo>
                  <a:pt x="809629" y="1415931"/>
                </a:lnTo>
                <a:lnTo>
                  <a:pt x="708958" y="1387286"/>
                </a:lnTo>
                <a:lnTo>
                  <a:pt x="613335" y="1354957"/>
                </a:lnTo>
                <a:lnTo>
                  <a:pt x="523147" y="1319137"/>
                </a:lnTo>
                <a:lnTo>
                  <a:pt x="438778" y="1280017"/>
                </a:lnTo>
                <a:lnTo>
                  <a:pt x="360615" y="1237791"/>
                </a:lnTo>
                <a:lnTo>
                  <a:pt x="289043" y="1192651"/>
                </a:lnTo>
                <a:lnTo>
                  <a:pt x="224447" y="1144792"/>
                </a:lnTo>
                <a:lnTo>
                  <a:pt x="167213" y="1094405"/>
                </a:lnTo>
                <a:lnTo>
                  <a:pt x="117726" y="1041683"/>
                </a:lnTo>
                <a:lnTo>
                  <a:pt x="76373" y="986820"/>
                </a:lnTo>
                <a:lnTo>
                  <a:pt x="43538" y="930008"/>
                </a:lnTo>
                <a:lnTo>
                  <a:pt x="19607" y="871440"/>
                </a:lnTo>
                <a:lnTo>
                  <a:pt x="4966" y="811309"/>
                </a:lnTo>
                <a:lnTo>
                  <a:pt x="0" y="749808"/>
                </a:lnTo>
                <a:close/>
              </a:path>
            </a:pathLst>
          </a:custGeom>
          <a:ln w="3657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1708" y="4315968"/>
            <a:ext cx="3697224" cy="1536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4172" y="4218432"/>
            <a:ext cx="3675887" cy="1514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9600" y="4213860"/>
            <a:ext cx="3685032" cy="1523999"/>
          </a:xfrm>
          <a:custGeom>
            <a:avLst/>
            <a:gdLst/>
            <a:ahLst/>
            <a:cxnLst/>
            <a:rect l="l" t="t" r="r" b="b"/>
            <a:pathLst>
              <a:path w="3685032" h="1524000">
                <a:moveTo>
                  <a:pt x="0" y="1523999"/>
                </a:moveTo>
                <a:lnTo>
                  <a:pt x="3685032" y="1523999"/>
                </a:lnTo>
                <a:lnTo>
                  <a:pt x="3685032" y="0"/>
                </a:lnTo>
                <a:lnTo>
                  <a:pt x="0" y="0"/>
                </a:lnTo>
                <a:lnTo>
                  <a:pt x="0" y="1523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79164" y="4821936"/>
            <a:ext cx="571500" cy="158495"/>
          </a:xfrm>
          <a:custGeom>
            <a:avLst/>
            <a:gdLst/>
            <a:ahLst/>
            <a:cxnLst/>
            <a:rect l="l" t="t" r="r" b="b"/>
            <a:pathLst>
              <a:path w="571500" h="158495">
                <a:moveTo>
                  <a:pt x="0" y="158495"/>
                </a:moveTo>
                <a:lnTo>
                  <a:pt x="571500" y="0"/>
                </a:lnTo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77640" y="4965192"/>
            <a:ext cx="574548" cy="156971"/>
          </a:xfrm>
          <a:custGeom>
            <a:avLst/>
            <a:gdLst/>
            <a:ahLst/>
            <a:cxnLst/>
            <a:rect l="l" t="t" r="r" b="b"/>
            <a:pathLst>
              <a:path w="574548" h="156972">
                <a:moveTo>
                  <a:pt x="574548" y="156971"/>
                </a:moveTo>
                <a:lnTo>
                  <a:pt x="0" y="0"/>
                </a:lnTo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13560" y="4800600"/>
            <a:ext cx="2189988" cy="370331"/>
          </a:xfrm>
          <a:custGeom>
            <a:avLst/>
            <a:gdLst/>
            <a:ahLst/>
            <a:cxnLst/>
            <a:rect l="l" t="t" r="r" b="b"/>
            <a:pathLst>
              <a:path w="2189988" h="370331">
                <a:moveTo>
                  <a:pt x="0" y="370331"/>
                </a:moveTo>
                <a:lnTo>
                  <a:pt x="2189988" y="370331"/>
                </a:lnTo>
                <a:lnTo>
                  <a:pt x="2189988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13560" y="4800600"/>
            <a:ext cx="2189988" cy="370331"/>
          </a:xfrm>
          <a:custGeom>
            <a:avLst/>
            <a:gdLst/>
            <a:ahLst/>
            <a:cxnLst/>
            <a:rect l="l" t="t" r="r" b="b"/>
            <a:pathLst>
              <a:path w="2189988" h="370331">
                <a:moveTo>
                  <a:pt x="0" y="370331"/>
                </a:moveTo>
                <a:lnTo>
                  <a:pt x="2189988" y="370331"/>
                </a:lnTo>
                <a:lnTo>
                  <a:pt x="2189988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99154" y="358797"/>
            <a:ext cx="14148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Bouton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6217" y="1357268"/>
            <a:ext cx="5248322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rm m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ho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9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ac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="</a:t>
            </a:r>
            <a:r>
              <a:rPr sz="2700" spc="-14" baseline="4904" dirty="0" smtClean="0"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latin typeface="Courier New"/>
                <a:cs typeface="Courier New"/>
              </a:rPr>
              <a:t>c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ip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.</a:t>
            </a:r>
            <a:r>
              <a:rPr sz="2700" spc="-14" baseline="4904" dirty="0" smtClean="0">
                <a:latin typeface="Courier New"/>
                <a:cs typeface="Courier New"/>
              </a:rPr>
              <a:t>ph</a:t>
            </a:r>
            <a:r>
              <a:rPr sz="2700" spc="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287020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816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input</a:t>
            </a:r>
            <a:r>
              <a:rPr sz="1800" spc="-1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typ</a:t>
            </a:r>
            <a:r>
              <a:rPr sz="1800" spc="-25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spc="-9" dirty="0" smtClean="0">
                <a:latin typeface="Courier New"/>
                <a:cs typeface="Courier New"/>
              </a:rPr>
              <a:t>=</a:t>
            </a:r>
            <a:r>
              <a:rPr sz="1800" spc="0" dirty="0" smtClean="0">
                <a:latin typeface="Courier New"/>
                <a:cs typeface="Courier New"/>
              </a:rPr>
              <a:t>"c</a:t>
            </a:r>
            <a:r>
              <a:rPr sz="1800" spc="-14" dirty="0" smtClean="0">
                <a:latin typeface="Courier New"/>
                <a:cs typeface="Courier New"/>
              </a:rPr>
              <a:t>h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ck</a:t>
            </a:r>
            <a:r>
              <a:rPr sz="1800" spc="0" dirty="0" smtClean="0">
                <a:latin typeface="Courier New"/>
                <a:cs typeface="Courier New"/>
              </a:rPr>
              <a:t>bo</a:t>
            </a:r>
            <a:r>
              <a:rPr sz="1800" spc="-9" dirty="0" smtClean="0">
                <a:latin typeface="Courier New"/>
                <a:cs typeface="Courier New"/>
              </a:rPr>
              <a:t>x</a:t>
            </a:r>
            <a:r>
              <a:rPr sz="1800" spc="0" dirty="0" smtClean="0">
                <a:latin typeface="Courier New"/>
                <a:cs typeface="Courier New"/>
              </a:rPr>
              <a:t>"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na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spc="-9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te</a:t>
            </a:r>
            <a:r>
              <a:rPr sz="1800" spc="-14" dirty="0" smtClean="0"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e"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333" y="2155844"/>
            <a:ext cx="2393087" cy="520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0288" marR="34335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va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700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="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le</a:t>
            </a:r>
            <a:r>
              <a:rPr sz="2700" spc="0" baseline="4904" dirty="0" smtClean="0">
                <a:latin typeface="Courier New"/>
                <a:cs typeface="Courier New"/>
              </a:rPr>
              <a:t>O</a:t>
            </a:r>
            <a:r>
              <a:rPr sz="2700" spc="4" baseline="4904" dirty="0" smtClean="0">
                <a:latin typeface="Courier New"/>
                <a:cs typeface="Courier New"/>
              </a:rPr>
              <a:t>K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la</a:t>
            </a:r>
            <a:r>
              <a:rPr sz="1800" spc="-9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spc="-19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spc="-14" dirty="0" smtClean="0">
                <a:latin typeface="Courier New"/>
                <a:cs typeface="Courier New"/>
              </a:rPr>
              <a:t>&gt;</a:t>
            </a:r>
            <a:r>
              <a:rPr sz="1300" spc="0" dirty="0" smtClean="0">
                <a:latin typeface="Courier New"/>
                <a:cs typeface="Courier New"/>
              </a:rPr>
              <a:t>Dé</a:t>
            </a:r>
            <a:r>
              <a:rPr sz="1300" spc="-9" dirty="0" smtClean="0">
                <a:latin typeface="Courier New"/>
                <a:cs typeface="Courier New"/>
              </a:rPr>
              <a:t>c</a:t>
            </a:r>
            <a:r>
              <a:rPr sz="1300" spc="0" dirty="0" smtClean="0">
                <a:latin typeface="Courier New"/>
                <a:cs typeface="Courier New"/>
              </a:rPr>
              <a:t>o</a:t>
            </a:r>
            <a:r>
              <a:rPr sz="1300" spc="-9" dirty="0" smtClean="0">
                <a:latin typeface="Courier New"/>
                <a:cs typeface="Courier New"/>
              </a:rPr>
              <a:t>c</a:t>
            </a:r>
            <a:r>
              <a:rPr sz="1300" spc="0" dirty="0" smtClean="0">
                <a:latin typeface="Courier New"/>
                <a:cs typeface="Courier New"/>
              </a:rPr>
              <a:t>hez</a:t>
            </a:r>
            <a:r>
              <a:rPr sz="1300" spc="-72" dirty="0" smtClean="0">
                <a:latin typeface="Courier New"/>
                <a:cs typeface="Courier New"/>
              </a:rPr>
              <a:t> </a:t>
            </a:r>
            <a:r>
              <a:rPr sz="1300" spc="-9" dirty="0" smtClean="0">
                <a:latin typeface="Courier New"/>
                <a:cs typeface="Courier New"/>
              </a:rPr>
              <a:t>c</a:t>
            </a:r>
            <a:r>
              <a:rPr sz="1300" spc="0" dirty="0" smtClean="0">
                <a:latin typeface="Courier New"/>
                <a:cs typeface="Courier New"/>
              </a:rPr>
              <a:t>et</a:t>
            </a:r>
            <a:r>
              <a:rPr sz="1300" spc="-9" dirty="0" smtClean="0">
                <a:latin typeface="Courier New"/>
                <a:cs typeface="Courier New"/>
              </a:rPr>
              <a:t>t</a:t>
            </a:r>
            <a:r>
              <a:rPr sz="1300" spc="0" dirty="0" smtClean="0">
                <a:latin typeface="Courier New"/>
                <a:cs typeface="Courier New"/>
              </a:rPr>
              <a:t>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9534" y="2155844"/>
            <a:ext cx="238101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he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="</a:t>
            </a:r>
            <a:r>
              <a:rPr sz="2700" spc="-14" baseline="4904" dirty="0" smtClean="0"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ck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4" baseline="4904" dirty="0" smtClean="0"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4799" y="2155844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4287" y="2422320"/>
            <a:ext cx="502292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950" spc="0" baseline="6790" dirty="0" smtClean="0">
                <a:latin typeface="Courier New"/>
                <a:cs typeface="Courier New"/>
              </a:rPr>
              <a:t>ca</a:t>
            </a:r>
            <a:r>
              <a:rPr sz="1950" spc="-9" baseline="6790" dirty="0" smtClean="0">
                <a:latin typeface="Courier New"/>
                <a:cs typeface="Courier New"/>
              </a:rPr>
              <a:t>s</a:t>
            </a:r>
            <a:r>
              <a:rPr sz="1950" spc="0" baseline="6790" dirty="0" smtClean="0">
                <a:latin typeface="Courier New"/>
                <a:cs typeface="Courier New"/>
              </a:rPr>
              <a:t>e</a:t>
            </a:r>
            <a:r>
              <a:rPr sz="1950" spc="-41" baseline="6790" dirty="0" smtClean="0">
                <a:latin typeface="Courier New"/>
                <a:cs typeface="Courier New"/>
              </a:rPr>
              <a:t> </a:t>
            </a:r>
            <a:r>
              <a:rPr sz="1950" spc="0" baseline="6790" dirty="0" smtClean="0">
                <a:latin typeface="Courier New"/>
                <a:cs typeface="Courier New"/>
              </a:rPr>
              <a:t>si</a:t>
            </a:r>
            <a:r>
              <a:rPr sz="1950" spc="-25" baseline="6790" dirty="0" smtClean="0">
                <a:latin typeface="Courier New"/>
                <a:cs typeface="Courier New"/>
              </a:rPr>
              <a:t> </a:t>
            </a:r>
            <a:r>
              <a:rPr sz="1950" spc="0" baseline="6790" dirty="0" smtClean="0">
                <a:latin typeface="Courier New"/>
                <a:cs typeface="Courier New"/>
              </a:rPr>
              <a:t>v</a:t>
            </a:r>
            <a:r>
              <a:rPr sz="1950" spc="-9" baseline="6790" dirty="0" smtClean="0">
                <a:latin typeface="Courier New"/>
                <a:cs typeface="Courier New"/>
              </a:rPr>
              <a:t>o</a:t>
            </a:r>
            <a:r>
              <a:rPr sz="1950" spc="0" baseline="6790" dirty="0" smtClean="0">
                <a:latin typeface="Courier New"/>
                <a:cs typeface="Courier New"/>
              </a:rPr>
              <a:t>us</a:t>
            </a:r>
            <a:r>
              <a:rPr sz="1950" spc="-41" baseline="6790" dirty="0" smtClean="0">
                <a:latin typeface="Courier New"/>
                <a:cs typeface="Courier New"/>
              </a:rPr>
              <a:t> </a:t>
            </a:r>
            <a:r>
              <a:rPr sz="1950" spc="0" baseline="6790" dirty="0" smtClean="0">
                <a:latin typeface="Courier New"/>
                <a:cs typeface="Courier New"/>
              </a:rPr>
              <a:t>n</a:t>
            </a:r>
            <a:r>
              <a:rPr sz="1950" spc="-9" baseline="6790" dirty="0" smtClean="0">
                <a:latin typeface="Courier New"/>
                <a:cs typeface="Courier New"/>
              </a:rPr>
              <a:t>'</a:t>
            </a:r>
            <a:r>
              <a:rPr sz="1950" spc="0" baseline="6790" dirty="0" smtClean="0">
                <a:latin typeface="Courier New"/>
                <a:cs typeface="Courier New"/>
              </a:rPr>
              <a:t>av</a:t>
            </a:r>
            <a:r>
              <a:rPr sz="1950" spc="-9" baseline="6790" dirty="0" smtClean="0">
                <a:latin typeface="Courier New"/>
                <a:cs typeface="Courier New"/>
              </a:rPr>
              <a:t>e</a:t>
            </a:r>
            <a:r>
              <a:rPr sz="1950" spc="0" baseline="6790" dirty="0" smtClean="0">
                <a:latin typeface="Courier New"/>
                <a:cs typeface="Courier New"/>
              </a:rPr>
              <a:t>z</a:t>
            </a:r>
            <a:r>
              <a:rPr sz="1950" spc="-56" baseline="6790" dirty="0" smtClean="0">
                <a:latin typeface="Courier New"/>
                <a:cs typeface="Courier New"/>
              </a:rPr>
              <a:t> </a:t>
            </a:r>
            <a:r>
              <a:rPr sz="1950" spc="0" baseline="6790" dirty="0" smtClean="0">
                <a:latin typeface="Courier New"/>
                <a:cs typeface="Courier New"/>
              </a:rPr>
              <a:t>pas</a:t>
            </a:r>
            <a:r>
              <a:rPr sz="1950" spc="-33" baseline="6790" dirty="0" smtClean="0">
                <a:latin typeface="Courier New"/>
                <a:cs typeface="Courier New"/>
              </a:rPr>
              <a:t> </a:t>
            </a:r>
            <a:r>
              <a:rPr sz="1950" spc="-9" baseline="6790" dirty="0" smtClean="0">
                <a:latin typeface="Courier New"/>
                <a:cs typeface="Courier New"/>
              </a:rPr>
              <a:t>d</a:t>
            </a:r>
            <a:r>
              <a:rPr sz="1950" spc="0" baseline="6790" dirty="0" smtClean="0">
                <a:latin typeface="Courier New"/>
                <a:cs typeface="Courier New"/>
              </a:rPr>
              <a:t>e</a:t>
            </a:r>
            <a:r>
              <a:rPr sz="1950" spc="-15" baseline="6790" dirty="0" smtClean="0">
                <a:latin typeface="Courier New"/>
                <a:cs typeface="Courier New"/>
              </a:rPr>
              <a:t> </a:t>
            </a:r>
            <a:r>
              <a:rPr sz="1950" spc="-9" baseline="6790" dirty="0" smtClean="0">
                <a:latin typeface="Courier New"/>
                <a:cs typeface="Courier New"/>
              </a:rPr>
              <a:t>t</a:t>
            </a:r>
            <a:r>
              <a:rPr sz="1950" spc="0" baseline="6790" dirty="0" smtClean="0">
                <a:latin typeface="Courier New"/>
                <a:cs typeface="Courier New"/>
              </a:rPr>
              <a:t>é</a:t>
            </a:r>
            <a:r>
              <a:rPr sz="1950" spc="-9" baseline="6790" dirty="0" smtClean="0">
                <a:latin typeface="Courier New"/>
                <a:cs typeface="Courier New"/>
              </a:rPr>
              <a:t>l</a:t>
            </a:r>
            <a:r>
              <a:rPr sz="1950" spc="9" baseline="6790" dirty="0" smtClean="0">
                <a:latin typeface="Courier New"/>
                <a:cs typeface="Courier New"/>
              </a:rPr>
              <a:t>é</a:t>
            </a: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-14" baseline="4904" dirty="0" smtClean="0">
                <a:latin typeface="Courier New"/>
                <a:cs typeface="Courier New"/>
              </a:rPr>
              <a:t>/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be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r>
              <a:rPr sz="2700" spc="-14" baseline="4904" dirty="0" smtClean="0">
                <a:latin typeface="Courier New"/>
                <a:cs typeface="Courier New"/>
              </a:rPr>
              <a:t>&lt;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spc="-31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spc="-14" baseline="4904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217" y="2688101"/>
            <a:ext cx="1428353" cy="1584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9816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input</a:t>
            </a:r>
            <a:endParaRPr sz="1800">
              <a:latin typeface="Courier New"/>
              <a:cs typeface="Courier New"/>
            </a:endParaRPr>
          </a:p>
          <a:p>
            <a:pPr marL="559816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input</a:t>
            </a:r>
            <a:endParaRPr sz="1800">
              <a:latin typeface="Courier New"/>
              <a:cs typeface="Courier New"/>
            </a:endParaRPr>
          </a:p>
          <a:p>
            <a:pPr marL="559816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input</a:t>
            </a:r>
            <a:endParaRPr sz="1800">
              <a:latin typeface="Courier New"/>
              <a:cs typeface="Courier New"/>
            </a:endParaRPr>
          </a:p>
          <a:p>
            <a:pPr marL="559816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input</a:t>
            </a:r>
            <a:endParaRPr sz="1800">
              <a:latin typeface="Courier New"/>
              <a:cs typeface="Courier New"/>
            </a:endParaRPr>
          </a:p>
          <a:p>
            <a:pPr marL="287020" marR="34290">
              <a:lnSpc>
                <a:spcPct val="94401"/>
              </a:lnSpc>
              <a:spcBef>
                <a:spcPts val="5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9186" y="2688101"/>
            <a:ext cx="6475114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typ</a:t>
            </a:r>
            <a:r>
              <a:rPr sz="2700" b="1" spc="-25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9" baseline="4904" dirty="0" smtClean="0">
                <a:latin typeface="Courier New"/>
                <a:cs typeface="Courier New"/>
              </a:rPr>
              <a:t>=</a:t>
            </a:r>
            <a:r>
              <a:rPr sz="2700" b="1" spc="0" baseline="4904" dirty="0" smtClean="0"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latin typeface="Courier New"/>
                <a:cs typeface="Courier New"/>
              </a:rPr>
              <a:t>" 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ue</a:t>
            </a:r>
            <a:r>
              <a:rPr sz="2700" spc="-14" baseline="4904" dirty="0" smtClean="0">
                <a:latin typeface="Courier New"/>
                <a:cs typeface="Courier New"/>
              </a:rPr>
              <a:t>=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Ré</a:t>
            </a:r>
            <a:r>
              <a:rPr sz="2700" spc="0" baseline="4904" dirty="0" smtClean="0">
                <a:latin typeface="Courier New"/>
                <a:cs typeface="Courier New"/>
              </a:rPr>
              <a:t>in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al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s</a:t>
            </a:r>
            <a:r>
              <a:rPr sz="2700" spc="-14" baseline="4904" dirty="0" smtClean="0">
                <a:latin typeface="Courier New"/>
                <a:cs typeface="Courier New"/>
              </a:rPr>
              <a:t>er</a:t>
            </a:r>
            <a:r>
              <a:rPr sz="2700" spc="0" baseline="4904" dirty="0" smtClean="0">
                <a:latin typeface="Courier New"/>
                <a:cs typeface="Courier New"/>
              </a:rPr>
              <a:t>" </a:t>
            </a:r>
            <a:r>
              <a:rPr sz="2700" spc="-14" baseline="4904" dirty="0" smtClean="0">
                <a:latin typeface="Courier New"/>
                <a:cs typeface="Courier New"/>
              </a:rPr>
              <a:t>/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br</a:t>
            </a:r>
            <a:r>
              <a:rPr sz="2700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spc="-9" baseline="4904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typ</a:t>
            </a:r>
            <a:r>
              <a:rPr sz="1800" b="1" spc="-25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mi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lu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"E</a:t>
            </a:r>
            <a:r>
              <a:rPr sz="1800" spc="0" dirty="0" smtClean="0">
                <a:latin typeface="Courier New"/>
                <a:cs typeface="Courier New"/>
              </a:rPr>
              <a:t>nv</a:t>
            </a:r>
            <a:r>
              <a:rPr sz="1800" spc="-14" dirty="0" smtClean="0">
                <a:latin typeface="Courier New"/>
                <a:cs typeface="Courier New"/>
              </a:rPr>
              <a:t>o</a:t>
            </a:r>
            <a:r>
              <a:rPr sz="1800" spc="0" dirty="0" smtClean="0">
                <a:latin typeface="Courier New"/>
                <a:cs typeface="Courier New"/>
              </a:rPr>
              <a:t>y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r"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/&gt;</a:t>
            </a:r>
            <a:r>
              <a:rPr sz="1800" spc="-24" dirty="0" smtClean="0">
                <a:latin typeface="Courier New"/>
                <a:cs typeface="Courier New"/>
              </a:rPr>
              <a:t> </a:t>
            </a:r>
            <a:r>
              <a:rPr sz="1800" spc="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br</a:t>
            </a:r>
            <a:r>
              <a:rPr sz="1800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9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typ</a:t>
            </a:r>
            <a:r>
              <a:rPr sz="1800" b="1" spc="-25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" 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spc="0" dirty="0" smtClean="0">
                <a:latin typeface="Courier New"/>
                <a:cs typeface="Courier New"/>
              </a:rPr>
              <a:t>="</a:t>
            </a:r>
            <a:r>
              <a:rPr sz="1800" spc="-14" dirty="0" smtClean="0">
                <a:latin typeface="Courier New"/>
                <a:cs typeface="Courier New"/>
              </a:rPr>
              <a:t>.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latin typeface="Courier New"/>
                <a:cs typeface="Courier New"/>
              </a:rPr>
              <a:t>in</a:t>
            </a:r>
            <a:r>
              <a:rPr sz="1800" spc="0" dirty="0" smtClean="0">
                <a:latin typeface="Courier New"/>
                <a:cs typeface="Courier New"/>
              </a:rPr>
              <a:t>fo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.</a:t>
            </a:r>
            <a:r>
              <a:rPr sz="1800" spc="-14" dirty="0" smtClean="0">
                <a:latin typeface="Courier New"/>
                <a:cs typeface="Courier New"/>
              </a:rPr>
              <a:t>j</a:t>
            </a:r>
            <a:r>
              <a:rPr sz="1800" spc="0" dirty="0" smtClean="0">
                <a:latin typeface="Courier New"/>
                <a:cs typeface="Courier New"/>
              </a:rPr>
              <a:t>pg" 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al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vo</a:t>
            </a:r>
            <a:r>
              <a:rPr sz="1800" spc="-14" dirty="0" smtClean="0"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" 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9186" y="3486677"/>
            <a:ext cx="18340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typ</a:t>
            </a:r>
            <a:r>
              <a:rPr sz="2700" b="1" spc="-25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spc="-9" baseline="4904" dirty="0" smtClean="0">
                <a:latin typeface="Courier New"/>
                <a:cs typeface="Courier New"/>
              </a:rPr>
              <a:t>=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9114" y="3486677"/>
            <a:ext cx="18352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2700" spc="-14" baseline="4904" dirty="0" smtClean="0">
                <a:latin typeface="Courier New"/>
                <a:cs typeface="Courier New"/>
              </a:rPr>
              <a:t>=</a:t>
            </a:r>
            <a:r>
              <a:rPr sz="2700" spc="0" baseline="4904" dirty="0" smtClean="0">
                <a:latin typeface="Courier New"/>
                <a:cs typeface="Courier New"/>
              </a:rPr>
              <a:t>".</a:t>
            </a:r>
            <a:r>
              <a:rPr sz="2700" spc="-14" baseline="4904" dirty="0" smtClean="0">
                <a:latin typeface="Courier New"/>
                <a:cs typeface="Courier New"/>
              </a:rPr>
              <a:t>.</a:t>
            </a:r>
            <a:r>
              <a:rPr sz="2700" spc="0" baseline="4904" dirty="0" smtClean="0">
                <a:latin typeface="Courier New"/>
                <a:cs typeface="Courier New"/>
              </a:rPr>
              <a:t>."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0464" y="3486677"/>
            <a:ext cx="12879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="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4291" y="3486677"/>
            <a:ext cx="60675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fa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6891" y="3486677"/>
            <a:ext cx="7423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ie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5050" y="3486677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3560" y="4800600"/>
            <a:ext cx="2189988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101725"/>
              </a:lnSpc>
              <a:spcBef>
                <a:spcPts val="280"/>
              </a:spcBef>
            </a:pP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Même</a:t>
            </a:r>
            <a:r>
              <a:rPr sz="1800" i="1" spc="9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i="1" spc="-14" dirty="0" smtClean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ompor</a:t>
            </a:r>
            <a:r>
              <a:rPr sz="1800" i="1" spc="-29" dirty="0" smtClean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800" i="1" spc="4" dirty="0" smtClean="0">
                <a:solidFill>
                  <a:srgbClr val="008000"/>
                </a:solidFill>
                <a:latin typeface="Calibri"/>
                <a:cs typeface="Calibri"/>
              </a:rPr>
              <a:t>m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800" i="1" spc="-9" dirty="0" smtClean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19600" y="4213860"/>
            <a:ext cx="3685032" cy="152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50741" y="358797"/>
            <a:ext cx="191043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-40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oir aussi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014" y="16535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1F487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5914" y="1671954"/>
            <a:ext cx="33613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Actions</a:t>
            </a:r>
            <a:r>
              <a:rPr sz="3600" b="1" spc="-9" baseline="3413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sur les </a:t>
            </a:r>
            <a:r>
              <a:rPr sz="3600" spc="-50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ormulai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14" y="253139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1F487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914" y="2549779"/>
            <a:ext cx="45515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Mise</a:t>
            </a:r>
            <a:r>
              <a:rPr sz="3600" b="1" spc="4" baseline="3413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en </a:t>
            </a:r>
            <a:r>
              <a:rPr sz="3600" b="1" spc="-44" baseline="3413" dirty="0" smtClean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3600" b="1" spc="9" baseline="3413" dirty="0" smtClean="0">
                <a:solidFill>
                  <a:srgbClr val="1F487C"/>
                </a:solidFill>
                <a:latin typeface="Calibri"/>
                <a:cs typeface="Calibri"/>
              </a:rPr>
              <a:t>m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3600" b="1" spc="-9" baseline="3413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-59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4" baseline="3413" dirty="0" smtClean="0">
                <a:latin typeface="Calibri"/>
                <a:cs typeface="Calibri"/>
              </a:rPr>
              <a:t>u</a:t>
            </a:r>
            <a:r>
              <a:rPr sz="3600" spc="0" baseline="3413" dirty="0" smtClean="0">
                <a:latin typeface="Calibri"/>
                <a:cs typeface="Calibri"/>
              </a:rPr>
              <a:t>ill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s de </a:t>
            </a:r>
            <a:r>
              <a:rPr sz="3600" spc="-19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4" baseline="3413" dirty="0" smtClean="0">
                <a:latin typeface="Calibri"/>
                <a:cs typeface="Calibri"/>
              </a:rPr>
              <a:t>y</a:t>
            </a:r>
            <a:r>
              <a:rPr sz="3600" spc="0" baseline="3413" dirty="0" smtClean="0">
                <a:latin typeface="Calibri"/>
                <a:cs typeface="Calibri"/>
              </a:rPr>
              <a:t>le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600" b="1" spc="4" baseline="3413" dirty="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14" y="340947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914" y="3427856"/>
            <a:ext cx="10934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</a:t>
            </a:r>
            <a:r>
              <a:rPr sz="3600" spc="-179" baseline="3413" dirty="0" smtClean="0">
                <a:latin typeface="Calibri"/>
                <a:cs typeface="Calibri"/>
              </a:rPr>
              <a:t>’</a:t>
            </a:r>
            <a:r>
              <a:rPr sz="3600" spc="0" baseline="3413" dirty="0" smtClean="0">
                <a:latin typeface="Calibri"/>
                <a:cs typeface="Calibri"/>
              </a:rPr>
              <a:t>aut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7098" y="3427856"/>
            <a:ext cx="9074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balises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2354" y="3427856"/>
            <a:ext cx="7980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9406" y="3427856"/>
            <a:ext cx="11318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(</a:t>
            </a:r>
            <a:r>
              <a:rPr sz="3600" spc="4" baseline="3413" dirty="0" smtClean="0">
                <a:latin typeface="Calibri"/>
                <a:cs typeface="Calibri"/>
              </a:rPr>
              <a:t>m</a:t>
            </a:r>
            <a:r>
              <a:rPr sz="3600" spc="0" baseline="3413" dirty="0" smtClean="0">
                <a:latin typeface="Calibri"/>
                <a:cs typeface="Calibri"/>
              </a:rPr>
              <a:t>édi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6861" y="3427856"/>
            <a:ext cx="12004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ci</a:t>
            </a:r>
            <a:r>
              <a:rPr sz="3600" spc="-19" baseline="3413" dirty="0" smtClean="0">
                <a:latin typeface="Calibri"/>
                <a:cs typeface="Calibri"/>
              </a:rPr>
              <a:t>ta</a:t>
            </a:r>
            <a:r>
              <a:rPr sz="3600" spc="0" baseline="3413" dirty="0" smtClean="0">
                <a:latin typeface="Calibri"/>
                <a:cs typeface="Calibri"/>
              </a:rPr>
              <a:t>tion</a:t>
            </a:r>
            <a:r>
              <a:rPr sz="3600" spc="-4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1677" y="3427856"/>
            <a:ext cx="7861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blocs,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3489" y="3427856"/>
            <a:ext cx="6191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29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c.)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42876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914" y="4306062"/>
            <a:ext cx="8096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415" y="4306062"/>
            <a:ext cx="2256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78836" y="2420112"/>
            <a:ext cx="118871" cy="451103"/>
          </a:xfrm>
          <a:custGeom>
            <a:avLst/>
            <a:gdLst/>
            <a:ahLst/>
            <a:cxnLst/>
            <a:rect l="l" t="t" r="r" b="b"/>
            <a:pathLst>
              <a:path w="118871" h="451103">
                <a:moveTo>
                  <a:pt x="118871" y="451103"/>
                </a:moveTo>
                <a:lnTo>
                  <a:pt x="101838" y="449528"/>
                </a:lnTo>
                <a:lnTo>
                  <a:pt x="86724" y="445110"/>
                </a:lnTo>
                <a:lnTo>
                  <a:pt x="74257" y="438311"/>
                </a:lnTo>
                <a:lnTo>
                  <a:pt x="65163" y="429593"/>
                </a:lnTo>
                <a:lnTo>
                  <a:pt x="60171" y="419420"/>
                </a:lnTo>
                <a:lnTo>
                  <a:pt x="59436" y="413512"/>
                </a:lnTo>
                <a:lnTo>
                  <a:pt x="59436" y="263143"/>
                </a:lnTo>
                <a:lnTo>
                  <a:pt x="56947" y="252378"/>
                </a:lnTo>
                <a:lnTo>
                  <a:pt x="49968" y="242821"/>
                </a:lnTo>
                <a:lnTo>
                  <a:pt x="39224" y="234933"/>
                </a:lnTo>
                <a:lnTo>
                  <a:pt x="25442" y="229178"/>
                </a:lnTo>
                <a:lnTo>
                  <a:pt x="9350" y="226017"/>
                </a:lnTo>
                <a:lnTo>
                  <a:pt x="0" y="225551"/>
                </a:lnTo>
                <a:lnTo>
                  <a:pt x="17033" y="223976"/>
                </a:lnTo>
                <a:lnTo>
                  <a:pt x="32147" y="219558"/>
                </a:lnTo>
                <a:lnTo>
                  <a:pt x="44614" y="212759"/>
                </a:lnTo>
                <a:lnTo>
                  <a:pt x="53708" y="204041"/>
                </a:lnTo>
                <a:lnTo>
                  <a:pt x="58700" y="193868"/>
                </a:lnTo>
                <a:lnTo>
                  <a:pt x="59436" y="187960"/>
                </a:lnTo>
                <a:lnTo>
                  <a:pt x="59436" y="37591"/>
                </a:lnTo>
                <a:lnTo>
                  <a:pt x="61924" y="26826"/>
                </a:lnTo>
                <a:lnTo>
                  <a:pt x="68903" y="17269"/>
                </a:lnTo>
                <a:lnTo>
                  <a:pt x="79647" y="9381"/>
                </a:lnTo>
                <a:lnTo>
                  <a:pt x="93429" y="3626"/>
                </a:lnTo>
                <a:lnTo>
                  <a:pt x="109521" y="465"/>
                </a:lnTo>
                <a:lnTo>
                  <a:pt x="118871" y="0"/>
                </a:lnTo>
              </a:path>
            </a:pathLst>
          </a:custGeom>
          <a:ln w="1828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5852" y="2237104"/>
            <a:ext cx="251079" cy="435356"/>
          </a:xfrm>
          <a:custGeom>
            <a:avLst/>
            <a:gdLst/>
            <a:ahLst/>
            <a:cxnLst/>
            <a:rect l="l" t="t" r="r" b="b"/>
            <a:pathLst>
              <a:path w="251079" h="435356">
                <a:moveTo>
                  <a:pt x="11303" y="135636"/>
                </a:moveTo>
                <a:lnTo>
                  <a:pt x="14605" y="152527"/>
                </a:lnTo>
                <a:lnTo>
                  <a:pt x="18287" y="168910"/>
                </a:lnTo>
                <a:lnTo>
                  <a:pt x="22225" y="184531"/>
                </a:lnTo>
                <a:lnTo>
                  <a:pt x="26543" y="199771"/>
                </a:lnTo>
                <a:lnTo>
                  <a:pt x="31115" y="214249"/>
                </a:lnTo>
                <a:lnTo>
                  <a:pt x="41148" y="241681"/>
                </a:lnTo>
                <a:lnTo>
                  <a:pt x="52324" y="266954"/>
                </a:lnTo>
                <a:lnTo>
                  <a:pt x="64389" y="290195"/>
                </a:lnTo>
                <a:lnTo>
                  <a:pt x="77089" y="311404"/>
                </a:lnTo>
                <a:lnTo>
                  <a:pt x="90550" y="330581"/>
                </a:lnTo>
                <a:lnTo>
                  <a:pt x="104267" y="347853"/>
                </a:lnTo>
                <a:lnTo>
                  <a:pt x="118364" y="363347"/>
                </a:lnTo>
                <a:lnTo>
                  <a:pt x="132715" y="377063"/>
                </a:lnTo>
                <a:lnTo>
                  <a:pt x="147066" y="389128"/>
                </a:lnTo>
                <a:lnTo>
                  <a:pt x="161290" y="399415"/>
                </a:lnTo>
                <a:lnTo>
                  <a:pt x="175176" y="403347"/>
                </a:lnTo>
                <a:lnTo>
                  <a:pt x="168656" y="383159"/>
                </a:lnTo>
                <a:lnTo>
                  <a:pt x="158877" y="375031"/>
                </a:lnTo>
                <a:lnTo>
                  <a:pt x="145415" y="363855"/>
                </a:lnTo>
                <a:lnTo>
                  <a:pt x="131953" y="351028"/>
                </a:lnTo>
                <a:lnTo>
                  <a:pt x="118618" y="336423"/>
                </a:lnTo>
                <a:lnTo>
                  <a:pt x="105537" y="320167"/>
                </a:lnTo>
                <a:lnTo>
                  <a:pt x="92837" y="301879"/>
                </a:lnTo>
                <a:lnTo>
                  <a:pt x="80645" y="281686"/>
                </a:lnTo>
                <a:lnTo>
                  <a:pt x="69087" y="259587"/>
                </a:lnTo>
                <a:lnTo>
                  <a:pt x="58293" y="235331"/>
                </a:lnTo>
                <a:lnTo>
                  <a:pt x="48514" y="208915"/>
                </a:lnTo>
                <a:lnTo>
                  <a:pt x="44068" y="194691"/>
                </a:lnTo>
                <a:lnTo>
                  <a:pt x="39878" y="180086"/>
                </a:lnTo>
                <a:lnTo>
                  <a:pt x="36068" y="164846"/>
                </a:lnTo>
                <a:lnTo>
                  <a:pt x="32512" y="149098"/>
                </a:lnTo>
                <a:lnTo>
                  <a:pt x="29337" y="132587"/>
                </a:lnTo>
                <a:lnTo>
                  <a:pt x="26543" y="115697"/>
                </a:lnTo>
                <a:lnTo>
                  <a:pt x="24003" y="98044"/>
                </a:lnTo>
                <a:lnTo>
                  <a:pt x="22098" y="79756"/>
                </a:lnTo>
                <a:lnTo>
                  <a:pt x="20447" y="60833"/>
                </a:lnTo>
                <a:lnTo>
                  <a:pt x="19177" y="41402"/>
                </a:lnTo>
                <a:lnTo>
                  <a:pt x="18542" y="21082"/>
                </a:lnTo>
                <a:lnTo>
                  <a:pt x="18287" y="0"/>
                </a:lnTo>
                <a:lnTo>
                  <a:pt x="0" y="254"/>
                </a:lnTo>
                <a:lnTo>
                  <a:pt x="254" y="21336"/>
                </a:lnTo>
                <a:lnTo>
                  <a:pt x="1016" y="41910"/>
                </a:lnTo>
                <a:lnTo>
                  <a:pt x="2159" y="61975"/>
                </a:lnTo>
                <a:lnTo>
                  <a:pt x="3810" y="81280"/>
                </a:lnTo>
                <a:lnTo>
                  <a:pt x="5842" y="99949"/>
                </a:lnTo>
                <a:lnTo>
                  <a:pt x="8381" y="118110"/>
                </a:lnTo>
                <a:lnTo>
                  <a:pt x="11303" y="135636"/>
                </a:lnTo>
                <a:close/>
              </a:path>
              <a:path w="251079" h="435356">
                <a:moveTo>
                  <a:pt x="189611" y="387858"/>
                </a:moveTo>
                <a:lnTo>
                  <a:pt x="175176" y="403347"/>
                </a:lnTo>
                <a:lnTo>
                  <a:pt x="185674" y="405638"/>
                </a:lnTo>
                <a:lnTo>
                  <a:pt x="189611" y="387858"/>
                </a:lnTo>
                <a:close/>
              </a:path>
              <a:path w="251079" h="435356">
                <a:moveTo>
                  <a:pt x="174451" y="384458"/>
                </a:moveTo>
                <a:lnTo>
                  <a:pt x="170594" y="383593"/>
                </a:lnTo>
                <a:lnTo>
                  <a:pt x="172085" y="384683"/>
                </a:lnTo>
                <a:lnTo>
                  <a:pt x="174451" y="384458"/>
                </a:lnTo>
                <a:close/>
              </a:path>
              <a:path w="251079" h="435356">
                <a:moveTo>
                  <a:pt x="175176" y="403347"/>
                </a:moveTo>
                <a:lnTo>
                  <a:pt x="176403" y="435356"/>
                </a:lnTo>
                <a:lnTo>
                  <a:pt x="251079" y="394335"/>
                </a:lnTo>
                <a:lnTo>
                  <a:pt x="173481" y="359156"/>
                </a:lnTo>
                <a:lnTo>
                  <a:pt x="174451" y="384458"/>
                </a:lnTo>
                <a:lnTo>
                  <a:pt x="172085" y="384683"/>
                </a:lnTo>
                <a:lnTo>
                  <a:pt x="170594" y="383593"/>
                </a:lnTo>
                <a:lnTo>
                  <a:pt x="158877" y="375031"/>
                </a:lnTo>
                <a:lnTo>
                  <a:pt x="168656" y="383159"/>
                </a:lnTo>
                <a:lnTo>
                  <a:pt x="175176" y="403347"/>
                </a:lnTo>
                <a:lnTo>
                  <a:pt x="189611" y="387858"/>
                </a:lnTo>
                <a:lnTo>
                  <a:pt x="185674" y="405638"/>
                </a:lnTo>
                <a:lnTo>
                  <a:pt x="175176" y="40334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14900" y="3162300"/>
            <a:ext cx="118872" cy="687324"/>
          </a:xfrm>
          <a:custGeom>
            <a:avLst/>
            <a:gdLst/>
            <a:ahLst/>
            <a:cxnLst/>
            <a:rect l="l" t="t" r="r" b="b"/>
            <a:pathLst>
              <a:path w="118872" h="687324">
                <a:moveTo>
                  <a:pt x="118872" y="687324"/>
                </a:moveTo>
                <a:lnTo>
                  <a:pt x="104240" y="685570"/>
                </a:lnTo>
                <a:lnTo>
                  <a:pt x="90928" y="680599"/>
                </a:lnTo>
                <a:lnTo>
                  <a:pt x="79385" y="672846"/>
                </a:lnTo>
                <a:lnTo>
                  <a:pt x="70063" y="662744"/>
                </a:lnTo>
                <a:lnTo>
                  <a:pt x="63414" y="650728"/>
                </a:lnTo>
                <a:lnTo>
                  <a:pt x="59887" y="637231"/>
                </a:lnTo>
                <a:lnTo>
                  <a:pt x="59436" y="630174"/>
                </a:lnTo>
                <a:lnTo>
                  <a:pt x="59436" y="400812"/>
                </a:lnTo>
                <a:lnTo>
                  <a:pt x="57613" y="386746"/>
                </a:lnTo>
                <a:lnTo>
                  <a:pt x="52444" y="373947"/>
                </a:lnTo>
                <a:lnTo>
                  <a:pt x="44382" y="362848"/>
                </a:lnTo>
                <a:lnTo>
                  <a:pt x="33877" y="353883"/>
                </a:lnTo>
                <a:lnTo>
                  <a:pt x="21380" y="347488"/>
                </a:lnTo>
                <a:lnTo>
                  <a:pt x="7342" y="344096"/>
                </a:lnTo>
                <a:lnTo>
                  <a:pt x="0" y="343662"/>
                </a:lnTo>
                <a:lnTo>
                  <a:pt x="14631" y="341908"/>
                </a:lnTo>
                <a:lnTo>
                  <a:pt x="27943" y="336937"/>
                </a:lnTo>
                <a:lnTo>
                  <a:pt x="39486" y="329184"/>
                </a:lnTo>
                <a:lnTo>
                  <a:pt x="48808" y="319082"/>
                </a:lnTo>
                <a:lnTo>
                  <a:pt x="55457" y="307066"/>
                </a:lnTo>
                <a:lnTo>
                  <a:pt x="58984" y="293569"/>
                </a:lnTo>
                <a:lnTo>
                  <a:pt x="59436" y="286512"/>
                </a:lnTo>
                <a:lnTo>
                  <a:pt x="59436" y="57150"/>
                </a:lnTo>
                <a:lnTo>
                  <a:pt x="61258" y="43084"/>
                </a:lnTo>
                <a:lnTo>
                  <a:pt x="66427" y="30285"/>
                </a:lnTo>
                <a:lnTo>
                  <a:pt x="74489" y="19186"/>
                </a:lnTo>
                <a:lnTo>
                  <a:pt x="84994" y="10221"/>
                </a:lnTo>
                <a:lnTo>
                  <a:pt x="97491" y="3826"/>
                </a:lnTo>
                <a:lnTo>
                  <a:pt x="111529" y="434"/>
                </a:lnTo>
                <a:lnTo>
                  <a:pt x="118872" y="0"/>
                </a:lnTo>
              </a:path>
            </a:pathLst>
          </a:custGeom>
          <a:ln w="1828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6280" y="2249424"/>
            <a:ext cx="327787" cy="1316609"/>
          </a:xfrm>
          <a:custGeom>
            <a:avLst/>
            <a:gdLst/>
            <a:ahLst/>
            <a:cxnLst/>
            <a:rect l="l" t="t" r="r" b="b"/>
            <a:pathLst>
              <a:path w="327787" h="1316609">
                <a:moveTo>
                  <a:pt x="307594" y="1270762"/>
                </a:moveTo>
                <a:lnTo>
                  <a:pt x="311613" y="1269862"/>
                </a:lnTo>
                <a:lnTo>
                  <a:pt x="306663" y="1270720"/>
                </a:lnTo>
                <a:lnTo>
                  <a:pt x="305689" y="1270889"/>
                </a:lnTo>
                <a:lnTo>
                  <a:pt x="307594" y="1270762"/>
                </a:lnTo>
                <a:close/>
              </a:path>
              <a:path w="327787" h="1316609">
                <a:moveTo>
                  <a:pt x="324739" y="1267587"/>
                </a:moveTo>
                <a:lnTo>
                  <a:pt x="387985" y="1261999"/>
                </a:lnTo>
                <a:lnTo>
                  <a:pt x="305181" y="1242440"/>
                </a:lnTo>
                <a:lnTo>
                  <a:pt x="311613" y="1269862"/>
                </a:lnTo>
                <a:lnTo>
                  <a:pt x="324739" y="1267587"/>
                </a:lnTo>
                <a:close/>
              </a:path>
              <a:path w="327787" h="1316609">
                <a:moveTo>
                  <a:pt x="322580" y="1316609"/>
                </a:moveTo>
                <a:lnTo>
                  <a:pt x="327787" y="1285621"/>
                </a:lnTo>
                <a:lnTo>
                  <a:pt x="315797" y="1287699"/>
                </a:lnTo>
                <a:lnTo>
                  <a:pt x="322580" y="1316609"/>
                </a:lnTo>
                <a:close/>
              </a:path>
              <a:path w="327787" h="1316609">
                <a:moveTo>
                  <a:pt x="11303" y="450214"/>
                </a:moveTo>
                <a:lnTo>
                  <a:pt x="14097" y="497966"/>
                </a:lnTo>
                <a:lnTo>
                  <a:pt x="17272" y="543813"/>
                </a:lnTo>
                <a:lnTo>
                  <a:pt x="20700" y="587883"/>
                </a:lnTo>
                <a:lnTo>
                  <a:pt x="24384" y="630427"/>
                </a:lnTo>
                <a:lnTo>
                  <a:pt x="28448" y="671067"/>
                </a:lnTo>
                <a:lnTo>
                  <a:pt x="32639" y="710056"/>
                </a:lnTo>
                <a:lnTo>
                  <a:pt x="37084" y="747522"/>
                </a:lnTo>
                <a:lnTo>
                  <a:pt x="41910" y="783336"/>
                </a:lnTo>
                <a:lnTo>
                  <a:pt x="46862" y="817499"/>
                </a:lnTo>
                <a:lnTo>
                  <a:pt x="52070" y="850138"/>
                </a:lnTo>
                <a:lnTo>
                  <a:pt x="57531" y="881379"/>
                </a:lnTo>
                <a:lnTo>
                  <a:pt x="63119" y="911098"/>
                </a:lnTo>
                <a:lnTo>
                  <a:pt x="68961" y="939546"/>
                </a:lnTo>
                <a:lnTo>
                  <a:pt x="81280" y="991997"/>
                </a:lnTo>
                <a:lnTo>
                  <a:pt x="94107" y="1039113"/>
                </a:lnTo>
                <a:lnTo>
                  <a:pt x="107696" y="1081277"/>
                </a:lnTo>
                <a:lnTo>
                  <a:pt x="121920" y="1118615"/>
                </a:lnTo>
                <a:lnTo>
                  <a:pt x="136525" y="1151509"/>
                </a:lnTo>
                <a:lnTo>
                  <a:pt x="151637" y="1180211"/>
                </a:lnTo>
                <a:lnTo>
                  <a:pt x="167259" y="1204849"/>
                </a:lnTo>
                <a:lnTo>
                  <a:pt x="191262" y="1235075"/>
                </a:lnTo>
                <a:lnTo>
                  <a:pt x="215773" y="1257680"/>
                </a:lnTo>
                <a:lnTo>
                  <a:pt x="241046" y="1273683"/>
                </a:lnTo>
                <a:lnTo>
                  <a:pt x="274193" y="1285493"/>
                </a:lnTo>
                <a:lnTo>
                  <a:pt x="306832" y="1289050"/>
                </a:lnTo>
                <a:lnTo>
                  <a:pt x="308737" y="1288923"/>
                </a:lnTo>
                <a:lnTo>
                  <a:pt x="315797" y="1287699"/>
                </a:lnTo>
                <a:lnTo>
                  <a:pt x="327787" y="1285621"/>
                </a:lnTo>
                <a:lnTo>
                  <a:pt x="322580" y="1316609"/>
                </a:lnTo>
                <a:lnTo>
                  <a:pt x="387985" y="1261999"/>
                </a:lnTo>
                <a:lnTo>
                  <a:pt x="324739" y="1267587"/>
                </a:lnTo>
                <a:lnTo>
                  <a:pt x="311613" y="1269862"/>
                </a:lnTo>
                <a:lnTo>
                  <a:pt x="307594" y="1270762"/>
                </a:lnTo>
                <a:lnTo>
                  <a:pt x="305689" y="1270889"/>
                </a:lnTo>
                <a:lnTo>
                  <a:pt x="306663" y="1270720"/>
                </a:lnTo>
                <a:lnTo>
                  <a:pt x="293497" y="1270127"/>
                </a:lnTo>
                <a:lnTo>
                  <a:pt x="279146" y="1267967"/>
                </a:lnTo>
                <a:lnTo>
                  <a:pt x="242316" y="1253616"/>
                </a:lnTo>
                <a:lnTo>
                  <a:pt x="204978" y="1223010"/>
                </a:lnTo>
                <a:lnTo>
                  <a:pt x="175006" y="1183513"/>
                </a:lnTo>
                <a:lnTo>
                  <a:pt x="153035" y="1143762"/>
                </a:lnTo>
                <a:lnTo>
                  <a:pt x="131825" y="1094231"/>
                </a:lnTo>
                <a:lnTo>
                  <a:pt x="118237" y="1055370"/>
                </a:lnTo>
                <a:lnTo>
                  <a:pt x="105283" y="1011554"/>
                </a:lnTo>
                <a:lnTo>
                  <a:pt x="92837" y="962405"/>
                </a:lnTo>
                <a:lnTo>
                  <a:pt x="81025" y="907796"/>
                </a:lnTo>
                <a:lnTo>
                  <a:pt x="70104" y="847343"/>
                </a:lnTo>
                <a:lnTo>
                  <a:pt x="60071" y="780923"/>
                </a:lnTo>
                <a:lnTo>
                  <a:pt x="50800" y="708025"/>
                </a:lnTo>
                <a:lnTo>
                  <a:pt x="46609" y="669289"/>
                </a:lnTo>
                <a:lnTo>
                  <a:pt x="42672" y="628776"/>
                </a:lnTo>
                <a:lnTo>
                  <a:pt x="38989" y="586486"/>
                </a:lnTo>
                <a:lnTo>
                  <a:pt x="35560" y="542543"/>
                </a:lnTo>
                <a:lnTo>
                  <a:pt x="32385" y="496824"/>
                </a:lnTo>
                <a:lnTo>
                  <a:pt x="29464" y="449325"/>
                </a:lnTo>
                <a:lnTo>
                  <a:pt x="26924" y="399923"/>
                </a:lnTo>
                <a:lnTo>
                  <a:pt x="24637" y="348614"/>
                </a:lnTo>
                <a:lnTo>
                  <a:pt x="22733" y="295528"/>
                </a:lnTo>
                <a:lnTo>
                  <a:pt x="21082" y="240537"/>
                </a:lnTo>
                <a:lnTo>
                  <a:pt x="19939" y="183387"/>
                </a:lnTo>
                <a:lnTo>
                  <a:pt x="19050" y="124333"/>
                </a:lnTo>
                <a:lnTo>
                  <a:pt x="18415" y="63246"/>
                </a:lnTo>
                <a:lnTo>
                  <a:pt x="18287" y="0"/>
                </a:lnTo>
                <a:lnTo>
                  <a:pt x="0" y="0"/>
                </a:lnTo>
                <a:lnTo>
                  <a:pt x="127" y="63246"/>
                </a:lnTo>
                <a:lnTo>
                  <a:pt x="762" y="124460"/>
                </a:lnTo>
                <a:lnTo>
                  <a:pt x="1650" y="183641"/>
                </a:lnTo>
                <a:lnTo>
                  <a:pt x="2921" y="240918"/>
                </a:lnTo>
                <a:lnTo>
                  <a:pt x="4445" y="296163"/>
                </a:lnTo>
                <a:lnTo>
                  <a:pt x="6350" y="349376"/>
                </a:lnTo>
                <a:lnTo>
                  <a:pt x="8636" y="400685"/>
                </a:lnTo>
                <a:lnTo>
                  <a:pt x="11303" y="45021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5268" y="2238629"/>
            <a:ext cx="250062" cy="435229"/>
          </a:xfrm>
          <a:custGeom>
            <a:avLst/>
            <a:gdLst/>
            <a:ahLst/>
            <a:cxnLst/>
            <a:rect l="l" t="t" r="r" b="b"/>
            <a:pathLst>
              <a:path w="250062" h="435229">
                <a:moveTo>
                  <a:pt x="22098" y="184531"/>
                </a:moveTo>
                <a:lnTo>
                  <a:pt x="26289" y="199644"/>
                </a:lnTo>
                <a:lnTo>
                  <a:pt x="30987" y="214375"/>
                </a:lnTo>
                <a:lnTo>
                  <a:pt x="41021" y="241681"/>
                </a:lnTo>
                <a:lnTo>
                  <a:pt x="52070" y="266954"/>
                </a:lnTo>
                <a:lnTo>
                  <a:pt x="64135" y="290195"/>
                </a:lnTo>
                <a:lnTo>
                  <a:pt x="76708" y="311276"/>
                </a:lnTo>
                <a:lnTo>
                  <a:pt x="90043" y="330581"/>
                </a:lnTo>
                <a:lnTo>
                  <a:pt x="103886" y="347853"/>
                </a:lnTo>
                <a:lnTo>
                  <a:pt x="117983" y="363347"/>
                </a:lnTo>
                <a:lnTo>
                  <a:pt x="132207" y="377063"/>
                </a:lnTo>
                <a:lnTo>
                  <a:pt x="146431" y="389128"/>
                </a:lnTo>
                <a:lnTo>
                  <a:pt x="160655" y="399415"/>
                </a:lnTo>
                <a:lnTo>
                  <a:pt x="174214" y="403254"/>
                </a:lnTo>
                <a:lnTo>
                  <a:pt x="168021" y="383159"/>
                </a:lnTo>
                <a:lnTo>
                  <a:pt x="158242" y="375031"/>
                </a:lnTo>
                <a:lnTo>
                  <a:pt x="144780" y="363855"/>
                </a:lnTo>
                <a:lnTo>
                  <a:pt x="131445" y="351028"/>
                </a:lnTo>
                <a:lnTo>
                  <a:pt x="118110" y="336423"/>
                </a:lnTo>
                <a:lnTo>
                  <a:pt x="105029" y="320167"/>
                </a:lnTo>
                <a:lnTo>
                  <a:pt x="92456" y="301879"/>
                </a:lnTo>
                <a:lnTo>
                  <a:pt x="80264" y="281813"/>
                </a:lnTo>
                <a:lnTo>
                  <a:pt x="68834" y="259587"/>
                </a:lnTo>
                <a:lnTo>
                  <a:pt x="58166" y="235331"/>
                </a:lnTo>
                <a:lnTo>
                  <a:pt x="48387" y="208787"/>
                </a:lnTo>
                <a:lnTo>
                  <a:pt x="43942" y="194691"/>
                </a:lnTo>
                <a:lnTo>
                  <a:pt x="39878" y="180086"/>
                </a:lnTo>
                <a:lnTo>
                  <a:pt x="35941" y="164973"/>
                </a:lnTo>
                <a:lnTo>
                  <a:pt x="32512" y="149098"/>
                </a:lnTo>
                <a:lnTo>
                  <a:pt x="29337" y="132587"/>
                </a:lnTo>
                <a:lnTo>
                  <a:pt x="26543" y="115697"/>
                </a:lnTo>
                <a:lnTo>
                  <a:pt x="24003" y="98044"/>
                </a:lnTo>
                <a:lnTo>
                  <a:pt x="22098" y="79756"/>
                </a:lnTo>
                <a:lnTo>
                  <a:pt x="20447" y="60833"/>
                </a:lnTo>
                <a:lnTo>
                  <a:pt x="19177" y="41401"/>
                </a:lnTo>
                <a:lnTo>
                  <a:pt x="18542" y="21082"/>
                </a:lnTo>
                <a:lnTo>
                  <a:pt x="18287" y="0"/>
                </a:lnTo>
                <a:lnTo>
                  <a:pt x="0" y="254"/>
                </a:lnTo>
                <a:lnTo>
                  <a:pt x="254" y="21336"/>
                </a:lnTo>
                <a:lnTo>
                  <a:pt x="1016" y="41910"/>
                </a:lnTo>
                <a:lnTo>
                  <a:pt x="2159" y="61975"/>
                </a:lnTo>
                <a:lnTo>
                  <a:pt x="3810" y="81280"/>
                </a:lnTo>
                <a:lnTo>
                  <a:pt x="5842" y="99949"/>
                </a:lnTo>
                <a:lnTo>
                  <a:pt x="8382" y="118110"/>
                </a:lnTo>
                <a:lnTo>
                  <a:pt x="11303" y="135636"/>
                </a:lnTo>
                <a:lnTo>
                  <a:pt x="14605" y="152526"/>
                </a:lnTo>
                <a:lnTo>
                  <a:pt x="18161" y="168910"/>
                </a:lnTo>
                <a:lnTo>
                  <a:pt x="22098" y="184531"/>
                </a:lnTo>
                <a:close/>
              </a:path>
              <a:path w="250062" h="435229">
                <a:moveTo>
                  <a:pt x="188595" y="387731"/>
                </a:moveTo>
                <a:lnTo>
                  <a:pt x="174214" y="403254"/>
                </a:lnTo>
                <a:lnTo>
                  <a:pt x="184658" y="405511"/>
                </a:lnTo>
                <a:lnTo>
                  <a:pt x="188595" y="387731"/>
                </a:lnTo>
                <a:close/>
              </a:path>
              <a:path w="250062" h="435229">
                <a:moveTo>
                  <a:pt x="173522" y="384381"/>
                </a:moveTo>
                <a:lnTo>
                  <a:pt x="169951" y="383588"/>
                </a:lnTo>
                <a:lnTo>
                  <a:pt x="171450" y="384683"/>
                </a:lnTo>
                <a:lnTo>
                  <a:pt x="173522" y="384381"/>
                </a:lnTo>
                <a:close/>
              </a:path>
              <a:path w="250062" h="435229">
                <a:moveTo>
                  <a:pt x="174214" y="403254"/>
                </a:moveTo>
                <a:lnTo>
                  <a:pt x="175387" y="435229"/>
                </a:lnTo>
                <a:lnTo>
                  <a:pt x="250062" y="394335"/>
                </a:lnTo>
                <a:lnTo>
                  <a:pt x="172592" y="359029"/>
                </a:lnTo>
                <a:lnTo>
                  <a:pt x="173522" y="384381"/>
                </a:lnTo>
                <a:lnTo>
                  <a:pt x="171450" y="384683"/>
                </a:lnTo>
                <a:lnTo>
                  <a:pt x="169951" y="383588"/>
                </a:lnTo>
                <a:lnTo>
                  <a:pt x="158242" y="375031"/>
                </a:lnTo>
                <a:lnTo>
                  <a:pt x="168021" y="383159"/>
                </a:lnTo>
                <a:lnTo>
                  <a:pt x="174214" y="403254"/>
                </a:lnTo>
                <a:lnTo>
                  <a:pt x="188595" y="387731"/>
                </a:lnTo>
                <a:lnTo>
                  <a:pt x="184658" y="405511"/>
                </a:lnTo>
                <a:lnTo>
                  <a:pt x="174214" y="4032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2108" y="3380232"/>
            <a:ext cx="333248" cy="612647"/>
          </a:xfrm>
          <a:custGeom>
            <a:avLst/>
            <a:gdLst/>
            <a:ahLst/>
            <a:cxnLst/>
            <a:rect l="l" t="t" r="r" b="b"/>
            <a:pathLst>
              <a:path w="333248" h="612647">
                <a:moveTo>
                  <a:pt x="24511" y="58927"/>
                </a:moveTo>
                <a:lnTo>
                  <a:pt x="0" y="0"/>
                </a:lnTo>
                <a:lnTo>
                  <a:pt x="2540" y="85216"/>
                </a:lnTo>
                <a:lnTo>
                  <a:pt x="30521" y="70113"/>
                </a:lnTo>
                <a:lnTo>
                  <a:pt x="24511" y="58927"/>
                </a:lnTo>
                <a:close/>
              </a:path>
              <a:path w="333248" h="612647">
                <a:moveTo>
                  <a:pt x="35687" y="52958"/>
                </a:moveTo>
                <a:lnTo>
                  <a:pt x="30521" y="70113"/>
                </a:lnTo>
                <a:lnTo>
                  <a:pt x="322072" y="612647"/>
                </a:lnTo>
                <a:lnTo>
                  <a:pt x="333248" y="606551"/>
                </a:lnTo>
                <a:lnTo>
                  <a:pt x="41672" y="64094"/>
                </a:lnTo>
                <a:lnTo>
                  <a:pt x="69596" y="49021"/>
                </a:lnTo>
                <a:lnTo>
                  <a:pt x="0" y="0"/>
                </a:lnTo>
                <a:lnTo>
                  <a:pt x="24511" y="58927"/>
                </a:lnTo>
                <a:lnTo>
                  <a:pt x="30521" y="70113"/>
                </a:lnTo>
                <a:lnTo>
                  <a:pt x="35687" y="5295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6486" y="358797"/>
            <a:ext cx="29606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 formulai</a:t>
            </a:r>
            <a:r>
              <a:rPr sz="3600" i="1" spc="-12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217" y="1537892"/>
            <a:ext cx="1291171" cy="786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b="1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ml</a:t>
            </a:r>
            <a:r>
              <a:rPr sz="2700" b="1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 marR="1311">
              <a:lnSpc>
                <a:spcPct val="94401"/>
              </a:lnSpc>
            </a:pPr>
            <a:r>
              <a:rPr sz="1800" b="1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b="1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 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816">
              <a:lnSpc>
                <a:spcPct val="94401"/>
              </a:lnSpc>
              <a:spcBef>
                <a:spcPts val="45"/>
              </a:spcBef>
            </a:pPr>
            <a:r>
              <a:rPr sz="1800" b="1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form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3169" y="2070246"/>
            <a:ext cx="11542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etho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3550" y="2070246"/>
            <a:ext cx="1599854" cy="800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736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 enc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ype="</a:t>
            </a:r>
            <a:endParaRPr sz="1800">
              <a:latin typeface="Courier New"/>
              <a:cs typeface="Courier New"/>
            </a:endParaRPr>
          </a:p>
          <a:p>
            <a:pPr marL="12700" marR="1064867">
              <a:lnSpc>
                <a:spcPct val="96855"/>
              </a:lnSpc>
              <a:spcBef>
                <a:spcPts val="530"/>
              </a:spcBef>
            </a:pPr>
            <a:r>
              <a:rPr sz="16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get post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2339" y="2070246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659" y="2070246"/>
            <a:ext cx="3549885" cy="857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507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ctio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700" b="1" spc="-8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latin typeface="Courier New"/>
                <a:cs typeface="Courier New"/>
              </a:rPr>
              <a:t>s</a:t>
            </a:r>
            <a:r>
              <a:rPr sz="2700" b="1" spc="-14" baseline="4904" dirty="0" smtClean="0">
                <a:latin typeface="Courier New"/>
                <a:cs typeface="Courier New"/>
              </a:rPr>
              <a:t>c</a:t>
            </a:r>
            <a:r>
              <a:rPr sz="2700" b="1" spc="0" baseline="4904" dirty="0" smtClean="0">
                <a:latin typeface="Courier New"/>
                <a:cs typeface="Courier New"/>
              </a:rPr>
              <a:t>r</a:t>
            </a:r>
            <a:r>
              <a:rPr sz="2700" b="1" spc="-14" baseline="4904" dirty="0" smtClean="0"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latin typeface="Courier New"/>
                <a:cs typeface="Courier New"/>
              </a:rPr>
              <a:t>pt</a:t>
            </a:r>
            <a:r>
              <a:rPr sz="2700" b="1" spc="-14" baseline="4904" dirty="0" smtClean="0">
                <a:latin typeface="Courier New"/>
                <a:cs typeface="Courier New"/>
              </a:rPr>
              <a:t>.</a:t>
            </a:r>
            <a:r>
              <a:rPr sz="2700" b="1" spc="0" baseline="4904" dirty="0" smtClean="0">
                <a:latin typeface="Courier New"/>
                <a:cs typeface="Courier New"/>
              </a:rPr>
              <a:t>p</a:t>
            </a:r>
            <a:r>
              <a:rPr sz="2700" b="1" spc="-14" baseline="4904" dirty="0" smtClean="0">
                <a:latin typeface="Courier New"/>
                <a:cs typeface="Courier New"/>
              </a:rPr>
              <a:t>h</a:t>
            </a:r>
            <a:r>
              <a:rPr sz="2700" b="1" spc="-9" baseline="4904" dirty="0" smtClean="0">
                <a:latin typeface="Courier New"/>
                <a:cs typeface="Courier New"/>
              </a:rPr>
              <a:t>p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381150">
              <a:lnSpc>
                <a:spcPts val="1939"/>
              </a:lnSpc>
              <a:spcBef>
                <a:spcPts val="793"/>
              </a:spcBef>
            </a:pPr>
            <a:r>
              <a:rPr sz="1600" b="1" i="1" spc="0" dirty="0" smtClean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1600" b="1" i="1" spc="-16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i="1" spc="0" dirty="0" smtClean="0">
                <a:solidFill>
                  <a:srgbClr val="0000FF"/>
                </a:solidFill>
                <a:latin typeface="Calibri"/>
                <a:cs typeface="Calibri"/>
              </a:rPr>
              <a:t>du</a:t>
            </a:r>
            <a:r>
              <a:rPr sz="1600" b="1" i="1" spc="-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i="1" spc="-4" dirty="0" smtClean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600" b="1" i="1" spc="0" dirty="0" smtClean="0">
                <a:solidFill>
                  <a:srgbClr val="0000FF"/>
                </a:solidFill>
                <a:latin typeface="Calibri"/>
                <a:cs typeface="Calibri"/>
              </a:rPr>
              <a:t>cr</a:t>
            </a:r>
            <a:r>
              <a:rPr sz="1600" b="1" i="1" spc="9" dirty="0" smtClean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600" b="1" i="1" spc="-14" dirty="0" smtClean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600" b="1" i="1" spc="0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600" b="1" i="1" spc="-26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i="1" spc="0" dirty="0" smtClean="0">
                <a:solidFill>
                  <a:srgbClr val="0000FF"/>
                </a:solidFill>
                <a:latin typeface="Calibri"/>
                <a:cs typeface="Calibri"/>
              </a:rPr>
              <a:t>au</a:t>
            </a:r>
            <a:r>
              <a:rPr sz="1600" b="1" i="1" spc="-4" dirty="0" smtClean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sz="1600" b="1" i="1" spc="0" dirty="0" smtClean="0">
                <a:solidFill>
                  <a:srgbClr val="0000FF"/>
                </a:solidFill>
                <a:latin typeface="Calibri"/>
                <a:cs typeface="Calibri"/>
              </a:rPr>
              <a:t>uel</a:t>
            </a:r>
            <a:r>
              <a:rPr sz="1600" b="1" i="1" spc="-1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i="1" spc="-4" dirty="0" smtClean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600" b="1" i="1" spc="0" dirty="0" smtClean="0">
                <a:solidFill>
                  <a:srgbClr val="0000FF"/>
                </a:solidFill>
                <a:latin typeface="Calibri"/>
                <a:cs typeface="Calibri"/>
              </a:rPr>
              <a:t>era </a:t>
            </a:r>
            <a:r>
              <a:rPr sz="1600" b="1" i="1" spc="-4" dirty="0" smtClean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600" b="1" i="1" spc="0" dirty="0" smtClean="0">
                <a:solidFill>
                  <a:srgbClr val="0000FF"/>
                </a:solidFill>
                <a:latin typeface="Calibri"/>
                <a:cs typeface="Calibri"/>
              </a:rPr>
              <a:t>oumis</a:t>
            </a:r>
            <a:r>
              <a:rPr sz="1600" b="1" i="1" spc="-26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i="1" spc="0" dirty="0" smtClean="0">
                <a:solidFill>
                  <a:srgbClr val="0000FF"/>
                </a:solidFill>
                <a:latin typeface="Calibri"/>
                <a:cs typeface="Calibri"/>
              </a:rPr>
              <a:t>le</a:t>
            </a:r>
            <a:r>
              <a:rPr sz="1600" b="1" i="1" spc="-1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i="1" spc="-14" dirty="0" smtClean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600" b="1" i="1" spc="0" dirty="0" smtClean="0">
                <a:solidFill>
                  <a:srgbClr val="0000FF"/>
                </a:solidFill>
                <a:latin typeface="Calibri"/>
                <a:cs typeface="Calibri"/>
              </a:rPr>
              <a:t>ormula</a:t>
            </a:r>
            <a:r>
              <a:rPr sz="1600" b="1" i="1" spc="4" dirty="0" smtClean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600" b="1" i="1" spc="0" dirty="0" smtClean="0">
                <a:solidFill>
                  <a:srgbClr val="0000FF"/>
                </a:solidFill>
                <a:latin typeface="Calibri"/>
                <a:cs typeface="Calibri"/>
              </a:rPr>
              <a:t>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350" y="2957956"/>
            <a:ext cx="179109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i="1" spc="0" baseline="3413" dirty="0" smtClean="0">
                <a:solidFill>
                  <a:srgbClr val="008000"/>
                </a:solidFill>
                <a:latin typeface="Calibri"/>
                <a:cs typeface="Calibri"/>
              </a:rPr>
              <a:t>(</a:t>
            </a:r>
            <a:r>
              <a:rPr sz="2400" i="1" spc="-4" baseline="3413" dirty="0" smtClean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2400" i="1" spc="0" baseline="3413" dirty="0" smtClean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2400" i="1" spc="-6" baseline="3413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i="1" spc="0" baseline="3413" dirty="0" smtClean="0">
                <a:solidFill>
                  <a:srgbClr val="008000"/>
                </a:solidFill>
                <a:latin typeface="Calibri"/>
                <a:cs typeface="Calibri"/>
              </a:rPr>
              <a:t>ve</a:t>
            </a:r>
            <a:r>
              <a:rPr sz="2400" i="1" spc="4" baseline="3413" dirty="0" smtClean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2400" i="1" spc="0" baseline="3413" dirty="0" smtClean="0">
                <a:solidFill>
                  <a:srgbClr val="008000"/>
                </a:solidFill>
                <a:latin typeface="Calibri"/>
                <a:cs typeface="Calibri"/>
              </a:rPr>
              <a:t>ra</a:t>
            </a:r>
            <a:r>
              <a:rPr sz="2400" i="1" spc="-23" baseline="3413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i="1" spc="0" baseline="3413" dirty="0" smtClean="0">
                <a:solidFill>
                  <a:srgbClr val="008000"/>
                </a:solidFill>
                <a:latin typeface="Calibri"/>
                <a:cs typeface="Calibri"/>
              </a:rPr>
              <a:t>plus</a:t>
            </a:r>
            <a:r>
              <a:rPr sz="2400" i="1" spc="-16" baseline="3413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i="1" spc="-19" baseline="3413" dirty="0" smtClean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2400" i="1" spc="0" baseline="3413" dirty="0" smtClean="0">
                <a:solidFill>
                  <a:srgbClr val="008000"/>
                </a:solidFill>
                <a:latin typeface="Calibri"/>
                <a:cs typeface="Calibri"/>
              </a:rPr>
              <a:t>ard.</a:t>
            </a:r>
            <a:r>
              <a:rPr sz="2400" i="1" spc="4" baseline="3413" dirty="0" smtClean="0">
                <a:solidFill>
                  <a:srgbClr val="008000"/>
                </a:solidFill>
                <a:latin typeface="Calibri"/>
                <a:cs typeface="Calibri"/>
              </a:rPr>
              <a:t>..</a:t>
            </a:r>
            <a:r>
              <a:rPr sz="2400" i="1" spc="0" baseline="3413" dirty="0" smtClean="0">
                <a:solidFill>
                  <a:srgbClr val="008000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6754" y="3135639"/>
            <a:ext cx="4085821" cy="1044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2400" b="1" spc="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400" b="1" spc="1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2400" b="1" spc="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2400" b="1" spc="1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/x</a:t>
            </a:r>
            <a:r>
              <a:rPr sz="2400" b="1" spc="0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-www-</a:t>
            </a:r>
            <a:r>
              <a:rPr sz="2400" b="1" spc="1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2400" b="1" spc="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or</a:t>
            </a:r>
            <a:r>
              <a:rPr sz="2400" b="1" spc="0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m-</a:t>
            </a:r>
            <a:r>
              <a:rPr sz="2400" b="1" spc="1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2400" b="1" spc="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0000FF"/>
                </a:solidFill>
                <a:latin typeface="Courier New"/>
                <a:cs typeface="Courier New"/>
              </a:rPr>
              <a:t>ed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</a:pPr>
            <a:r>
              <a:rPr sz="1600" spc="0" dirty="0" smtClean="0">
                <a:solidFill>
                  <a:srgbClr val="0000FF"/>
                </a:solidFill>
                <a:latin typeface="Courier New"/>
                <a:cs typeface="Courier New"/>
              </a:rPr>
              <a:t>multip</a:t>
            </a:r>
            <a:r>
              <a:rPr sz="1600" spc="9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spc="0" dirty="0" smtClean="0">
                <a:solidFill>
                  <a:srgbClr val="0000FF"/>
                </a:solidFill>
                <a:latin typeface="Courier New"/>
                <a:cs typeface="Courier New"/>
              </a:rPr>
              <a:t>rt/f</a:t>
            </a:r>
            <a:r>
              <a:rPr sz="1600" spc="14" dirty="0" smtClean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600" spc="0" dirty="0" smtClean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spc="9" dirty="0" smtClean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600" spc="0" dirty="0" smtClean="0">
                <a:solidFill>
                  <a:srgbClr val="0000FF"/>
                </a:solidFill>
                <a:latin typeface="Courier New"/>
                <a:cs typeface="Courier New"/>
              </a:rPr>
              <a:t>-data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50"/>
              </a:spcBef>
            </a:pPr>
            <a:r>
              <a:rPr sz="1600" spc="0" dirty="0" smtClean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spc="4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spc="0" dirty="0" smtClean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600" spc="4" dirty="0" smtClean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spc="0" dirty="0" smtClean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sz="1600" spc="4" dirty="0" smtClean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600" spc="14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spc="0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spc="4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spc="0" dirty="0" smtClean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2559685" marR="30403">
              <a:lnSpc>
                <a:spcPct val="101725"/>
              </a:lnSpc>
              <a:spcBef>
                <a:spcPts val="724"/>
              </a:spcBef>
            </a:pP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v</a:t>
            </a:r>
            <a:r>
              <a:rPr sz="1600" i="1" spc="-9" dirty="0" smtClean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600" i="1" spc="4" dirty="0" smtClean="0">
                <a:solidFill>
                  <a:srgbClr val="008000"/>
                </a:solidFill>
                <a:latin typeface="Calibri"/>
                <a:cs typeface="Calibri"/>
              </a:rPr>
              <a:t>le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ur</a:t>
            </a:r>
            <a:r>
              <a:rPr sz="1600" i="1" spc="-3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p</a:t>
            </a:r>
            <a:r>
              <a:rPr sz="1600" i="1" spc="-9" dirty="0" smtClean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1600" i="1" spc="-6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dé</a:t>
            </a:r>
            <a:r>
              <a:rPr sz="1600" i="1" spc="-14" dirty="0" smtClean="0">
                <a:solidFill>
                  <a:srgbClr val="008000"/>
                </a:solidFill>
                <a:latin typeface="Calibri"/>
                <a:cs typeface="Calibri"/>
              </a:rPr>
              <a:t>f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600" i="1" spc="-9" dirty="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217" y="4199909"/>
            <a:ext cx="1562655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9816">
              <a:lnSpc>
                <a:spcPts val="1964"/>
              </a:lnSpc>
              <a:spcBef>
                <a:spcPts val="98"/>
              </a:spcBef>
            </a:pPr>
            <a:r>
              <a:rPr sz="2700" b="1" spc="-9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b="1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 marR="34289">
              <a:lnSpc>
                <a:spcPct val="94401"/>
              </a:lnSpc>
            </a:pPr>
            <a:r>
              <a:rPr sz="1800" b="1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latin typeface="Courier New"/>
                <a:cs typeface="Courier New"/>
              </a:rPr>
              <a:t>/</a:t>
            </a:r>
            <a:r>
              <a:rPr sz="1800" b="1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ody 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b="1" spc="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27704" y="2551176"/>
            <a:ext cx="134112" cy="577596"/>
          </a:xfrm>
          <a:custGeom>
            <a:avLst/>
            <a:gdLst/>
            <a:ahLst/>
            <a:cxnLst/>
            <a:rect l="l" t="t" r="r" b="b"/>
            <a:pathLst>
              <a:path w="134112" h="577596">
                <a:moveTo>
                  <a:pt x="0" y="0"/>
                </a:moveTo>
                <a:lnTo>
                  <a:pt x="16557" y="1469"/>
                </a:lnTo>
                <a:lnTo>
                  <a:pt x="31598" y="5635"/>
                </a:lnTo>
                <a:lnTo>
                  <a:pt x="44621" y="12135"/>
                </a:lnTo>
                <a:lnTo>
                  <a:pt x="55123" y="20606"/>
                </a:lnTo>
                <a:lnTo>
                  <a:pt x="62603" y="30686"/>
                </a:lnTo>
                <a:lnTo>
                  <a:pt x="66557" y="42011"/>
                </a:lnTo>
                <a:lnTo>
                  <a:pt x="67056" y="47878"/>
                </a:lnTo>
                <a:lnTo>
                  <a:pt x="67056" y="240919"/>
                </a:lnTo>
                <a:lnTo>
                  <a:pt x="69108" y="252720"/>
                </a:lnTo>
                <a:lnTo>
                  <a:pt x="74931" y="263453"/>
                </a:lnTo>
                <a:lnTo>
                  <a:pt x="84021" y="272754"/>
                </a:lnTo>
                <a:lnTo>
                  <a:pt x="95877" y="280261"/>
                </a:lnTo>
                <a:lnTo>
                  <a:pt x="109997" y="285611"/>
                </a:lnTo>
                <a:lnTo>
                  <a:pt x="125877" y="288441"/>
                </a:lnTo>
                <a:lnTo>
                  <a:pt x="134112" y="288798"/>
                </a:lnTo>
                <a:lnTo>
                  <a:pt x="117554" y="290267"/>
                </a:lnTo>
                <a:lnTo>
                  <a:pt x="102513" y="294433"/>
                </a:lnTo>
                <a:lnTo>
                  <a:pt x="89490" y="300933"/>
                </a:lnTo>
                <a:lnTo>
                  <a:pt x="78988" y="309404"/>
                </a:lnTo>
                <a:lnTo>
                  <a:pt x="71508" y="319484"/>
                </a:lnTo>
                <a:lnTo>
                  <a:pt x="67554" y="330809"/>
                </a:lnTo>
                <a:lnTo>
                  <a:pt x="67056" y="336676"/>
                </a:lnTo>
                <a:lnTo>
                  <a:pt x="67056" y="529716"/>
                </a:lnTo>
                <a:lnTo>
                  <a:pt x="65003" y="541518"/>
                </a:lnTo>
                <a:lnTo>
                  <a:pt x="59180" y="552251"/>
                </a:lnTo>
                <a:lnTo>
                  <a:pt x="50090" y="561552"/>
                </a:lnTo>
                <a:lnTo>
                  <a:pt x="38234" y="569059"/>
                </a:lnTo>
                <a:lnTo>
                  <a:pt x="24114" y="574409"/>
                </a:lnTo>
                <a:lnTo>
                  <a:pt x="8234" y="577239"/>
                </a:lnTo>
                <a:lnTo>
                  <a:pt x="0" y="57759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7704" y="3343655"/>
            <a:ext cx="134112" cy="833628"/>
          </a:xfrm>
          <a:custGeom>
            <a:avLst/>
            <a:gdLst/>
            <a:ahLst/>
            <a:cxnLst/>
            <a:rect l="l" t="t" r="r" b="b"/>
            <a:pathLst>
              <a:path w="134112" h="833627">
                <a:moveTo>
                  <a:pt x="0" y="0"/>
                </a:moveTo>
                <a:lnTo>
                  <a:pt x="14251" y="1556"/>
                </a:lnTo>
                <a:lnTo>
                  <a:pt x="27445" y="6012"/>
                </a:lnTo>
                <a:lnTo>
                  <a:pt x="39267" y="13042"/>
                </a:lnTo>
                <a:lnTo>
                  <a:pt x="49402" y="22323"/>
                </a:lnTo>
                <a:lnTo>
                  <a:pt x="57535" y="33532"/>
                </a:lnTo>
                <a:lnTo>
                  <a:pt x="63352" y="46345"/>
                </a:lnTo>
                <a:lnTo>
                  <a:pt x="66538" y="60438"/>
                </a:lnTo>
                <a:lnTo>
                  <a:pt x="67056" y="69088"/>
                </a:lnTo>
                <a:lnTo>
                  <a:pt x="67056" y="347726"/>
                </a:lnTo>
                <a:lnTo>
                  <a:pt x="68568" y="362414"/>
                </a:lnTo>
                <a:lnTo>
                  <a:pt x="72894" y="376011"/>
                </a:lnTo>
                <a:lnTo>
                  <a:pt x="79720" y="388191"/>
                </a:lnTo>
                <a:lnTo>
                  <a:pt x="88730" y="398632"/>
                </a:lnTo>
                <a:lnTo>
                  <a:pt x="99610" y="407009"/>
                </a:lnTo>
                <a:lnTo>
                  <a:pt x="112045" y="413000"/>
                </a:lnTo>
                <a:lnTo>
                  <a:pt x="125720" y="416280"/>
                </a:lnTo>
                <a:lnTo>
                  <a:pt x="134112" y="416814"/>
                </a:lnTo>
                <a:lnTo>
                  <a:pt x="119860" y="418370"/>
                </a:lnTo>
                <a:lnTo>
                  <a:pt x="106666" y="422826"/>
                </a:lnTo>
                <a:lnTo>
                  <a:pt x="94844" y="429856"/>
                </a:lnTo>
                <a:lnTo>
                  <a:pt x="84709" y="439137"/>
                </a:lnTo>
                <a:lnTo>
                  <a:pt x="76576" y="450346"/>
                </a:lnTo>
                <a:lnTo>
                  <a:pt x="70759" y="463159"/>
                </a:lnTo>
                <a:lnTo>
                  <a:pt x="67573" y="477252"/>
                </a:lnTo>
                <a:lnTo>
                  <a:pt x="67056" y="485902"/>
                </a:lnTo>
                <a:lnTo>
                  <a:pt x="67056" y="764540"/>
                </a:lnTo>
                <a:lnTo>
                  <a:pt x="65543" y="779228"/>
                </a:lnTo>
                <a:lnTo>
                  <a:pt x="61217" y="792825"/>
                </a:lnTo>
                <a:lnTo>
                  <a:pt x="54391" y="805005"/>
                </a:lnTo>
                <a:lnTo>
                  <a:pt x="45381" y="815446"/>
                </a:lnTo>
                <a:lnTo>
                  <a:pt x="34501" y="823823"/>
                </a:lnTo>
                <a:lnTo>
                  <a:pt x="22066" y="829814"/>
                </a:lnTo>
                <a:lnTo>
                  <a:pt x="8391" y="833094"/>
                </a:lnTo>
                <a:lnTo>
                  <a:pt x="0" y="83362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27704" y="4459224"/>
            <a:ext cx="134112" cy="577595"/>
          </a:xfrm>
          <a:custGeom>
            <a:avLst/>
            <a:gdLst/>
            <a:ahLst/>
            <a:cxnLst/>
            <a:rect l="l" t="t" r="r" b="b"/>
            <a:pathLst>
              <a:path w="134112" h="577596">
                <a:moveTo>
                  <a:pt x="0" y="0"/>
                </a:moveTo>
                <a:lnTo>
                  <a:pt x="16557" y="1469"/>
                </a:lnTo>
                <a:lnTo>
                  <a:pt x="31598" y="5635"/>
                </a:lnTo>
                <a:lnTo>
                  <a:pt x="44621" y="12135"/>
                </a:lnTo>
                <a:lnTo>
                  <a:pt x="55123" y="20606"/>
                </a:lnTo>
                <a:lnTo>
                  <a:pt x="62603" y="30686"/>
                </a:lnTo>
                <a:lnTo>
                  <a:pt x="66557" y="42011"/>
                </a:lnTo>
                <a:lnTo>
                  <a:pt x="67056" y="47878"/>
                </a:lnTo>
                <a:lnTo>
                  <a:pt x="67056" y="240919"/>
                </a:lnTo>
                <a:lnTo>
                  <a:pt x="69108" y="252720"/>
                </a:lnTo>
                <a:lnTo>
                  <a:pt x="74931" y="263453"/>
                </a:lnTo>
                <a:lnTo>
                  <a:pt x="84021" y="272754"/>
                </a:lnTo>
                <a:lnTo>
                  <a:pt x="95877" y="280261"/>
                </a:lnTo>
                <a:lnTo>
                  <a:pt x="109997" y="285611"/>
                </a:lnTo>
                <a:lnTo>
                  <a:pt x="125877" y="288441"/>
                </a:lnTo>
                <a:lnTo>
                  <a:pt x="134112" y="288798"/>
                </a:lnTo>
                <a:lnTo>
                  <a:pt x="117554" y="290267"/>
                </a:lnTo>
                <a:lnTo>
                  <a:pt x="102513" y="294433"/>
                </a:lnTo>
                <a:lnTo>
                  <a:pt x="89490" y="300933"/>
                </a:lnTo>
                <a:lnTo>
                  <a:pt x="78988" y="309404"/>
                </a:lnTo>
                <a:lnTo>
                  <a:pt x="71508" y="319484"/>
                </a:lnTo>
                <a:lnTo>
                  <a:pt x="67554" y="330809"/>
                </a:lnTo>
                <a:lnTo>
                  <a:pt x="67056" y="336676"/>
                </a:lnTo>
                <a:lnTo>
                  <a:pt x="67056" y="529717"/>
                </a:lnTo>
                <a:lnTo>
                  <a:pt x="65003" y="541518"/>
                </a:lnTo>
                <a:lnTo>
                  <a:pt x="59180" y="552251"/>
                </a:lnTo>
                <a:lnTo>
                  <a:pt x="50090" y="561552"/>
                </a:lnTo>
                <a:lnTo>
                  <a:pt x="38234" y="569059"/>
                </a:lnTo>
                <a:lnTo>
                  <a:pt x="24114" y="574409"/>
                </a:lnTo>
                <a:lnTo>
                  <a:pt x="8234" y="577239"/>
                </a:lnTo>
                <a:lnTo>
                  <a:pt x="0" y="57759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200" y="5486400"/>
            <a:ext cx="5023104" cy="370331"/>
          </a:xfrm>
          <a:custGeom>
            <a:avLst/>
            <a:gdLst/>
            <a:ahLst/>
            <a:cxnLst/>
            <a:rect l="l" t="t" r="r" b="b"/>
            <a:pathLst>
              <a:path w="5023104" h="370331">
                <a:moveTo>
                  <a:pt x="0" y="370331"/>
                </a:moveTo>
                <a:lnTo>
                  <a:pt x="5023104" y="370331"/>
                </a:lnTo>
                <a:lnTo>
                  <a:pt x="502310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16277" y="358797"/>
            <a:ext cx="7290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5627" y="358797"/>
            <a:ext cx="40300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ensembles de champs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217" y="1537892"/>
            <a:ext cx="2518226" cy="786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b="1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ml</a:t>
            </a:r>
            <a:r>
              <a:rPr sz="2700" b="1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 marR="34289">
              <a:lnSpc>
                <a:spcPct val="94401"/>
              </a:lnSpc>
            </a:pPr>
            <a:r>
              <a:rPr sz="1800" b="1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b="1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 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816">
              <a:lnSpc>
                <a:spcPct val="94401"/>
              </a:lnSpc>
              <a:spcBef>
                <a:spcPts val="45"/>
              </a:spcBef>
            </a:pPr>
            <a:r>
              <a:rPr sz="1800" b="1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form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etho</a:t>
            </a:r>
            <a:r>
              <a:rPr sz="1800" b="1" spc="-3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="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2988" y="2070246"/>
            <a:ext cx="15629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"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yp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latin typeface="Courier New"/>
                <a:cs typeface="Courier New"/>
              </a:rPr>
              <a:t>="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4465" y="2070246"/>
            <a:ext cx="306196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" 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ct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b="1" spc="-14" baseline="4904" dirty="0" smtClean="0">
                <a:latin typeface="Courier New"/>
                <a:cs typeface="Courier New"/>
              </a:rPr>
              <a:t>=</a:t>
            </a:r>
            <a:r>
              <a:rPr sz="2700" b="1" spc="0" baseline="4904" dirty="0" smtClean="0">
                <a:latin typeface="Courier New"/>
                <a:cs typeface="Courier New"/>
              </a:rPr>
              <a:t>"s</a:t>
            </a:r>
            <a:r>
              <a:rPr sz="2700" b="1" spc="-14" baseline="4904" dirty="0" smtClean="0">
                <a:latin typeface="Courier New"/>
                <a:cs typeface="Courier New"/>
              </a:rPr>
              <a:t>c</a:t>
            </a:r>
            <a:r>
              <a:rPr sz="2700" b="1" spc="0" baseline="4904" dirty="0" smtClean="0">
                <a:latin typeface="Courier New"/>
                <a:cs typeface="Courier New"/>
              </a:rPr>
              <a:t>r</a:t>
            </a:r>
            <a:r>
              <a:rPr sz="2700" b="1" spc="-14" baseline="4904" dirty="0" smtClean="0"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latin typeface="Courier New"/>
                <a:cs typeface="Courier New"/>
              </a:rPr>
              <a:t>pt</a:t>
            </a:r>
            <a:r>
              <a:rPr sz="2700" b="1" spc="-14" baseline="4904" dirty="0" smtClean="0">
                <a:latin typeface="Courier New"/>
                <a:cs typeface="Courier New"/>
              </a:rPr>
              <a:t>.</a:t>
            </a:r>
            <a:r>
              <a:rPr sz="2700" b="1" spc="0" baseline="4904" dirty="0" smtClean="0">
                <a:latin typeface="Courier New"/>
                <a:cs typeface="Courier New"/>
              </a:rPr>
              <a:t>p</a:t>
            </a:r>
            <a:r>
              <a:rPr sz="2700" b="1" spc="-14" baseline="4904" dirty="0" smtClean="0">
                <a:latin typeface="Courier New"/>
                <a:cs typeface="Courier New"/>
              </a:rPr>
              <a:t>hp</a:t>
            </a:r>
            <a:r>
              <a:rPr sz="2700" b="1" spc="0" baseline="4904" dirty="0" smtClean="0"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0078" y="2559685"/>
            <a:ext cx="2695372" cy="531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Si </a:t>
            </a:r>
            <a:r>
              <a:rPr sz="2700" spc="-9" baseline="3034" dirty="0" smtClean="0">
                <a:latin typeface="Calibri"/>
                <a:cs typeface="Calibri"/>
              </a:rPr>
              <a:t>l</a:t>
            </a:r>
            <a:r>
              <a:rPr sz="2700" spc="0" baseline="3034" dirty="0" smtClean="0">
                <a:latin typeface="Calibri"/>
                <a:cs typeface="Calibri"/>
              </a:rPr>
              <a:t>es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ha</a:t>
            </a:r>
            <a:r>
              <a:rPr sz="2700" spc="4" baseline="3034" dirty="0" smtClean="0">
                <a:latin typeface="Calibri"/>
                <a:cs typeface="Calibri"/>
              </a:rPr>
              <a:t>m</a:t>
            </a:r>
            <a:r>
              <a:rPr sz="2700" spc="-9" baseline="3034" dirty="0" smtClean="0">
                <a:latin typeface="Calibri"/>
                <a:cs typeface="Calibri"/>
              </a:rPr>
              <a:t>p</a:t>
            </a:r>
            <a:r>
              <a:rPr sz="2700" spc="0" baseline="3034" dirty="0" smtClean="0">
                <a:latin typeface="Calibri"/>
                <a:cs typeface="Calibri"/>
              </a:rPr>
              <a:t>s de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-34" baseline="3034" dirty="0" smtClean="0">
                <a:latin typeface="Calibri"/>
                <a:cs typeface="Calibri"/>
              </a:rPr>
              <a:t>f</a:t>
            </a:r>
            <a:r>
              <a:rPr sz="2700" spc="0" baseline="3034" dirty="0" smtClean="0">
                <a:latin typeface="Calibri"/>
                <a:cs typeface="Calibri"/>
              </a:rPr>
              <a:t>ormu</a:t>
            </a:r>
            <a:r>
              <a:rPr sz="2700" spc="-4" baseline="3034" dirty="0" smtClean="0">
                <a:latin typeface="Calibri"/>
                <a:cs typeface="Calibri"/>
              </a:rPr>
              <a:t>l</a:t>
            </a:r>
            <a:r>
              <a:rPr sz="2700" spc="0" baseline="3034" dirty="0" smtClean="0">
                <a:latin typeface="Calibri"/>
                <a:cs typeface="Calibri"/>
              </a:rPr>
              <a:t>ai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85"/>
              </a:lnSpc>
              <a:spcBef>
                <a:spcPts val="12"/>
              </a:spcBef>
            </a:pPr>
            <a:r>
              <a:rPr sz="2700" spc="0" baseline="1517" dirty="0" smtClean="0">
                <a:latin typeface="Calibri"/>
                <a:cs typeface="Calibri"/>
              </a:rPr>
              <a:t>so</a:t>
            </a:r>
            <a:r>
              <a:rPr sz="2700" spc="-4" baseline="1517" dirty="0" smtClean="0">
                <a:latin typeface="Calibri"/>
                <a:cs typeface="Calibri"/>
              </a:rPr>
              <a:t>n</a:t>
            </a:r>
            <a:r>
              <a:rPr sz="2700" spc="0" baseline="1517" dirty="0" smtClean="0">
                <a:latin typeface="Calibri"/>
                <a:cs typeface="Calibri"/>
              </a:rPr>
              <a:t>t au </a:t>
            </a:r>
            <a:r>
              <a:rPr sz="2700" spc="4" baseline="1517" dirty="0" smtClean="0">
                <a:latin typeface="Calibri"/>
                <a:cs typeface="Calibri"/>
              </a:rPr>
              <a:t>m</a:t>
            </a:r>
            <a:r>
              <a:rPr sz="2700" spc="-4" baseline="1517" dirty="0" smtClean="0">
                <a:latin typeface="Calibri"/>
                <a:cs typeface="Calibri"/>
              </a:rPr>
              <a:t>ili</a:t>
            </a:r>
            <a:r>
              <a:rPr sz="2700" spc="0" baseline="1517" dirty="0" smtClean="0">
                <a:latin typeface="Calibri"/>
                <a:cs typeface="Calibri"/>
              </a:rPr>
              <a:t>eu</a:t>
            </a:r>
            <a:r>
              <a:rPr sz="2700" spc="2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d'un</a:t>
            </a:r>
            <a:r>
              <a:rPr sz="2700" spc="14" baseline="1517" dirty="0" smtClean="0">
                <a:latin typeface="Calibri"/>
                <a:cs typeface="Calibri"/>
              </a:rPr>
              <a:t> </a:t>
            </a:r>
            <a:r>
              <a:rPr sz="2700" spc="-25" baseline="1517" dirty="0" smtClean="0">
                <a:latin typeface="Calibri"/>
                <a:cs typeface="Calibri"/>
              </a:rPr>
              <a:t>t</a:t>
            </a:r>
            <a:r>
              <a:rPr sz="2700" spc="-19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x</a:t>
            </a:r>
            <a:r>
              <a:rPr sz="2700" spc="-25" baseline="1517" dirty="0" smtClean="0">
                <a:latin typeface="Calibri"/>
                <a:cs typeface="Calibri"/>
              </a:rPr>
              <a:t>t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6434" y="2603646"/>
            <a:ext cx="606802" cy="519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&lt;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800" b="1" spc="0" dirty="0" smtClean="0">
                <a:latin typeface="Courier New"/>
                <a:cs typeface="Courier New"/>
              </a:rPr>
              <a:t>&lt;</a:t>
            </a:r>
            <a:r>
              <a:rPr sz="1800" b="1" spc="-1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434" y="3400952"/>
            <a:ext cx="2653915" cy="78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&lt;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5470">
              <a:lnSpc>
                <a:spcPct val="94401"/>
              </a:lnSpc>
            </a:pPr>
            <a:r>
              <a:rPr sz="1800" b="1" spc="0" dirty="0" smtClean="0">
                <a:latin typeface="Courier New"/>
                <a:cs typeface="Courier New"/>
              </a:rPr>
              <a:t>&lt;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&gt;</a:t>
            </a:r>
            <a:r>
              <a:rPr sz="1800" b="1" spc="0" dirty="0" smtClean="0">
                <a:latin typeface="Courier New"/>
                <a:cs typeface="Courier New"/>
              </a:rPr>
              <a:t>&lt;/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ge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</a:t>
            </a:r>
            <a:r>
              <a:rPr sz="1800" b="1" spc="-1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0078" y="3496081"/>
            <a:ext cx="3932703" cy="53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4" baseline="3034" dirty="0" smtClean="0">
                <a:latin typeface="Calibri"/>
                <a:cs typeface="Calibri"/>
              </a:rPr>
              <a:t>P</a:t>
            </a:r>
            <a:r>
              <a:rPr sz="2700" spc="0" baseline="3034" dirty="0" smtClean="0">
                <a:latin typeface="Calibri"/>
                <a:cs typeface="Calibri"/>
              </a:rPr>
              <a:t>our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4" baseline="3034" dirty="0" smtClean="0">
                <a:latin typeface="Calibri"/>
                <a:cs typeface="Calibri"/>
              </a:rPr>
              <a:t>g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ouper des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ham</a:t>
            </a:r>
            <a:r>
              <a:rPr sz="2700" spc="-9" baseline="3034" dirty="0" smtClean="0">
                <a:latin typeface="Calibri"/>
                <a:cs typeface="Calibri"/>
              </a:rPr>
              <a:t>p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de </a:t>
            </a:r>
            <a:r>
              <a:rPr sz="2700" spc="-29" baseline="3034" dirty="0" smtClean="0">
                <a:latin typeface="Calibri"/>
                <a:cs typeface="Calibri"/>
              </a:rPr>
              <a:t>f</a:t>
            </a:r>
            <a:r>
              <a:rPr sz="2700" spc="0" baseline="3034" dirty="0" smtClean="0">
                <a:latin typeface="Calibri"/>
                <a:cs typeface="Calibri"/>
              </a:rPr>
              <a:t>o</a:t>
            </a:r>
            <a:r>
              <a:rPr sz="2700" spc="-4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mula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85"/>
              </a:lnSpc>
              <a:spcBef>
                <a:spcPts val="12"/>
              </a:spcBef>
            </a:pPr>
            <a:r>
              <a:rPr sz="2700" spc="-34" baseline="1517" dirty="0" smtClean="0">
                <a:latin typeface="Calibri"/>
                <a:cs typeface="Calibri"/>
              </a:rPr>
              <a:t>a</a:t>
            </a:r>
            <a:r>
              <a:rPr sz="2700" spc="-25" baseline="1517" dirty="0" smtClean="0">
                <a:latin typeface="Calibri"/>
                <a:cs typeface="Calibri"/>
              </a:rPr>
              <a:t>y</a:t>
            </a:r>
            <a:r>
              <a:rPr sz="2700" spc="0" baseline="1517" dirty="0" smtClean="0">
                <a:latin typeface="Calibri"/>
                <a:cs typeface="Calibri"/>
              </a:rPr>
              <a:t>a</a:t>
            </a:r>
            <a:r>
              <a:rPr sz="2700" spc="-9" baseline="1517" dirty="0" smtClean="0">
                <a:latin typeface="Calibri"/>
                <a:cs typeface="Calibri"/>
              </a:rPr>
              <a:t>n</a:t>
            </a:r>
            <a:r>
              <a:rPr sz="2700" spc="0" baseline="1517" dirty="0" smtClean="0">
                <a:latin typeface="Calibri"/>
                <a:cs typeface="Calibri"/>
              </a:rPr>
              <a:t>t une</a:t>
            </a:r>
            <a:r>
              <a:rPr sz="2700" spc="4" baseline="1517" dirty="0" smtClean="0">
                <a:latin typeface="Calibri"/>
                <a:cs typeface="Calibri"/>
              </a:rPr>
              <a:t> s</a:t>
            </a:r>
            <a:r>
              <a:rPr sz="2700" spc="0" baseline="1517" dirty="0" smtClean="0">
                <a:latin typeface="Calibri"/>
                <a:cs typeface="Calibri"/>
              </a:rPr>
              <a:t>ém</a:t>
            </a:r>
            <a:r>
              <a:rPr sz="2700" spc="4" baseline="1517" dirty="0" smtClean="0">
                <a:latin typeface="Calibri"/>
                <a:cs typeface="Calibri"/>
              </a:rPr>
              <a:t>a</a:t>
            </a:r>
            <a:r>
              <a:rPr sz="2700" spc="-9" baseline="1517" dirty="0" smtClean="0">
                <a:latin typeface="Calibri"/>
                <a:cs typeface="Calibri"/>
              </a:rPr>
              <a:t>n</a:t>
            </a:r>
            <a:r>
              <a:rPr sz="2700" spc="0" baseline="1517" dirty="0" smtClean="0">
                <a:latin typeface="Calibri"/>
                <a:cs typeface="Calibri"/>
              </a:rPr>
              <a:t>t</a:t>
            </a:r>
            <a:r>
              <a:rPr sz="2700" spc="-9" baseline="1517" dirty="0" smtClean="0">
                <a:latin typeface="Calibri"/>
                <a:cs typeface="Calibri"/>
              </a:rPr>
              <a:t>i</a:t>
            </a:r>
            <a:r>
              <a:rPr sz="2700" spc="0" baseline="1517" dirty="0" smtClean="0">
                <a:latin typeface="Calibri"/>
                <a:cs typeface="Calibri"/>
              </a:rPr>
              <a:t>que </a:t>
            </a:r>
            <a:r>
              <a:rPr sz="2700" spc="4" baseline="1517" dirty="0" smtClean="0">
                <a:latin typeface="Calibri"/>
                <a:cs typeface="Calibri"/>
              </a:rPr>
              <a:t>p</a:t>
            </a:r>
            <a:r>
              <a:rPr sz="2700" spc="-29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o</a:t>
            </a:r>
            <a:r>
              <a:rPr sz="2700" spc="-4" baseline="1517" dirty="0" smtClean="0">
                <a:latin typeface="Calibri"/>
                <a:cs typeface="Calibri"/>
              </a:rPr>
              <a:t>c</a:t>
            </a:r>
            <a:r>
              <a:rPr sz="2700" spc="0" baseline="1517" dirty="0" smtClean="0">
                <a:latin typeface="Calibri"/>
                <a:cs typeface="Calibri"/>
              </a:rPr>
              <a:t>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434" y="4466609"/>
            <a:ext cx="878074" cy="519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&lt;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2700" b="1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800" b="1" spc="0" dirty="0" smtClean="0">
                <a:latin typeface="Courier New"/>
                <a:cs typeface="Courier New"/>
              </a:rPr>
              <a:t>&lt;</a:t>
            </a:r>
            <a:r>
              <a:rPr sz="1800" b="1" spc="-1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1602" y="4612767"/>
            <a:ext cx="5779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Sinon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217" y="5263437"/>
            <a:ext cx="1562884" cy="787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9816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700" b="1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 marR="34335">
              <a:lnSpc>
                <a:spcPct val="94401"/>
              </a:lnSpc>
            </a:pPr>
            <a:r>
              <a:rPr sz="1800" b="1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latin typeface="Courier New"/>
                <a:cs typeface="Courier New"/>
              </a:rPr>
              <a:t>/</a:t>
            </a:r>
            <a:r>
              <a:rPr sz="1800" b="1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ody 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335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b="1" spc="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86200" y="5486400"/>
            <a:ext cx="5023104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804">
              <a:lnSpc>
                <a:spcPct val="101725"/>
              </a:lnSpc>
              <a:spcBef>
                <a:spcPts val="280"/>
              </a:spcBef>
            </a:pP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On </a:t>
            </a:r>
            <a:r>
              <a:rPr sz="1800" i="1" spc="-9" dirty="0" smtClean="0">
                <a:solidFill>
                  <a:srgbClr val="008000"/>
                </a:solidFill>
                <a:latin typeface="Calibri"/>
                <a:cs typeface="Calibri"/>
              </a:rPr>
              <a:t>é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vi</a:t>
            </a:r>
            <a:r>
              <a:rPr sz="1800" i="1" spc="-29" dirty="0" smtClean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800" i="1" spc="14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des</a:t>
            </a:r>
            <a:r>
              <a:rPr sz="1800" i="1" spc="14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1800" i="1" spc="-4" dirty="0" smtClean="0">
                <a:solidFill>
                  <a:srgbClr val="008000"/>
                </a:solidFill>
                <a:latin typeface="Calibri"/>
                <a:cs typeface="Calibri"/>
              </a:rPr>
              <a:t>h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am</a:t>
            </a:r>
            <a:r>
              <a:rPr sz="1800" i="1" spc="-9" dirty="0" smtClean="0">
                <a:solidFill>
                  <a:srgbClr val="008000"/>
                </a:solidFill>
                <a:latin typeface="Calibri"/>
                <a:cs typeface="Calibri"/>
              </a:rPr>
              <a:t>p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s</a:t>
            </a:r>
            <a:r>
              <a:rPr sz="1800" i="1" spc="4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de </a:t>
            </a:r>
            <a:r>
              <a:rPr sz="1800" i="1" spc="-19" dirty="0" smtClean="0">
                <a:solidFill>
                  <a:srgbClr val="008000"/>
                </a:solidFill>
                <a:latin typeface="Calibri"/>
                <a:cs typeface="Calibri"/>
              </a:rPr>
              <a:t>f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ormu</a:t>
            </a:r>
            <a:r>
              <a:rPr sz="1800" i="1" spc="-4" dirty="0" smtClean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800" i="1" spc="-4" dirty="0" smtClean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re</a:t>
            </a:r>
            <a:r>
              <a:rPr sz="1800" i="1" spc="25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"en vra</a:t>
            </a:r>
            <a:r>
              <a:rPr sz="1800" i="1" spc="-9" dirty="0" smtClean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45408" y="1563624"/>
            <a:ext cx="3427476" cy="2162556"/>
          </a:xfrm>
          <a:custGeom>
            <a:avLst/>
            <a:gdLst/>
            <a:ahLst/>
            <a:cxnLst/>
            <a:rect l="l" t="t" r="r" b="b"/>
            <a:pathLst>
              <a:path w="3427476" h="2162555">
                <a:moveTo>
                  <a:pt x="0" y="2162556"/>
                </a:moveTo>
                <a:lnTo>
                  <a:pt x="3427476" y="2162556"/>
                </a:lnTo>
                <a:lnTo>
                  <a:pt x="3427476" y="0"/>
                </a:lnTo>
                <a:lnTo>
                  <a:pt x="0" y="0"/>
                </a:lnTo>
                <a:lnTo>
                  <a:pt x="0" y="2162556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86050" y="358797"/>
            <a:ext cx="17828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 types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89246" y="358797"/>
            <a:ext cx="5255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5143" y="358797"/>
            <a:ext cx="149072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champs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161051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7620" y="1633500"/>
            <a:ext cx="9856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input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4900" y="1633500"/>
            <a:ext cx="7996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ty</a:t>
            </a:r>
            <a:r>
              <a:rPr sz="36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6583" y="1633500"/>
            <a:ext cx="2540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b="1" spc="0" baseline="4904" dirty="0" smtClean="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2343" y="1633500"/>
            <a:ext cx="2540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b="1" spc="0" baseline="4904" dirty="0" smtClean="0"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83602" y="1633500"/>
            <a:ext cx="2540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b="1" spc="0" baseline="4904" dirty="0" smtClean="0"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168178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620" y="4191183"/>
            <a:ext cx="153264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texta</a:t>
            </a:r>
            <a:r>
              <a:rPr sz="36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36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36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6727" y="4228143"/>
            <a:ext cx="67332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b="1" spc="-4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name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781" y="4228143"/>
            <a:ext cx="67332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b="1" spc="-4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cols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961" y="4228143"/>
            <a:ext cx="67332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b="1" spc="-4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rows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95214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620" y="4975124"/>
            <a:ext cx="9856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label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727" y="5012084"/>
            <a:ext cx="52085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b="1" spc="0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45408" y="1563624"/>
            <a:ext cx="3427476" cy="2162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4401"/>
              </a:lnSpc>
              <a:spcBef>
                <a:spcPts val="465"/>
              </a:spcBef>
            </a:pP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text        hidden</a:t>
            </a:r>
            <a:endParaRPr sz="2000">
              <a:latin typeface="Courier New"/>
              <a:cs typeface="Courier New"/>
            </a:endParaRPr>
          </a:p>
          <a:p>
            <a:pPr marL="90169">
              <a:lnSpc>
                <a:spcPct val="94401"/>
              </a:lnSpc>
              <a:spcBef>
                <a:spcPts val="60"/>
              </a:spcBef>
            </a:pP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password</a:t>
            </a:r>
            <a:endParaRPr sz="2000">
              <a:latin typeface="Courier New"/>
              <a:cs typeface="Courier New"/>
            </a:endParaRPr>
          </a:p>
          <a:p>
            <a:pPr marL="90169" marR="702840">
              <a:lnSpc>
                <a:spcPct val="97044"/>
              </a:lnSpc>
              <a:spcBef>
                <a:spcPts val="65"/>
              </a:spcBef>
            </a:pP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checkbox    radio file</a:t>
            </a:r>
            <a:endParaRPr sz="2000">
              <a:latin typeface="Courier New"/>
              <a:cs typeface="Courier New"/>
            </a:endParaRPr>
          </a:p>
          <a:p>
            <a:pPr marL="90169">
              <a:lnSpc>
                <a:spcPts val="2265"/>
              </a:lnSpc>
              <a:spcBef>
                <a:spcPts val="113"/>
              </a:spcBef>
            </a:pPr>
            <a:r>
              <a:rPr sz="3000" b="1" spc="0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submit</a:t>
            </a:r>
            <a:endParaRPr sz="2000">
              <a:latin typeface="Courier New"/>
              <a:cs typeface="Courier New"/>
            </a:endParaRPr>
          </a:p>
          <a:p>
            <a:pPr marL="90169">
              <a:lnSpc>
                <a:spcPct val="94401"/>
              </a:lnSpc>
            </a:pP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reset</a:t>
            </a:r>
            <a:endParaRPr sz="2000">
              <a:latin typeface="Courier New"/>
              <a:cs typeface="Courier New"/>
            </a:endParaRPr>
          </a:p>
          <a:p>
            <a:pPr marL="90169">
              <a:lnSpc>
                <a:spcPct val="94401"/>
              </a:lnSpc>
              <a:spcBef>
                <a:spcPts val="65"/>
              </a:spcBef>
            </a:pP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image       button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1135913" y="4455560"/>
            <a:ext cx="7988274" cy="1779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64"/>
              </a:lnSpc>
              <a:spcBef>
                <a:spcPts val="93"/>
              </a:spcBef>
            </a:pP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se</a:t>
            </a:r>
            <a:r>
              <a:rPr sz="2700" spc="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78052" y="4507992"/>
            <a:ext cx="7946135" cy="1726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1372" y="4401312"/>
            <a:ext cx="7943088" cy="1723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72200" y="5344668"/>
            <a:ext cx="2246376" cy="370331"/>
          </a:xfrm>
          <a:custGeom>
            <a:avLst/>
            <a:gdLst/>
            <a:ahLst/>
            <a:cxnLst/>
            <a:rect l="l" t="t" r="r" b="b"/>
            <a:pathLst>
              <a:path w="2246376" h="370331">
                <a:moveTo>
                  <a:pt x="0" y="370331"/>
                </a:moveTo>
                <a:lnTo>
                  <a:pt x="2246376" y="370331"/>
                </a:lnTo>
                <a:lnTo>
                  <a:pt x="224637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1993391"/>
            <a:ext cx="2286000" cy="320040"/>
          </a:xfrm>
          <a:custGeom>
            <a:avLst/>
            <a:gdLst/>
            <a:ahLst/>
            <a:cxnLst/>
            <a:rect l="l" t="t" r="r" b="b"/>
            <a:pathLst>
              <a:path w="2286000" h="320040">
                <a:moveTo>
                  <a:pt x="0" y="160020"/>
                </a:moveTo>
                <a:lnTo>
                  <a:pt x="33218" y="121560"/>
                </a:lnTo>
                <a:lnTo>
                  <a:pt x="89821" y="97726"/>
                </a:lnTo>
                <a:lnTo>
                  <a:pt x="127578" y="86474"/>
                </a:lnTo>
                <a:lnTo>
                  <a:pt x="171246" y="75721"/>
                </a:lnTo>
                <a:lnTo>
                  <a:pt x="220531" y="65507"/>
                </a:lnTo>
                <a:lnTo>
                  <a:pt x="275138" y="55874"/>
                </a:lnTo>
                <a:lnTo>
                  <a:pt x="334775" y="46863"/>
                </a:lnTo>
                <a:lnTo>
                  <a:pt x="399145" y="38514"/>
                </a:lnTo>
                <a:lnTo>
                  <a:pt x="467957" y="30870"/>
                </a:lnTo>
                <a:lnTo>
                  <a:pt x="540914" y="23970"/>
                </a:lnTo>
                <a:lnTo>
                  <a:pt x="617723" y="17858"/>
                </a:lnTo>
                <a:lnTo>
                  <a:pt x="698090" y="12572"/>
                </a:lnTo>
                <a:lnTo>
                  <a:pt x="781721" y="8156"/>
                </a:lnTo>
                <a:lnTo>
                  <a:pt x="868322" y="4649"/>
                </a:lnTo>
                <a:lnTo>
                  <a:pt x="957598" y="2093"/>
                </a:lnTo>
                <a:lnTo>
                  <a:pt x="1049255" y="530"/>
                </a:lnTo>
                <a:lnTo>
                  <a:pt x="1143000" y="0"/>
                </a:lnTo>
                <a:lnTo>
                  <a:pt x="1236751" y="530"/>
                </a:lnTo>
                <a:lnTo>
                  <a:pt x="1328414" y="2093"/>
                </a:lnTo>
                <a:lnTo>
                  <a:pt x="1417694" y="4649"/>
                </a:lnTo>
                <a:lnTo>
                  <a:pt x="1504297" y="8156"/>
                </a:lnTo>
                <a:lnTo>
                  <a:pt x="1587930" y="12573"/>
                </a:lnTo>
                <a:lnTo>
                  <a:pt x="1668298" y="17858"/>
                </a:lnTo>
                <a:lnTo>
                  <a:pt x="1745108" y="23970"/>
                </a:lnTo>
                <a:lnTo>
                  <a:pt x="1818064" y="30870"/>
                </a:lnTo>
                <a:lnTo>
                  <a:pt x="1886874" y="38514"/>
                </a:lnTo>
                <a:lnTo>
                  <a:pt x="1951243" y="46863"/>
                </a:lnTo>
                <a:lnTo>
                  <a:pt x="2010878" y="55874"/>
                </a:lnTo>
                <a:lnTo>
                  <a:pt x="2065483" y="65507"/>
                </a:lnTo>
                <a:lnTo>
                  <a:pt x="2114765" y="75721"/>
                </a:lnTo>
                <a:lnTo>
                  <a:pt x="2158430" y="86474"/>
                </a:lnTo>
                <a:lnTo>
                  <a:pt x="2196185" y="97726"/>
                </a:lnTo>
                <a:lnTo>
                  <a:pt x="2252784" y="121560"/>
                </a:lnTo>
                <a:lnTo>
                  <a:pt x="2282211" y="146893"/>
                </a:lnTo>
                <a:lnTo>
                  <a:pt x="2286000" y="160020"/>
                </a:lnTo>
                <a:lnTo>
                  <a:pt x="2282211" y="173146"/>
                </a:lnTo>
                <a:lnTo>
                  <a:pt x="2252784" y="198479"/>
                </a:lnTo>
                <a:lnTo>
                  <a:pt x="2196185" y="222313"/>
                </a:lnTo>
                <a:lnTo>
                  <a:pt x="2158430" y="233565"/>
                </a:lnTo>
                <a:lnTo>
                  <a:pt x="2114765" y="244318"/>
                </a:lnTo>
                <a:lnTo>
                  <a:pt x="2065483" y="254532"/>
                </a:lnTo>
                <a:lnTo>
                  <a:pt x="2010878" y="264165"/>
                </a:lnTo>
                <a:lnTo>
                  <a:pt x="1951243" y="273177"/>
                </a:lnTo>
                <a:lnTo>
                  <a:pt x="1886874" y="281525"/>
                </a:lnTo>
                <a:lnTo>
                  <a:pt x="1818064" y="289169"/>
                </a:lnTo>
                <a:lnTo>
                  <a:pt x="1745108" y="296069"/>
                </a:lnTo>
                <a:lnTo>
                  <a:pt x="1668298" y="302181"/>
                </a:lnTo>
                <a:lnTo>
                  <a:pt x="1587930" y="307467"/>
                </a:lnTo>
                <a:lnTo>
                  <a:pt x="1504297" y="311883"/>
                </a:lnTo>
                <a:lnTo>
                  <a:pt x="1417694" y="315390"/>
                </a:lnTo>
                <a:lnTo>
                  <a:pt x="1328414" y="317946"/>
                </a:lnTo>
                <a:lnTo>
                  <a:pt x="1236751" y="319509"/>
                </a:lnTo>
                <a:lnTo>
                  <a:pt x="1143000" y="320040"/>
                </a:lnTo>
                <a:lnTo>
                  <a:pt x="1049255" y="319509"/>
                </a:lnTo>
                <a:lnTo>
                  <a:pt x="957598" y="317946"/>
                </a:lnTo>
                <a:lnTo>
                  <a:pt x="868322" y="315390"/>
                </a:lnTo>
                <a:lnTo>
                  <a:pt x="781721" y="311883"/>
                </a:lnTo>
                <a:lnTo>
                  <a:pt x="698090" y="307467"/>
                </a:lnTo>
                <a:lnTo>
                  <a:pt x="617723" y="302181"/>
                </a:lnTo>
                <a:lnTo>
                  <a:pt x="540914" y="296069"/>
                </a:lnTo>
                <a:lnTo>
                  <a:pt x="467957" y="289169"/>
                </a:lnTo>
                <a:lnTo>
                  <a:pt x="399145" y="281525"/>
                </a:lnTo>
                <a:lnTo>
                  <a:pt x="334775" y="273177"/>
                </a:lnTo>
                <a:lnTo>
                  <a:pt x="275138" y="264165"/>
                </a:lnTo>
                <a:lnTo>
                  <a:pt x="220531" y="254532"/>
                </a:lnTo>
                <a:lnTo>
                  <a:pt x="171246" y="244318"/>
                </a:lnTo>
                <a:lnTo>
                  <a:pt x="127578" y="233565"/>
                </a:lnTo>
                <a:lnTo>
                  <a:pt x="89821" y="222313"/>
                </a:lnTo>
                <a:lnTo>
                  <a:pt x="33218" y="198479"/>
                </a:lnTo>
                <a:lnTo>
                  <a:pt x="3788" y="173146"/>
                </a:lnTo>
                <a:lnTo>
                  <a:pt x="0" y="160020"/>
                </a:lnTo>
                <a:close/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76216" y="2279904"/>
            <a:ext cx="1226820" cy="321563"/>
          </a:xfrm>
          <a:custGeom>
            <a:avLst/>
            <a:gdLst/>
            <a:ahLst/>
            <a:cxnLst/>
            <a:rect l="l" t="t" r="r" b="b"/>
            <a:pathLst>
              <a:path w="1226820" h="321563">
                <a:moveTo>
                  <a:pt x="0" y="160782"/>
                </a:moveTo>
                <a:lnTo>
                  <a:pt x="17823" y="122152"/>
                </a:lnTo>
                <a:lnTo>
                  <a:pt x="48196" y="98208"/>
                </a:lnTo>
                <a:lnTo>
                  <a:pt x="91888" y="76099"/>
                </a:lnTo>
                <a:lnTo>
                  <a:pt x="147639" y="56156"/>
                </a:lnTo>
                <a:lnTo>
                  <a:pt x="214185" y="38711"/>
                </a:lnTo>
                <a:lnTo>
                  <a:pt x="290265" y="24094"/>
                </a:lnTo>
                <a:lnTo>
                  <a:pt x="331486" y="17950"/>
                </a:lnTo>
                <a:lnTo>
                  <a:pt x="374618" y="12638"/>
                </a:lnTo>
                <a:lnTo>
                  <a:pt x="419502" y="8199"/>
                </a:lnTo>
                <a:lnTo>
                  <a:pt x="465981" y="4674"/>
                </a:lnTo>
                <a:lnTo>
                  <a:pt x="513897" y="2105"/>
                </a:lnTo>
                <a:lnTo>
                  <a:pt x="563092" y="533"/>
                </a:lnTo>
                <a:lnTo>
                  <a:pt x="613410" y="0"/>
                </a:lnTo>
                <a:lnTo>
                  <a:pt x="663727" y="533"/>
                </a:lnTo>
                <a:lnTo>
                  <a:pt x="712922" y="2105"/>
                </a:lnTo>
                <a:lnTo>
                  <a:pt x="760838" y="4674"/>
                </a:lnTo>
                <a:lnTo>
                  <a:pt x="807317" y="8199"/>
                </a:lnTo>
                <a:lnTo>
                  <a:pt x="852201" y="12638"/>
                </a:lnTo>
                <a:lnTo>
                  <a:pt x="895333" y="17950"/>
                </a:lnTo>
                <a:lnTo>
                  <a:pt x="936554" y="24094"/>
                </a:lnTo>
                <a:lnTo>
                  <a:pt x="975707" y="31028"/>
                </a:lnTo>
                <a:lnTo>
                  <a:pt x="1047178" y="47101"/>
                </a:lnTo>
                <a:lnTo>
                  <a:pt x="1108484" y="65836"/>
                </a:lnTo>
                <a:lnTo>
                  <a:pt x="1158363" y="86904"/>
                </a:lnTo>
                <a:lnTo>
                  <a:pt x="1195553" y="109971"/>
                </a:lnTo>
                <a:lnTo>
                  <a:pt x="1224786" y="147598"/>
                </a:lnTo>
                <a:lnTo>
                  <a:pt x="1226820" y="160782"/>
                </a:lnTo>
                <a:lnTo>
                  <a:pt x="1224786" y="173965"/>
                </a:lnTo>
                <a:lnTo>
                  <a:pt x="1195553" y="211592"/>
                </a:lnTo>
                <a:lnTo>
                  <a:pt x="1158363" y="234659"/>
                </a:lnTo>
                <a:lnTo>
                  <a:pt x="1108484" y="255727"/>
                </a:lnTo>
                <a:lnTo>
                  <a:pt x="1047178" y="274462"/>
                </a:lnTo>
                <a:lnTo>
                  <a:pt x="975707" y="290535"/>
                </a:lnTo>
                <a:lnTo>
                  <a:pt x="936554" y="297469"/>
                </a:lnTo>
                <a:lnTo>
                  <a:pt x="895333" y="303613"/>
                </a:lnTo>
                <a:lnTo>
                  <a:pt x="852201" y="308925"/>
                </a:lnTo>
                <a:lnTo>
                  <a:pt x="807317" y="313364"/>
                </a:lnTo>
                <a:lnTo>
                  <a:pt x="760838" y="316889"/>
                </a:lnTo>
                <a:lnTo>
                  <a:pt x="712922" y="319458"/>
                </a:lnTo>
                <a:lnTo>
                  <a:pt x="663727" y="321030"/>
                </a:lnTo>
                <a:lnTo>
                  <a:pt x="613410" y="321563"/>
                </a:lnTo>
                <a:lnTo>
                  <a:pt x="563092" y="321030"/>
                </a:lnTo>
                <a:lnTo>
                  <a:pt x="513897" y="319458"/>
                </a:lnTo>
                <a:lnTo>
                  <a:pt x="465981" y="316889"/>
                </a:lnTo>
                <a:lnTo>
                  <a:pt x="419502" y="313364"/>
                </a:lnTo>
                <a:lnTo>
                  <a:pt x="374618" y="308925"/>
                </a:lnTo>
                <a:lnTo>
                  <a:pt x="331486" y="303613"/>
                </a:lnTo>
                <a:lnTo>
                  <a:pt x="290265" y="297469"/>
                </a:lnTo>
                <a:lnTo>
                  <a:pt x="251112" y="290535"/>
                </a:lnTo>
                <a:lnTo>
                  <a:pt x="179641" y="274462"/>
                </a:lnTo>
                <a:lnTo>
                  <a:pt x="118335" y="255727"/>
                </a:lnTo>
                <a:lnTo>
                  <a:pt x="68456" y="234659"/>
                </a:lnTo>
                <a:lnTo>
                  <a:pt x="31266" y="211592"/>
                </a:lnTo>
                <a:lnTo>
                  <a:pt x="2033" y="173965"/>
                </a:lnTo>
                <a:lnTo>
                  <a:pt x="0" y="160782"/>
                </a:lnTo>
                <a:close/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1800" y="2154936"/>
            <a:ext cx="1806575" cy="287400"/>
          </a:xfrm>
          <a:custGeom>
            <a:avLst/>
            <a:gdLst/>
            <a:ahLst/>
            <a:cxnLst/>
            <a:rect l="l" t="t" r="r" b="b"/>
            <a:pathLst>
              <a:path w="1806575" h="287400">
                <a:moveTo>
                  <a:pt x="0" y="0"/>
                </a:moveTo>
                <a:lnTo>
                  <a:pt x="67685" y="530"/>
                </a:lnTo>
                <a:lnTo>
                  <a:pt x="135031" y="2084"/>
                </a:lnTo>
                <a:lnTo>
                  <a:pt x="201701" y="4609"/>
                </a:lnTo>
                <a:lnTo>
                  <a:pt x="267354" y="8049"/>
                </a:lnTo>
                <a:lnTo>
                  <a:pt x="331652" y="12352"/>
                </a:lnTo>
                <a:lnTo>
                  <a:pt x="394257" y="17463"/>
                </a:lnTo>
                <a:lnTo>
                  <a:pt x="454829" y="23329"/>
                </a:lnTo>
                <a:lnTo>
                  <a:pt x="513031" y="29894"/>
                </a:lnTo>
                <a:lnTo>
                  <a:pt x="568523" y="37106"/>
                </a:lnTo>
                <a:lnTo>
                  <a:pt x="620966" y="44910"/>
                </a:lnTo>
                <a:lnTo>
                  <a:pt x="670022" y="53252"/>
                </a:lnTo>
                <a:lnTo>
                  <a:pt x="715353" y="62078"/>
                </a:lnTo>
                <a:lnTo>
                  <a:pt x="756619" y="71334"/>
                </a:lnTo>
                <a:lnTo>
                  <a:pt x="793482" y="80967"/>
                </a:lnTo>
                <a:lnTo>
                  <a:pt x="825603" y="90922"/>
                </a:lnTo>
                <a:lnTo>
                  <a:pt x="874264" y="111581"/>
                </a:lnTo>
                <a:lnTo>
                  <a:pt x="899893" y="132881"/>
                </a:lnTo>
                <a:lnTo>
                  <a:pt x="906555" y="154410"/>
                </a:lnTo>
                <a:lnTo>
                  <a:pt x="916324" y="165129"/>
                </a:lnTo>
                <a:lnTo>
                  <a:pt x="953817" y="186191"/>
                </a:lnTo>
                <a:lnTo>
                  <a:pt x="980864" y="196425"/>
                </a:lnTo>
                <a:lnTo>
                  <a:pt x="1012993" y="206389"/>
                </a:lnTo>
                <a:lnTo>
                  <a:pt x="1049864" y="216031"/>
                </a:lnTo>
                <a:lnTo>
                  <a:pt x="1091139" y="225294"/>
                </a:lnTo>
                <a:lnTo>
                  <a:pt x="1136479" y="234127"/>
                </a:lnTo>
                <a:lnTo>
                  <a:pt x="1185544" y="242474"/>
                </a:lnTo>
                <a:lnTo>
                  <a:pt x="1237997" y="250282"/>
                </a:lnTo>
                <a:lnTo>
                  <a:pt x="1293499" y="257498"/>
                </a:lnTo>
                <a:lnTo>
                  <a:pt x="1351709" y="264066"/>
                </a:lnTo>
                <a:lnTo>
                  <a:pt x="1412290" y="269933"/>
                </a:lnTo>
                <a:lnTo>
                  <a:pt x="1474902" y="275046"/>
                </a:lnTo>
                <a:lnTo>
                  <a:pt x="1539207" y="279350"/>
                </a:lnTo>
                <a:lnTo>
                  <a:pt x="1604866" y="282791"/>
                </a:lnTo>
                <a:lnTo>
                  <a:pt x="1671539" y="285316"/>
                </a:lnTo>
                <a:lnTo>
                  <a:pt x="1738888" y="286870"/>
                </a:lnTo>
                <a:lnTo>
                  <a:pt x="1806575" y="28740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0176" y="2176272"/>
            <a:ext cx="685800" cy="231648"/>
          </a:xfrm>
          <a:custGeom>
            <a:avLst/>
            <a:gdLst/>
            <a:ahLst/>
            <a:cxnLst/>
            <a:rect l="l" t="t" r="r" b="b"/>
            <a:pathLst>
              <a:path w="685800" h="231648">
                <a:moveTo>
                  <a:pt x="0" y="231648"/>
                </a:moveTo>
                <a:lnTo>
                  <a:pt x="685800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25184" y="1854708"/>
            <a:ext cx="2697480" cy="586739"/>
          </a:xfrm>
          <a:custGeom>
            <a:avLst/>
            <a:gdLst/>
            <a:ahLst/>
            <a:cxnLst/>
            <a:rect l="l" t="t" r="r" b="b"/>
            <a:pathLst>
              <a:path w="2697480" h="586739">
                <a:moveTo>
                  <a:pt x="0" y="586739"/>
                </a:moveTo>
                <a:lnTo>
                  <a:pt x="2697480" y="586739"/>
                </a:lnTo>
                <a:lnTo>
                  <a:pt x="2697480" y="0"/>
                </a:lnTo>
                <a:lnTo>
                  <a:pt x="0" y="0"/>
                </a:lnTo>
                <a:lnTo>
                  <a:pt x="0" y="58673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25184" y="1854708"/>
            <a:ext cx="2697480" cy="586739"/>
          </a:xfrm>
          <a:custGeom>
            <a:avLst/>
            <a:gdLst/>
            <a:ahLst/>
            <a:cxnLst/>
            <a:rect l="l" t="t" r="r" b="b"/>
            <a:pathLst>
              <a:path w="2697480" h="586739">
                <a:moveTo>
                  <a:pt x="0" y="586739"/>
                </a:moveTo>
                <a:lnTo>
                  <a:pt x="2697480" y="586739"/>
                </a:lnTo>
                <a:lnTo>
                  <a:pt x="2697480" y="0"/>
                </a:lnTo>
                <a:lnTo>
                  <a:pt x="0" y="0"/>
                </a:lnTo>
                <a:lnTo>
                  <a:pt x="0" y="586739"/>
                </a:lnTo>
                <a:close/>
              </a:path>
            </a:pathLst>
          </a:custGeom>
          <a:ln w="9143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38197" y="358797"/>
            <a:ext cx="4537963" cy="1144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Ét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quette,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saisie </a:t>
            </a: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d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 te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x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te</a:t>
            </a:r>
            <a:endParaRPr sz="3600">
              <a:latin typeface="Times New Roman"/>
              <a:cs typeface="Times New Roman"/>
            </a:endParaRPr>
          </a:p>
          <a:p>
            <a:pPr marL="161899" marR="68579">
              <a:lnSpc>
                <a:spcPct val="94401"/>
              </a:lnSpc>
              <a:spcBef>
                <a:spcPts val="2970"/>
              </a:spcBef>
            </a:pPr>
            <a:r>
              <a:rPr sz="1800" spc="0" dirty="0" smtClean="0">
                <a:latin typeface="Courier New"/>
                <a:cs typeface="Courier New"/>
              </a:rPr>
              <a:t>" 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ct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io</a:t>
            </a:r>
            <a:r>
              <a:rPr sz="1800" spc="-9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9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sc</a:t>
            </a:r>
            <a:r>
              <a:rPr sz="1800" spc="-14" dirty="0" smtClean="0"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i</a:t>
            </a:r>
            <a:r>
              <a:rPr sz="1800" spc="-14" dirty="0" smtClean="0">
                <a:latin typeface="Courier New"/>
                <a:cs typeface="Courier New"/>
              </a:rPr>
              <a:t>pt</a:t>
            </a:r>
            <a:r>
              <a:rPr sz="1800" spc="0" dirty="0" smtClean="0">
                <a:latin typeface="Courier New"/>
                <a:cs typeface="Courier New"/>
              </a:rPr>
              <a:t>.p</a:t>
            </a:r>
            <a:r>
              <a:rPr sz="1800" spc="-14" dirty="0" smtClean="0">
                <a:latin typeface="Courier New"/>
                <a:cs typeface="Courier New"/>
              </a:rPr>
              <a:t>h</a:t>
            </a:r>
            <a:r>
              <a:rPr sz="1800" spc="4" dirty="0" smtClean="0">
                <a:latin typeface="Courier New"/>
                <a:cs typeface="Courier New"/>
              </a:rPr>
              <a:t>p</a:t>
            </a:r>
            <a:r>
              <a:rPr sz="1800" spc="-9" dirty="0" smtClean="0"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217" y="1249064"/>
            <a:ext cx="1955489" cy="521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rm m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ho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="</a:t>
            </a:r>
            <a:endParaRPr sz="1800">
              <a:latin typeface="Courier New"/>
              <a:cs typeface="Courier New"/>
            </a:endParaRPr>
          </a:p>
          <a:p>
            <a:pPr marL="257174" marR="274342" algn="ctr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el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333" y="1781321"/>
            <a:ext cx="524664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lege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spc="-1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&gt;I</a:t>
            </a:r>
            <a:r>
              <a:rPr sz="2700" spc="-14" baseline="4904" dirty="0" smtClean="0"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ti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é</a:t>
            </a:r>
            <a:r>
              <a:rPr sz="2700" spc="-14" baseline="4904" dirty="0" smtClean="0">
                <a:latin typeface="Courier New"/>
                <a:cs typeface="Courier New"/>
              </a:rPr>
              <a:t>&lt;</a:t>
            </a:r>
            <a:r>
              <a:rPr sz="2700" spc="-4" baseline="4904" dirty="0" smtClean="0">
                <a:latin typeface="Courier New"/>
                <a:cs typeface="Courier New"/>
              </a:rPr>
              <a:t>/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le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label</a:t>
            </a:r>
            <a:r>
              <a:rPr sz="1800" b="1" spc="-19" dirty="0" smtClean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fo</a:t>
            </a:r>
            <a:r>
              <a:rPr sz="1800" b="1" spc="-25" dirty="0" smtClean="0">
                <a:solidFill>
                  <a:srgbClr val="008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=</a:t>
            </a:r>
            <a:r>
              <a:rPr sz="1800" b="1" spc="-9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no</a:t>
            </a:r>
            <a:r>
              <a:rPr sz="1800" spc="-9" dirty="0" smtClean="0">
                <a:latin typeface="Courier New"/>
                <a:cs typeface="Courier New"/>
              </a:rPr>
              <a:t>m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spc="-14" dirty="0" smtClean="0">
                <a:latin typeface="Courier New"/>
                <a:cs typeface="Courier New"/>
              </a:rPr>
              <a:t>&gt;N</a:t>
            </a:r>
            <a:r>
              <a:rPr sz="1800" spc="0" dirty="0" smtClean="0">
                <a:latin typeface="Courier New"/>
                <a:cs typeface="Courier New"/>
              </a:rPr>
              <a:t>om</a:t>
            </a: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-14" dirty="0" smtClean="0">
                <a:solidFill>
                  <a:srgbClr val="00808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ab</a:t>
            </a:r>
            <a:r>
              <a:rPr sz="1800" b="1" spc="-14" dirty="0" smtClean="0">
                <a:solidFill>
                  <a:srgbClr val="008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input</a:t>
            </a:r>
            <a:r>
              <a:rPr sz="18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typ</a:t>
            </a:r>
            <a:r>
              <a:rPr sz="1800" b="1" spc="-25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="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o</a:t>
            </a:r>
            <a:r>
              <a:rPr sz="1800" spc="-14" dirty="0" smtClean="0"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" 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no</a:t>
            </a:r>
            <a:r>
              <a:rPr sz="1800" spc="-14" dirty="0" smtClean="0"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0922" y="2579673"/>
            <a:ext cx="593109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="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om</a:t>
            </a:r>
            <a:r>
              <a:rPr sz="2700" spc="-25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par</a:t>
            </a:r>
            <a:r>
              <a:rPr sz="2700" spc="-14" baseline="4904" dirty="0" smtClean="0">
                <a:latin typeface="Courier New"/>
                <a:cs typeface="Courier New"/>
              </a:rPr>
              <a:t> d</a:t>
            </a:r>
            <a:r>
              <a:rPr sz="2700" spc="0" baseline="4904" dirty="0" smtClean="0">
                <a:latin typeface="Courier New"/>
                <a:cs typeface="Courier New"/>
              </a:rPr>
              <a:t>éf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latin typeface="Courier New"/>
                <a:cs typeface="Courier New"/>
              </a:rPr>
              <a:t>=</a:t>
            </a:r>
            <a:r>
              <a:rPr sz="2700" spc="0" baseline="4904" dirty="0" smtClean="0">
                <a:latin typeface="Courier New"/>
                <a:cs typeface="Courier New"/>
              </a:rPr>
              <a:t>"2</a:t>
            </a:r>
            <a:r>
              <a:rPr sz="2700" spc="-14" baseline="4904" dirty="0" smtClean="0">
                <a:latin typeface="Courier New"/>
                <a:cs typeface="Courier New"/>
              </a:rPr>
              <a:t>5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/&gt;</a:t>
            </a:r>
            <a:r>
              <a:rPr sz="2700" spc="-14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br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6346" y="2579673"/>
            <a:ext cx="33410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333" y="2846851"/>
            <a:ext cx="881237" cy="519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008080"/>
                </a:solidFill>
                <a:latin typeface="Courier New"/>
                <a:cs typeface="Courier New"/>
              </a:rPr>
              <a:t>label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input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9135" y="2846851"/>
            <a:ext cx="7080556" cy="1317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50" marR="38844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8080"/>
                </a:solidFill>
                <a:latin typeface="Courier New"/>
                <a:cs typeface="Courier New"/>
              </a:rPr>
              <a:t>fo</a:t>
            </a:r>
            <a:r>
              <a:rPr sz="2700" b="1" spc="-25" baseline="4904" dirty="0" smtClean="0">
                <a:solidFill>
                  <a:srgbClr val="00808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 smtClean="0">
                <a:latin typeface="Courier New"/>
                <a:cs typeface="Courier New"/>
              </a:rPr>
              <a:t>=</a:t>
            </a:r>
            <a:r>
              <a:rPr sz="2700" b="1" spc="-9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pr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latin typeface="Courier New"/>
                <a:cs typeface="Courier New"/>
              </a:rPr>
              <a:t>o</a:t>
            </a:r>
            <a:r>
              <a:rPr sz="2700" spc="-9" baseline="4904" dirty="0" smtClean="0">
                <a:latin typeface="Courier New"/>
                <a:cs typeface="Courier New"/>
              </a:rPr>
              <a:t>m</a:t>
            </a:r>
            <a:r>
              <a:rPr sz="2700" b="1" spc="0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r</a:t>
            </a:r>
            <a:r>
              <a:rPr sz="2700" spc="-14" baseline="4904" dirty="0" smtClean="0">
                <a:latin typeface="Courier New"/>
                <a:cs typeface="Courier New"/>
              </a:rPr>
              <a:t>é</a:t>
            </a:r>
            <a:r>
              <a:rPr sz="2700" spc="0" baseline="4904" dirty="0" smtClean="0">
                <a:latin typeface="Courier New"/>
                <a:cs typeface="Courier New"/>
              </a:rPr>
              <a:t>no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-9" baseline="4904" dirty="0" smtClean="0">
                <a:latin typeface="Courier New"/>
                <a:cs typeface="Courier New"/>
              </a:rPr>
              <a:t>/</a:t>
            </a:r>
            <a:r>
              <a:rPr sz="2700" b="1" spc="-14" baseline="4904" dirty="0" smtClean="0">
                <a:solidFill>
                  <a:srgbClr val="00808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008080"/>
                </a:solidFill>
                <a:latin typeface="Courier New"/>
                <a:cs typeface="Courier New"/>
              </a:rPr>
              <a:t>ab</a:t>
            </a:r>
            <a:r>
              <a:rPr sz="2700" b="1" spc="-14" baseline="4904" dirty="0" smtClean="0">
                <a:solidFill>
                  <a:srgbClr val="00808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00808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50" marR="38844">
              <a:lnSpc>
                <a:spcPct val="94401"/>
              </a:lnSpc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typ</a:t>
            </a:r>
            <a:r>
              <a:rPr sz="1800" b="1" spc="-25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="</a:t>
            </a:r>
            <a:r>
              <a:rPr sz="1800" spc="-14" dirty="0" smtClean="0"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r</a:t>
            </a:r>
            <a:r>
              <a:rPr sz="1800" spc="-14" dirty="0" smtClean="0">
                <a:latin typeface="Courier New"/>
                <a:cs typeface="Courier New"/>
              </a:rPr>
              <a:t>en</a:t>
            </a:r>
            <a:r>
              <a:rPr sz="1800" spc="0" dirty="0" smtClean="0">
                <a:latin typeface="Courier New"/>
                <a:cs typeface="Courier New"/>
              </a:rPr>
              <a:t>o</a:t>
            </a:r>
            <a:r>
              <a:rPr sz="1800" spc="4" dirty="0" smtClean="0"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"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9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p</a:t>
            </a:r>
            <a:r>
              <a:rPr sz="1800" spc="-14" dirty="0" smtClean="0">
                <a:latin typeface="Courier New"/>
                <a:cs typeface="Courier New"/>
              </a:rPr>
              <a:t>re</a:t>
            </a:r>
            <a:r>
              <a:rPr sz="1800" spc="0" dirty="0" smtClean="0">
                <a:latin typeface="Courier New"/>
                <a:cs typeface="Courier New"/>
              </a:rPr>
              <a:t>no</a:t>
            </a:r>
            <a:r>
              <a:rPr sz="1800" spc="-9" dirty="0" smtClean="0"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338861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="Pr</a:t>
            </a:r>
            <a:r>
              <a:rPr sz="1800" spc="-14" dirty="0" smtClean="0">
                <a:latin typeface="Courier New"/>
                <a:cs typeface="Courier New"/>
              </a:rPr>
              <a:t>é</a:t>
            </a:r>
            <a:r>
              <a:rPr sz="1800" spc="-9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om p</a:t>
            </a:r>
            <a:r>
              <a:rPr sz="1800" spc="-14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r dé</a:t>
            </a:r>
            <a:r>
              <a:rPr sz="1800" spc="-14" dirty="0" smtClean="0">
                <a:latin typeface="Courier New"/>
                <a:cs typeface="Courier New"/>
              </a:rPr>
              <a:t>f</a:t>
            </a:r>
            <a:r>
              <a:rPr sz="1800" spc="-9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ut"</a:t>
            </a:r>
            <a:r>
              <a:rPr sz="1800" spc="-49" dirty="0" smtClean="0">
                <a:latin typeface="Courier New"/>
                <a:cs typeface="Courier New"/>
              </a:rPr>
              <a:t> 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ax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ng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spc="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spc="-14" dirty="0" smtClean="0">
                <a:latin typeface="Courier New"/>
                <a:cs typeface="Courier New"/>
              </a:rPr>
              <a:t>=</a:t>
            </a:r>
            <a:r>
              <a:rPr sz="1800" spc="0" dirty="0" smtClean="0">
                <a:latin typeface="Courier New"/>
                <a:cs typeface="Courier New"/>
              </a:rPr>
              <a:t>"</a:t>
            </a:r>
            <a:r>
              <a:rPr sz="1800" spc="-14" dirty="0" smtClean="0">
                <a:latin typeface="Courier New"/>
                <a:cs typeface="Courier New"/>
              </a:rPr>
              <a:t>2</a:t>
            </a:r>
            <a:r>
              <a:rPr sz="1800" spc="0" dirty="0" smtClean="0">
                <a:latin typeface="Courier New"/>
                <a:cs typeface="Courier New"/>
              </a:rPr>
              <a:t>5"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latin typeface="Courier New"/>
                <a:cs typeface="Courier New"/>
              </a:rPr>
              <a:t>&gt;</a:t>
            </a: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br</a:t>
            </a:r>
            <a:r>
              <a:rPr sz="1800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12750" marR="38844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fo</a:t>
            </a:r>
            <a:r>
              <a:rPr sz="1800" b="1" spc="-25" dirty="0" smtClean="0">
                <a:solidFill>
                  <a:srgbClr val="008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=</a:t>
            </a:r>
            <a:r>
              <a:rPr sz="1800" b="1" spc="-9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pa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-14" dirty="0" smtClean="0">
                <a:latin typeface="Courier New"/>
                <a:cs typeface="Courier New"/>
              </a:rPr>
              <a:t>w</a:t>
            </a:r>
            <a:r>
              <a:rPr sz="1800" spc="-9" dirty="0" smtClean="0"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-14" dirty="0" smtClean="0"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ot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de</a:t>
            </a:r>
            <a:r>
              <a:rPr sz="1800" spc="-14" dirty="0" smtClean="0">
                <a:latin typeface="Courier New"/>
                <a:cs typeface="Courier New"/>
              </a:rPr>
              <a:t> pa</a:t>
            </a:r>
            <a:r>
              <a:rPr sz="1800" spc="0" dirty="0" smtClean="0">
                <a:latin typeface="Courier New"/>
                <a:cs typeface="Courier New"/>
              </a:rPr>
              <a:t>ss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-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la</a:t>
            </a:r>
            <a:r>
              <a:rPr sz="1800" b="1" spc="-14" dirty="0" smtClean="0">
                <a:solidFill>
                  <a:srgbClr val="008080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e</a:t>
            </a:r>
            <a:r>
              <a:rPr sz="1800" b="1" spc="-9" dirty="0" smtClean="0">
                <a:solidFill>
                  <a:srgbClr val="00808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8844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ty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sw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na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-9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pa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-14" dirty="0" smtClean="0">
                <a:latin typeface="Courier New"/>
                <a:cs typeface="Courier New"/>
              </a:rPr>
              <a:t>w</a:t>
            </a:r>
            <a:r>
              <a:rPr sz="1800" spc="0" dirty="0" smtClean="0">
                <a:latin typeface="Courier New"/>
                <a:cs typeface="Courier New"/>
              </a:rPr>
              <a:t>d"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spc="-14" dirty="0" smtClean="0">
                <a:latin typeface="Courier New"/>
                <a:cs typeface="Courier New"/>
              </a:rPr>
              <a:t>=</a:t>
            </a:r>
            <a:r>
              <a:rPr sz="1800" spc="0" dirty="0" smtClean="0">
                <a:latin typeface="Courier New"/>
                <a:cs typeface="Courier New"/>
              </a:rPr>
              <a:t>"p</a:t>
            </a:r>
            <a:r>
              <a:rPr sz="1800" spc="-14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w</a:t>
            </a:r>
            <a:r>
              <a:rPr sz="1800" spc="-4" dirty="0" smtClean="0">
                <a:latin typeface="Courier New"/>
                <a:cs typeface="Courier New"/>
              </a:rPr>
              <a:t>d</a:t>
            </a:r>
            <a:r>
              <a:rPr sz="1800" spc="0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333" y="3643903"/>
            <a:ext cx="881237" cy="520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008080"/>
                </a:solidFill>
                <a:latin typeface="Courier New"/>
                <a:cs typeface="Courier New"/>
              </a:rPr>
              <a:t>label</a:t>
            </a:r>
            <a:endParaRPr sz="1800">
              <a:latin typeface="Courier New"/>
              <a:cs typeface="Courier New"/>
            </a:endParaRPr>
          </a:p>
          <a:p>
            <a:pPr marL="12700" marR="251">
              <a:lnSpc>
                <a:spcPct val="94401"/>
              </a:lnSpc>
            </a:pP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0078" y="4177684"/>
            <a:ext cx="22448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="</a:t>
            </a:r>
            <a:r>
              <a:rPr sz="2700" spc="-14" baseline="4904" dirty="0" smtClean="0">
                <a:latin typeface="Courier New"/>
                <a:cs typeface="Courier New"/>
              </a:rPr>
              <a:t>1</a:t>
            </a:r>
            <a:r>
              <a:rPr sz="2700" spc="0" baseline="4904" dirty="0" smtClean="0">
                <a:latin typeface="Courier New"/>
                <a:cs typeface="Courier New"/>
              </a:rPr>
              <a:t>2</a:t>
            </a:r>
            <a:r>
              <a:rPr sz="2700" spc="-14" baseline="4904" dirty="0" smtClean="0">
                <a:latin typeface="Courier New"/>
                <a:cs typeface="Courier New"/>
              </a:rPr>
              <a:t>34</a:t>
            </a:r>
            <a:r>
              <a:rPr sz="2700" spc="0" baseline="4904" dirty="0" smtClean="0">
                <a:latin typeface="Courier New"/>
                <a:cs typeface="Courier New"/>
              </a:rPr>
              <a:t>56</a:t>
            </a:r>
            <a:r>
              <a:rPr sz="2700" spc="-14" baseline="4904" dirty="0" smtClean="0">
                <a:latin typeface="Courier New"/>
                <a:cs typeface="Courier New"/>
              </a:rPr>
              <a:t>7</a:t>
            </a:r>
            <a:r>
              <a:rPr sz="2700" spc="0" baseline="4904" dirty="0" smtClean="0">
                <a:latin typeface="Courier New"/>
                <a:cs typeface="Courier New"/>
              </a:rPr>
              <a:t>8"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1384" y="4177684"/>
            <a:ext cx="27879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le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ng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latin typeface="Courier New"/>
                <a:cs typeface="Courier New"/>
              </a:rPr>
              <a:t>=</a:t>
            </a:r>
            <a:r>
              <a:rPr sz="2700" spc="0" baseline="4904" dirty="0" smtClean="0">
                <a:latin typeface="Courier New"/>
                <a:cs typeface="Courier New"/>
              </a:rPr>
              <a:t>"1</a:t>
            </a:r>
            <a:r>
              <a:rPr sz="2700" spc="-14" baseline="4904" dirty="0" smtClean="0">
                <a:latin typeface="Courier New"/>
                <a:cs typeface="Courier New"/>
              </a:rPr>
              <a:t>0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9" baseline="4904" dirty="0" smtClean="0">
                <a:latin typeface="Courier New"/>
                <a:cs typeface="Courier New"/>
              </a:rPr>
              <a:t> </a:t>
            </a:r>
            <a:r>
              <a:rPr sz="2700" spc="-14" baseline="4904" dirty="0" smtClean="0">
                <a:latin typeface="Courier New"/>
                <a:cs typeface="Courier New"/>
              </a:rPr>
              <a:t>/</a:t>
            </a:r>
            <a:r>
              <a:rPr sz="2700" spc="0" baseline="4904" dirty="0" smtClean="0">
                <a:latin typeface="Courier New"/>
                <a:cs typeface="Courier New"/>
              </a:rPr>
              <a:t>&gt;&lt;</a:t>
            </a:r>
            <a:r>
              <a:rPr sz="2700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br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7139" y="4177684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217" y="4442860"/>
            <a:ext cx="1017089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020" marR="403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latin typeface="Courier New"/>
                <a:cs typeface="Courier New"/>
              </a:rPr>
              <a:t>/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2200" y="5344668"/>
            <a:ext cx="2246376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86">
              <a:lnSpc>
                <a:spcPct val="101725"/>
              </a:lnSpc>
              <a:spcBef>
                <a:spcPts val="285"/>
              </a:spcBef>
            </a:pP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Sans</a:t>
            </a:r>
            <a:r>
              <a:rPr sz="1800" i="1" spc="4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i="1" spc="-19" dirty="0" smtClean="0">
                <a:solidFill>
                  <a:srgbClr val="008000"/>
                </a:solidFill>
                <a:latin typeface="Calibri"/>
                <a:cs typeface="Calibri"/>
              </a:rPr>
              <a:t>f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eui</a:t>
            </a:r>
            <a:r>
              <a:rPr sz="1800" i="1" spc="-4" dirty="0" smtClean="0">
                <a:solidFill>
                  <a:srgbClr val="008000"/>
                </a:solidFill>
                <a:latin typeface="Calibri"/>
                <a:cs typeface="Calibri"/>
              </a:rPr>
              <a:t>ll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e de</a:t>
            </a:r>
            <a:r>
              <a:rPr sz="1800" i="1" spc="14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i="1" spc="-29" dirty="0" smtClean="0">
                <a:solidFill>
                  <a:srgbClr val="008000"/>
                </a:solidFill>
                <a:latin typeface="Calibri"/>
                <a:cs typeface="Calibri"/>
              </a:rPr>
              <a:t>s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ty</a:t>
            </a:r>
            <a:r>
              <a:rPr sz="1800" i="1" spc="-9" dirty="0" smtClean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800" i="1" spc="4" dirty="0" smtClean="0">
                <a:solidFill>
                  <a:srgbClr val="008000"/>
                </a:solidFill>
                <a:latin typeface="Calibri"/>
                <a:cs typeface="Calibri"/>
              </a:rPr>
              <a:t>.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25184" y="1854708"/>
            <a:ext cx="2697480" cy="586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550" marR="102040">
              <a:lnSpc>
                <a:spcPts val="1939"/>
              </a:lnSpc>
              <a:spcBef>
                <a:spcPts val="351"/>
              </a:spcBef>
            </a:pP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1600" i="1" spc="-14" dirty="0" smtClean="0">
                <a:solidFill>
                  <a:srgbClr val="008000"/>
                </a:solidFill>
                <a:latin typeface="Calibri"/>
                <a:cs typeface="Calibri"/>
              </a:rPr>
              <a:t>p</a:t>
            </a:r>
            <a:r>
              <a:rPr sz="1600" i="1" spc="4" dirty="0" smtClean="0">
                <a:solidFill>
                  <a:srgbClr val="008000"/>
                </a:solidFill>
                <a:latin typeface="Calibri"/>
                <a:cs typeface="Calibri"/>
              </a:rPr>
              <a:t>ti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1600" i="1" spc="-4" dirty="0" smtClean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ne</a:t>
            </a:r>
            <a:r>
              <a:rPr sz="1600" i="1" spc="4" dirty="0" smtClean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.</a:t>
            </a:r>
            <a:r>
              <a:rPr sz="1600" i="1" spc="-47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Un</a:t>
            </a:r>
            <a:r>
              <a:rPr sz="1600" i="1" spc="-8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cl</a:t>
            </a:r>
            <a:r>
              <a:rPr sz="1600" i="1" spc="4" dirty="0" smtClean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1600" i="1" spc="-35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sur</a:t>
            </a:r>
            <a:r>
              <a:rPr sz="1600" i="1" spc="-9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i="1" spc="4" dirty="0" smtClean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600" i="1" spc="-31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i="1" spc="4" dirty="0" smtClean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600" i="1" spc="-9" dirty="0" smtClean="0">
                <a:solidFill>
                  <a:srgbClr val="008000"/>
                </a:solidFill>
                <a:latin typeface="Calibri"/>
                <a:cs typeface="Calibri"/>
              </a:rPr>
              <a:t>b</a:t>
            </a:r>
            <a:r>
              <a:rPr sz="1600" i="1" spc="4" dirty="0" smtClean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l s</a:t>
            </a:r>
            <a:r>
              <a:rPr sz="1600" i="1" spc="4" dirty="0" smtClean="0">
                <a:solidFill>
                  <a:srgbClr val="008000"/>
                </a:solidFill>
                <a:latin typeface="Calibri"/>
                <a:cs typeface="Calibri"/>
              </a:rPr>
              <a:t>éle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ct</a:t>
            </a:r>
            <a:r>
              <a:rPr sz="1600" i="1" spc="4" dirty="0" smtClean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1600" i="1" spc="-4" dirty="0" smtClean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ne</a:t>
            </a:r>
            <a:r>
              <a:rPr sz="1600" i="1" spc="-73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i="1" spc="4" dirty="0" smtClean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600" i="1" spc="-21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1600" i="1" spc="-9" dirty="0" smtClean="0">
                <a:solidFill>
                  <a:srgbClr val="008000"/>
                </a:solidFill>
                <a:latin typeface="Calibri"/>
                <a:cs typeface="Calibri"/>
              </a:rPr>
              <a:t>h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600" i="1" spc="-4" dirty="0" smtClean="0">
                <a:solidFill>
                  <a:srgbClr val="008000"/>
                </a:solidFill>
                <a:latin typeface="Calibri"/>
                <a:cs typeface="Calibri"/>
              </a:rPr>
              <a:t>m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p</a:t>
            </a:r>
            <a:r>
              <a:rPr sz="1600" i="1" spc="-29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de</a:t>
            </a:r>
            <a:r>
              <a:rPr sz="1600" i="1" spc="-5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sai</a:t>
            </a:r>
            <a:r>
              <a:rPr sz="1600" i="1" spc="4" dirty="0" smtClean="0">
                <a:solidFill>
                  <a:srgbClr val="008000"/>
                </a:solidFill>
                <a:latin typeface="Calibri"/>
                <a:cs typeface="Calibri"/>
              </a:rPr>
              <a:t>si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72684" y="2621279"/>
            <a:ext cx="3614927" cy="339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6004" y="2514600"/>
            <a:ext cx="3611879" cy="3392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608" y="2121408"/>
            <a:ext cx="1528572" cy="371855"/>
          </a:xfrm>
          <a:custGeom>
            <a:avLst/>
            <a:gdLst/>
            <a:ahLst/>
            <a:cxnLst/>
            <a:rect l="l" t="t" r="r" b="b"/>
            <a:pathLst>
              <a:path w="1528572" h="371855">
                <a:moveTo>
                  <a:pt x="0" y="185927"/>
                </a:moveTo>
                <a:lnTo>
                  <a:pt x="22212" y="141228"/>
                </a:lnTo>
                <a:lnTo>
                  <a:pt x="60062" y="113532"/>
                </a:lnTo>
                <a:lnTo>
                  <a:pt x="114509" y="87963"/>
                </a:lnTo>
                <a:lnTo>
                  <a:pt x="183979" y="64904"/>
                </a:lnTo>
                <a:lnTo>
                  <a:pt x="223856" y="54435"/>
                </a:lnTo>
                <a:lnTo>
                  <a:pt x="266899" y="44736"/>
                </a:lnTo>
                <a:lnTo>
                  <a:pt x="312911" y="35856"/>
                </a:lnTo>
                <a:lnTo>
                  <a:pt x="361695" y="27842"/>
                </a:lnTo>
                <a:lnTo>
                  <a:pt x="413055" y="20742"/>
                </a:lnTo>
                <a:lnTo>
                  <a:pt x="466794" y="14603"/>
                </a:lnTo>
                <a:lnTo>
                  <a:pt x="522714" y="9473"/>
                </a:lnTo>
                <a:lnTo>
                  <a:pt x="580621" y="5400"/>
                </a:lnTo>
                <a:lnTo>
                  <a:pt x="640316" y="2431"/>
                </a:lnTo>
                <a:lnTo>
                  <a:pt x="701603" y="615"/>
                </a:lnTo>
                <a:lnTo>
                  <a:pt x="764286" y="0"/>
                </a:lnTo>
                <a:lnTo>
                  <a:pt x="826975" y="615"/>
                </a:lnTo>
                <a:lnTo>
                  <a:pt x="888267" y="2431"/>
                </a:lnTo>
                <a:lnTo>
                  <a:pt x="947967" y="5400"/>
                </a:lnTo>
                <a:lnTo>
                  <a:pt x="1005876" y="9473"/>
                </a:lnTo>
                <a:lnTo>
                  <a:pt x="1061799" y="14603"/>
                </a:lnTo>
                <a:lnTo>
                  <a:pt x="1115539" y="20742"/>
                </a:lnTo>
                <a:lnTo>
                  <a:pt x="1166898" y="27842"/>
                </a:lnTo>
                <a:lnTo>
                  <a:pt x="1215682" y="35856"/>
                </a:lnTo>
                <a:lnTo>
                  <a:pt x="1261693" y="44736"/>
                </a:lnTo>
                <a:lnTo>
                  <a:pt x="1304734" y="54435"/>
                </a:lnTo>
                <a:lnTo>
                  <a:pt x="1344609" y="64904"/>
                </a:lnTo>
                <a:lnTo>
                  <a:pt x="1381121" y="76096"/>
                </a:lnTo>
                <a:lnTo>
                  <a:pt x="1443272" y="100457"/>
                </a:lnTo>
                <a:lnTo>
                  <a:pt x="1489612" y="127138"/>
                </a:lnTo>
                <a:lnTo>
                  <a:pt x="1518569" y="155755"/>
                </a:lnTo>
                <a:lnTo>
                  <a:pt x="1528572" y="185927"/>
                </a:lnTo>
                <a:lnTo>
                  <a:pt x="1526038" y="201184"/>
                </a:lnTo>
                <a:lnTo>
                  <a:pt x="1489612" y="244717"/>
                </a:lnTo>
                <a:lnTo>
                  <a:pt x="1443272" y="271398"/>
                </a:lnTo>
                <a:lnTo>
                  <a:pt x="1381121" y="295759"/>
                </a:lnTo>
                <a:lnTo>
                  <a:pt x="1344609" y="306951"/>
                </a:lnTo>
                <a:lnTo>
                  <a:pt x="1304734" y="317420"/>
                </a:lnTo>
                <a:lnTo>
                  <a:pt x="1261693" y="327119"/>
                </a:lnTo>
                <a:lnTo>
                  <a:pt x="1215682" y="335999"/>
                </a:lnTo>
                <a:lnTo>
                  <a:pt x="1166898" y="344013"/>
                </a:lnTo>
                <a:lnTo>
                  <a:pt x="1115539" y="351113"/>
                </a:lnTo>
                <a:lnTo>
                  <a:pt x="1061799" y="357252"/>
                </a:lnTo>
                <a:lnTo>
                  <a:pt x="1005876" y="362382"/>
                </a:lnTo>
                <a:lnTo>
                  <a:pt x="947967" y="366455"/>
                </a:lnTo>
                <a:lnTo>
                  <a:pt x="888267" y="369424"/>
                </a:lnTo>
                <a:lnTo>
                  <a:pt x="826975" y="371240"/>
                </a:lnTo>
                <a:lnTo>
                  <a:pt x="764286" y="371855"/>
                </a:lnTo>
                <a:lnTo>
                  <a:pt x="701603" y="371240"/>
                </a:lnTo>
                <a:lnTo>
                  <a:pt x="640316" y="369424"/>
                </a:lnTo>
                <a:lnTo>
                  <a:pt x="580621" y="366455"/>
                </a:lnTo>
                <a:lnTo>
                  <a:pt x="522714" y="362382"/>
                </a:lnTo>
                <a:lnTo>
                  <a:pt x="466794" y="357252"/>
                </a:lnTo>
                <a:lnTo>
                  <a:pt x="413055" y="351113"/>
                </a:lnTo>
                <a:lnTo>
                  <a:pt x="361695" y="344013"/>
                </a:lnTo>
                <a:lnTo>
                  <a:pt x="312911" y="335999"/>
                </a:lnTo>
                <a:lnTo>
                  <a:pt x="266899" y="327119"/>
                </a:lnTo>
                <a:lnTo>
                  <a:pt x="223856" y="317420"/>
                </a:lnTo>
                <a:lnTo>
                  <a:pt x="183979" y="306951"/>
                </a:lnTo>
                <a:lnTo>
                  <a:pt x="147464" y="295759"/>
                </a:lnTo>
                <a:lnTo>
                  <a:pt x="85309" y="271398"/>
                </a:lnTo>
                <a:lnTo>
                  <a:pt x="38964" y="244717"/>
                </a:lnTo>
                <a:lnTo>
                  <a:pt x="10003" y="216100"/>
                </a:lnTo>
                <a:lnTo>
                  <a:pt x="0" y="185927"/>
                </a:lnTo>
                <a:close/>
              </a:path>
            </a:pathLst>
          </a:custGeom>
          <a:ln w="3657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3200" y="3802379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0"/>
                </a:moveTo>
                <a:lnTo>
                  <a:pt x="228600" y="1371600"/>
                </a:lnTo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8796" y="4945380"/>
            <a:ext cx="1571244" cy="338328"/>
          </a:xfrm>
          <a:custGeom>
            <a:avLst/>
            <a:gdLst/>
            <a:ahLst/>
            <a:cxnLst/>
            <a:rect l="l" t="t" r="r" b="b"/>
            <a:pathLst>
              <a:path w="1571244" h="338327">
                <a:moveTo>
                  <a:pt x="0" y="338328"/>
                </a:moveTo>
                <a:lnTo>
                  <a:pt x="1571244" y="338328"/>
                </a:lnTo>
                <a:lnTo>
                  <a:pt x="1571244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8796" y="4945380"/>
            <a:ext cx="1571244" cy="338328"/>
          </a:xfrm>
          <a:custGeom>
            <a:avLst/>
            <a:gdLst/>
            <a:ahLst/>
            <a:cxnLst/>
            <a:rect l="l" t="t" r="r" b="b"/>
            <a:pathLst>
              <a:path w="1571244" h="338327">
                <a:moveTo>
                  <a:pt x="0" y="338328"/>
                </a:moveTo>
                <a:lnTo>
                  <a:pt x="1571244" y="338328"/>
                </a:lnTo>
                <a:lnTo>
                  <a:pt x="1571244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30474" y="358797"/>
            <a:ext cx="315310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Saisie multil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gne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217" y="1393366"/>
            <a:ext cx="1973045" cy="521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rm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ho</a:t>
            </a:r>
            <a:r>
              <a:rPr sz="2700" spc="-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="</a:t>
            </a:r>
            <a:endParaRPr sz="1800">
              <a:latin typeface="Courier New"/>
              <a:cs typeface="Courier New"/>
            </a:endParaRPr>
          </a:p>
          <a:p>
            <a:pPr marL="287020" marR="34335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7848" y="1393366"/>
            <a:ext cx="306088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ct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io</a:t>
            </a:r>
            <a:r>
              <a:rPr sz="2700" spc="-1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sc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i</a:t>
            </a:r>
            <a:r>
              <a:rPr sz="2700" spc="-14" baseline="4904" dirty="0" smtClean="0">
                <a:latin typeface="Courier New"/>
                <a:cs typeface="Courier New"/>
              </a:rPr>
              <a:t>pt</a:t>
            </a:r>
            <a:r>
              <a:rPr sz="2700" spc="0" baseline="4904" dirty="0" smtClean="0">
                <a:latin typeface="Courier New"/>
                <a:cs typeface="Courier New"/>
              </a:rPr>
              <a:t>.p</a:t>
            </a:r>
            <a:r>
              <a:rPr sz="2700" spc="-14" baseline="4904" dirty="0" smtClean="0">
                <a:latin typeface="Courier New"/>
                <a:cs typeface="Courier New"/>
              </a:rPr>
              <a:t>h</a:t>
            </a:r>
            <a:r>
              <a:rPr sz="2700" spc="0" baseline="4904" dirty="0" smtClean="0">
                <a:latin typeface="Courier New"/>
                <a:cs typeface="Courier New"/>
              </a:rPr>
              <a:t>p</a:t>
            </a:r>
            <a:r>
              <a:rPr sz="2700" spc="-14" baseline="4904" dirty="0" smtClean="0"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333" y="1925720"/>
            <a:ext cx="429086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labe</a:t>
            </a:r>
            <a:r>
              <a:rPr sz="2700" spc="-25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De</a:t>
            </a:r>
            <a:r>
              <a:rPr sz="2700" spc="-14" baseline="4904" dirty="0" smtClean="0"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latin typeface="Courier New"/>
                <a:cs typeface="Courier New"/>
              </a:rPr>
              <a:t>c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ip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i</a:t>
            </a:r>
            <a:r>
              <a:rPr sz="2700" spc="-14" baseline="4904" dirty="0" smtClean="0">
                <a:latin typeface="Courier New"/>
                <a:cs typeface="Courier New"/>
              </a:rPr>
              <a:t>on</a:t>
            </a: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4" baseline="4904" dirty="0" smtClean="0">
                <a:latin typeface="Courier New"/>
                <a:cs typeface="Courier New"/>
              </a:rPr>
              <a:t>/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el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text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ea</a:t>
            </a:r>
            <a:r>
              <a:rPr sz="1800" b="1" spc="-2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me</a:t>
            </a:r>
            <a:r>
              <a:rPr sz="1800" spc="-9" dirty="0" smtClean="0">
                <a:latin typeface="Courier New"/>
                <a:cs typeface="Courier New"/>
              </a:rPr>
              <a:t>=</a:t>
            </a:r>
            <a:r>
              <a:rPr sz="1800" spc="0" dirty="0" smtClean="0">
                <a:latin typeface="Courier New"/>
                <a:cs typeface="Courier New"/>
              </a:rPr>
              <a:t>"</a:t>
            </a:r>
            <a:r>
              <a:rPr sz="1800" spc="-14" dirty="0" smtClean="0">
                <a:latin typeface="Courier New"/>
                <a:cs typeface="Courier New"/>
              </a:rPr>
              <a:t>de</a:t>
            </a:r>
            <a:r>
              <a:rPr sz="1800" spc="0" dirty="0" smtClean="0">
                <a:latin typeface="Courier New"/>
                <a:cs typeface="Courier New"/>
              </a:rPr>
              <a:t>sc"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ol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"4</a:t>
            </a:r>
            <a:r>
              <a:rPr sz="1800" spc="0" dirty="0" smtClean="0">
                <a:latin typeface="Courier New"/>
                <a:cs typeface="Courier New"/>
              </a:rPr>
              <a:t>0"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br </a:t>
            </a:r>
            <a:r>
              <a:rPr sz="1800" spc="0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0508" y="2192420"/>
            <a:ext cx="12878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ws</a:t>
            </a:r>
            <a:r>
              <a:rPr sz="2700" spc="-14" baseline="4904" dirty="0" smtClean="0">
                <a:latin typeface="Courier New"/>
                <a:cs typeface="Courier New"/>
              </a:rPr>
              <a:t>=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5"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217" y="2991377"/>
            <a:ext cx="4829836" cy="1849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9816" marR="26144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labe</a:t>
            </a:r>
            <a:r>
              <a:rPr sz="2700" spc="-25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Co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nt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i</a:t>
            </a:r>
            <a:r>
              <a:rPr sz="2700" spc="-14" baseline="4904" dirty="0" smtClean="0">
                <a:latin typeface="Courier New"/>
                <a:cs typeface="Courier New"/>
              </a:rPr>
              <a:t>re</a:t>
            </a: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4" baseline="4904" dirty="0" smtClean="0">
                <a:latin typeface="Courier New"/>
                <a:cs typeface="Courier New"/>
              </a:rPr>
              <a:t>/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el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832916" indent="-273100">
              <a:lnSpc>
                <a:spcPct val="97233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text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ea</a:t>
            </a:r>
            <a:r>
              <a:rPr sz="1800" b="1" spc="-2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me</a:t>
            </a:r>
            <a:r>
              <a:rPr sz="1800" spc="-9" dirty="0" smtClean="0">
                <a:latin typeface="Courier New"/>
                <a:cs typeface="Courier New"/>
              </a:rPr>
              <a:t>=</a:t>
            </a:r>
            <a:r>
              <a:rPr sz="1800" spc="0" dirty="0" smtClean="0">
                <a:latin typeface="Courier New"/>
                <a:cs typeface="Courier New"/>
              </a:rPr>
              <a:t>"</a:t>
            </a:r>
            <a:r>
              <a:rPr sz="1800" spc="-14" dirty="0" smtClean="0">
                <a:latin typeface="Courier New"/>
                <a:cs typeface="Courier New"/>
              </a:rPr>
              <a:t>co</a:t>
            </a:r>
            <a:r>
              <a:rPr sz="1800" spc="0" dirty="0" smtClean="0">
                <a:latin typeface="Courier New"/>
                <a:cs typeface="Courier New"/>
              </a:rPr>
              <a:t>mm"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ol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"2</a:t>
            </a:r>
            <a:r>
              <a:rPr sz="1800" spc="0" dirty="0" smtClean="0">
                <a:latin typeface="Courier New"/>
                <a:cs typeface="Courier New"/>
              </a:rPr>
              <a:t>0" P</a:t>
            </a:r>
            <a:r>
              <a:rPr sz="1800" spc="-14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-14" dirty="0" smtClean="0">
                <a:latin typeface="Courier New"/>
                <a:cs typeface="Courier New"/>
              </a:rPr>
              <a:t> d</a:t>
            </a:r>
            <a:r>
              <a:rPr sz="1800" spc="0" dirty="0" smtClean="0">
                <a:latin typeface="Courier New"/>
                <a:cs typeface="Courier New"/>
              </a:rPr>
              <a:t>e </a:t>
            </a:r>
            <a:r>
              <a:rPr sz="1800" spc="-14" dirty="0" smtClean="0">
                <a:latin typeface="Courier New"/>
                <a:cs typeface="Courier New"/>
              </a:rPr>
              <a:t>c</a:t>
            </a:r>
            <a:r>
              <a:rPr sz="1800" spc="0" dirty="0" smtClean="0">
                <a:latin typeface="Courier New"/>
                <a:cs typeface="Courier New"/>
              </a:rPr>
              <a:t>o</a:t>
            </a:r>
            <a:r>
              <a:rPr sz="1800" spc="-14" dirty="0" smtClean="0"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me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t</a:t>
            </a:r>
            <a:r>
              <a:rPr sz="1800" spc="-14" dirty="0" smtClean="0">
                <a:latin typeface="Courier New"/>
                <a:cs typeface="Courier New"/>
              </a:rPr>
              <a:t>ai</a:t>
            </a:r>
            <a:r>
              <a:rPr sz="1800" spc="0" dirty="0" smtClean="0">
                <a:latin typeface="Courier New"/>
                <a:cs typeface="Courier New"/>
              </a:rPr>
              <a:t>re</a:t>
            </a:r>
            <a:r>
              <a:rPr sz="1800" spc="-14" dirty="0" smtClean="0">
                <a:latin typeface="Courier New"/>
                <a:cs typeface="Courier New"/>
              </a:rPr>
              <a:t>.</a:t>
            </a:r>
            <a:r>
              <a:rPr sz="1800" spc="0" dirty="0" smtClean="0">
                <a:latin typeface="Courier New"/>
                <a:cs typeface="Courier New"/>
              </a:rPr>
              <a:t>..</a:t>
            </a:r>
            <a:endParaRPr sz="1800">
              <a:latin typeface="Courier New"/>
              <a:cs typeface="Courier New"/>
            </a:endParaRPr>
          </a:p>
          <a:p>
            <a:pPr marL="559816" marR="26144">
              <a:lnSpc>
                <a:spcPts val="2025"/>
              </a:lnSpc>
              <a:spcBef>
                <a:spcPts val="101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816" marR="26144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br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287020" marR="26144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26144">
              <a:lnSpc>
                <a:spcPct val="94401"/>
              </a:lnSpc>
              <a:spcBef>
                <a:spcPts val="45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508" y="3256553"/>
            <a:ext cx="1425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ws</a:t>
            </a:r>
            <a:r>
              <a:rPr sz="2700" spc="-14" baseline="4904" dirty="0" smtClean="0">
                <a:latin typeface="Courier New"/>
                <a:cs typeface="Courier New"/>
              </a:rPr>
              <a:t>=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10</a:t>
            </a:r>
            <a:r>
              <a:rPr sz="2700" spc="0" baseline="4904" dirty="0" smtClean="0"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8796" y="4945380"/>
            <a:ext cx="1571244" cy="33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805">
              <a:lnSpc>
                <a:spcPct val="101725"/>
              </a:lnSpc>
              <a:spcBef>
                <a:spcPts val="290"/>
              </a:spcBef>
            </a:pPr>
            <a:r>
              <a:rPr sz="1600" i="1" spc="-129" dirty="0" smtClean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600" i="1" spc="-29" dirty="0" smtClean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600" i="1" spc="4" dirty="0" smtClean="0">
                <a:solidFill>
                  <a:srgbClr val="008000"/>
                </a:solidFill>
                <a:latin typeface="Calibri"/>
                <a:cs typeface="Calibri"/>
              </a:rPr>
              <a:t>x</a:t>
            </a:r>
            <a:r>
              <a:rPr sz="1600" i="1" spc="-4" dirty="0" smtClean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600" i="1" spc="-49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p</a:t>
            </a:r>
            <a:r>
              <a:rPr sz="1600" i="1" spc="-9" dirty="0" smtClean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1600" i="1" spc="-6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dé</a:t>
            </a:r>
            <a:r>
              <a:rPr sz="1600" i="1" spc="-14" dirty="0" smtClean="0">
                <a:solidFill>
                  <a:srgbClr val="008000"/>
                </a:solidFill>
                <a:latin typeface="Calibri"/>
                <a:cs typeface="Calibri"/>
              </a:rPr>
              <a:t>f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600" i="1" spc="-9" dirty="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sz="1600" i="1" spc="0" dirty="0" smtClean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3272" y="2173224"/>
            <a:ext cx="2852928" cy="373379"/>
          </a:xfrm>
          <a:custGeom>
            <a:avLst/>
            <a:gdLst/>
            <a:ahLst/>
            <a:cxnLst/>
            <a:rect l="l" t="t" r="r" b="b"/>
            <a:pathLst>
              <a:path w="2852928" h="373379">
                <a:moveTo>
                  <a:pt x="0" y="186689"/>
                </a:moveTo>
                <a:lnTo>
                  <a:pt x="41458" y="141820"/>
                </a:lnTo>
                <a:lnTo>
                  <a:pt x="112103" y="114014"/>
                </a:lnTo>
                <a:lnTo>
                  <a:pt x="159225" y="100887"/>
                </a:lnTo>
                <a:lnTo>
                  <a:pt x="213725" y="88341"/>
                </a:lnTo>
                <a:lnTo>
                  <a:pt x="275234" y="76425"/>
                </a:lnTo>
                <a:lnTo>
                  <a:pt x="343386" y="65186"/>
                </a:lnTo>
                <a:lnTo>
                  <a:pt x="417814" y="54673"/>
                </a:lnTo>
                <a:lnTo>
                  <a:pt x="498150" y="44933"/>
                </a:lnTo>
                <a:lnTo>
                  <a:pt x="584027" y="36015"/>
                </a:lnTo>
                <a:lnTo>
                  <a:pt x="675078" y="27966"/>
                </a:lnTo>
                <a:lnTo>
                  <a:pt x="770936" y="20834"/>
                </a:lnTo>
                <a:lnTo>
                  <a:pt x="871233" y="14668"/>
                </a:lnTo>
                <a:lnTo>
                  <a:pt x="975603" y="9515"/>
                </a:lnTo>
                <a:lnTo>
                  <a:pt x="1083679" y="5424"/>
                </a:lnTo>
                <a:lnTo>
                  <a:pt x="1195092" y="2442"/>
                </a:lnTo>
                <a:lnTo>
                  <a:pt x="1309476" y="618"/>
                </a:lnTo>
                <a:lnTo>
                  <a:pt x="1426464" y="0"/>
                </a:lnTo>
                <a:lnTo>
                  <a:pt x="1543451" y="618"/>
                </a:lnTo>
                <a:lnTo>
                  <a:pt x="1657835" y="2442"/>
                </a:lnTo>
                <a:lnTo>
                  <a:pt x="1769248" y="5424"/>
                </a:lnTo>
                <a:lnTo>
                  <a:pt x="1877324" y="9515"/>
                </a:lnTo>
                <a:lnTo>
                  <a:pt x="1981694" y="14668"/>
                </a:lnTo>
                <a:lnTo>
                  <a:pt x="2081991" y="20834"/>
                </a:lnTo>
                <a:lnTo>
                  <a:pt x="2177849" y="27966"/>
                </a:lnTo>
                <a:lnTo>
                  <a:pt x="2268900" y="36015"/>
                </a:lnTo>
                <a:lnTo>
                  <a:pt x="2354777" y="44933"/>
                </a:lnTo>
                <a:lnTo>
                  <a:pt x="2435113" y="54673"/>
                </a:lnTo>
                <a:lnTo>
                  <a:pt x="2509541" y="65186"/>
                </a:lnTo>
                <a:lnTo>
                  <a:pt x="2577693" y="76425"/>
                </a:lnTo>
                <a:lnTo>
                  <a:pt x="2639202" y="88341"/>
                </a:lnTo>
                <a:lnTo>
                  <a:pt x="2693702" y="100887"/>
                </a:lnTo>
                <a:lnTo>
                  <a:pt x="2740824" y="114014"/>
                </a:lnTo>
                <a:lnTo>
                  <a:pt x="2780202" y="127674"/>
                </a:lnTo>
                <a:lnTo>
                  <a:pt x="2834257" y="156403"/>
                </a:lnTo>
                <a:lnTo>
                  <a:pt x="2852928" y="186689"/>
                </a:lnTo>
                <a:lnTo>
                  <a:pt x="2848199" y="202003"/>
                </a:lnTo>
                <a:lnTo>
                  <a:pt x="2811469" y="231559"/>
                </a:lnTo>
                <a:lnTo>
                  <a:pt x="2740824" y="259365"/>
                </a:lnTo>
                <a:lnTo>
                  <a:pt x="2693702" y="272492"/>
                </a:lnTo>
                <a:lnTo>
                  <a:pt x="2639202" y="285038"/>
                </a:lnTo>
                <a:lnTo>
                  <a:pt x="2577693" y="296954"/>
                </a:lnTo>
                <a:lnTo>
                  <a:pt x="2509541" y="308193"/>
                </a:lnTo>
                <a:lnTo>
                  <a:pt x="2435113" y="318706"/>
                </a:lnTo>
                <a:lnTo>
                  <a:pt x="2354777" y="328446"/>
                </a:lnTo>
                <a:lnTo>
                  <a:pt x="2268900" y="337364"/>
                </a:lnTo>
                <a:lnTo>
                  <a:pt x="2177849" y="345413"/>
                </a:lnTo>
                <a:lnTo>
                  <a:pt x="2081991" y="352545"/>
                </a:lnTo>
                <a:lnTo>
                  <a:pt x="1981694" y="358711"/>
                </a:lnTo>
                <a:lnTo>
                  <a:pt x="1877324" y="363864"/>
                </a:lnTo>
                <a:lnTo>
                  <a:pt x="1769248" y="367955"/>
                </a:lnTo>
                <a:lnTo>
                  <a:pt x="1657835" y="370937"/>
                </a:lnTo>
                <a:lnTo>
                  <a:pt x="1543451" y="372761"/>
                </a:lnTo>
                <a:lnTo>
                  <a:pt x="1426464" y="373379"/>
                </a:lnTo>
                <a:lnTo>
                  <a:pt x="1309476" y="372761"/>
                </a:lnTo>
                <a:lnTo>
                  <a:pt x="1195092" y="370937"/>
                </a:lnTo>
                <a:lnTo>
                  <a:pt x="1083679" y="367955"/>
                </a:lnTo>
                <a:lnTo>
                  <a:pt x="975603" y="363864"/>
                </a:lnTo>
                <a:lnTo>
                  <a:pt x="871233" y="358711"/>
                </a:lnTo>
                <a:lnTo>
                  <a:pt x="770936" y="352545"/>
                </a:lnTo>
                <a:lnTo>
                  <a:pt x="675078" y="345413"/>
                </a:lnTo>
                <a:lnTo>
                  <a:pt x="584027" y="337364"/>
                </a:lnTo>
                <a:lnTo>
                  <a:pt x="498150" y="328446"/>
                </a:lnTo>
                <a:lnTo>
                  <a:pt x="417814" y="318706"/>
                </a:lnTo>
                <a:lnTo>
                  <a:pt x="343386" y="308193"/>
                </a:lnTo>
                <a:lnTo>
                  <a:pt x="275234" y="296954"/>
                </a:lnTo>
                <a:lnTo>
                  <a:pt x="213725" y="285038"/>
                </a:lnTo>
                <a:lnTo>
                  <a:pt x="159225" y="272492"/>
                </a:lnTo>
                <a:lnTo>
                  <a:pt x="112103" y="259365"/>
                </a:lnTo>
                <a:lnTo>
                  <a:pt x="72725" y="245705"/>
                </a:lnTo>
                <a:lnTo>
                  <a:pt x="18670" y="216976"/>
                </a:lnTo>
                <a:lnTo>
                  <a:pt x="0" y="186689"/>
                </a:lnTo>
                <a:close/>
              </a:path>
            </a:pathLst>
          </a:custGeom>
          <a:ln w="365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09366" y="358797"/>
            <a:ext cx="25953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Champ caché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720" y="1717567"/>
            <a:ext cx="1972684" cy="520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rm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ho</a:t>
            </a:r>
            <a:r>
              <a:rPr sz="2700" spc="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="</a:t>
            </a:r>
            <a:endParaRPr sz="1800">
              <a:latin typeface="Courier New"/>
              <a:cs typeface="Courier New"/>
            </a:endParaRPr>
          </a:p>
          <a:p>
            <a:pPr marL="287019" marR="34289">
              <a:lnSpc>
                <a:spcPct val="94401"/>
              </a:lnSpc>
            </a:pP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5950" y="1717567"/>
            <a:ext cx="30619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9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ct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io</a:t>
            </a:r>
            <a:r>
              <a:rPr sz="2700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sc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i</a:t>
            </a:r>
            <a:r>
              <a:rPr sz="2700" spc="-14" baseline="4904" dirty="0" smtClean="0">
                <a:latin typeface="Courier New"/>
                <a:cs typeface="Courier New"/>
              </a:rPr>
              <a:t>pt</a:t>
            </a:r>
            <a:r>
              <a:rPr sz="2700" spc="0" baseline="4904" dirty="0" smtClean="0">
                <a:latin typeface="Courier New"/>
                <a:cs typeface="Courier New"/>
              </a:rPr>
              <a:t>.p</a:t>
            </a:r>
            <a:r>
              <a:rPr sz="2700" spc="-14" baseline="4904" dirty="0" smtClean="0">
                <a:latin typeface="Courier New"/>
                <a:cs typeface="Courier New"/>
              </a:rPr>
              <a:t>h</a:t>
            </a:r>
            <a:r>
              <a:rPr sz="2700" spc="0" baseline="4904" dirty="0" smtClean="0">
                <a:latin typeface="Courier New"/>
                <a:cs typeface="Courier New"/>
              </a:rPr>
              <a:t>p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720" y="2249824"/>
            <a:ext cx="538324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9816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r>
              <a:rPr sz="2700" b="1" spc="-25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ty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9" baseline="4904" dirty="0" smtClean="0">
                <a:latin typeface="Courier New"/>
                <a:cs typeface="Courier New"/>
              </a:rPr>
              <a:t>=</a:t>
            </a:r>
            <a:r>
              <a:rPr sz="2700" b="1" spc="0" baseline="4904" dirty="0" smtClean="0"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latin typeface="Courier New"/>
                <a:cs typeface="Courier New"/>
              </a:rPr>
              <a:t>" 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me</a:t>
            </a:r>
            <a:r>
              <a:rPr sz="2700" spc="-14" baseline="4904" dirty="0" smtClean="0">
                <a:latin typeface="Courier New"/>
                <a:cs typeface="Courier New"/>
              </a:rPr>
              <a:t>=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mo</a:t>
            </a:r>
            <a:r>
              <a:rPr sz="2700" spc="0" baseline="4904" dirty="0" smtClean="0">
                <a:latin typeface="Courier New"/>
                <a:cs typeface="Courier New"/>
              </a:rPr>
              <a:t>nn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i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287019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iv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6178" y="2249824"/>
            <a:ext cx="21051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lu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U</a:t>
            </a:r>
            <a:r>
              <a:rPr sz="2700" spc="0" baseline="4904" dirty="0" smtClean="0">
                <a:latin typeface="Courier New"/>
                <a:cs typeface="Courier New"/>
              </a:rPr>
              <a:t>RO" </a:t>
            </a:r>
            <a:r>
              <a:rPr sz="2700" spc="-9" baseline="4904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3246539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8382" y="3264941"/>
            <a:ext cx="469198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0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ermet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de masquer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des cham</a:t>
            </a:r>
            <a:r>
              <a:rPr sz="3600" spc="-14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r>
              <a:rPr sz="3600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p</a:t>
            </a:r>
            <a:r>
              <a:rPr sz="3600" spc="-9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8147" y="3264941"/>
            <a:ext cx="201039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 clie</a:t>
            </a:r>
            <a:r>
              <a:rPr sz="3600" spc="-19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9" baseline="3413" dirty="0" smtClean="0">
                <a:latin typeface="Calibri"/>
                <a:cs typeface="Calibri"/>
              </a:rPr>
              <a:t>u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382" y="3594607"/>
            <a:ext cx="6860086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29" baseline="3413" dirty="0" smtClean="0">
                <a:latin typeface="Calibri"/>
                <a:cs typeface="Calibri"/>
              </a:rPr>
              <a:t>nv</a:t>
            </a:r>
            <a:r>
              <a:rPr sz="3600" spc="-19" baseline="3413" dirty="0" smtClean="0">
                <a:latin typeface="Calibri"/>
                <a:cs typeface="Calibri"/>
              </a:rPr>
              <a:t>o</a:t>
            </a:r>
            <a:r>
              <a:rPr sz="3600" spc="-29" baseline="3413" dirty="0" smtClean="0">
                <a:latin typeface="Calibri"/>
                <a:cs typeface="Calibri"/>
              </a:rPr>
              <a:t>y</a:t>
            </a:r>
            <a:r>
              <a:rPr sz="3600" spc="0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 leur </a:t>
            </a:r>
            <a:r>
              <a:rPr sz="3600" spc="-1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29" baseline="3413" dirty="0" smtClean="0">
                <a:latin typeface="Calibri"/>
                <a:cs typeface="Calibri"/>
              </a:rPr>
              <a:t>n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enu </a:t>
            </a:r>
            <a:r>
              <a:rPr sz="3600" spc="-29" baseline="3413" dirty="0" smtClean="0">
                <a:latin typeface="Calibri"/>
                <a:cs typeface="Calibri"/>
              </a:rPr>
              <a:t>av</a:t>
            </a:r>
            <a:r>
              <a:rPr sz="3600" spc="0" baseline="3413" dirty="0" smtClean="0">
                <a:latin typeface="Calibri"/>
                <a:cs typeface="Calibri"/>
              </a:rPr>
              <a:t>ec</a:t>
            </a:r>
            <a:r>
              <a:rPr sz="3600" spc="-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le </a:t>
            </a:r>
            <a:r>
              <a:rPr sz="3600" spc="-44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ormulai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107"/>
              </a:spcBef>
            </a:pPr>
            <a:r>
              <a:rPr sz="2400" spc="0" dirty="0" smtClean="0">
                <a:latin typeface="Calibri"/>
                <a:cs typeface="Calibri"/>
              </a:rPr>
              <a:t>P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é</a:t>
            </a:r>
            <a:r>
              <a:rPr sz="2400" spc="9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ise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des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</a:t>
            </a:r>
            <a:r>
              <a:rPr sz="2400" spc="-9" dirty="0" smtClean="0">
                <a:latin typeface="Calibri"/>
                <a:cs typeface="Calibri"/>
              </a:rPr>
              <a:t>n</a:t>
            </a:r>
            <a:r>
              <a:rPr sz="2400" spc="-50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orm</a:t>
            </a:r>
            <a:r>
              <a:rPr sz="2400" spc="-19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tions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n</a:t>
            </a:r>
            <a:r>
              <a:rPr sz="2400" spc="4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m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/</a:t>
            </a:r>
            <a:r>
              <a:rPr sz="2400" spc="-44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alue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35"/>
              </a:spcBef>
            </a:pPr>
            <a:r>
              <a:rPr sz="2400" spc="-5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2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9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2400" spc="-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,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à utiliser pour </a:t>
            </a:r>
            <a:r>
              <a:rPr sz="2400" spc="-4" dirty="0" smtClean="0">
                <a:latin typeface="Calibri"/>
                <a:cs typeface="Calibri"/>
              </a:rPr>
              <a:t>"</a:t>
            </a:r>
            <a:r>
              <a:rPr sz="2400" spc="0" dirty="0" smtClean="0">
                <a:latin typeface="Calibri"/>
                <a:cs typeface="Calibri"/>
              </a:rPr>
              <a:t>masqu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r", pas p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ur "</a:t>
            </a:r>
            <a:r>
              <a:rPr sz="2400" spc="-19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ach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r"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3978560"/>
            <a:ext cx="240588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4553" y="4399280"/>
            <a:ext cx="1703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8382" y="4728235"/>
            <a:ext cx="7266815" cy="659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 clie</a:t>
            </a:r>
            <a:r>
              <a:rPr sz="3600" spc="-14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peut édi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er</a:t>
            </a:r>
            <a:r>
              <a:rPr sz="3600" spc="-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la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pa</a:t>
            </a:r>
            <a:r>
              <a:rPr sz="3600" spc="-25" baseline="3413" dirty="0" smtClean="0">
                <a:latin typeface="Calibri"/>
                <a:cs typeface="Calibri"/>
              </a:rPr>
              <a:t>g</a:t>
            </a:r>
            <a:r>
              <a:rPr sz="3600" spc="0" baseline="3413" dirty="0" smtClean="0">
                <a:latin typeface="Calibri"/>
                <a:cs typeface="Calibri"/>
              </a:rPr>
              <a:t>e à la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main p</a:t>
            </a:r>
            <a:r>
              <a:rPr sz="3600" spc="-9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ur </a:t>
            </a:r>
            <a:r>
              <a:rPr sz="3600" spc="-34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oir </a:t>
            </a:r>
            <a:r>
              <a:rPr sz="3600" spc="-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chan</a:t>
            </a:r>
            <a:r>
              <a:rPr sz="3600" spc="-25" baseline="3413" dirty="0" smtClean="0">
                <a:latin typeface="Calibri"/>
                <a:cs typeface="Calibri"/>
              </a:rPr>
              <a:t>g</a:t>
            </a:r>
            <a:r>
              <a:rPr sz="3600" spc="0" baseline="3413" dirty="0" smtClean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ts val="2595"/>
              </a:lnSpc>
              <a:spcBef>
                <a:spcPts val="2"/>
              </a:spcBef>
            </a:pPr>
            <a:r>
              <a:rPr sz="3600" spc="-3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al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ur de c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ch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m</a:t>
            </a:r>
            <a:r>
              <a:rPr sz="3600" spc="-9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3232" y="4728235"/>
            <a:ext cx="28733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/>
          <p:nvPr/>
        </p:nvSpPr>
        <p:spPr>
          <a:xfrm>
            <a:off x="5338572" y="4688986"/>
            <a:ext cx="3773424" cy="1567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355">
              <a:lnSpc>
                <a:spcPts val="1864"/>
              </a:lnSpc>
              <a:spcBef>
                <a:spcPts val="93"/>
              </a:spcBef>
            </a:pP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be</a:t>
            </a:r>
            <a:r>
              <a:rPr sz="2700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30368" y="4643628"/>
            <a:ext cx="3771899" cy="1502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4401"/>
              </a:lnSpc>
              <a:spcBef>
                <a:spcPts val="180"/>
              </a:spcBef>
            </a:pP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38572" y="4750308"/>
            <a:ext cx="3773424" cy="1505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31892" y="4643628"/>
            <a:ext cx="3770375" cy="1502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6988" y="4363212"/>
            <a:ext cx="1932432" cy="318515"/>
          </a:xfrm>
          <a:custGeom>
            <a:avLst/>
            <a:gdLst/>
            <a:ahLst/>
            <a:cxnLst/>
            <a:rect l="l" t="t" r="r" b="b"/>
            <a:pathLst>
              <a:path w="1932432" h="318515">
                <a:moveTo>
                  <a:pt x="0" y="159257"/>
                </a:moveTo>
                <a:lnTo>
                  <a:pt x="28079" y="120968"/>
                </a:lnTo>
                <a:lnTo>
                  <a:pt x="75926" y="97244"/>
                </a:lnTo>
                <a:lnTo>
                  <a:pt x="144754" y="75343"/>
                </a:lnTo>
                <a:lnTo>
                  <a:pt x="186415" y="65178"/>
                </a:lnTo>
                <a:lnTo>
                  <a:pt x="232576" y="55592"/>
                </a:lnTo>
                <a:lnTo>
                  <a:pt x="282987" y="46624"/>
                </a:lnTo>
                <a:lnTo>
                  <a:pt x="337401" y="38317"/>
                </a:lnTo>
                <a:lnTo>
                  <a:pt x="395569" y="30711"/>
                </a:lnTo>
                <a:lnTo>
                  <a:pt x="457242" y="23847"/>
                </a:lnTo>
                <a:lnTo>
                  <a:pt x="522171" y="17765"/>
                </a:lnTo>
                <a:lnTo>
                  <a:pt x="590109" y="12507"/>
                </a:lnTo>
                <a:lnTo>
                  <a:pt x="660806" y="8113"/>
                </a:lnTo>
                <a:lnTo>
                  <a:pt x="734014" y="4625"/>
                </a:lnTo>
                <a:lnTo>
                  <a:pt x="809484" y="2082"/>
                </a:lnTo>
                <a:lnTo>
                  <a:pt x="886967" y="527"/>
                </a:lnTo>
                <a:lnTo>
                  <a:pt x="966215" y="0"/>
                </a:lnTo>
                <a:lnTo>
                  <a:pt x="1045464" y="527"/>
                </a:lnTo>
                <a:lnTo>
                  <a:pt x="1122947" y="2082"/>
                </a:lnTo>
                <a:lnTo>
                  <a:pt x="1198417" y="4625"/>
                </a:lnTo>
                <a:lnTo>
                  <a:pt x="1271625" y="8113"/>
                </a:lnTo>
                <a:lnTo>
                  <a:pt x="1342322" y="12507"/>
                </a:lnTo>
                <a:lnTo>
                  <a:pt x="1410260" y="17765"/>
                </a:lnTo>
                <a:lnTo>
                  <a:pt x="1475189" y="23847"/>
                </a:lnTo>
                <a:lnTo>
                  <a:pt x="1536862" y="30711"/>
                </a:lnTo>
                <a:lnTo>
                  <a:pt x="1595030" y="38317"/>
                </a:lnTo>
                <a:lnTo>
                  <a:pt x="1649444" y="46624"/>
                </a:lnTo>
                <a:lnTo>
                  <a:pt x="1699855" y="55592"/>
                </a:lnTo>
                <a:lnTo>
                  <a:pt x="1746016" y="65178"/>
                </a:lnTo>
                <a:lnTo>
                  <a:pt x="1787677" y="75343"/>
                </a:lnTo>
                <a:lnTo>
                  <a:pt x="1824589" y="86045"/>
                </a:lnTo>
                <a:lnTo>
                  <a:pt x="1883176" y="108898"/>
                </a:lnTo>
                <a:lnTo>
                  <a:pt x="1919786" y="133412"/>
                </a:lnTo>
                <a:lnTo>
                  <a:pt x="1932432" y="159257"/>
                </a:lnTo>
                <a:lnTo>
                  <a:pt x="1929229" y="172327"/>
                </a:lnTo>
                <a:lnTo>
                  <a:pt x="1883176" y="209617"/>
                </a:lnTo>
                <a:lnTo>
                  <a:pt x="1824589" y="232470"/>
                </a:lnTo>
                <a:lnTo>
                  <a:pt x="1787677" y="243172"/>
                </a:lnTo>
                <a:lnTo>
                  <a:pt x="1746016" y="253337"/>
                </a:lnTo>
                <a:lnTo>
                  <a:pt x="1699855" y="262923"/>
                </a:lnTo>
                <a:lnTo>
                  <a:pt x="1649444" y="271891"/>
                </a:lnTo>
                <a:lnTo>
                  <a:pt x="1595030" y="280198"/>
                </a:lnTo>
                <a:lnTo>
                  <a:pt x="1536862" y="287804"/>
                </a:lnTo>
                <a:lnTo>
                  <a:pt x="1475189" y="294668"/>
                </a:lnTo>
                <a:lnTo>
                  <a:pt x="1410260" y="300750"/>
                </a:lnTo>
                <a:lnTo>
                  <a:pt x="1342322" y="306008"/>
                </a:lnTo>
                <a:lnTo>
                  <a:pt x="1271625" y="310402"/>
                </a:lnTo>
                <a:lnTo>
                  <a:pt x="1198417" y="313890"/>
                </a:lnTo>
                <a:lnTo>
                  <a:pt x="1122947" y="316433"/>
                </a:lnTo>
                <a:lnTo>
                  <a:pt x="1045464" y="317988"/>
                </a:lnTo>
                <a:lnTo>
                  <a:pt x="966215" y="318515"/>
                </a:lnTo>
                <a:lnTo>
                  <a:pt x="886967" y="317988"/>
                </a:lnTo>
                <a:lnTo>
                  <a:pt x="809484" y="316433"/>
                </a:lnTo>
                <a:lnTo>
                  <a:pt x="734014" y="313890"/>
                </a:lnTo>
                <a:lnTo>
                  <a:pt x="660806" y="310402"/>
                </a:lnTo>
                <a:lnTo>
                  <a:pt x="590109" y="306008"/>
                </a:lnTo>
                <a:lnTo>
                  <a:pt x="522171" y="300750"/>
                </a:lnTo>
                <a:lnTo>
                  <a:pt x="457242" y="294668"/>
                </a:lnTo>
                <a:lnTo>
                  <a:pt x="395569" y="287804"/>
                </a:lnTo>
                <a:lnTo>
                  <a:pt x="337401" y="280198"/>
                </a:lnTo>
                <a:lnTo>
                  <a:pt x="282987" y="271891"/>
                </a:lnTo>
                <a:lnTo>
                  <a:pt x="232576" y="262923"/>
                </a:lnTo>
                <a:lnTo>
                  <a:pt x="186415" y="253337"/>
                </a:lnTo>
                <a:lnTo>
                  <a:pt x="144754" y="243172"/>
                </a:lnTo>
                <a:lnTo>
                  <a:pt x="107842" y="232470"/>
                </a:lnTo>
                <a:lnTo>
                  <a:pt x="49255" y="209617"/>
                </a:lnTo>
                <a:lnTo>
                  <a:pt x="12645" y="185103"/>
                </a:lnTo>
                <a:lnTo>
                  <a:pt x="0" y="159257"/>
                </a:lnTo>
                <a:close/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8300" y="1981200"/>
            <a:ext cx="1909572" cy="318515"/>
          </a:xfrm>
          <a:custGeom>
            <a:avLst/>
            <a:gdLst/>
            <a:ahLst/>
            <a:cxnLst/>
            <a:rect l="l" t="t" r="r" b="b"/>
            <a:pathLst>
              <a:path w="1909572" h="318515">
                <a:moveTo>
                  <a:pt x="0" y="159258"/>
                </a:moveTo>
                <a:lnTo>
                  <a:pt x="27749" y="120968"/>
                </a:lnTo>
                <a:lnTo>
                  <a:pt x="75033" y="97244"/>
                </a:lnTo>
                <a:lnTo>
                  <a:pt x="143051" y="75343"/>
                </a:lnTo>
                <a:lnTo>
                  <a:pt x="184221" y="65178"/>
                </a:lnTo>
                <a:lnTo>
                  <a:pt x="229837" y="55592"/>
                </a:lnTo>
                <a:lnTo>
                  <a:pt x="279653" y="46624"/>
                </a:lnTo>
                <a:lnTo>
                  <a:pt x="333425" y="38317"/>
                </a:lnTo>
                <a:lnTo>
                  <a:pt x="390906" y="30711"/>
                </a:lnTo>
                <a:lnTo>
                  <a:pt x="451849" y="23847"/>
                </a:lnTo>
                <a:lnTo>
                  <a:pt x="516011" y="17765"/>
                </a:lnTo>
                <a:lnTo>
                  <a:pt x="583144" y="12507"/>
                </a:lnTo>
                <a:lnTo>
                  <a:pt x="653003" y="8113"/>
                </a:lnTo>
                <a:lnTo>
                  <a:pt x="725343" y="4625"/>
                </a:lnTo>
                <a:lnTo>
                  <a:pt x="799917" y="2082"/>
                </a:lnTo>
                <a:lnTo>
                  <a:pt x="876480" y="527"/>
                </a:lnTo>
                <a:lnTo>
                  <a:pt x="954786" y="0"/>
                </a:lnTo>
                <a:lnTo>
                  <a:pt x="1033091" y="527"/>
                </a:lnTo>
                <a:lnTo>
                  <a:pt x="1109654" y="2082"/>
                </a:lnTo>
                <a:lnTo>
                  <a:pt x="1184228" y="4625"/>
                </a:lnTo>
                <a:lnTo>
                  <a:pt x="1256568" y="8113"/>
                </a:lnTo>
                <a:lnTo>
                  <a:pt x="1326427" y="12507"/>
                </a:lnTo>
                <a:lnTo>
                  <a:pt x="1393560" y="17765"/>
                </a:lnTo>
                <a:lnTo>
                  <a:pt x="1457722" y="23847"/>
                </a:lnTo>
                <a:lnTo>
                  <a:pt x="1518666" y="30711"/>
                </a:lnTo>
                <a:lnTo>
                  <a:pt x="1576146" y="38317"/>
                </a:lnTo>
                <a:lnTo>
                  <a:pt x="1629917" y="46624"/>
                </a:lnTo>
                <a:lnTo>
                  <a:pt x="1679734" y="55592"/>
                </a:lnTo>
                <a:lnTo>
                  <a:pt x="1725350" y="65178"/>
                </a:lnTo>
                <a:lnTo>
                  <a:pt x="1766520" y="75343"/>
                </a:lnTo>
                <a:lnTo>
                  <a:pt x="1834538" y="97244"/>
                </a:lnTo>
                <a:lnTo>
                  <a:pt x="1881822" y="120968"/>
                </a:lnTo>
                <a:lnTo>
                  <a:pt x="1909572" y="159258"/>
                </a:lnTo>
                <a:lnTo>
                  <a:pt x="1906406" y="172327"/>
                </a:lnTo>
                <a:lnTo>
                  <a:pt x="1860895" y="209617"/>
                </a:lnTo>
                <a:lnTo>
                  <a:pt x="1802998" y="232470"/>
                </a:lnTo>
                <a:lnTo>
                  <a:pt x="1725350" y="253337"/>
                </a:lnTo>
                <a:lnTo>
                  <a:pt x="1679734" y="262923"/>
                </a:lnTo>
                <a:lnTo>
                  <a:pt x="1629917" y="271891"/>
                </a:lnTo>
                <a:lnTo>
                  <a:pt x="1576146" y="280198"/>
                </a:lnTo>
                <a:lnTo>
                  <a:pt x="1518666" y="287804"/>
                </a:lnTo>
                <a:lnTo>
                  <a:pt x="1457722" y="294668"/>
                </a:lnTo>
                <a:lnTo>
                  <a:pt x="1393560" y="300750"/>
                </a:lnTo>
                <a:lnTo>
                  <a:pt x="1326427" y="306008"/>
                </a:lnTo>
                <a:lnTo>
                  <a:pt x="1256568" y="310402"/>
                </a:lnTo>
                <a:lnTo>
                  <a:pt x="1184228" y="313890"/>
                </a:lnTo>
                <a:lnTo>
                  <a:pt x="1109654" y="316433"/>
                </a:lnTo>
                <a:lnTo>
                  <a:pt x="1033091" y="317988"/>
                </a:lnTo>
                <a:lnTo>
                  <a:pt x="954786" y="318515"/>
                </a:lnTo>
                <a:lnTo>
                  <a:pt x="876480" y="317988"/>
                </a:lnTo>
                <a:lnTo>
                  <a:pt x="799917" y="316433"/>
                </a:lnTo>
                <a:lnTo>
                  <a:pt x="725343" y="313890"/>
                </a:lnTo>
                <a:lnTo>
                  <a:pt x="653003" y="310402"/>
                </a:lnTo>
                <a:lnTo>
                  <a:pt x="583144" y="306008"/>
                </a:lnTo>
                <a:lnTo>
                  <a:pt x="516011" y="300750"/>
                </a:lnTo>
                <a:lnTo>
                  <a:pt x="451849" y="294668"/>
                </a:lnTo>
                <a:lnTo>
                  <a:pt x="390906" y="287804"/>
                </a:lnTo>
                <a:lnTo>
                  <a:pt x="333425" y="280198"/>
                </a:lnTo>
                <a:lnTo>
                  <a:pt x="279653" y="271891"/>
                </a:lnTo>
                <a:lnTo>
                  <a:pt x="229837" y="262923"/>
                </a:lnTo>
                <a:lnTo>
                  <a:pt x="184221" y="253337"/>
                </a:lnTo>
                <a:lnTo>
                  <a:pt x="143051" y="243172"/>
                </a:lnTo>
                <a:lnTo>
                  <a:pt x="75033" y="221271"/>
                </a:lnTo>
                <a:lnTo>
                  <a:pt x="27749" y="197547"/>
                </a:lnTo>
                <a:lnTo>
                  <a:pt x="0" y="159258"/>
                </a:lnTo>
                <a:close/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69835" y="3290316"/>
            <a:ext cx="1930908" cy="320040"/>
          </a:xfrm>
          <a:custGeom>
            <a:avLst/>
            <a:gdLst/>
            <a:ahLst/>
            <a:cxnLst/>
            <a:rect l="l" t="t" r="r" b="b"/>
            <a:pathLst>
              <a:path w="1930908" h="320039">
                <a:moveTo>
                  <a:pt x="0" y="160020"/>
                </a:moveTo>
                <a:lnTo>
                  <a:pt x="28062" y="121560"/>
                </a:lnTo>
                <a:lnTo>
                  <a:pt x="75878" y="97726"/>
                </a:lnTo>
                <a:lnTo>
                  <a:pt x="144661" y="75721"/>
                </a:lnTo>
                <a:lnTo>
                  <a:pt x="186293" y="65507"/>
                </a:lnTo>
                <a:lnTo>
                  <a:pt x="232421" y="55874"/>
                </a:lnTo>
                <a:lnTo>
                  <a:pt x="282797" y="46863"/>
                </a:lnTo>
                <a:lnTo>
                  <a:pt x="337171" y="38514"/>
                </a:lnTo>
                <a:lnTo>
                  <a:pt x="395295" y="30870"/>
                </a:lnTo>
                <a:lnTo>
                  <a:pt x="456920" y="23970"/>
                </a:lnTo>
                <a:lnTo>
                  <a:pt x="521798" y="17858"/>
                </a:lnTo>
                <a:lnTo>
                  <a:pt x="589680" y="12573"/>
                </a:lnTo>
                <a:lnTo>
                  <a:pt x="660318" y="8156"/>
                </a:lnTo>
                <a:lnTo>
                  <a:pt x="733463" y="4649"/>
                </a:lnTo>
                <a:lnTo>
                  <a:pt x="808866" y="2093"/>
                </a:lnTo>
                <a:lnTo>
                  <a:pt x="886279" y="530"/>
                </a:lnTo>
                <a:lnTo>
                  <a:pt x="965454" y="0"/>
                </a:lnTo>
                <a:lnTo>
                  <a:pt x="1044628" y="530"/>
                </a:lnTo>
                <a:lnTo>
                  <a:pt x="1122041" y="2093"/>
                </a:lnTo>
                <a:lnTo>
                  <a:pt x="1197444" y="4649"/>
                </a:lnTo>
                <a:lnTo>
                  <a:pt x="1270589" y="8156"/>
                </a:lnTo>
                <a:lnTo>
                  <a:pt x="1341227" y="12573"/>
                </a:lnTo>
                <a:lnTo>
                  <a:pt x="1409109" y="17858"/>
                </a:lnTo>
                <a:lnTo>
                  <a:pt x="1473987" y="23970"/>
                </a:lnTo>
                <a:lnTo>
                  <a:pt x="1535612" y="30870"/>
                </a:lnTo>
                <a:lnTo>
                  <a:pt x="1593736" y="38514"/>
                </a:lnTo>
                <a:lnTo>
                  <a:pt x="1648110" y="46863"/>
                </a:lnTo>
                <a:lnTo>
                  <a:pt x="1698486" y="55874"/>
                </a:lnTo>
                <a:lnTo>
                  <a:pt x="1744614" y="65507"/>
                </a:lnTo>
                <a:lnTo>
                  <a:pt x="1786246" y="75721"/>
                </a:lnTo>
                <a:lnTo>
                  <a:pt x="1823134" y="86474"/>
                </a:lnTo>
                <a:lnTo>
                  <a:pt x="1881682" y="109435"/>
                </a:lnTo>
                <a:lnTo>
                  <a:pt x="1918270" y="134060"/>
                </a:lnTo>
                <a:lnTo>
                  <a:pt x="1930908" y="160020"/>
                </a:lnTo>
                <a:lnTo>
                  <a:pt x="1927707" y="173146"/>
                </a:lnTo>
                <a:lnTo>
                  <a:pt x="1881682" y="210604"/>
                </a:lnTo>
                <a:lnTo>
                  <a:pt x="1823134" y="233565"/>
                </a:lnTo>
                <a:lnTo>
                  <a:pt x="1786246" y="244318"/>
                </a:lnTo>
                <a:lnTo>
                  <a:pt x="1744614" y="254532"/>
                </a:lnTo>
                <a:lnTo>
                  <a:pt x="1698486" y="264165"/>
                </a:lnTo>
                <a:lnTo>
                  <a:pt x="1648110" y="273177"/>
                </a:lnTo>
                <a:lnTo>
                  <a:pt x="1593736" y="281525"/>
                </a:lnTo>
                <a:lnTo>
                  <a:pt x="1535612" y="289169"/>
                </a:lnTo>
                <a:lnTo>
                  <a:pt x="1473987" y="296069"/>
                </a:lnTo>
                <a:lnTo>
                  <a:pt x="1409109" y="302181"/>
                </a:lnTo>
                <a:lnTo>
                  <a:pt x="1341227" y="307466"/>
                </a:lnTo>
                <a:lnTo>
                  <a:pt x="1270589" y="311883"/>
                </a:lnTo>
                <a:lnTo>
                  <a:pt x="1197444" y="315390"/>
                </a:lnTo>
                <a:lnTo>
                  <a:pt x="1122041" y="317946"/>
                </a:lnTo>
                <a:lnTo>
                  <a:pt x="1044628" y="319509"/>
                </a:lnTo>
                <a:lnTo>
                  <a:pt x="965454" y="320040"/>
                </a:lnTo>
                <a:lnTo>
                  <a:pt x="886279" y="319509"/>
                </a:lnTo>
                <a:lnTo>
                  <a:pt x="808866" y="317946"/>
                </a:lnTo>
                <a:lnTo>
                  <a:pt x="733463" y="315390"/>
                </a:lnTo>
                <a:lnTo>
                  <a:pt x="660318" y="311883"/>
                </a:lnTo>
                <a:lnTo>
                  <a:pt x="589680" y="307467"/>
                </a:lnTo>
                <a:lnTo>
                  <a:pt x="521798" y="302181"/>
                </a:lnTo>
                <a:lnTo>
                  <a:pt x="456920" y="296069"/>
                </a:lnTo>
                <a:lnTo>
                  <a:pt x="395295" y="289169"/>
                </a:lnTo>
                <a:lnTo>
                  <a:pt x="337171" y="281525"/>
                </a:lnTo>
                <a:lnTo>
                  <a:pt x="282797" y="273177"/>
                </a:lnTo>
                <a:lnTo>
                  <a:pt x="232421" y="264165"/>
                </a:lnTo>
                <a:lnTo>
                  <a:pt x="186293" y="254532"/>
                </a:lnTo>
                <a:lnTo>
                  <a:pt x="144661" y="244318"/>
                </a:lnTo>
                <a:lnTo>
                  <a:pt x="107773" y="233565"/>
                </a:lnTo>
                <a:lnTo>
                  <a:pt x="49225" y="210604"/>
                </a:lnTo>
                <a:lnTo>
                  <a:pt x="12637" y="185979"/>
                </a:lnTo>
                <a:lnTo>
                  <a:pt x="0" y="160020"/>
                </a:lnTo>
                <a:close/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03848" y="2299716"/>
            <a:ext cx="1631950" cy="990600"/>
          </a:xfrm>
          <a:custGeom>
            <a:avLst/>
            <a:gdLst/>
            <a:ahLst/>
            <a:cxnLst/>
            <a:rect l="l" t="t" r="r" b="b"/>
            <a:pathLst>
              <a:path w="1631950" h="990600">
                <a:moveTo>
                  <a:pt x="0" y="0"/>
                </a:moveTo>
                <a:lnTo>
                  <a:pt x="3009" y="37116"/>
                </a:lnTo>
                <a:lnTo>
                  <a:pt x="11833" y="74047"/>
                </a:lnTo>
                <a:lnTo>
                  <a:pt x="26165" y="110606"/>
                </a:lnTo>
                <a:lnTo>
                  <a:pt x="45700" y="146608"/>
                </a:lnTo>
                <a:lnTo>
                  <a:pt x="70131" y="181867"/>
                </a:lnTo>
                <a:lnTo>
                  <a:pt x="99152" y="216198"/>
                </a:lnTo>
                <a:lnTo>
                  <a:pt x="132458" y="249414"/>
                </a:lnTo>
                <a:lnTo>
                  <a:pt x="169741" y="281330"/>
                </a:lnTo>
                <a:lnTo>
                  <a:pt x="210695" y="311760"/>
                </a:lnTo>
                <a:lnTo>
                  <a:pt x="255015" y="340518"/>
                </a:lnTo>
                <a:lnTo>
                  <a:pt x="302395" y="367419"/>
                </a:lnTo>
                <a:lnTo>
                  <a:pt x="352528" y="392277"/>
                </a:lnTo>
                <a:lnTo>
                  <a:pt x="405108" y="414906"/>
                </a:lnTo>
                <a:lnTo>
                  <a:pt x="459829" y="435121"/>
                </a:lnTo>
                <a:lnTo>
                  <a:pt x="516385" y="452735"/>
                </a:lnTo>
                <a:lnTo>
                  <a:pt x="574470" y="467563"/>
                </a:lnTo>
                <a:lnTo>
                  <a:pt x="633778" y="479419"/>
                </a:lnTo>
                <a:lnTo>
                  <a:pt x="694002" y="488118"/>
                </a:lnTo>
                <a:lnTo>
                  <a:pt x="754836" y="493473"/>
                </a:lnTo>
                <a:lnTo>
                  <a:pt x="815975" y="495300"/>
                </a:lnTo>
                <a:lnTo>
                  <a:pt x="877130" y="497126"/>
                </a:lnTo>
                <a:lnTo>
                  <a:pt x="937978" y="502481"/>
                </a:lnTo>
                <a:lnTo>
                  <a:pt x="998213" y="511180"/>
                </a:lnTo>
                <a:lnTo>
                  <a:pt x="1057527" y="523036"/>
                </a:lnTo>
                <a:lnTo>
                  <a:pt x="1115617" y="537864"/>
                </a:lnTo>
                <a:lnTo>
                  <a:pt x="1172176" y="555478"/>
                </a:lnTo>
                <a:lnTo>
                  <a:pt x="1226897" y="575693"/>
                </a:lnTo>
                <a:lnTo>
                  <a:pt x="1279476" y="598322"/>
                </a:lnTo>
                <a:lnTo>
                  <a:pt x="1329606" y="623180"/>
                </a:lnTo>
                <a:lnTo>
                  <a:pt x="1376981" y="650081"/>
                </a:lnTo>
                <a:lnTo>
                  <a:pt x="1421296" y="678839"/>
                </a:lnTo>
                <a:lnTo>
                  <a:pt x="1462245" y="709269"/>
                </a:lnTo>
                <a:lnTo>
                  <a:pt x="1499522" y="741185"/>
                </a:lnTo>
                <a:lnTo>
                  <a:pt x="1532821" y="774401"/>
                </a:lnTo>
                <a:lnTo>
                  <a:pt x="1561836" y="808732"/>
                </a:lnTo>
                <a:lnTo>
                  <a:pt x="1586261" y="843991"/>
                </a:lnTo>
                <a:lnTo>
                  <a:pt x="1605791" y="879993"/>
                </a:lnTo>
                <a:lnTo>
                  <a:pt x="1620120" y="916552"/>
                </a:lnTo>
                <a:lnTo>
                  <a:pt x="1628941" y="953483"/>
                </a:lnTo>
                <a:lnTo>
                  <a:pt x="1631950" y="990600"/>
                </a:lnTo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89420" y="3610355"/>
            <a:ext cx="1245361" cy="911987"/>
          </a:xfrm>
          <a:custGeom>
            <a:avLst/>
            <a:gdLst/>
            <a:ahLst/>
            <a:cxnLst/>
            <a:rect l="l" t="t" r="r" b="b"/>
            <a:pathLst>
              <a:path w="1245361" h="911987">
                <a:moveTo>
                  <a:pt x="1245361" y="0"/>
                </a:moveTo>
                <a:lnTo>
                  <a:pt x="1240769" y="68350"/>
                </a:lnTo>
                <a:lnTo>
                  <a:pt x="1227304" y="136357"/>
                </a:lnTo>
                <a:lnTo>
                  <a:pt x="1205432" y="203678"/>
                </a:lnTo>
                <a:lnTo>
                  <a:pt x="1175621" y="269972"/>
                </a:lnTo>
                <a:lnTo>
                  <a:pt x="1138338" y="334897"/>
                </a:lnTo>
                <a:lnTo>
                  <a:pt x="1094050" y="398110"/>
                </a:lnTo>
                <a:lnTo>
                  <a:pt x="1043224" y="459270"/>
                </a:lnTo>
                <a:lnTo>
                  <a:pt x="986326" y="518036"/>
                </a:lnTo>
                <a:lnTo>
                  <a:pt x="923825" y="574064"/>
                </a:lnTo>
                <a:lnTo>
                  <a:pt x="856186" y="627014"/>
                </a:lnTo>
                <a:lnTo>
                  <a:pt x="783877" y="676544"/>
                </a:lnTo>
                <a:lnTo>
                  <a:pt x="707365" y="722311"/>
                </a:lnTo>
                <a:lnTo>
                  <a:pt x="627117" y="763975"/>
                </a:lnTo>
                <a:lnTo>
                  <a:pt x="543600" y="801192"/>
                </a:lnTo>
                <a:lnTo>
                  <a:pt x="457281" y="833622"/>
                </a:lnTo>
                <a:lnTo>
                  <a:pt x="368627" y="860921"/>
                </a:lnTo>
                <a:lnTo>
                  <a:pt x="278104" y="882750"/>
                </a:lnTo>
                <a:lnTo>
                  <a:pt x="186181" y="898764"/>
                </a:lnTo>
                <a:lnTo>
                  <a:pt x="93324" y="908624"/>
                </a:lnTo>
                <a:lnTo>
                  <a:pt x="0" y="911987"/>
                </a:lnTo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64408" y="4604004"/>
            <a:ext cx="1725167" cy="1133855"/>
          </a:xfrm>
          <a:custGeom>
            <a:avLst/>
            <a:gdLst/>
            <a:ahLst/>
            <a:cxnLst/>
            <a:rect l="l" t="t" r="r" b="b"/>
            <a:pathLst>
              <a:path w="1725167" h="1133855">
                <a:moveTo>
                  <a:pt x="1725167" y="0"/>
                </a:moveTo>
                <a:lnTo>
                  <a:pt x="0" y="1133856"/>
                </a:lnTo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85416" y="5343144"/>
            <a:ext cx="2615184" cy="588264"/>
          </a:xfrm>
          <a:custGeom>
            <a:avLst/>
            <a:gdLst/>
            <a:ahLst/>
            <a:cxnLst/>
            <a:rect l="l" t="t" r="r" b="b"/>
            <a:pathLst>
              <a:path w="2615184" h="588263">
                <a:moveTo>
                  <a:pt x="0" y="588263"/>
                </a:moveTo>
                <a:lnTo>
                  <a:pt x="2615184" y="588263"/>
                </a:lnTo>
                <a:lnTo>
                  <a:pt x="2615184" y="0"/>
                </a:lnTo>
                <a:lnTo>
                  <a:pt x="0" y="0"/>
                </a:lnTo>
                <a:lnTo>
                  <a:pt x="0" y="588263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85416" y="5343144"/>
            <a:ext cx="2615184" cy="588264"/>
          </a:xfrm>
          <a:custGeom>
            <a:avLst/>
            <a:gdLst/>
            <a:ahLst/>
            <a:cxnLst/>
            <a:rect l="l" t="t" r="r" b="b"/>
            <a:pathLst>
              <a:path w="2615184" h="588263">
                <a:moveTo>
                  <a:pt x="0" y="588263"/>
                </a:moveTo>
                <a:lnTo>
                  <a:pt x="2615184" y="588263"/>
                </a:lnTo>
                <a:lnTo>
                  <a:pt x="2615184" y="0"/>
                </a:lnTo>
                <a:lnTo>
                  <a:pt x="0" y="0"/>
                </a:lnTo>
                <a:lnTo>
                  <a:pt x="0" y="588263"/>
                </a:lnTo>
                <a:close/>
              </a:path>
            </a:pathLst>
          </a:custGeom>
          <a:ln w="9144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87396" y="358797"/>
            <a:ext cx="4108272" cy="1111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249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Choix multipl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(1/2)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94401"/>
              </a:lnSpc>
              <a:spcBef>
                <a:spcPts val="2709"/>
              </a:spcBef>
            </a:pPr>
            <a:r>
              <a:rPr sz="1800" spc="0" dirty="0" smtClean="0">
                <a:latin typeface="Courier New"/>
                <a:cs typeface="Courier New"/>
              </a:rPr>
              <a:t>" 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ct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io</a:t>
            </a:r>
            <a:r>
              <a:rPr sz="1800" spc="-9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sc</a:t>
            </a:r>
            <a:r>
              <a:rPr sz="1800" spc="-14" dirty="0" smtClean="0"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i</a:t>
            </a:r>
            <a:r>
              <a:rPr sz="1800" spc="-14" dirty="0" smtClean="0">
                <a:latin typeface="Courier New"/>
                <a:cs typeface="Courier New"/>
              </a:rPr>
              <a:t>pt</a:t>
            </a:r>
            <a:r>
              <a:rPr sz="1800" spc="0" dirty="0" smtClean="0">
                <a:latin typeface="Courier New"/>
                <a:cs typeface="Courier New"/>
              </a:rPr>
              <a:t>.p</a:t>
            </a:r>
            <a:r>
              <a:rPr sz="1800" spc="-14" dirty="0" smtClean="0">
                <a:latin typeface="Courier New"/>
                <a:cs typeface="Courier New"/>
              </a:rPr>
              <a:t>h</a:t>
            </a:r>
            <a:r>
              <a:rPr sz="1800" spc="0" dirty="0" smtClean="0">
                <a:latin typeface="Courier New"/>
                <a:cs typeface="Courier New"/>
              </a:rPr>
              <a:t>p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6217" y="1215917"/>
            <a:ext cx="1972634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rm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ho</a:t>
            </a:r>
            <a:r>
              <a:rPr sz="2700" spc="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="</a:t>
            </a:r>
            <a:endParaRPr sz="1800">
              <a:latin typeface="Courier New"/>
              <a:cs typeface="Courier New"/>
            </a:endParaRPr>
          </a:p>
          <a:p>
            <a:pPr marL="287020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333" y="1747793"/>
            <a:ext cx="6569732" cy="520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input</a:t>
            </a:r>
            <a:r>
              <a:rPr sz="2700" b="1" spc="-1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typ</a:t>
            </a:r>
            <a:r>
              <a:rPr sz="2700" b="1" spc="-25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9" baseline="4904" dirty="0" smtClean="0">
                <a:latin typeface="Courier New"/>
                <a:cs typeface="Courier New"/>
              </a:rPr>
              <a:t>=</a:t>
            </a:r>
            <a:r>
              <a:rPr sz="2700" b="1" spc="0" baseline="4904" dirty="0" smtClean="0"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ck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bo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b="1" spc="0" baseline="4904" dirty="0" smtClean="0">
                <a:latin typeface="Courier New"/>
                <a:cs typeface="Courier New"/>
              </a:rPr>
              <a:t>"</a:t>
            </a:r>
            <a:r>
              <a:rPr sz="2700" b="1" spc="-9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na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spc="-9" baseline="4904" dirty="0" smtClean="0">
                <a:latin typeface="Courier New"/>
                <a:cs typeface="Courier New"/>
              </a:rPr>
              <a:t>="</a:t>
            </a:r>
            <a:r>
              <a:rPr sz="2700" spc="0" baseline="4904" dirty="0" smtClean="0">
                <a:latin typeface="Courier New"/>
                <a:cs typeface="Courier New"/>
              </a:rPr>
              <a:t>tele"</a:t>
            </a:r>
            <a:r>
              <a:rPr sz="2700" spc="-29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latin typeface="Courier New"/>
                <a:cs typeface="Courier New"/>
              </a:rPr>
              <a:t>"t</a:t>
            </a:r>
            <a:r>
              <a:rPr sz="2700" spc="0" baseline="4904" dirty="0" smtClean="0">
                <a:latin typeface="Courier New"/>
                <a:cs typeface="Courier New"/>
              </a:rPr>
              <a:t>el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380288">
              <a:lnSpc>
                <a:spcPct val="94401"/>
              </a:lnSpc>
            </a:pP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="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le</a:t>
            </a:r>
            <a:r>
              <a:rPr sz="1800" spc="0" dirty="0" smtClean="0">
                <a:latin typeface="Courier New"/>
                <a:cs typeface="Courier New"/>
              </a:rPr>
              <a:t>OK" 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he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latin typeface="Courier New"/>
                <a:cs typeface="Courier New"/>
              </a:rPr>
              <a:t>="</a:t>
            </a:r>
            <a:r>
              <a:rPr sz="1800" spc="-14" dirty="0" smtClean="0">
                <a:latin typeface="Courier New"/>
                <a:cs typeface="Courier New"/>
              </a:rPr>
              <a:t>c</a:t>
            </a:r>
            <a:r>
              <a:rPr sz="1800" spc="0" dirty="0" smtClean="0">
                <a:latin typeface="Courier New"/>
                <a:cs typeface="Courier New"/>
              </a:rPr>
              <a:t>h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ck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d"</a:t>
            </a:r>
            <a:r>
              <a:rPr sz="1800" spc="-19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ta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de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"0</a:t>
            </a:r>
            <a:r>
              <a:rPr sz="1800" spc="0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04202" y="2014747"/>
            <a:ext cx="1547592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010" marR="3429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/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300" spc="-9" dirty="0" smtClean="0">
                <a:latin typeface="Courier New"/>
                <a:cs typeface="Courier New"/>
              </a:rPr>
              <a:t>t</a:t>
            </a:r>
            <a:r>
              <a:rPr sz="1300" spc="0" dirty="0" smtClean="0">
                <a:latin typeface="Courier New"/>
                <a:cs typeface="Courier New"/>
              </a:rPr>
              <a:t>é</a:t>
            </a:r>
            <a:r>
              <a:rPr sz="1300" spc="-9" dirty="0" smtClean="0">
                <a:latin typeface="Courier New"/>
                <a:cs typeface="Courier New"/>
              </a:rPr>
              <a:t>l</a:t>
            </a:r>
            <a:r>
              <a:rPr sz="1300" spc="14" dirty="0" smtClean="0">
                <a:latin typeface="Courier New"/>
                <a:cs typeface="Courier New"/>
              </a:rPr>
              <a:t>é</a:t>
            </a: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-9" dirty="0" smtClean="0">
                <a:latin typeface="Courier New"/>
                <a:cs typeface="Courier New"/>
              </a:rPr>
              <a:t>/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spc="-9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be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537" y="2281447"/>
            <a:ext cx="3607939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495" marR="34289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label</a:t>
            </a:r>
            <a:r>
              <a:rPr sz="2700" spc="-1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fo</a:t>
            </a:r>
            <a:r>
              <a:rPr sz="2700" spc="-25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te</a:t>
            </a: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-4" baseline="4904" dirty="0" smtClean="0">
                <a:latin typeface="Courier New"/>
                <a:cs typeface="Courier New"/>
              </a:rPr>
              <a:t>&gt;</a:t>
            </a:r>
            <a:r>
              <a:rPr sz="1950" spc="0" baseline="6790" dirty="0" smtClean="0">
                <a:latin typeface="Courier New"/>
                <a:cs typeface="Courier New"/>
              </a:rPr>
              <a:t>D</a:t>
            </a:r>
            <a:r>
              <a:rPr sz="1950" spc="4" baseline="6790" dirty="0" smtClean="0">
                <a:latin typeface="Courier New"/>
                <a:cs typeface="Courier New"/>
              </a:rPr>
              <a:t>é</a:t>
            </a:r>
            <a:r>
              <a:rPr sz="1950" spc="-9" baseline="6790" dirty="0" smtClean="0">
                <a:latin typeface="Courier New"/>
                <a:cs typeface="Courier New"/>
              </a:rPr>
              <a:t>c</a:t>
            </a:r>
            <a:r>
              <a:rPr sz="1950" spc="0" baseline="6790" dirty="0" smtClean="0">
                <a:latin typeface="Courier New"/>
                <a:cs typeface="Courier New"/>
              </a:rPr>
              <a:t>o</a:t>
            </a:r>
            <a:r>
              <a:rPr sz="1950" spc="-9" baseline="6790" dirty="0" smtClean="0">
                <a:latin typeface="Courier New"/>
                <a:cs typeface="Courier New"/>
              </a:rPr>
              <a:t>c</a:t>
            </a:r>
            <a:r>
              <a:rPr sz="1950" spc="0" baseline="6790" dirty="0" smtClean="0">
                <a:latin typeface="Courier New"/>
                <a:cs typeface="Courier New"/>
              </a:rPr>
              <a:t>h</a:t>
            </a:r>
            <a:r>
              <a:rPr sz="1950" spc="4" baseline="6790" dirty="0" smtClean="0">
                <a:latin typeface="Courier New"/>
                <a:cs typeface="Courier New"/>
              </a:rPr>
              <a:t>e</a:t>
            </a:r>
            <a:r>
              <a:rPr sz="1950" spc="0" baseline="6790" dirty="0" smtClean="0">
                <a:latin typeface="Courier New"/>
                <a:cs typeface="Courier New"/>
              </a:rPr>
              <a:t>z</a:t>
            </a:r>
            <a:endParaRPr sz="13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el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&gt;&lt;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en</a:t>
            </a:r>
            <a:r>
              <a:rPr sz="1800" spc="-9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-14" dirty="0" smtClean="0">
                <a:latin typeface="Courier New"/>
                <a:cs typeface="Courier New"/>
              </a:rPr>
              <a:t>Pa</a:t>
            </a:r>
            <a:r>
              <a:rPr sz="1800" spc="0" dirty="0" smtClean="0">
                <a:latin typeface="Courier New"/>
                <a:cs typeface="Courier New"/>
              </a:rPr>
              <a:t>ie</a:t>
            </a:r>
            <a:r>
              <a:rPr sz="1800" spc="-14" dirty="0" smtClean="0"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5650" y="2328488"/>
            <a:ext cx="3199408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950" spc="-9" baseline="4526" dirty="0" smtClean="0">
                <a:latin typeface="Courier New"/>
                <a:cs typeface="Courier New"/>
              </a:rPr>
              <a:t>c</a:t>
            </a:r>
            <a:r>
              <a:rPr sz="1950" spc="0" baseline="4526" dirty="0" smtClean="0">
                <a:latin typeface="Courier New"/>
                <a:cs typeface="Courier New"/>
              </a:rPr>
              <a:t>e</a:t>
            </a:r>
            <a:r>
              <a:rPr sz="1950" spc="4" baseline="4526" dirty="0" smtClean="0">
                <a:latin typeface="Courier New"/>
                <a:cs typeface="Courier New"/>
              </a:rPr>
              <a:t>t</a:t>
            </a:r>
            <a:r>
              <a:rPr sz="1950" spc="-9" baseline="4526" dirty="0" smtClean="0">
                <a:latin typeface="Courier New"/>
                <a:cs typeface="Courier New"/>
              </a:rPr>
              <a:t>t</a:t>
            </a:r>
            <a:r>
              <a:rPr sz="1950" spc="0" baseline="4526" dirty="0" smtClean="0">
                <a:latin typeface="Courier New"/>
                <a:cs typeface="Courier New"/>
              </a:rPr>
              <a:t>e</a:t>
            </a:r>
            <a:r>
              <a:rPr sz="1950" spc="-48" baseline="4526" dirty="0" smtClean="0">
                <a:latin typeface="Courier New"/>
                <a:cs typeface="Courier New"/>
              </a:rPr>
              <a:t> </a:t>
            </a:r>
            <a:r>
              <a:rPr sz="1950" spc="0" baseline="4526" dirty="0" smtClean="0">
                <a:latin typeface="Courier New"/>
                <a:cs typeface="Courier New"/>
              </a:rPr>
              <a:t>c</a:t>
            </a:r>
            <a:r>
              <a:rPr sz="1950" spc="4" baseline="4526" dirty="0" smtClean="0">
                <a:latin typeface="Courier New"/>
                <a:cs typeface="Courier New"/>
              </a:rPr>
              <a:t>a</a:t>
            </a:r>
            <a:r>
              <a:rPr sz="1950" spc="-9" baseline="4526" dirty="0" smtClean="0">
                <a:latin typeface="Courier New"/>
                <a:cs typeface="Courier New"/>
              </a:rPr>
              <a:t>s</a:t>
            </a:r>
            <a:r>
              <a:rPr sz="1950" spc="0" baseline="4526" dirty="0" smtClean="0">
                <a:latin typeface="Courier New"/>
                <a:cs typeface="Courier New"/>
              </a:rPr>
              <a:t>e</a:t>
            </a:r>
            <a:r>
              <a:rPr sz="1950" spc="-41" baseline="4526" dirty="0" smtClean="0">
                <a:latin typeface="Courier New"/>
                <a:cs typeface="Courier New"/>
              </a:rPr>
              <a:t> </a:t>
            </a:r>
            <a:r>
              <a:rPr sz="1950" spc="0" baseline="4526" dirty="0" smtClean="0">
                <a:latin typeface="Courier New"/>
                <a:cs typeface="Courier New"/>
              </a:rPr>
              <a:t>si</a:t>
            </a:r>
            <a:r>
              <a:rPr sz="1950" spc="-25" baseline="4526" dirty="0" smtClean="0">
                <a:latin typeface="Courier New"/>
                <a:cs typeface="Courier New"/>
              </a:rPr>
              <a:t> </a:t>
            </a:r>
            <a:r>
              <a:rPr sz="1950" spc="0" baseline="4526" dirty="0" smtClean="0">
                <a:latin typeface="Courier New"/>
                <a:cs typeface="Courier New"/>
              </a:rPr>
              <a:t>v</a:t>
            </a:r>
            <a:r>
              <a:rPr sz="1950" spc="-9" baseline="4526" dirty="0" smtClean="0">
                <a:latin typeface="Courier New"/>
                <a:cs typeface="Courier New"/>
              </a:rPr>
              <a:t>o</a:t>
            </a:r>
            <a:r>
              <a:rPr sz="1950" spc="0" baseline="4526" dirty="0" smtClean="0">
                <a:latin typeface="Courier New"/>
                <a:cs typeface="Courier New"/>
              </a:rPr>
              <a:t>us</a:t>
            </a:r>
            <a:r>
              <a:rPr sz="1950" spc="-41" baseline="4526" dirty="0" smtClean="0">
                <a:latin typeface="Courier New"/>
                <a:cs typeface="Courier New"/>
              </a:rPr>
              <a:t> </a:t>
            </a:r>
            <a:r>
              <a:rPr sz="1950" spc="0" baseline="4526" dirty="0" smtClean="0">
                <a:latin typeface="Courier New"/>
                <a:cs typeface="Courier New"/>
              </a:rPr>
              <a:t>n</a:t>
            </a:r>
            <a:r>
              <a:rPr sz="1950" spc="-9" baseline="4526" dirty="0" smtClean="0">
                <a:latin typeface="Courier New"/>
                <a:cs typeface="Courier New"/>
              </a:rPr>
              <a:t>'</a:t>
            </a:r>
            <a:r>
              <a:rPr sz="1950" spc="0" baseline="4526" dirty="0" smtClean="0">
                <a:latin typeface="Courier New"/>
                <a:cs typeface="Courier New"/>
              </a:rPr>
              <a:t>a</a:t>
            </a:r>
            <a:r>
              <a:rPr sz="1950" spc="4" baseline="4526" dirty="0" smtClean="0">
                <a:latin typeface="Courier New"/>
                <a:cs typeface="Courier New"/>
              </a:rPr>
              <a:t>v</a:t>
            </a:r>
            <a:r>
              <a:rPr sz="1950" spc="-9" baseline="4526" dirty="0" smtClean="0">
                <a:latin typeface="Courier New"/>
                <a:cs typeface="Courier New"/>
              </a:rPr>
              <a:t>e</a:t>
            </a:r>
            <a:r>
              <a:rPr sz="1950" spc="0" baseline="4526" dirty="0" smtClean="0">
                <a:latin typeface="Courier New"/>
                <a:cs typeface="Courier New"/>
              </a:rPr>
              <a:t>z</a:t>
            </a:r>
            <a:r>
              <a:rPr sz="1950" spc="-56" baseline="4526" dirty="0" smtClean="0">
                <a:latin typeface="Courier New"/>
                <a:cs typeface="Courier New"/>
              </a:rPr>
              <a:t> </a:t>
            </a:r>
            <a:r>
              <a:rPr sz="1950" spc="0" baseline="4526" dirty="0" smtClean="0">
                <a:latin typeface="Courier New"/>
                <a:cs typeface="Courier New"/>
              </a:rPr>
              <a:t>p</a:t>
            </a:r>
            <a:r>
              <a:rPr sz="1950" spc="4" baseline="4526" dirty="0" smtClean="0">
                <a:latin typeface="Courier New"/>
                <a:cs typeface="Courier New"/>
              </a:rPr>
              <a:t>a</a:t>
            </a:r>
            <a:r>
              <a:rPr sz="1950" spc="0" baseline="4526" dirty="0" smtClean="0">
                <a:latin typeface="Courier New"/>
                <a:cs typeface="Courier New"/>
              </a:rPr>
              <a:t>s</a:t>
            </a:r>
            <a:r>
              <a:rPr sz="1950" spc="-33" baseline="4526" dirty="0" smtClean="0">
                <a:latin typeface="Courier New"/>
                <a:cs typeface="Courier New"/>
              </a:rPr>
              <a:t> </a:t>
            </a:r>
            <a:r>
              <a:rPr sz="1950" spc="-9" baseline="4526" dirty="0" smtClean="0">
                <a:latin typeface="Courier New"/>
                <a:cs typeface="Courier New"/>
              </a:rPr>
              <a:t>d</a:t>
            </a:r>
            <a:r>
              <a:rPr sz="1950" spc="0" baseline="4526" dirty="0" smtClean="0">
                <a:latin typeface="Courier New"/>
                <a:cs typeface="Courier New"/>
              </a:rPr>
              <a:t>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5925" y="2813323"/>
            <a:ext cx="14242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:</a:t>
            </a: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-4" baseline="4904" dirty="0" smtClean="0">
                <a:latin typeface="Courier New"/>
                <a:cs typeface="Courier New"/>
              </a:rPr>
              <a:t>/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eg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333" y="3078275"/>
            <a:ext cx="88098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9135" y="3078275"/>
            <a:ext cx="5533310" cy="521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ty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-1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latin typeface="Courier New"/>
                <a:cs typeface="Courier New"/>
              </a:rPr>
              <a:t>=</a:t>
            </a:r>
            <a:r>
              <a:rPr sz="2700" b="1" spc="0" baseline="4904" dirty="0" smtClean="0"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latin typeface="Courier New"/>
                <a:cs typeface="Courier New"/>
              </a:rPr>
              <a:t>" 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-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latin typeface="Courier New"/>
                <a:cs typeface="Courier New"/>
              </a:rPr>
              <a:t>=</a:t>
            </a:r>
            <a:r>
              <a:rPr sz="2700" b="1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p</a:t>
            </a:r>
            <a:r>
              <a:rPr sz="2700" spc="-14" baseline="4904" dirty="0" smtClean="0">
                <a:latin typeface="Courier New"/>
                <a:cs typeface="Courier New"/>
              </a:rPr>
              <a:t>ai</a:t>
            </a:r>
            <a:r>
              <a:rPr sz="2700" spc="0" baseline="4904" dirty="0" smtClean="0">
                <a:latin typeface="Courier New"/>
                <a:cs typeface="Courier New"/>
              </a:rPr>
              <a:t>em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latin typeface="Courier New"/>
                <a:cs typeface="Courier New"/>
              </a:rPr>
              <a:t>" 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b="1" spc="-14" baseline="4904" dirty="0" smtClean="0">
                <a:latin typeface="Courier New"/>
                <a:cs typeface="Courier New"/>
              </a:rPr>
              <a:t>="</a:t>
            </a:r>
            <a:r>
              <a:rPr sz="2700" spc="0" baseline="4904" dirty="0" smtClean="0">
                <a:latin typeface="Courier New"/>
                <a:cs typeface="Courier New"/>
              </a:rPr>
              <a:t>ca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1253642">
              <a:lnSpc>
                <a:spcPct val="94401"/>
              </a:lnSpc>
            </a:pP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="</a:t>
            </a:r>
            <a:r>
              <a:rPr sz="1800" spc="-14" dirty="0" smtClean="0">
                <a:latin typeface="Courier New"/>
                <a:cs typeface="Courier New"/>
              </a:rPr>
              <a:t>c</a:t>
            </a:r>
            <a:r>
              <a:rPr sz="1800" spc="0" dirty="0" smtClean="0">
                <a:latin typeface="Courier New"/>
                <a:cs typeface="Courier New"/>
              </a:rPr>
              <a:t>a</a:t>
            </a:r>
            <a:r>
              <a:rPr sz="1800" spc="-14" dirty="0" smtClean="0">
                <a:latin typeface="Courier New"/>
                <a:cs typeface="Courier New"/>
              </a:rPr>
              <a:t>rt</a:t>
            </a:r>
            <a:r>
              <a:rPr sz="1800" spc="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ec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9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c</a:t>
            </a:r>
            <a:r>
              <a:rPr sz="1800" spc="-14" dirty="0" smtClean="0">
                <a:latin typeface="Courier New"/>
                <a:cs typeface="Courier New"/>
              </a:rPr>
              <a:t>h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c</a:t>
            </a:r>
            <a:r>
              <a:rPr sz="1800" spc="0" dirty="0" smtClean="0">
                <a:latin typeface="Courier New"/>
                <a:cs typeface="Courier New"/>
              </a:rPr>
              <a:t>ke</a:t>
            </a:r>
            <a:r>
              <a:rPr sz="1800" spc="-9" dirty="0" smtClean="0"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8370" y="3345580"/>
            <a:ext cx="1698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ab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spc="-14" baseline="4904" dirty="0" smtClean="0">
                <a:latin typeface="Courier New"/>
                <a:cs typeface="Courier New"/>
              </a:rPr>
              <a:t>=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1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217" y="3610756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333" y="3877456"/>
            <a:ext cx="881237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label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input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9186" y="3877456"/>
            <a:ext cx="5524098" cy="1052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844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fo</a:t>
            </a:r>
            <a:r>
              <a:rPr sz="2700" spc="-25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ca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e"</a:t>
            </a:r>
            <a:r>
              <a:rPr sz="2700" spc="0" baseline="4904" dirty="0" smtClean="0">
                <a:latin typeface="Courier New"/>
                <a:cs typeface="Courier New"/>
              </a:rPr>
              <a:t>&gt;P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r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ca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e&lt;</a:t>
            </a:r>
            <a:r>
              <a:rPr sz="2700" spc="9" baseline="4904" dirty="0" smtClean="0">
                <a:latin typeface="Courier New"/>
                <a:cs typeface="Courier New"/>
              </a:rPr>
              <a:t>/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typ</a:t>
            </a:r>
            <a:r>
              <a:rPr sz="1800" b="1" spc="-25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" 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=</a:t>
            </a:r>
            <a:r>
              <a:rPr sz="1800" b="1" spc="-9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p</a:t>
            </a:r>
            <a:r>
              <a:rPr sz="1800" spc="-14" dirty="0" smtClean="0">
                <a:latin typeface="Courier New"/>
                <a:cs typeface="Courier New"/>
              </a:rPr>
              <a:t>ai</a:t>
            </a:r>
            <a:r>
              <a:rPr sz="1800" spc="0" dirty="0" smtClean="0">
                <a:latin typeface="Courier New"/>
                <a:cs typeface="Courier New"/>
              </a:rPr>
              <a:t>em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n</a:t>
            </a:r>
            <a:r>
              <a:rPr sz="1800" spc="-9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" 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9" dirty="0" smtClean="0">
                <a:latin typeface="Courier New"/>
                <a:cs typeface="Courier New"/>
              </a:rPr>
              <a:t>="</a:t>
            </a:r>
            <a:r>
              <a:rPr sz="1800" spc="0" dirty="0" smtClean="0">
                <a:latin typeface="Courier New"/>
                <a:cs typeface="Courier New"/>
              </a:rPr>
              <a:t>ch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q</a:t>
            </a:r>
            <a:r>
              <a:rPr sz="1800" spc="-14" dirty="0" smtClean="0">
                <a:latin typeface="Courier New"/>
                <a:cs typeface="Courier New"/>
              </a:rPr>
              <a:t>u</a:t>
            </a:r>
            <a:r>
              <a:rPr sz="1800" spc="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1253591" marR="38844">
              <a:lnSpc>
                <a:spcPct val="94401"/>
              </a:lnSpc>
              <a:spcBef>
                <a:spcPts val="50"/>
              </a:spcBef>
            </a:pP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="</a:t>
            </a:r>
            <a:r>
              <a:rPr sz="1800" spc="-14" dirty="0" smtClean="0">
                <a:latin typeface="Courier New"/>
                <a:cs typeface="Courier New"/>
              </a:rPr>
              <a:t>c</a:t>
            </a:r>
            <a:r>
              <a:rPr sz="1800" spc="0" dirty="0" smtClean="0">
                <a:latin typeface="Courier New"/>
                <a:cs typeface="Courier New"/>
              </a:rPr>
              <a:t>h</a:t>
            </a:r>
            <a:r>
              <a:rPr sz="1800" spc="-14" dirty="0" smtClean="0">
                <a:latin typeface="Courier New"/>
                <a:cs typeface="Courier New"/>
              </a:rPr>
              <a:t>aq</a:t>
            </a:r>
            <a:r>
              <a:rPr sz="1800" spc="0" dirty="0" smtClean="0">
                <a:latin typeface="Courier New"/>
                <a:cs typeface="Courier New"/>
              </a:rPr>
              <a:t>u</a:t>
            </a:r>
            <a:r>
              <a:rPr sz="1800" spc="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ab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de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2" /&gt;</a:t>
            </a:r>
            <a:endParaRPr sz="1800">
              <a:latin typeface="Courier New"/>
              <a:cs typeface="Courier New"/>
            </a:endParaRPr>
          </a:p>
          <a:p>
            <a:pPr marL="12700" marR="38844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fo</a:t>
            </a:r>
            <a:r>
              <a:rPr sz="1800" spc="-25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ch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q</a:t>
            </a:r>
            <a:r>
              <a:rPr sz="1800" spc="-14" dirty="0" smtClean="0">
                <a:latin typeface="Courier New"/>
                <a:cs typeface="Courier New"/>
              </a:rPr>
              <a:t>ue</a:t>
            </a:r>
            <a:r>
              <a:rPr sz="1800" spc="0" dirty="0" smtClean="0">
                <a:latin typeface="Courier New"/>
                <a:cs typeface="Courier New"/>
              </a:rPr>
              <a:t>"&gt;</a:t>
            </a:r>
            <a:r>
              <a:rPr sz="1800" spc="-14" dirty="0" smtClean="0"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ar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c</a:t>
            </a:r>
            <a:r>
              <a:rPr sz="1800" spc="-14" dirty="0" smtClean="0">
                <a:latin typeface="Courier New"/>
                <a:cs typeface="Courier New"/>
              </a:rPr>
              <a:t>h</a:t>
            </a:r>
            <a:r>
              <a:rPr sz="1800" spc="0" dirty="0" smtClean="0">
                <a:latin typeface="Courier New"/>
                <a:cs typeface="Courier New"/>
              </a:rPr>
              <a:t>è</a:t>
            </a:r>
            <a:r>
              <a:rPr sz="1800" spc="-14" dirty="0" smtClean="0">
                <a:latin typeface="Courier New"/>
                <a:cs typeface="Courier New"/>
              </a:rPr>
              <a:t>qu</a:t>
            </a:r>
            <a:r>
              <a:rPr sz="1800" spc="0" dirty="0" smtClean="0">
                <a:latin typeface="Courier New"/>
                <a:cs typeface="Courier New"/>
              </a:rPr>
              <a:t>e&lt;/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333" y="4676286"/>
            <a:ext cx="8812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label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217" y="4941462"/>
            <a:ext cx="1835451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020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latin typeface="Courier New"/>
                <a:cs typeface="Courier New"/>
              </a:rPr>
              <a:t>/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ie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se</a:t>
            </a:r>
            <a:r>
              <a:rPr sz="2700" spc="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85416" y="5343144"/>
            <a:ext cx="2615184" cy="588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804">
              <a:lnSpc>
                <a:spcPct val="101725"/>
              </a:lnSpc>
              <a:spcBef>
                <a:spcPts val="295"/>
              </a:spcBef>
            </a:pP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O</a:t>
            </a:r>
            <a:r>
              <a:rPr sz="1600" i="1" spc="-14" dirty="0" smtClean="0">
                <a:solidFill>
                  <a:srgbClr val="008080"/>
                </a:solidFill>
                <a:latin typeface="Calibri"/>
                <a:cs typeface="Calibri"/>
              </a:rPr>
              <a:t>p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t</a:t>
            </a:r>
            <a:r>
              <a:rPr sz="1600" i="1" spc="9" dirty="0" smtClean="0">
                <a:solidFill>
                  <a:srgbClr val="008080"/>
                </a:solidFill>
                <a:latin typeface="Calibri"/>
                <a:cs typeface="Calibri"/>
              </a:rPr>
              <a:t>i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o</a:t>
            </a:r>
            <a:r>
              <a:rPr sz="1600" i="1" spc="-9" dirty="0" smtClean="0">
                <a:solidFill>
                  <a:srgbClr val="008080"/>
                </a:solidFill>
                <a:latin typeface="Calibri"/>
                <a:cs typeface="Calibri"/>
              </a:rPr>
              <a:t>n</a:t>
            </a:r>
            <a:r>
              <a:rPr sz="1600" i="1" spc="-4" dirty="0" smtClean="0">
                <a:solidFill>
                  <a:srgbClr val="008080"/>
                </a:solidFill>
                <a:latin typeface="Calibri"/>
                <a:cs typeface="Calibri"/>
              </a:rPr>
              <a:t>n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el</a:t>
            </a:r>
            <a:r>
              <a:rPr sz="1600" i="1" spc="-13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m</a:t>
            </a:r>
            <a:r>
              <a:rPr sz="1600" i="1" spc="-9" dirty="0" smtClean="0">
                <a:solidFill>
                  <a:srgbClr val="008080"/>
                </a:solidFill>
                <a:latin typeface="Calibri"/>
                <a:cs typeface="Calibri"/>
              </a:rPr>
              <a:t>a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is</a:t>
            </a:r>
            <a:r>
              <a:rPr sz="1600" i="1" spc="-15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t</a:t>
            </a:r>
            <a:r>
              <a:rPr sz="1600" i="1" spc="4" dirty="0" smtClean="0">
                <a:solidFill>
                  <a:srgbClr val="008080"/>
                </a:solidFill>
                <a:latin typeface="Calibri"/>
                <a:cs typeface="Calibri"/>
              </a:rPr>
              <a:t>r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ès</a:t>
            </a:r>
            <a:r>
              <a:rPr sz="1600" i="1" spc="-8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1600" i="1" spc="-19" dirty="0" smtClean="0">
                <a:solidFill>
                  <a:srgbClr val="008080"/>
                </a:solidFill>
                <a:latin typeface="Calibri"/>
                <a:cs typeface="Calibri"/>
              </a:rPr>
              <a:t>c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o</a:t>
            </a:r>
            <a:r>
              <a:rPr sz="1600" i="1" spc="-9" dirty="0" smtClean="0">
                <a:solidFill>
                  <a:srgbClr val="008080"/>
                </a:solidFill>
                <a:latin typeface="Calibri"/>
                <a:cs typeface="Calibri"/>
              </a:rPr>
              <a:t>n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s</a:t>
            </a:r>
            <a:r>
              <a:rPr sz="1600" i="1" spc="4" dirty="0" smtClean="0">
                <a:solidFill>
                  <a:srgbClr val="008080"/>
                </a:solidFill>
                <a:latin typeface="Calibri"/>
                <a:cs typeface="Calibri"/>
              </a:rPr>
              <a:t>e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i</a:t>
            </a:r>
            <a:r>
              <a:rPr sz="1600" i="1" spc="9" dirty="0" smtClean="0">
                <a:solidFill>
                  <a:srgbClr val="008080"/>
                </a:solidFill>
                <a:latin typeface="Calibri"/>
                <a:cs typeface="Calibri"/>
              </a:rPr>
              <a:t>l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lé</a:t>
            </a:r>
            <a:endParaRPr sz="1600">
              <a:latin typeface="Calibri"/>
              <a:cs typeface="Calibri"/>
            </a:endParaRPr>
          </a:p>
          <a:p>
            <a:pPr marL="90804">
              <a:lnSpc>
                <a:spcPts val="1945"/>
              </a:lnSpc>
              <a:spcBef>
                <a:spcPts val="97"/>
              </a:spcBef>
            </a:pPr>
            <a:r>
              <a:rPr sz="2400" i="1" spc="0" baseline="1706" dirty="0" smtClean="0">
                <a:solidFill>
                  <a:srgbClr val="008080"/>
                </a:solidFill>
                <a:latin typeface="Calibri"/>
                <a:cs typeface="Calibri"/>
              </a:rPr>
              <a:t>p</a:t>
            </a:r>
            <a:r>
              <a:rPr sz="2400" i="1" spc="-4" baseline="1706" dirty="0" smtClean="0">
                <a:solidFill>
                  <a:srgbClr val="008080"/>
                </a:solidFill>
                <a:latin typeface="Calibri"/>
                <a:cs typeface="Calibri"/>
              </a:rPr>
              <a:t>o</a:t>
            </a:r>
            <a:r>
              <a:rPr sz="2400" i="1" spc="0" baseline="1706" dirty="0" smtClean="0">
                <a:solidFill>
                  <a:srgbClr val="008080"/>
                </a:solidFill>
                <a:latin typeface="Calibri"/>
                <a:cs typeface="Calibri"/>
              </a:rPr>
              <a:t>ur</a:t>
            </a:r>
            <a:r>
              <a:rPr sz="2400" i="1" spc="-10" baseline="1706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2400" i="1" spc="4" baseline="1706" dirty="0" smtClean="0">
                <a:solidFill>
                  <a:srgbClr val="008080"/>
                </a:solidFill>
                <a:latin typeface="Calibri"/>
                <a:cs typeface="Calibri"/>
              </a:rPr>
              <a:t>l</a:t>
            </a:r>
            <a:r>
              <a:rPr sz="2400" i="1" spc="0" baseline="1706" dirty="0" smtClean="0">
                <a:solidFill>
                  <a:srgbClr val="008080"/>
                </a:solidFill>
                <a:latin typeface="Calibri"/>
                <a:cs typeface="Calibri"/>
              </a:rPr>
              <a:t>'</a:t>
            </a:r>
            <a:r>
              <a:rPr sz="2400" i="1" spc="-9" baseline="1706" dirty="0" smtClean="0">
                <a:solidFill>
                  <a:srgbClr val="008080"/>
                </a:solidFill>
                <a:latin typeface="Calibri"/>
                <a:cs typeface="Calibri"/>
              </a:rPr>
              <a:t>a</a:t>
            </a:r>
            <a:r>
              <a:rPr sz="2400" i="1" spc="-14" baseline="1706" dirty="0" smtClean="0">
                <a:solidFill>
                  <a:srgbClr val="008080"/>
                </a:solidFill>
                <a:latin typeface="Calibri"/>
                <a:cs typeface="Calibri"/>
              </a:rPr>
              <a:t>cc</a:t>
            </a:r>
            <a:r>
              <a:rPr sz="2400" i="1" spc="4" baseline="1706" dirty="0" smtClean="0">
                <a:solidFill>
                  <a:srgbClr val="008080"/>
                </a:solidFill>
                <a:latin typeface="Calibri"/>
                <a:cs typeface="Calibri"/>
              </a:rPr>
              <a:t>e</a:t>
            </a:r>
            <a:r>
              <a:rPr sz="2400" i="1" spc="0" baseline="1706" dirty="0" smtClean="0">
                <a:solidFill>
                  <a:srgbClr val="008080"/>
                </a:solidFill>
                <a:latin typeface="Calibri"/>
                <a:cs typeface="Calibri"/>
              </a:rPr>
              <a:t>s</a:t>
            </a:r>
            <a:r>
              <a:rPr sz="2400" i="1" spc="4" baseline="1706" dirty="0" smtClean="0">
                <a:solidFill>
                  <a:srgbClr val="008080"/>
                </a:solidFill>
                <a:latin typeface="Calibri"/>
                <a:cs typeface="Calibri"/>
              </a:rPr>
              <a:t>si</a:t>
            </a:r>
            <a:r>
              <a:rPr sz="2400" i="1" spc="0" baseline="1706" dirty="0" smtClean="0">
                <a:solidFill>
                  <a:srgbClr val="008080"/>
                </a:solidFill>
                <a:latin typeface="Calibri"/>
                <a:cs typeface="Calibri"/>
              </a:rPr>
              <a:t>bi</a:t>
            </a:r>
            <a:r>
              <a:rPr sz="2400" i="1" spc="4" baseline="1706" dirty="0" smtClean="0">
                <a:solidFill>
                  <a:srgbClr val="008080"/>
                </a:solidFill>
                <a:latin typeface="Calibri"/>
                <a:cs typeface="Calibri"/>
              </a:rPr>
              <a:t>li</a:t>
            </a:r>
            <a:r>
              <a:rPr sz="2400" i="1" spc="-4" baseline="1706" dirty="0" smtClean="0">
                <a:solidFill>
                  <a:srgbClr val="008080"/>
                </a:solidFill>
                <a:latin typeface="Calibri"/>
                <a:cs typeface="Calibri"/>
              </a:rPr>
              <a:t>t</a:t>
            </a:r>
            <a:r>
              <a:rPr sz="2400" i="1" spc="0" baseline="1706" dirty="0" smtClean="0">
                <a:solidFill>
                  <a:srgbClr val="008080"/>
                </a:solidFill>
                <a:latin typeface="Calibri"/>
                <a:cs typeface="Calibri"/>
              </a:rPr>
              <a:t>é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0184" y="2033015"/>
            <a:ext cx="2718816" cy="373380"/>
          </a:xfrm>
          <a:custGeom>
            <a:avLst/>
            <a:gdLst/>
            <a:ahLst/>
            <a:cxnLst/>
            <a:rect l="l" t="t" r="r" b="b"/>
            <a:pathLst>
              <a:path w="2718816" h="373380">
                <a:moveTo>
                  <a:pt x="0" y="186689"/>
                </a:moveTo>
                <a:lnTo>
                  <a:pt x="39505" y="141820"/>
                </a:lnTo>
                <a:lnTo>
                  <a:pt x="106822" y="114014"/>
                </a:lnTo>
                <a:lnTo>
                  <a:pt x="151726" y="100887"/>
                </a:lnTo>
                <a:lnTo>
                  <a:pt x="203660" y="88341"/>
                </a:lnTo>
                <a:lnTo>
                  <a:pt x="262274" y="76425"/>
                </a:lnTo>
                <a:lnTo>
                  <a:pt x="327219" y="65186"/>
                </a:lnTo>
                <a:lnTo>
                  <a:pt x="398144" y="54673"/>
                </a:lnTo>
                <a:lnTo>
                  <a:pt x="474701" y="44933"/>
                </a:lnTo>
                <a:lnTo>
                  <a:pt x="556540" y="36015"/>
                </a:lnTo>
                <a:lnTo>
                  <a:pt x="643310" y="27966"/>
                </a:lnTo>
                <a:lnTo>
                  <a:pt x="734662" y="20834"/>
                </a:lnTo>
                <a:lnTo>
                  <a:pt x="830246" y="14668"/>
                </a:lnTo>
                <a:lnTo>
                  <a:pt x="929713" y="9515"/>
                </a:lnTo>
                <a:lnTo>
                  <a:pt x="1032712" y="5424"/>
                </a:lnTo>
                <a:lnTo>
                  <a:pt x="1138894" y="2442"/>
                </a:lnTo>
                <a:lnTo>
                  <a:pt x="1247909" y="618"/>
                </a:lnTo>
                <a:lnTo>
                  <a:pt x="1359408" y="0"/>
                </a:lnTo>
                <a:lnTo>
                  <a:pt x="1470906" y="618"/>
                </a:lnTo>
                <a:lnTo>
                  <a:pt x="1579921" y="2442"/>
                </a:lnTo>
                <a:lnTo>
                  <a:pt x="1686103" y="5424"/>
                </a:lnTo>
                <a:lnTo>
                  <a:pt x="1789102" y="9515"/>
                </a:lnTo>
                <a:lnTo>
                  <a:pt x="1888569" y="14668"/>
                </a:lnTo>
                <a:lnTo>
                  <a:pt x="1984153" y="20834"/>
                </a:lnTo>
                <a:lnTo>
                  <a:pt x="2075505" y="27966"/>
                </a:lnTo>
                <a:lnTo>
                  <a:pt x="2162275" y="36015"/>
                </a:lnTo>
                <a:lnTo>
                  <a:pt x="2244114" y="44933"/>
                </a:lnTo>
                <a:lnTo>
                  <a:pt x="2320670" y="54673"/>
                </a:lnTo>
                <a:lnTo>
                  <a:pt x="2391596" y="65186"/>
                </a:lnTo>
                <a:lnTo>
                  <a:pt x="2456541" y="76425"/>
                </a:lnTo>
                <a:lnTo>
                  <a:pt x="2515155" y="88341"/>
                </a:lnTo>
                <a:lnTo>
                  <a:pt x="2567089" y="100887"/>
                </a:lnTo>
                <a:lnTo>
                  <a:pt x="2611993" y="114014"/>
                </a:lnTo>
                <a:lnTo>
                  <a:pt x="2649516" y="127674"/>
                </a:lnTo>
                <a:lnTo>
                  <a:pt x="2701024" y="156403"/>
                </a:lnTo>
                <a:lnTo>
                  <a:pt x="2718816" y="186689"/>
                </a:lnTo>
                <a:lnTo>
                  <a:pt x="2714309" y="202003"/>
                </a:lnTo>
                <a:lnTo>
                  <a:pt x="2679310" y="231559"/>
                </a:lnTo>
                <a:lnTo>
                  <a:pt x="2611993" y="259365"/>
                </a:lnTo>
                <a:lnTo>
                  <a:pt x="2567089" y="272492"/>
                </a:lnTo>
                <a:lnTo>
                  <a:pt x="2515155" y="285038"/>
                </a:lnTo>
                <a:lnTo>
                  <a:pt x="2456541" y="296954"/>
                </a:lnTo>
                <a:lnTo>
                  <a:pt x="2391596" y="308193"/>
                </a:lnTo>
                <a:lnTo>
                  <a:pt x="2320670" y="318706"/>
                </a:lnTo>
                <a:lnTo>
                  <a:pt x="2244114" y="328446"/>
                </a:lnTo>
                <a:lnTo>
                  <a:pt x="2162275" y="337364"/>
                </a:lnTo>
                <a:lnTo>
                  <a:pt x="2075505" y="345413"/>
                </a:lnTo>
                <a:lnTo>
                  <a:pt x="1984153" y="352545"/>
                </a:lnTo>
                <a:lnTo>
                  <a:pt x="1888569" y="358711"/>
                </a:lnTo>
                <a:lnTo>
                  <a:pt x="1789102" y="363864"/>
                </a:lnTo>
                <a:lnTo>
                  <a:pt x="1686103" y="367955"/>
                </a:lnTo>
                <a:lnTo>
                  <a:pt x="1579921" y="370937"/>
                </a:lnTo>
                <a:lnTo>
                  <a:pt x="1470906" y="372761"/>
                </a:lnTo>
                <a:lnTo>
                  <a:pt x="1359408" y="373380"/>
                </a:lnTo>
                <a:lnTo>
                  <a:pt x="1247909" y="372761"/>
                </a:lnTo>
                <a:lnTo>
                  <a:pt x="1138894" y="370937"/>
                </a:lnTo>
                <a:lnTo>
                  <a:pt x="1032712" y="367955"/>
                </a:lnTo>
                <a:lnTo>
                  <a:pt x="929713" y="363864"/>
                </a:lnTo>
                <a:lnTo>
                  <a:pt x="830246" y="358711"/>
                </a:lnTo>
                <a:lnTo>
                  <a:pt x="734662" y="352545"/>
                </a:lnTo>
                <a:lnTo>
                  <a:pt x="643310" y="345413"/>
                </a:lnTo>
                <a:lnTo>
                  <a:pt x="556540" y="337364"/>
                </a:lnTo>
                <a:lnTo>
                  <a:pt x="474701" y="328446"/>
                </a:lnTo>
                <a:lnTo>
                  <a:pt x="398144" y="318706"/>
                </a:lnTo>
                <a:lnTo>
                  <a:pt x="327219" y="308193"/>
                </a:lnTo>
                <a:lnTo>
                  <a:pt x="262274" y="296954"/>
                </a:lnTo>
                <a:lnTo>
                  <a:pt x="203660" y="285038"/>
                </a:lnTo>
                <a:lnTo>
                  <a:pt x="151726" y="272492"/>
                </a:lnTo>
                <a:lnTo>
                  <a:pt x="106822" y="259365"/>
                </a:lnTo>
                <a:lnTo>
                  <a:pt x="69299" y="245705"/>
                </a:lnTo>
                <a:lnTo>
                  <a:pt x="17791" y="216976"/>
                </a:lnTo>
                <a:lnTo>
                  <a:pt x="0" y="186689"/>
                </a:lnTo>
                <a:close/>
              </a:path>
            </a:pathLst>
          </a:custGeom>
          <a:ln w="3657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1644" y="2574036"/>
            <a:ext cx="2590800" cy="371855"/>
          </a:xfrm>
          <a:custGeom>
            <a:avLst/>
            <a:gdLst/>
            <a:ahLst/>
            <a:cxnLst/>
            <a:rect l="l" t="t" r="r" b="b"/>
            <a:pathLst>
              <a:path w="2590800" h="371855">
                <a:moveTo>
                  <a:pt x="0" y="185927"/>
                </a:moveTo>
                <a:lnTo>
                  <a:pt x="37649" y="141228"/>
                </a:lnTo>
                <a:lnTo>
                  <a:pt x="101804" y="113532"/>
                </a:lnTo>
                <a:lnTo>
                  <a:pt x="144597" y="100457"/>
                </a:lnTo>
                <a:lnTo>
                  <a:pt x="194089" y="87963"/>
                </a:lnTo>
                <a:lnTo>
                  <a:pt x="249948" y="76096"/>
                </a:lnTo>
                <a:lnTo>
                  <a:pt x="311838" y="64904"/>
                </a:lnTo>
                <a:lnTo>
                  <a:pt x="379428" y="54435"/>
                </a:lnTo>
                <a:lnTo>
                  <a:pt x="452383" y="44736"/>
                </a:lnTo>
                <a:lnTo>
                  <a:pt x="530370" y="35856"/>
                </a:lnTo>
                <a:lnTo>
                  <a:pt x="613055" y="27842"/>
                </a:lnTo>
                <a:lnTo>
                  <a:pt x="700106" y="20742"/>
                </a:lnTo>
                <a:lnTo>
                  <a:pt x="791188" y="14603"/>
                </a:lnTo>
                <a:lnTo>
                  <a:pt x="885968" y="9473"/>
                </a:lnTo>
                <a:lnTo>
                  <a:pt x="984112" y="5400"/>
                </a:lnTo>
                <a:lnTo>
                  <a:pt x="1085288" y="2431"/>
                </a:lnTo>
                <a:lnTo>
                  <a:pt x="1189162" y="615"/>
                </a:lnTo>
                <a:lnTo>
                  <a:pt x="1295400" y="0"/>
                </a:lnTo>
                <a:lnTo>
                  <a:pt x="1401637" y="615"/>
                </a:lnTo>
                <a:lnTo>
                  <a:pt x="1505511" y="2431"/>
                </a:lnTo>
                <a:lnTo>
                  <a:pt x="1606687" y="5400"/>
                </a:lnTo>
                <a:lnTo>
                  <a:pt x="1704831" y="9473"/>
                </a:lnTo>
                <a:lnTo>
                  <a:pt x="1799611" y="14603"/>
                </a:lnTo>
                <a:lnTo>
                  <a:pt x="1890693" y="20742"/>
                </a:lnTo>
                <a:lnTo>
                  <a:pt x="1977744" y="27842"/>
                </a:lnTo>
                <a:lnTo>
                  <a:pt x="2060429" y="35856"/>
                </a:lnTo>
                <a:lnTo>
                  <a:pt x="2138416" y="44736"/>
                </a:lnTo>
                <a:lnTo>
                  <a:pt x="2211371" y="54435"/>
                </a:lnTo>
                <a:lnTo>
                  <a:pt x="2278961" y="64904"/>
                </a:lnTo>
                <a:lnTo>
                  <a:pt x="2340851" y="76096"/>
                </a:lnTo>
                <a:lnTo>
                  <a:pt x="2396710" y="87963"/>
                </a:lnTo>
                <a:lnTo>
                  <a:pt x="2446202" y="100457"/>
                </a:lnTo>
                <a:lnTo>
                  <a:pt x="2488995" y="113532"/>
                </a:lnTo>
                <a:lnTo>
                  <a:pt x="2524755" y="127138"/>
                </a:lnTo>
                <a:lnTo>
                  <a:pt x="2573844" y="155755"/>
                </a:lnTo>
                <a:lnTo>
                  <a:pt x="2590800" y="185927"/>
                </a:lnTo>
                <a:lnTo>
                  <a:pt x="2586505" y="201184"/>
                </a:lnTo>
                <a:lnTo>
                  <a:pt x="2553150" y="230627"/>
                </a:lnTo>
                <a:lnTo>
                  <a:pt x="2488995" y="258323"/>
                </a:lnTo>
                <a:lnTo>
                  <a:pt x="2446202" y="271398"/>
                </a:lnTo>
                <a:lnTo>
                  <a:pt x="2396710" y="283892"/>
                </a:lnTo>
                <a:lnTo>
                  <a:pt x="2340851" y="295759"/>
                </a:lnTo>
                <a:lnTo>
                  <a:pt x="2278961" y="306951"/>
                </a:lnTo>
                <a:lnTo>
                  <a:pt x="2211371" y="317420"/>
                </a:lnTo>
                <a:lnTo>
                  <a:pt x="2138416" y="327119"/>
                </a:lnTo>
                <a:lnTo>
                  <a:pt x="2060429" y="335999"/>
                </a:lnTo>
                <a:lnTo>
                  <a:pt x="1977744" y="344013"/>
                </a:lnTo>
                <a:lnTo>
                  <a:pt x="1890693" y="351113"/>
                </a:lnTo>
                <a:lnTo>
                  <a:pt x="1799611" y="357252"/>
                </a:lnTo>
                <a:lnTo>
                  <a:pt x="1704831" y="362382"/>
                </a:lnTo>
                <a:lnTo>
                  <a:pt x="1606687" y="366455"/>
                </a:lnTo>
                <a:lnTo>
                  <a:pt x="1505511" y="369424"/>
                </a:lnTo>
                <a:lnTo>
                  <a:pt x="1401637" y="371240"/>
                </a:lnTo>
                <a:lnTo>
                  <a:pt x="1295400" y="371855"/>
                </a:lnTo>
                <a:lnTo>
                  <a:pt x="1189162" y="371240"/>
                </a:lnTo>
                <a:lnTo>
                  <a:pt x="1085288" y="369424"/>
                </a:lnTo>
                <a:lnTo>
                  <a:pt x="984112" y="366455"/>
                </a:lnTo>
                <a:lnTo>
                  <a:pt x="885968" y="362382"/>
                </a:lnTo>
                <a:lnTo>
                  <a:pt x="791188" y="357252"/>
                </a:lnTo>
                <a:lnTo>
                  <a:pt x="700106" y="351113"/>
                </a:lnTo>
                <a:lnTo>
                  <a:pt x="613055" y="344013"/>
                </a:lnTo>
                <a:lnTo>
                  <a:pt x="530370" y="335999"/>
                </a:lnTo>
                <a:lnTo>
                  <a:pt x="452383" y="327119"/>
                </a:lnTo>
                <a:lnTo>
                  <a:pt x="379428" y="317420"/>
                </a:lnTo>
                <a:lnTo>
                  <a:pt x="311838" y="306951"/>
                </a:lnTo>
                <a:lnTo>
                  <a:pt x="249948" y="295759"/>
                </a:lnTo>
                <a:lnTo>
                  <a:pt x="194089" y="283892"/>
                </a:lnTo>
                <a:lnTo>
                  <a:pt x="144597" y="271398"/>
                </a:lnTo>
                <a:lnTo>
                  <a:pt x="101804" y="258323"/>
                </a:lnTo>
                <a:lnTo>
                  <a:pt x="66044" y="244717"/>
                </a:lnTo>
                <a:lnTo>
                  <a:pt x="16955" y="216100"/>
                </a:lnTo>
                <a:lnTo>
                  <a:pt x="0" y="185927"/>
                </a:lnTo>
                <a:close/>
              </a:path>
            </a:pathLst>
          </a:custGeom>
          <a:ln w="3657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1252" y="4209288"/>
            <a:ext cx="2638044" cy="1315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4572" y="4102608"/>
            <a:ext cx="2634996" cy="1312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24016" y="4450080"/>
            <a:ext cx="2572512" cy="1517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7336" y="4343400"/>
            <a:ext cx="2569464" cy="1514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15946" y="358797"/>
            <a:ext cx="39797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Choix multipl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(2/2)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217" y="1573168"/>
            <a:ext cx="1972634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rm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ho</a:t>
            </a:r>
            <a:r>
              <a:rPr sz="2700" spc="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="</a:t>
            </a:r>
            <a:endParaRPr sz="1800">
              <a:latin typeface="Courier New"/>
              <a:cs typeface="Courier New"/>
            </a:endParaRPr>
          </a:p>
          <a:p>
            <a:pPr marL="287020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7396" y="1573168"/>
            <a:ext cx="306206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" 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ct</a:t>
            </a:r>
            <a:r>
              <a:rPr sz="2700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io</a:t>
            </a:r>
            <a:r>
              <a:rPr sz="2700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sc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i</a:t>
            </a:r>
            <a:r>
              <a:rPr sz="2700" spc="-14" baseline="4904" dirty="0" smtClean="0">
                <a:latin typeface="Courier New"/>
                <a:cs typeface="Courier New"/>
              </a:rPr>
              <a:t>pt</a:t>
            </a:r>
            <a:r>
              <a:rPr sz="2700" spc="0" baseline="4904" dirty="0" smtClean="0">
                <a:latin typeface="Courier New"/>
                <a:cs typeface="Courier New"/>
              </a:rPr>
              <a:t>.p</a:t>
            </a:r>
            <a:r>
              <a:rPr sz="2700" spc="-14" baseline="4904" dirty="0" smtClean="0">
                <a:latin typeface="Courier New"/>
                <a:cs typeface="Courier New"/>
              </a:rPr>
              <a:t>h</a:t>
            </a:r>
            <a:r>
              <a:rPr sz="2700" spc="0" baseline="4904" dirty="0" smtClean="0">
                <a:latin typeface="Courier New"/>
                <a:cs typeface="Courier New"/>
              </a:rPr>
              <a:t>p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333" y="2105298"/>
            <a:ext cx="3882564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sele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="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g</a:t>
            </a:r>
            <a:r>
              <a:rPr sz="2700" spc="-14" baseline="4904" dirty="0" smtClean="0">
                <a:latin typeface="Courier New"/>
                <a:cs typeface="Courier New"/>
              </a:rPr>
              <a:t>e"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5800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be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-14" dirty="0" smtClean="0"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o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re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â</a:t>
            </a:r>
            <a:r>
              <a:rPr sz="1800" spc="-14" dirty="0" smtClean="0">
                <a:latin typeface="Courier New"/>
                <a:cs typeface="Courier New"/>
              </a:rPr>
              <a:t>g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:</a:t>
            </a: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spc="4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ab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6434" y="2638698"/>
            <a:ext cx="1015054" cy="519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7593" y="2638698"/>
            <a:ext cx="4838341" cy="519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lu</a:t>
            </a:r>
            <a:r>
              <a:rPr sz="2700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latin typeface="Courier New"/>
                <a:cs typeface="Courier New"/>
              </a:rPr>
              <a:t>"2</a:t>
            </a:r>
            <a:r>
              <a:rPr sz="2700" spc="0" baseline="4904" dirty="0" smtClean="0">
                <a:latin typeface="Courier New"/>
                <a:cs typeface="Courier New"/>
              </a:rPr>
              <a:t>0"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latin typeface="Courier New"/>
                <a:cs typeface="Courier New"/>
              </a:rPr>
              <a:t>ins</a:t>
            </a:r>
            <a:r>
              <a:rPr sz="2700" spc="-14" baseline="4904" dirty="0" smtClean="0">
                <a:latin typeface="Courier New"/>
                <a:cs typeface="Courier New"/>
              </a:rPr>
              <a:t> d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20</a:t>
            </a:r>
            <a:r>
              <a:rPr sz="2700" spc="-14" baseline="4904" dirty="0" smtClean="0">
                <a:latin typeface="Courier New"/>
                <a:cs typeface="Courier New"/>
              </a:rPr>
              <a:t> a</a:t>
            </a:r>
            <a:r>
              <a:rPr sz="2700" spc="0" baseline="4904" dirty="0" smtClean="0">
                <a:latin typeface="Courier New"/>
                <a:cs typeface="Courier New"/>
              </a:rPr>
              <a:t>ns</a:t>
            </a:r>
            <a:r>
              <a:rPr sz="2700" spc="-14" baseline="4904" dirty="0" smtClean="0">
                <a:latin typeface="Courier New"/>
                <a:cs typeface="Courier New"/>
              </a:rPr>
              <a:t>&lt;</a:t>
            </a:r>
            <a:r>
              <a:rPr sz="2700" spc="9" baseline="4904" dirty="0" smtClean="0">
                <a:latin typeface="Courier New"/>
                <a:cs typeface="Courier New"/>
              </a:rPr>
              <a:t>/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op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ti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1498">
              <a:lnSpc>
                <a:spcPct val="94401"/>
              </a:lnSpc>
            </a:pP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lu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"3</a:t>
            </a:r>
            <a:r>
              <a:rPr sz="1800" spc="0" dirty="0" smtClean="0">
                <a:latin typeface="Courier New"/>
                <a:cs typeface="Courier New"/>
              </a:rPr>
              <a:t>5"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le</a:t>
            </a:r>
            <a:r>
              <a:rPr sz="1800" spc="-14" dirty="0" smtClean="0">
                <a:latin typeface="Courier New"/>
                <a:cs typeface="Courier New"/>
              </a:rPr>
              <a:t>c</a:t>
            </a:r>
            <a:r>
              <a:rPr sz="1800" spc="0" dirty="0" smtClean="0">
                <a:latin typeface="Courier New"/>
                <a:cs typeface="Courier New"/>
              </a:rPr>
              <a:t>t</a:t>
            </a:r>
            <a:r>
              <a:rPr sz="1800" spc="-14" dirty="0" smtClean="0">
                <a:latin typeface="Courier New"/>
                <a:cs typeface="Courier New"/>
              </a:rPr>
              <a:t>ed</a:t>
            </a:r>
            <a:r>
              <a:rPr sz="1800" spc="0" dirty="0" smtClean="0">
                <a:latin typeface="Courier New"/>
                <a:cs typeface="Courier New"/>
              </a:rPr>
              <a:t>="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ec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d"</a:t>
            </a:r>
            <a:r>
              <a:rPr sz="1800" spc="0" dirty="0" smtClean="0">
                <a:latin typeface="Courier New"/>
                <a:cs typeface="Courier New"/>
              </a:rPr>
              <a:t>&gt;21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à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0283" y="2903874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35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0163" y="2903874"/>
            <a:ext cx="1372612" cy="520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an</a:t>
            </a:r>
            <a:r>
              <a:rPr sz="2700" spc="0" baseline="4904" dirty="0" smtClean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95122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io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217" y="3436004"/>
            <a:ext cx="1835451" cy="131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2916" marR="18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  <a:p>
            <a:pPr marL="832916" marR="180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  <a:p>
            <a:pPr marL="559816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 marR="34289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4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7593" y="3436004"/>
            <a:ext cx="2108066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2700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lu</a:t>
            </a:r>
            <a:r>
              <a:rPr sz="2700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4" baseline="4904" dirty="0" smtClean="0">
                <a:latin typeface="Courier New"/>
                <a:cs typeface="Courier New"/>
              </a:rPr>
              <a:t>"5</a:t>
            </a:r>
            <a:r>
              <a:rPr sz="2700" spc="0" baseline="4904" dirty="0" smtClean="0">
                <a:latin typeface="Courier New"/>
                <a:cs typeface="Courier New"/>
              </a:rPr>
              <a:t>0"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36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à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lu</a:t>
            </a:r>
            <a:r>
              <a:rPr sz="1800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"5</a:t>
            </a:r>
            <a:r>
              <a:rPr sz="1800" spc="0" dirty="0" smtClean="0">
                <a:latin typeface="Courier New"/>
                <a:cs typeface="Courier New"/>
              </a:rPr>
              <a:t>1"</a:t>
            </a:r>
            <a:r>
              <a:rPr sz="1800" spc="-14" dirty="0" smtClean="0">
                <a:latin typeface="Courier New"/>
                <a:cs typeface="Courier New"/>
              </a:rPr>
              <a:t>&gt;</a:t>
            </a:r>
            <a:r>
              <a:rPr sz="1800" spc="0" dirty="0" smtClean="0">
                <a:latin typeface="Courier New"/>
                <a:cs typeface="Courier New"/>
              </a:rPr>
              <a:t>P</a:t>
            </a:r>
            <a:r>
              <a:rPr sz="1800" spc="-14" dirty="0" smtClean="0"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us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1485" y="3436004"/>
            <a:ext cx="334054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50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9764" y="3436004"/>
            <a:ext cx="16987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an</a:t>
            </a:r>
            <a:r>
              <a:rPr sz="2700" spc="-14" baseline="4904" dirty="0" smtClean="0"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-4" baseline="4904" dirty="0" smtClean="0"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op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9764" y="3702704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51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9644" y="3702704"/>
            <a:ext cx="16991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s&lt;</a:t>
            </a:r>
            <a:r>
              <a:rPr sz="2700" spc="-4" baseline="4904" dirty="0" smtClean="0"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io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1001</Words>
  <Application>Microsoft Office PowerPoint</Application>
  <PresentationFormat>Affichage à l'écran (4:3)</PresentationFormat>
  <Paragraphs>265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mounir</cp:lastModifiedBy>
  <cp:revision>1</cp:revision>
  <dcterms:modified xsi:type="dcterms:W3CDTF">2016-10-27T06:36:16Z</dcterms:modified>
</cp:coreProperties>
</file>