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85800" y="2130552"/>
            <a:ext cx="7772400" cy="1470660"/>
          </a:xfrm>
          <a:custGeom>
            <a:avLst/>
            <a:gdLst/>
            <a:ahLst/>
            <a:cxnLst/>
            <a:rect l="l" t="t" r="r" b="b"/>
            <a:pathLst>
              <a:path w="7772400" h="1470660">
                <a:moveTo>
                  <a:pt x="0" y="1470660"/>
                </a:moveTo>
                <a:lnTo>
                  <a:pt x="7772400" y="1470660"/>
                </a:lnTo>
                <a:lnTo>
                  <a:pt x="7772400" y="0"/>
                </a:lnTo>
                <a:lnTo>
                  <a:pt x="0" y="0"/>
                </a:lnTo>
                <a:lnTo>
                  <a:pt x="0" y="1470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7658" y="3996308"/>
            <a:ext cx="39539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1.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9683" y="3996308"/>
            <a:ext cx="224274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4800" spc="-29" baseline="3413" dirty="0" smtClean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-54" baseline="3413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oduct</a:t>
            </a:r>
            <a:r>
              <a:rPr sz="4800" spc="-9" baseline="3413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on,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0698" y="3996308"/>
            <a:ext cx="135540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34" baseline="3413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4800" spc="-25" baseline="3413" dirty="0" smtClean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-39" baseline="3413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-19" baseline="3413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79" baseline="3413" dirty="0" smtClean="0">
                <a:solidFill>
                  <a:srgbClr val="888888"/>
                </a:solidFill>
                <a:latin typeface="Calibri"/>
                <a:cs typeface="Calibri"/>
              </a:rPr>
              <a:t>x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2130552"/>
            <a:ext cx="7772400" cy="1470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3765" marR="1255866" algn="ctr">
              <a:lnSpc>
                <a:spcPct val="101725"/>
              </a:lnSpc>
              <a:spcBef>
                <a:spcPts val="434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Cas</a:t>
            </a:r>
            <a:r>
              <a:rPr sz="4400" spc="-29" dirty="0" smtClean="0">
                <a:solidFill>
                  <a:srgbClr val="333399"/>
                </a:solidFill>
                <a:latin typeface="Calibri"/>
                <a:cs typeface="Calibri"/>
              </a:rPr>
              <a:t>c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ading Style She</a:t>
            </a:r>
            <a:r>
              <a:rPr sz="4400" spc="-25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ts</a:t>
            </a:r>
            <a:endParaRPr sz="4400" dirty="0">
              <a:latin typeface="Calibri"/>
              <a:cs typeface="Calibri"/>
            </a:endParaRPr>
          </a:p>
          <a:p>
            <a:pPr marL="3255225" marR="3256138" algn="ctr">
              <a:lnSpc>
                <a:spcPts val="5285"/>
              </a:lnSpc>
              <a:spcBef>
                <a:spcPts val="264"/>
              </a:spcBef>
            </a:pPr>
            <a:r>
              <a:rPr sz="6600" spc="0" baseline="1241" dirty="0" smtClean="0">
                <a:solidFill>
                  <a:srgbClr val="333399"/>
                </a:solidFill>
                <a:latin typeface="Calibri"/>
                <a:cs typeface="Calibri"/>
              </a:rPr>
              <a:t>(CS</a:t>
            </a:r>
            <a:r>
              <a:rPr sz="6600" spc="4" baseline="1241" dirty="0" smtClean="0">
                <a:solidFill>
                  <a:srgbClr val="333399"/>
                </a:solidFill>
                <a:latin typeface="Calibri"/>
                <a:cs typeface="Calibri"/>
              </a:rPr>
              <a:t>S</a:t>
            </a:r>
            <a:r>
              <a:rPr sz="6600" spc="0" baseline="1241" dirty="0" smtClean="0">
                <a:solidFill>
                  <a:srgbClr val="333399"/>
                </a:solidFill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85797" y="358797"/>
            <a:ext cx="48406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 sélect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urs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conte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tue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0882" y="1793630"/>
            <a:ext cx="1642071" cy="755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/*</a:t>
            </a:r>
            <a:r>
              <a:rPr sz="2400" b="1" spc="-1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’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-2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9170" y="1793630"/>
            <a:ext cx="1774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à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2806" y="1793630"/>
            <a:ext cx="444935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-3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-1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-95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p&gt;</a:t>
            </a:r>
            <a:r>
              <a:rPr sz="2400" b="1" spc="-2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-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2400" b="1" spc="-4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882" y="2835822"/>
            <a:ext cx="1643284" cy="757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/*</a:t>
            </a:r>
            <a:r>
              <a:rPr sz="2400" b="1" spc="-1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’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pliq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 marR="30449">
              <a:lnSpc>
                <a:spcPct val="94401"/>
              </a:lnSpc>
              <a:spcBef>
                <a:spcPts val="187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r>
              <a:rPr sz="1600" b="1" spc="-2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6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0449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0115" y="2835822"/>
            <a:ext cx="17764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à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3711" y="2835822"/>
            <a:ext cx="4577221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-3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les</a:t>
            </a:r>
            <a:r>
              <a:rPr sz="2400" b="1" spc="1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enfan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-6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di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ects</a:t>
            </a:r>
            <a:r>
              <a:rPr sz="2400" b="1" spc="-6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2400" b="1" spc="1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2400" b="1" spc="-2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de</a:t>
            </a:r>
            <a:r>
              <a:rPr sz="2400" b="1" spc="-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&lt;div&gt;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57188" y="2835822"/>
            <a:ext cx="30108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882" y="3880240"/>
            <a:ext cx="1642071" cy="755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/*</a:t>
            </a:r>
            <a:r>
              <a:rPr sz="2400" b="1" spc="-1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’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177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-2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9170" y="3880240"/>
            <a:ext cx="17741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à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5260" y="3880240"/>
            <a:ext cx="18857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’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-86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è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8400" y="3880240"/>
            <a:ext cx="42368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2400" b="1" spc="1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0010" y="3880240"/>
            <a:ext cx="12752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-5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1425" y="3880240"/>
            <a:ext cx="66825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1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6079" y="3880240"/>
            <a:ext cx="2996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882" y="4923037"/>
            <a:ext cx="1642071" cy="7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/*</a:t>
            </a:r>
            <a:r>
              <a:rPr sz="2400" b="1" spc="-1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’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187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r>
              <a:rPr sz="1600" b="1" spc="-2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~</a:t>
            </a:r>
            <a:r>
              <a:rPr sz="16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9170" y="4923037"/>
            <a:ext cx="17741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à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2806" y="4923037"/>
            <a:ext cx="188912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-3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11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è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9732" y="4923037"/>
            <a:ext cx="42235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0010" y="4923037"/>
            <a:ext cx="127593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d’un</a:t>
            </a:r>
            <a:r>
              <a:rPr sz="2400" b="1" spc="-3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138" y="4923037"/>
            <a:ext cx="30067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185797" y="358797"/>
            <a:ext cx="48406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 sélect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urs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conte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tue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4810" y="1403372"/>
            <a:ext cx="4840584" cy="731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/* S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’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ue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x &lt;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t&gt;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 o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 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 a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endParaRPr sz="1400">
              <a:latin typeface="Courier New"/>
              <a:cs typeface="Courier New"/>
            </a:endParaRPr>
          </a:p>
          <a:p>
            <a:pPr marL="12700" marR="26746">
              <a:lnSpc>
                <a:spcPct val="94401"/>
              </a:lnSpc>
              <a:spcBef>
                <a:spcPts val="197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25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text"]</a:t>
            </a:r>
            <a:r>
              <a:rPr sz="1600" b="1" spc="-15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26746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79698" y="1403372"/>
            <a:ext cx="15913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«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92598" y="1403372"/>
            <a:ext cx="217701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» =</a:t>
            </a:r>
            <a:r>
              <a:rPr sz="2100" b="1" spc="-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« text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» 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4810" y="2159052"/>
            <a:ext cx="2827089" cy="1488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602">
              <a:lnSpc>
                <a:spcPts val="1555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’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-1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ue</a:t>
            </a:r>
            <a:r>
              <a:rPr sz="2100" b="1" spc="-1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x é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100" b="1" spc="-1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12700" marR="34394">
              <a:lnSpc>
                <a:spcPct val="94401"/>
              </a:lnSpc>
              <a:spcBef>
                <a:spcPts val="197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[titl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~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"]</a:t>
            </a:r>
            <a:r>
              <a:rPr sz="1600" b="1" spc="-13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4394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90"/>
              </a:spcBef>
            </a:pP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’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ue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x é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12700" marR="34394">
              <a:lnSpc>
                <a:spcPct val="94401"/>
              </a:lnSpc>
              <a:spcBef>
                <a:spcPts val="28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[titl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"]</a:t>
            </a:r>
            <a:r>
              <a:rPr sz="1600" b="1" spc="-15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4394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8363" y="2159052"/>
            <a:ext cx="79864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ui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09095" y="2159052"/>
            <a:ext cx="47998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un «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40682" y="2159052"/>
            <a:ext cx="584654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1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79238" y="2159052"/>
            <a:ext cx="15937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»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92680" y="2159052"/>
            <a:ext cx="313735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1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 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le 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t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«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ge</a:t>
            </a:r>
            <a:r>
              <a:rPr sz="2100" b="1" spc="-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»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58422" y="2914037"/>
            <a:ext cx="79818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ui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09129" y="2914037"/>
            <a:ext cx="4795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un «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40682" y="2914037"/>
            <a:ext cx="58441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79238" y="2914037"/>
            <a:ext cx="15914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»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2598" y="2914037"/>
            <a:ext cx="334951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ç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nt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ar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le 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ot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« Image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»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96399" y="2914037"/>
            <a:ext cx="2643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4810" y="3672472"/>
            <a:ext cx="2451084" cy="217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668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/*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S’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que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au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x 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lé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ts</a:t>
            </a:r>
            <a:endParaRPr sz="12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18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[titl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^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"]</a:t>
            </a:r>
            <a:r>
              <a:rPr sz="1600" b="1" spc="-15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35"/>
              </a:spcBef>
            </a:pP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S’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que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 au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x 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lé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ts</a:t>
            </a:r>
            <a:endParaRPr sz="12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8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[titl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Im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ge"]</a:t>
            </a:r>
            <a:r>
              <a:rPr sz="1600" b="1" spc="-15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25"/>
              </a:spcBef>
            </a:pP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S’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que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 au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x 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lé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2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ts</a:t>
            </a:r>
            <a:endParaRPr sz="12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8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[titl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"]</a:t>
            </a:r>
            <a:r>
              <a:rPr sz="1600" b="1" spc="-15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8778" y="3672472"/>
            <a:ext cx="32395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37281" y="3672472"/>
            <a:ext cx="32395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5784" y="3672472"/>
            <a:ext cx="23113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81475" y="3672472"/>
            <a:ext cx="13970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«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8928" y="3672472"/>
            <a:ext cx="50687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0616" y="3672472"/>
            <a:ext cx="13971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»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6239" y="3672472"/>
            <a:ext cx="391571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co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me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ç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nt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1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es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ca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è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res</a:t>
            </a:r>
            <a:r>
              <a:rPr sz="1800" b="1" spc="1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«</a:t>
            </a:r>
            <a:r>
              <a:rPr sz="1800" b="1" spc="2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Im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ge</a:t>
            </a:r>
            <a:r>
              <a:rPr sz="1800" b="1" spc="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»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68778" y="4405516"/>
            <a:ext cx="32395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7281" y="4405516"/>
            <a:ext cx="32395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05784" y="4405516"/>
            <a:ext cx="23113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1475" y="4405516"/>
            <a:ext cx="13970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«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8928" y="4405516"/>
            <a:ext cx="50687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0616" y="4405516"/>
            <a:ext cx="13971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»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6798" y="4405516"/>
            <a:ext cx="8753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te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mi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6684" y="4405516"/>
            <a:ext cx="32262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4578" y="4405516"/>
            <a:ext cx="25357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 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ar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è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es</a:t>
            </a:r>
            <a:r>
              <a:rPr sz="1800" b="1" spc="1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«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I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ma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 »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*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8778" y="5137417"/>
            <a:ext cx="32395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7281" y="5137417"/>
            <a:ext cx="32395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5784" y="5137417"/>
            <a:ext cx="231139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1475" y="5137417"/>
            <a:ext cx="139700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«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8928" y="5137417"/>
            <a:ext cx="50687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616" y="5137417"/>
            <a:ext cx="13971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»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6798" y="5137417"/>
            <a:ext cx="875349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co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te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7294" y="5137417"/>
            <a:ext cx="32262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les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4425" y="5137417"/>
            <a:ext cx="2167030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ca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ra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tè</a:t>
            </a:r>
            <a:r>
              <a:rPr sz="18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es</a:t>
            </a:r>
            <a:r>
              <a:rPr sz="1800" b="1" spc="1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«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»</a:t>
            </a:r>
            <a:r>
              <a:rPr sz="1800" b="1" spc="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0" y="1226820"/>
            <a:ext cx="1524" cy="4259580"/>
          </a:xfrm>
          <a:custGeom>
            <a:avLst/>
            <a:gdLst/>
            <a:ahLst/>
            <a:cxnLst/>
            <a:rect l="l" t="t" r="r" b="b"/>
            <a:pathLst>
              <a:path w="1524" h="4259580">
                <a:moveTo>
                  <a:pt x="0" y="0"/>
                </a:moveTo>
                <a:lnTo>
                  <a:pt x="1524" y="425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8398" y="358797"/>
            <a:ext cx="38903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 pseud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o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-élémen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10404" y="358797"/>
            <a:ext cx="10449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 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7052" y="358797"/>
            <a:ext cx="283814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pseud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o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-classes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8657" y="1407996"/>
            <a:ext cx="5710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16" y="1751095"/>
            <a:ext cx="1698088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o</a:t>
            </a:r>
            <a:r>
              <a:rPr sz="1800" spc="-14" dirty="0" smtClean="0">
                <a:latin typeface="Courier New"/>
                <a:cs typeface="Courier New"/>
              </a:rPr>
              <a:t>mm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0105" y="1794786"/>
            <a:ext cx="101165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et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6030" y="1794786"/>
            <a:ext cx="228547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è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4505" y="1959378"/>
            <a:ext cx="250106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en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ès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os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9836" y="1959378"/>
            <a:ext cx="26399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0105" y="2199014"/>
            <a:ext cx="3040542" cy="1496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p:firs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let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-13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4528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font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siz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8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2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%;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00"/>
              </a:spcBef>
            </a:pP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 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es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 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 r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  <a:p>
            <a:pPr marL="12700" marR="34528">
              <a:lnSpc>
                <a:spcPts val="1775"/>
              </a:lnSpc>
              <a:spcBef>
                <a:spcPts val="88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a:link</a:t>
            </a:r>
            <a:r>
              <a:rPr sz="2400" b="1" spc="-42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4528">
              <a:lnSpc>
                <a:spcPct val="94401"/>
              </a:lnSpc>
              <a:spcBef>
                <a:spcPts val="271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752" y="2282971"/>
            <a:ext cx="3324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1031" y="2282971"/>
            <a:ext cx="12902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di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4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6" y="2549671"/>
            <a:ext cx="3873301" cy="1584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144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hr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".</a:t>
            </a:r>
            <a:r>
              <a:rPr sz="2700" spc="-1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ap</a:t>
            </a:r>
            <a:r>
              <a:rPr sz="2700" spc="0" baseline="4904" dirty="0" smtClean="0">
                <a:latin typeface="Courier New"/>
                <a:cs typeface="Courier New"/>
              </a:rPr>
              <a:t>o.</a:t>
            </a:r>
            <a:r>
              <a:rPr sz="2700" spc="-14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l"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ap</a:t>
            </a:r>
            <a:r>
              <a:rPr sz="2700" spc="0" baseline="4904" dirty="0" smtClean="0">
                <a:latin typeface="Courier New"/>
                <a:cs typeface="Courier New"/>
              </a:rPr>
              <a:t>ol</a:t>
            </a:r>
            <a:r>
              <a:rPr sz="2700" spc="-14" baseline="4904" dirty="0" smtClean="0">
                <a:latin typeface="Courier New"/>
                <a:cs typeface="Courier New"/>
              </a:rPr>
              <a:t>é</a:t>
            </a:r>
            <a:r>
              <a:rPr sz="2700" spc="0" baseline="4904" dirty="0" smtClean="0"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:&lt;</a:t>
            </a:r>
            <a:r>
              <a:rPr sz="1800" spc="-1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indent="547420">
              <a:lnSpc>
                <a:spcPct val="97233"/>
              </a:lnSpc>
              <a:spcBef>
                <a:spcPts val="5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 d</a:t>
            </a:r>
            <a:r>
              <a:rPr sz="1800" spc="0" dirty="0" smtClean="0">
                <a:latin typeface="Courier New"/>
                <a:cs typeface="Courier New"/>
              </a:rPr>
              <a:t>ou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est</a:t>
            </a:r>
            <a:r>
              <a:rPr sz="1800" spc="-14" dirty="0" smtClean="0">
                <a:latin typeface="Courier New"/>
                <a:cs typeface="Courier New"/>
              </a:rPr>
              <a:t> l'</a:t>
            </a:r>
            <a:r>
              <a:rPr sz="1800" spc="0" dirty="0" smtClean="0">
                <a:latin typeface="Courier New"/>
                <a:cs typeface="Courier New"/>
              </a:rPr>
              <a:t>en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i gr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n</a:t>
            </a:r>
            <a:r>
              <a:rPr sz="1800" spc="-14" dirty="0" smtClean="0"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es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nt</a:t>
            </a:r>
            <a:r>
              <a:rPr sz="1800" spc="0" dirty="0" smtClean="0">
                <a:latin typeface="Courier New"/>
                <a:cs typeface="Courier New"/>
              </a:rPr>
              <a:t>re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r</a:t>
            </a:r>
            <a:r>
              <a:rPr sz="1800" spc="-14" dirty="0" smtClean="0"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se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26144">
              <a:lnSpc>
                <a:spcPts val="2025"/>
              </a:lnSpc>
              <a:spcBef>
                <a:spcPts val="101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5903" y="2991380"/>
            <a:ext cx="26559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6110" y="3081928"/>
            <a:ext cx="469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3945" y="3730888"/>
            <a:ext cx="200966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text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1431" y="3730888"/>
            <a:ext cx="66471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105" y="3995840"/>
            <a:ext cx="17766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0" y="1226820"/>
            <a:ext cx="1524" cy="4259580"/>
          </a:xfrm>
          <a:custGeom>
            <a:avLst/>
            <a:gdLst/>
            <a:ahLst/>
            <a:cxnLst/>
            <a:rect l="l" t="t" r="r" b="b"/>
            <a:pathLst>
              <a:path w="1524" h="4259580">
                <a:moveTo>
                  <a:pt x="0" y="0"/>
                </a:moveTo>
                <a:lnTo>
                  <a:pt x="1524" y="425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8480" y="4492752"/>
            <a:ext cx="3383279" cy="1487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1800" y="4386072"/>
            <a:ext cx="3380232" cy="1484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8398" y="358797"/>
            <a:ext cx="38903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 pseud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o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-élémen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10404" y="358797"/>
            <a:ext cx="10449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 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7052" y="358797"/>
            <a:ext cx="283814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pseud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o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-classes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8657" y="1407996"/>
            <a:ext cx="5710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16" y="1751095"/>
            <a:ext cx="1698088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o</a:t>
            </a:r>
            <a:r>
              <a:rPr sz="1800" spc="-14" dirty="0" smtClean="0">
                <a:latin typeface="Courier New"/>
                <a:cs typeface="Courier New"/>
              </a:rPr>
              <a:t>mm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0105" y="1794786"/>
            <a:ext cx="101165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et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6030" y="1794786"/>
            <a:ext cx="228547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è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4505" y="1959378"/>
            <a:ext cx="250106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en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ès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os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9836" y="1959378"/>
            <a:ext cx="26399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0105" y="2199014"/>
            <a:ext cx="3040542" cy="1496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p:firs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let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-13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4528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font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siz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8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2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%;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00"/>
              </a:spcBef>
            </a:pP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 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es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 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 r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  <a:p>
            <a:pPr marL="12700" marR="34528">
              <a:lnSpc>
                <a:spcPts val="1775"/>
              </a:lnSpc>
              <a:spcBef>
                <a:spcPts val="88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a:link</a:t>
            </a:r>
            <a:r>
              <a:rPr sz="2400" b="1" spc="-42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4528">
              <a:lnSpc>
                <a:spcPct val="94401"/>
              </a:lnSpc>
              <a:spcBef>
                <a:spcPts val="271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752" y="2282971"/>
            <a:ext cx="3324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1031" y="2282971"/>
            <a:ext cx="12902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di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4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6" y="2549671"/>
            <a:ext cx="3873301" cy="1584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144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hr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latin typeface="Courier New"/>
                <a:cs typeface="Courier New"/>
              </a:rPr>
              <a:t>=</a:t>
            </a:r>
            <a:r>
              <a:rPr sz="2700" spc="0" baseline="4904" dirty="0" smtClean="0">
                <a:latin typeface="Courier New"/>
                <a:cs typeface="Courier New"/>
              </a:rPr>
              <a:t>".</a:t>
            </a:r>
            <a:r>
              <a:rPr sz="2700" spc="-14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ap</a:t>
            </a:r>
            <a:r>
              <a:rPr sz="2700" spc="0" baseline="4904" dirty="0" smtClean="0">
                <a:latin typeface="Courier New"/>
                <a:cs typeface="Courier New"/>
              </a:rPr>
              <a:t>o.</a:t>
            </a:r>
            <a:r>
              <a:rPr sz="2700" spc="-14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l"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ap</a:t>
            </a:r>
            <a:r>
              <a:rPr sz="2700" spc="0" baseline="4904" dirty="0" smtClean="0">
                <a:latin typeface="Courier New"/>
                <a:cs typeface="Courier New"/>
              </a:rPr>
              <a:t>ol</a:t>
            </a:r>
            <a:r>
              <a:rPr sz="2700" spc="-14" baseline="4904" dirty="0" smtClean="0">
                <a:latin typeface="Courier New"/>
                <a:cs typeface="Courier New"/>
              </a:rPr>
              <a:t>é</a:t>
            </a:r>
            <a:r>
              <a:rPr sz="2700" spc="0" baseline="4904" dirty="0" smtClean="0"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:&lt;</a:t>
            </a:r>
            <a:r>
              <a:rPr sz="1800" spc="-1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indent="547420">
              <a:lnSpc>
                <a:spcPct val="97233"/>
              </a:lnSpc>
              <a:spcBef>
                <a:spcPts val="5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 d</a:t>
            </a:r>
            <a:r>
              <a:rPr sz="1800" spc="0" dirty="0" smtClean="0">
                <a:latin typeface="Courier New"/>
                <a:cs typeface="Courier New"/>
              </a:rPr>
              <a:t>ou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est</a:t>
            </a:r>
            <a:r>
              <a:rPr sz="1800" spc="-14" dirty="0" smtClean="0">
                <a:latin typeface="Courier New"/>
                <a:cs typeface="Courier New"/>
              </a:rPr>
              <a:t> l'</a:t>
            </a:r>
            <a:r>
              <a:rPr sz="1800" spc="0" dirty="0" smtClean="0">
                <a:latin typeface="Courier New"/>
                <a:cs typeface="Courier New"/>
              </a:rPr>
              <a:t>en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i gr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n</a:t>
            </a:r>
            <a:r>
              <a:rPr sz="1800" spc="-14" dirty="0" smtClean="0"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es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nt</a:t>
            </a:r>
            <a:r>
              <a:rPr sz="1800" spc="0" dirty="0" smtClean="0">
                <a:latin typeface="Courier New"/>
                <a:cs typeface="Courier New"/>
              </a:rPr>
              <a:t>re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r</a:t>
            </a:r>
            <a:r>
              <a:rPr sz="1800" spc="-14" dirty="0" smtClean="0"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se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26144">
              <a:lnSpc>
                <a:spcPts val="2025"/>
              </a:lnSpc>
              <a:spcBef>
                <a:spcPts val="101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5903" y="2991380"/>
            <a:ext cx="26559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6110" y="3081928"/>
            <a:ext cx="469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3945" y="3730888"/>
            <a:ext cx="200966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text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1431" y="3730888"/>
            <a:ext cx="66471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105" y="3995840"/>
            <a:ext cx="17766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3600" y="3657600"/>
            <a:ext cx="228600" cy="1828800"/>
          </a:xfrm>
          <a:custGeom>
            <a:avLst/>
            <a:gdLst/>
            <a:ahLst/>
            <a:cxnLst/>
            <a:rect l="l" t="t" r="r" b="b"/>
            <a:pathLst>
              <a:path w="228600" h="1828800">
                <a:moveTo>
                  <a:pt x="0" y="0"/>
                </a:moveTo>
                <a:lnTo>
                  <a:pt x="36124" y="7766"/>
                </a:lnTo>
                <a:lnTo>
                  <a:pt x="67501" y="29394"/>
                </a:lnTo>
                <a:lnTo>
                  <a:pt x="84849" y="50278"/>
                </a:lnTo>
                <a:lnTo>
                  <a:pt x="98693" y="75466"/>
                </a:lnTo>
                <a:lnTo>
                  <a:pt x="108472" y="104217"/>
                </a:lnTo>
                <a:lnTo>
                  <a:pt x="113629" y="135788"/>
                </a:lnTo>
                <a:lnTo>
                  <a:pt x="114300" y="152400"/>
                </a:lnTo>
                <a:lnTo>
                  <a:pt x="114300" y="762000"/>
                </a:lnTo>
                <a:lnTo>
                  <a:pt x="114970" y="778611"/>
                </a:lnTo>
                <a:lnTo>
                  <a:pt x="116936" y="794703"/>
                </a:lnTo>
                <a:lnTo>
                  <a:pt x="120127" y="810182"/>
                </a:lnTo>
                <a:lnTo>
                  <a:pt x="124474" y="824957"/>
                </a:lnTo>
                <a:lnTo>
                  <a:pt x="129906" y="838933"/>
                </a:lnTo>
                <a:lnTo>
                  <a:pt x="136355" y="852019"/>
                </a:lnTo>
                <a:lnTo>
                  <a:pt x="143750" y="864121"/>
                </a:lnTo>
                <a:lnTo>
                  <a:pt x="152021" y="875148"/>
                </a:lnTo>
                <a:lnTo>
                  <a:pt x="161098" y="885005"/>
                </a:lnTo>
                <a:lnTo>
                  <a:pt x="170913" y="893600"/>
                </a:lnTo>
                <a:lnTo>
                  <a:pt x="181395" y="900840"/>
                </a:lnTo>
                <a:lnTo>
                  <a:pt x="192475" y="906633"/>
                </a:lnTo>
                <a:lnTo>
                  <a:pt x="204082" y="910886"/>
                </a:lnTo>
                <a:lnTo>
                  <a:pt x="216147" y="913506"/>
                </a:lnTo>
                <a:lnTo>
                  <a:pt x="228600" y="914400"/>
                </a:lnTo>
                <a:lnTo>
                  <a:pt x="216147" y="915293"/>
                </a:lnTo>
                <a:lnTo>
                  <a:pt x="181395" y="927959"/>
                </a:lnTo>
                <a:lnTo>
                  <a:pt x="161098" y="943794"/>
                </a:lnTo>
                <a:lnTo>
                  <a:pt x="143750" y="964678"/>
                </a:lnTo>
                <a:lnTo>
                  <a:pt x="129906" y="989866"/>
                </a:lnTo>
                <a:lnTo>
                  <a:pt x="120127" y="1018617"/>
                </a:lnTo>
                <a:lnTo>
                  <a:pt x="114970" y="1050188"/>
                </a:lnTo>
                <a:lnTo>
                  <a:pt x="114300" y="1066800"/>
                </a:lnTo>
                <a:lnTo>
                  <a:pt x="114300" y="1676400"/>
                </a:lnTo>
                <a:lnTo>
                  <a:pt x="113629" y="1693011"/>
                </a:lnTo>
                <a:lnTo>
                  <a:pt x="111663" y="1709103"/>
                </a:lnTo>
                <a:lnTo>
                  <a:pt x="108472" y="1724582"/>
                </a:lnTo>
                <a:lnTo>
                  <a:pt x="104125" y="1739357"/>
                </a:lnTo>
                <a:lnTo>
                  <a:pt x="98693" y="1753333"/>
                </a:lnTo>
                <a:lnTo>
                  <a:pt x="92244" y="1766419"/>
                </a:lnTo>
                <a:lnTo>
                  <a:pt x="84849" y="1778521"/>
                </a:lnTo>
                <a:lnTo>
                  <a:pt x="76578" y="1789548"/>
                </a:lnTo>
                <a:lnTo>
                  <a:pt x="67501" y="1799405"/>
                </a:lnTo>
                <a:lnTo>
                  <a:pt x="57686" y="1808000"/>
                </a:lnTo>
                <a:lnTo>
                  <a:pt x="47204" y="1815240"/>
                </a:lnTo>
                <a:lnTo>
                  <a:pt x="36124" y="1821033"/>
                </a:lnTo>
                <a:lnTo>
                  <a:pt x="24517" y="1825286"/>
                </a:lnTo>
                <a:lnTo>
                  <a:pt x="12452" y="1827906"/>
                </a:lnTo>
                <a:lnTo>
                  <a:pt x="0" y="1828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6219" y="358797"/>
            <a:ext cx="7878978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879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 pseud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o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-élémen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 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pseud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o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-classes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-39" dirty="0" smtClean="0">
                <a:latin typeface="Calibri"/>
                <a:cs typeface="Calibri"/>
              </a:rPr>
              <a:t>P</a:t>
            </a:r>
            <a:r>
              <a:rPr sz="2400" spc="0" dirty="0" smtClean="0">
                <a:latin typeface="Calibri"/>
                <a:cs typeface="Calibri"/>
              </a:rPr>
              <a:t>seud</a:t>
            </a:r>
            <a:r>
              <a:rPr sz="2400" spc="-4" dirty="0" smtClean="0">
                <a:latin typeface="Calibri"/>
                <a:cs typeface="Calibri"/>
              </a:rPr>
              <a:t>o-</a:t>
            </a:r>
            <a:r>
              <a:rPr sz="2400" spc="0" dirty="0" smtClean="0">
                <a:latin typeface="Calibri"/>
                <a:cs typeface="Calibri"/>
              </a:rPr>
              <a:t>él</a:t>
            </a:r>
            <a:r>
              <a:rPr sz="2400" spc="9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me</a:t>
            </a:r>
            <a:r>
              <a:rPr sz="2400" spc="-14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519" y="1634887"/>
            <a:ext cx="205297" cy="1377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7031" y="1650238"/>
            <a:ext cx="1173508" cy="1377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:fi</a:t>
            </a:r>
            <a:r>
              <a:rPr sz="3000" spc="-39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29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t-l</a:t>
            </a:r>
            <a:r>
              <a:rPr sz="3000" spc="-1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tt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:fi</a:t>
            </a:r>
            <a:r>
              <a:rPr sz="2000" spc="-39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9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t-l</a:t>
            </a:r>
            <a:r>
              <a:rPr sz="2000" spc="-9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4"/>
              </a:spcBef>
            </a:pPr>
            <a:r>
              <a:rPr sz="2000" spc="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29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4"/>
              </a:spcBef>
            </a:pPr>
            <a:r>
              <a:rPr sz="2000" spc="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1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6824" y="1650238"/>
            <a:ext cx="3672423" cy="1377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018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p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4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4" baseline="2730" dirty="0" smtClean="0">
                <a:latin typeface="Calibri"/>
                <a:cs typeface="Calibri"/>
              </a:rPr>
              <a:t>è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 l'él</a:t>
            </a:r>
            <a:r>
              <a:rPr sz="3000" spc="-4" baseline="2730" dirty="0" smtClean="0">
                <a:latin typeface="Calibri"/>
                <a:cs typeface="Calibri"/>
              </a:rPr>
              <a:t>é</a:t>
            </a:r>
            <a:r>
              <a:rPr sz="3000" spc="0" baseline="2730" dirty="0" smtClean="0">
                <a:latin typeface="Calibri"/>
                <a:cs typeface="Calibri"/>
              </a:rPr>
              <a:t>m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46018">
              <a:lnSpc>
                <a:spcPct val="101725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è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g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e de 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'él</a:t>
            </a:r>
            <a:r>
              <a:rPr sz="2000" spc="-4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ins</a:t>
            </a:r>
            <a:r>
              <a:rPr sz="2000" spc="-4" dirty="0" smtClean="0">
                <a:latin typeface="Calibri"/>
                <a:cs typeface="Calibri"/>
              </a:rPr>
              <a:t>é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enu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 l'élé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7797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in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enu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ap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ès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l'é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311686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219" y="3135249"/>
            <a:ext cx="19227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9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seud</a:t>
            </a:r>
            <a:r>
              <a:rPr sz="3600" spc="-4" baseline="3413" dirty="0" smtClean="0">
                <a:latin typeface="Calibri"/>
                <a:cs typeface="Calibri"/>
              </a:rPr>
              <a:t>o-</a:t>
            </a:r>
            <a:r>
              <a:rPr sz="3600" spc="0" baseline="3413" dirty="0" smtClean="0">
                <a:latin typeface="Calibri"/>
                <a:cs typeface="Calibri"/>
              </a:rPr>
              <a:t>cl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519" y="3537093"/>
            <a:ext cx="205297" cy="1743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3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031" y="3552444"/>
            <a:ext cx="804385" cy="1743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9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nk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7"/>
              </a:spcBef>
            </a:pPr>
            <a:r>
              <a:rPr sz="2000" spc="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9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29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440"/>
              </a:spcBef>
            </a:pPr>
            <a:r>
              <a:rPr sz="2000" spc="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9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29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29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oc</a:t>
            </a:r>
            <a:r>
              <a:rPr sz="2000" spc="4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:a</a:t>
            </a:r>
            <a:r>
              <a:rPr sz="2000" spc="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000" spc="-29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6824" y="3552444"/>
            <a:ext cx="2391039" cy="1743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808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en déjà v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su</a:t>
            </a:r>
            <a:r>
              <a:rPr sz="2000" spc="19" dirty="0" smtClean="0">
                <a:latin typeface="Calibri"/>
                <a:cs typeface="Calibri"/>
              </a:rPr>
              <a:t>r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olé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y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 </a:t>
            </a:r>
            <a:r>
              <a:rPr sz="2000" spc="-29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oc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3808">
              <a:lnSpc>
                <a:spcPct val="101725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en a</a:t>
            </a:r>
            <a:r>
              <a:rPr sz="2000" spc="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q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é)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0686" y="4425315"/>
            <a:ext cx="2374192" cy="531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à </a:t>
            </a:r>
            <a:r>
              <a:rPr sz="2700" spc="4" baseline="3034" dirty="0" smtClean="0">
                <a:latin typeface="Calibri"/>
                <a:cs typeface="Calibri"/>
              </a:rPr>
              <a:t>u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-4" baseline="3034" dirty="0" smtClean="0">
                <a:latin typeface="Calibri"/>
                <a:cs typeface="Calibri"/>
              </a:rPr>
              <a:t>li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r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da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s 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-9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o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d</a:t>
            </a:r>
            <a:r>
              <a:rPr sz="2700" spc="-25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85"/>
              </a:lnSpc>
              <a:spcBef>
                <a:spcPts val="12"/>
              </a:spcBef>
            </a:pPr>
            <a:r>
              <a:rPr sz="2700" spc="-4" baseline="1517" dirty="0" smtClean="0">
                <a:latin typeface="Calibri"/>
                <a:cs typeface="Calibri"/>
              </a:rPr>
              <a:t>(c</a:t>
            </a:r>
            <a:r>
              <a:rPr sz="2700" spc="0" baseline="1517" dirty="0" smtClean="0">
                <a:latin typeface="Calibri"/>
                <a:cs typeface="Calibri"/>
              </a:rPr>
              <a:t>f</a:t>
            </a:r>
            <a:r>
              <a:rPr sz="2700" spc="29" baseline="1517" dirty="0" smtClean="0">
                <a:latin typeface="Calibri"/>
                <a:cs typeface="Calibri"/>
              </a:rPr>
              <a:t> </a:t>
            </a:r>
            <a:r>
              <a:rPr sz="2700" spc="-29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è</a:t>
            </a:r>
            <a:r>
              <a:rPr sz="2700" spc="4" baseline="1517" dirty="0" smtClean="0">
                <a:latin typeface="Calibri"/>
                <a:cs typeface="Calibri"/>
              </a:rPr>
              <a:t>g</a:t>
            </a:r>
            <a:r>
              <a:rPr sz="2700" spc="-4" baseline="1517" dirty="0" smtClean="0">
                <a:latin typeface="Calibri"/>
                <a:cs typeface="Calibri"/>
              </a:rPr>
              <a:t>l</a:t>
            </a:r>
            <a:r>
              <a:rPr sz="2700" spc="0" baseline="1517" dirty="0" smtClean="0">
                <a:latin typeface="Calibri"/>
                <a:cs typeface="Calibri"/>
              </a:rPr>
              <a:t>es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de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-14" baseline="1517" dirty="0" smtClean="0">
                <a:latin typeface="Calibri"/>
                <a:cs typeface="Calibri"/>
              </a:rPr>
              <a:t>c</a:t>
            </a:r>
            <a:r>
              <a:rPr sz="2700" spc="0" baseline="1517" dirty="0" smtClean="0">
                <a:latin typeface="Calibri"/>
                <a:cs typeface="Calibri"/>
              </a:rPr>
              <a:t>a</a:t>
            </a:r>
            <a:r>
              <a:rPr sz="2700" spc="4" baseline="1517" dirty="0" smtClean="0">
                <a:latin typeface="Calibri"/>
                <a:cs typeface="Calibri"/>
              </a:rPr>
              <a:t>s</a:t>
            </a:r>
            <a:r>
              <a:rPr sz="2700" spc="-19" baseline="1517" dirty="0" smtClean="0">
                <a:latin typeface="Calibri"/>
                <a:cs typeface="Calibri"/>
              </a:rPr>
              <a:t>c</a:t>
            </a:r>
            <a:r>
              <a:rPr sz="2700" spc="0" baseline="1517" dirty="0" smtClean="0">
                <a:latin typeface="Calibri"/>
                <a:cs typeface="Calibri"/>
              </a:rPr>
              <a:t>ad</a:t>
            </a:r>
            <a:r>
              <a:rPr sz="2700" spc="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5914" y="358797"/>
            <a:ext cx="8448438" cy="2374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1183" marR="4311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"div" et "span"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2929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Balis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HTML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g</a:t>
            </a:r>
            <a:r>
              <a:rPr sz="2400" spc="0" dirty="0" smtClean="0">
                <a:latin typeface="Calibri"/>
                <a:cs typeface="Calibri"/>
              </a:rPr>
              <a:t>én</a:t>
            </a:r>
            <a:r>
              <a:rPr sz="2400" spc="9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riqu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 p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ur appliqu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r un </a:t>
            </a:r>
            <a:r>
              <a:rPr sz="2400" spc="-29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tyle à une portion de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  <a:spcBef>
                <a:spcPts val="240"/>
              </a:spcBef>
            </a:pP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-29" dirty="0" smtClean="0">
                <a:latin typeface="Calibri"/>
                <a:cs typeface="Calibri"/>
              </a:rPr>
              <a:t>e</a:t>
            </a:r>
            <a:r>
              <a:rPr sz="2400" spc="14" dirty="0" smtClean="0">
                <a:latin typeface="Calibri"/>
                <a:cs typeface="Calibri"/>
              </a:rPr>
              <a:t>x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qui </a:t>
            </a:r>
            <a:r>
              <a:rPr sz="2400" spc="-4" dirty="0" smtClean="0">
                <a:latin typeface="Calibri"/>
                <a:cs typeface="Calibri"/>
              </a:rPr>
              <a:t>n</a:t>
            </a:r>
            <a:r>
              <a:rPr sz="2400" spc="-179" dirty="0" smtClean="0">
                <a:latin typeface="Calibri"/>
                <a:cs typeface="Calibri"/>
              </a:rPr>
              <a:t>’</a:t>
            </a:r>
            <a:r>
              <a:rPr sz="2400" spc="0" dirty="0" smtClean="0">
                <a:latin typeface="Calibri"/>
                <a:cs typeface="Calibri"/>
              </a:rPr>
              <a:t>a pas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séma</a:t>
            </a:r>
            <a:r>
              <a:rPr sz="2400" spc="-19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tique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particuliè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(tit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e,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li</a:t>
            </a:r>
            <a:r>
              <a:rPr sz="2400" spc="-29" dirty="0" smtClean="0">
                <a:latin typeface="Calibri"/>
                <a:cs typeface="Calibri"/>
              </a:rPr>
              <a:t>s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e,</a:t>
            </a:r>
            <a:r>
              <a:rPr sz="2400" spc="-2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pa</a:t>
            </a:r>
            <a:r>
              <a:rPr sz="2400" spc="-4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ag</a:t>
            </a:r>
            <a:r>
              <a:rPr sz="2400" spc="-50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aphe,…)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  <a:spcBef>
                <a:spcPts val="240"/>
              </a:spcBef>
            </a:pPr>
            <a:r>
              <a:rPr sz="2400" spc="0" dirty="0" smtClean="0">
                <a:latin typeface="Calibri"/>
                <a:cs typeface="Calibri"/>
              </a:rPr>
              <a:t>div d</a:t>
            </a:r>
            <a:r>
              <a:rPr sz="2400" spc="-25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finit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un bl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c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(bloc</a:t>
            </a:r>
            <a:r>
              <a:rPr sz="2400" spc="9" dirty="0" smtClean="0">
                <a:latin typeface="Calibri"/>
                <a:cs typeface="Calibri"/>
              </a:rPr>
              <a:t>k</a:t>
            </a:r>
            <a:r>
              <a:rPr sz="2400" spc="-4" dirty="0" smtClean="0">
                <a:latin typeface="Calibri"/>
                <a:cs typeface="Calibri"/>
              </a:rPr>
              <a:t>-</a:t>
            </a:r>
            <a:r>
              <a:rPr sz="2400" spc="0" dirty="0" smtClean="0">
                <a:latin typeface="Calibri"/>
                <a:cs typeface="Calibri"/>
              </a:rPr>
              <a:t>le</a:t>
            </a:r>
            <a:r>
              <a:rPr sz="2400" spc="-34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el</a:t>
            </a:r>
            <a:r>
              <a:rPr sz="2400" spc="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el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me</a:t>
            </a:r>
            <a:r>
              <a:rPr sz="2400" spc="-14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t)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boî</a:t>
            </a:r>
            <a:r>
              <a:rPr sz="2400" spc="-29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 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9" dirty="0" smtClean="0">
                <a:latin typeface="Calibri"/>
                <a:cs typeface="Calibri"/>
              </a:rPr>
              <a:t>c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angulai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e,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29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our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ts val="2640"/>
              </a:lnSpc>
              <a:spcBef>
                <a:spcPts val="372"/>
              </a:spcBef>
            </a:pPr>
            <a:r>
              <a:rPr sz="3600" spc="0" baseline="2275" dirty="0" smtClean="0">
                <a:latin typeface="Calibri"/>
                <a:cs typeface="Calibri"/>
              </a:rPr>
              <a:t>à ligne</a:t>
            </a:r>
            <a:r>
              <a:rPr sz="3600" spc="-9" baseline="2275" dirty="0" smtClean="0">
                <a:latin typeface="Calibri"/>
                <a:cs typeface="Calibri"/>
              </a:rPr>
              <a:t> </a:t>
            </a:r>
            <a:r>
              <a:rPr sz="3600" spc="0" baseline="2275" dirty="0" smtClean="0">
                <a:latin typeface="Calibri"/>
                <a:cs typeface="Calibri"/>
              </a:rPr>
              <a:t>à la</a:t>
            </a:r>
            <a:r>
              <a:rPr sz="3600" spc="-9" baseline="2275" dirty="0" smtClean="0">
                <a:latin typeface="Calibri"/>
                <a:cs typeface="Calibri"/>
              </a:rPr>
              <a:t> </a:t>
            </a:r>
            <a:r>
              <a:rPr sz="3600" spc="0" baseline="2275" dirty="0" smtClean="0">
                <a:latin typeface="Calibri"/>
                <a:cs typeface="Calibri"/>
              </a:rPr>
              <a:t>fin.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4" y="20193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2823756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919" y="2842158"/>
            <a:ext cx="4486840" cy="2348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695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span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19" baseline="3413" dirty="0" smtClean="0">
                <a:latin typeface="Calibri"/>
                <a:cs typeface="Calibri"/>
              </a:rPr>
              <a:t>é</a:t>
            </a:r>
            <a:r>
              <a:rPr sz="3600" spc="0" baseline="3413" dirty="0" smtClean="0">
                <a:latin typeface="Calibri"/>
                <a:cs typeface="Calibri"/>
              </a:rPr>
              <a:t>finit </a:t>
            </a:r>
            <a:r>
              <a:rPr sz="3600" spc="-4" baseline="3413" dirty="0" smtClean="0">
                <a:latin typeface="Calibri"/>
                <a:cs typeface="Calibri"/>
              </a:rPr>
              <a:t>u</a:t>
            </a:r>
            <a:r>
              <a:rPr sz="3600" spc="0" baseline="3413" dirty="0" smtClean="0">
                <a:latin typeface="Calibri"/>
                <a:cs typeface="Calibri"/>
              </a:rPr>
              <a:t>n mo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c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au</a:t>
            </a:r>
            <a:r>
              <a:rPr sz="3600" spc="-2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 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-29" baseline="3413" dirty="0" smtClean="0">
                <a:latin typeface="Calibri"/>
                <a:cs typeface="Calibri"/>
              </a:rPr>
              <a:t>e</a:t>
            </a:r>
            <a:r>
              <a:rPr sz="3600" spc="14" baseline="3413" dirty="0" smtClean="0">
                <a:latin typeface="Calibri"/>
                <a:cs typeface="Calibri"/>
              </a:rPr>
              <a:t>x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25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à</a:t>
            </a:r>
            <a:endParaRPr sz="2400">
              <a:latin typeface="Calibri"/>
              <a:cs typeface="Calibri"/>
            </a:endParaRPr>
          </a:p>
          <a:p>
            <a:pPr marL="126695" marR="45765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el</a:t>
            </a:r>
            <a:r>
              <a:rPr sz="3600" spc="9" baseline="1137" dirty="0" smtClean="0">
                <a:latin typeface="Calibri"/>
                <a:cs typeface="Calibri"/>
              </a:rPr>
              <a:t>e</a:t>
            </a:r>
            <a:r>
              <a:rPr sz="3600" spc="0" baseline="1137" dirty="0" smtClean="0">
                <a:latin typeface="Calibri"/>
                <a:cs typeface="Calibri"/>
              </a:rPr>
              <a:t>m</a:t>
            </a:r>
            <a:r>
              <a:rPr sz="3600" spc="9" baseline="1137" dirty="0" smtClean="0">
                <a:latin typeface="Calibri"/>
                <a:cs typeface="Calibri"/>
              </a:rPr>
              <a:t>e</a:t>
            </a:r>
            <a:r>
              <a:rPr sz="3600" spc="-25" baseline="1137" dirty="0" smtClean="0">
                <a:latin typeface="Calibri"/>
                <a:cs typeface="Calibri"/>
              </a:rPr>
              <a:t>n</a:t>
            </a:r>
            <a:r>
              <a:rPr sz="3600" spc="4" baseline="1137" dirty="0" smtClean="0">
                <a:latin typeface="Calibri"/>
                <a:cs typeface="Calibri"/>
              </a:rPr>
              <a:t>t</a:t>
            </a:r>
            <a:r>
              <a:rPr sz="3600" spc="0" baseline="1137" dirty="0" smtClean="0">
                <a:latin typeface="Calibri"/>
                <a:cs typeface="Calibri"/>
              </a:rPr>
              <a:t>)</a:t>
            </a:r>
            <a:r>
              <a:rPr sz="3600" spc="-1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:</a:t>
            </a:r>
            <a:r>
              <a:rPr sz="3600" spc="-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boî</a:t>
            </a:r>
            <a:r>
              <a:rPr sz="3600" spc="-29" baseline="1137" dirty="0" smtClean="0">
                <a:latin typeface="Calibri"/>
                <a:cs typeface="Calibri"/>
              </a:rPr>
              <a:t>t</a:t>
            </a:r>
            <a:r>
              <a:rPr sz="3600" spc="0" baseline="1137" dirty="0" smtClean="0">
                <a:latin typeface="Calibri"/>
                <a:cs typeface="Calibri"/>
              </a:rPr>
              <a:t>e qui </a:t>
            </a:r>
            <a:r>
              <a:rPr sz="3600" spc="-19" baseline="1137" dirty="0" smtClean="0">
                <a:latin typeface="Calibri"/>
                <a:cs typeface="Calibri"/>
              </a:rPr>
              <a:t>c</a:t>
            </a:r>
            <a:r>
              <a:rPr sz="3600" spc="0" baseline="1137" dirty="0" smtClean="0">
                <a:latin typeface="Calibri"/>
                <a:cs typeface="Calibri"/>
              </a:rPr>
              <a:t>olle</a:t>
            </a:r>
            <a:r>
              <a:rPr sz="3600" spc="-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au </a:t>
            </a:r>
            <a:r>
              <a:rPr sz="3600" spc="-25" baseline="1137" dirty="0" smtClean="0">
                <a:latin typeface="Calibri"/>
                <a:cs typeface="Calibri"/>
              </a:rPr>
              <a:t>t</a:t>
            </a:r>
            <a:r>
              <a:rPr sz="3600" spc="-29" baseline="1137" dirty="0" smtClean="0">
                <a:latin typeface="Calibri"/>
                <a:cs typeface="Calibri"/>
              </a:rPr>
              <a:t>e</a:t>
            </a:r>
            <a:r>
              <a:rPr sz="3600" spc="14" baseline="1137" dirty="0" smtClean="0">
                <a:latin typeface="Calibri"/>
                <a:cs typeface="Calibri"/>
              </a:rPr>
              <a:t>x</a:t>
            </a:r>
            <a:r>
              <a:rPr sz="3600" spc="-25" baseline="1137" dirty="0" smtClean="0">
                <a:latin typeface="Calibri"/>
                <a:cs typeface="Calibri"/>
              </a:rPr>
              <a:t>t</a:t>
            </a:r>
            <a:r>
              <a:rPr sz="3600" spc="0" baseline="1137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ct val="94401"/>
              </a:lnSpc>
              <a:spcBef>
                <a:spcPts val="1750"/>
              </a:spcBef>
            </a:pPr>
            <a:r>
              <a:rPr sz="1600" spc="0" dirty="0" smtClean="0">
                <a:latin typeface="Courier New"/>
                <a:cs typeface="Courier New"/>
              </a:rPr>
              <a:t>&lt;</a:t>
            </a:r>
            <a:r>
              <a:rPr sz="16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html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256540" marR="45765">
              <a:lnSpc>
                <a:spcPct val="94401"/>
              </a:lnSpc>
              <a:spcBef>
                <a:spcPts val="45"/>
              </a:spcBef>
            </a:pPr>
            <a:r>
              <a:rPr sz="1600" spc="0" dirty="0" smtClean="0">
                <a:latin typeface="Courier New"/>
                <a:cs typeface="Courier New"/>
              </a:rPr>
              <a:t>&lt;</a:t>
            </a:r>
            <a:r>
              <a:rPr sz="16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bod</a:t>
            </a:r>
            <a:r>
              <a:rPr sz="1600" spc="14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500380" marR="45765">
              <a:lnSpc>
                <a:spcPct val="94401"/>
              </a:lnSpc>
              <a:spcBef>
                <a:spcPts val="45"/>
              </a:spcBef>
            </a:pPr>
            <a:r>
              <a:rPr sz="1600" spc="0" dirty="0" smtClean="0">
                <a:latin typeface="Courier New"/>
                <a:cs typeface="Courier New"/>
              </a:rPr>
              <a:t>&lt;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-3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9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867714" marR="45765">
              <a:lnSpc>
                <a:spcPct val="94401"/>
              </a:lnSpc>
              <a:spcBef>
                <a:spcPts val="60"/>
              </a:spcBef>
            </a:pPr>
            <a:r>
              <a:rPr sz="1600" spc="0" dirty="0" smtClean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500380" marR="45765">
              <a:lnSpc>
                <a:spcPct val="94401"/>
              </a:lnSpc>
              <a:spcBef>
                <a:spcPts val="45"/>
              </a:spcBef>
            </a:pPr>
            <a:r>
              <a:rPr sz="1600" spc="0" dirty="0" smtClean="0">
                <a:latin typeface="Courier New"/>
                <a:cs typeface="Courier New"/>
              </a:rPr>
              <a:t>&lt;/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500380" marR="45765">
              <a:lnSpc>
                <a:spcPct val="94401"/>
              </a:lnSpc>
              <a:spcBef>
                <a:spcPts val="50"/>
              </a:spcBef>
            </a:pPr>
            <a:r>
              <a:rPr sz="1600" spc="0" dirty="0" smtClean="0">
                <a:latin typeface="Courier New"/>
                <a:cs typeface="Courier New"/>
              </a:rPr>
              <a:t>&lt;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-3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3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6547" y="2842158"/>
            <a:ext cx="129250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</a:t>
            </a:r>
            <a:r>
              <a:rPr sz="3600" spc="4" baseline="3413" dirty="0" smtClean="0">
                <a:latin typeface="Calibri"/>
                <a:cs typeface="Calibri"/>
              </a:rPr>
              <a:t>’</a:t>
            </a:r>
            <a:r>
              <a:rPr sz="3600" spc="0" baseline="3413" dirty="0" smtClean="0">
                <a:latin typeface="Calibri"/>
                <a:cs typeface="Calibri"/>
              </a:rPr>
              <a:t>i</a:t>
            </a:r>
            <a:r>
              <a:rPr sz="3600" spc="-25" baseline="3413" dirty="0" smtClean="0">
                <a:latin typeface="Calibri"/>
                <a:cs typeface="Calibri"/>
              </a:rPr>
              <a:t>nt</a:t>
            </a:r>
            <a:r>
              <a:rPr sz="3600" spc="0" baseline="3413" dirty="0" smtClean="0">
                <a:latin typeface="Calibri"/>
                <a:cs typeface="Calibri"/>
              </a:rPr>
              <a:t>éri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3479" y="2842158"/>
            <a:ext cx="62157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50" baseline="3413" dirty="0" smtClean="0">
                <a:latin typeface="Calibri"/>
                <a:cs typeface="Calibri"/>
              </a:rPr>
              <a:t>’</a:t>
            </a:r>
            <a:r>
              <a:rPr sz="3600" spc="0" baseline="3413" dirty="0" smtClean="0">
                <a:latin typeface="Calibri"/>
                <a:cs typeface="Calibri"/>
              </a:rPr>
              <a:t>un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2842" y="2842158"/>
            <a:ext cx="59045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b</a:t>
            </a:r>
            <a:r>
              <a:rPr sz="3600" spc="-4" baseline="3413" dirty="0" smtClean="0">
                <a:latin typeface="Calibri"/>
                <a:cs typeface="Calibri"/>
              </a:rPr>
              <a:t>l</a:t>
            </a:r>
            <a:r>
              <a:rPr sz="3600" spc="0" baseline="3413" dirty="0" smtClean="0">
                <a:latin typeface="Calibri"/>
                <a:cs typeface="Calibri"/>
              </a:rPr>
              <a:t>oc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1084" y="2842158"/>
            <a:ext cx="84786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14" baseline="3413" dirty="0" smtClean="0">
                <a:latin typeface="Calibri"/>
                <a:cs typeface="Calibri"/>
              </a:rPr>
              <a:t>(</a:t>
            </a:r>
            <a:r>
              <a:rPr sz="3600" spc="0" baseline="3413" dirty="0" smtClean="0">
                <a:latin typeface="Calibri"/>
                <a:cs typeface="Calibri"/>
              </a:rPr>
              <a:t>inline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599" y="5198881"/>
            <a:ext cx="7384104" cy="702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540" marR="30403">
              <a:lnSpc>
                <a:spcPts val="1755"/>
              </a:lnSpc>
              <a:spcBef>
                <a:spcPts val="87"/>
              </a:spcBef>
            </a:pPr>
            <a:r>
              <a:rPr sz="2400" spc="14" baseline="5517" dirty="0" smtClean="0">
                <a:latin typeface="Courier New"/>
                <a:cs typeface="Courier New"/>
              </a:rPr>
              <a:t>C</a:t>
            </a:r>
            <a:r>
              <a:rPr sz="2400" spc="0" baseline="5517" dirty="0" smtClean="0">
                <a:latin typeface="Courier New"/>
                <a:cs typeface="Courier New"/>
              </a:rPr>
              <a:t>e</a:t>
            </a:r>
            <a:r>
              <a:rPr sz="2400" spc="-19" baseline="5517" dirty="0" smtClean="0">
                <a:latin typeface="Courier New"/>
                <a:cs typeface="Courier New"/>
              </a:rPr>
              <a:t> </a:t>
            </a:r>
            <a:r>
              <a:rPr sz="2400" spc="0" baseline="5517" dirty="0" smtClean="0">
                <a:latin typeface="Courier New"/>
                <a:cs typeface="Courier New"/>
              </a:rPr>
              <a:t>s</a:t>
            </a:r>
            <a:r>
              <a:rPr sz="2400" spc="4" baseline="5517" dirty="0" smtClean="0">
                <a:latin typeface="Courier New"/>
                <a:cs typeface="Courier New"/>
              </a:rPr>
              <a:t>i</a:t>
            </a:r>
            <a:r>
              <a:rPr sz="2400" spc="14" baseline="5517" dirty="0" smtClean="0">
                <a:latin typeface="Courier New"/>
                <a:cs typeface="Courier New"/>
              </a:rPr>
              <a:t>t</a:t>
            </a:r>
            <a:r>
              <a:rPr sz="2400" spc="0" baseline="5517" dirty="0" smtClean="0">
                <a:latin typeface="Courier New"/>
                <a:cs typeface="Courier New"/>
              </a:rPr>
              <a:t>e</a:t>
            </a:r>
            <a:r>
              <a:rPr sz="2400" spc="-38" baseline="5517" dirty="0" smtClean="0">
                <a:latin typeface="Courier New"/>
                <a:cs typeface="Courier New"/>
              </a:rPr>
              <a:t> </a:t>
            </a:r>
            <a:r>
              <a:rPr sz="2400" spc="0" baseline="5517" dirty="0" smtClean="0">
                <a:latin typeface="Courier New"/>
                <a:cs typeface="Courier New"/>
              </a:rPr>
              <a:t>r</a:t>
            </a:r>
            <a:r>
              <a:rPr sz="2400" spc="4" baseline="5517" dirty="0" smtClean="0">
                <a:latin typeface="Courier New"/>
                <a:cs typeface="Courier New"/>
              </a:rPr>
              <a:t>é</a:t>
            </a:r>
            <a:r>
              <a:rPr sz="2400" spc="0" baseline="5517" dirty="0" smtClean="0">
                <a:latin typeface="Courier New"/>
                <a:cs typeface="Courier New"/>
              </a:rPr>
              <a:t>p</a:t>
            </a:r>
            <a:r>
              <a:rPr sz="2400" spc="4" baseline="5517" dirty="0" smtClean="0">
                <a:latin typeface="Courier New"/>
                <a:cs typeface="Courier New"/>
              </a:rPr>
              <a:t>e</a:t>
            </a:r>
            <a:r>
              <a:rPr sz="2400" spc="14" baseline="5517" dirty="0" smtClean="0">
                <a:latin typeface="Courier New"/>
                <a:cs typeface="Courier New"/>
              </a:rPr>
              <a:t>r</a:t>
            </a:r>
            <a:r>
              <a:rPr sz="2400" spc="0" baseline="5517" dirty="0" smtClean="0">
                <a:latin typeface="Courier New"/>
                <a:cs typeface="Courier New"/>
              </a:rPr>
              <a:t>t</a:t>
            </a:r>
            <a:r>
              <a:rPr sz="2400" spc="4" baseline="5517" dirty="0" smtClean="0">
                <a:latin typeface="Courier New"/>
                <a:cs typeface="Courier New"/>
              </a:rPr>
              <a:t>o</a:t>
            </a:r>
            <a:r>
              <a:rPr sz="2400" spc="0" baseline="5517" dirty="0" smtClean="0">
                <a:latin typeface="Courier New"/>
                <a:cs typeface="Courier New"/>
              </a:rPr>
              <a:t>r</a:t>
            </a:r>
            <a:r>
              <a:rPr sz="2400" spc="4" baseline="5517" dirty="0" smtClean="0">
                <a:latin typeface="Courier New"/>
                <a:cs typeface="Courier New"/>
              </a:rPr>
              <a:t>i</a:t>
            </a:r>
            <a:r>
              <a:rPr sz="2400" spc="0" baseline="5517" dirty="0" smtClean="0">
                <a:latin typeface="Courier New"/>
                <a:cs typeface="Courier New"/>
              </a:rPr>
              <a:t>e</a:t>
            </a:r>
            <a:r>
              <a:rPr sz="2400" spc="-86" baseline="5517" dirty="0" smtClean="0">
                <a:latin typeface="Courier New"/>
                <a:cs typeface="Courier New"/>
              </a:rPr>
              <a:t> </a:t>
            </a:r>
            <a:r>
              <a:rPr sz="2400" spc="4" baseline="5517" dirty="0" smtClean="0"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es</a:t>
            </a:r>
            <a:r>
              <a:rPr sz="2400" spc="-28" baseline="5517" dirty="0" smtClean="0">
                <a:latin typeface="Courier New"/>
                <a:cs typeface="Courier New"/>
              </a:rPr>
              <a:t> </a:t>
            </a:r>
            <a:r>
              <a:rPr sz="2400" spc="4" baseline="5517" dirty="0" smtClean="0">
                <a:latin typeface="Courier New"/>
                <a:cs typeface="Courier New"/>
              </a:rPr>
              <a:t>c</a:t>
            </a:r>
            <a:r>
              <a:rPr sz="2400" spc="14" baseline="5517" dirty="0" smtClean="0">
                <a:latin typeface="Courier New"/>
                <a:cs typeface="Courier New"/>
              </a:rPr>
              <a:t>i</a:t>
            </a:r>
            <a:r>
              <a:rPr sz="2400" spc="0" baseline="5517" dirty="0" smtClean="0">
                <a:latin typeface="Courier New"/>
                <a:cs typeface="Courier New"/>
              </a:rPr>
              <a:t>t</a:t>
            </a:r>
            <a:r>
              <a:rPr sz="2400" spc="4" baseline="5517" dirty="0" smtClean="0">
                <a:latin typeface="Courier New"/>
                <a:cs typeface="Courier New"/>
              </a:rPr>
              <a:t>a</a:t>
            </a:r>
            <a:r>
              <a:rPr sz="2400" spc="0" baseline="5517" dirty="0" smtClean="0">
                <a:latin typeface="Courier New"/>
                <a:cs typeface="Courier New"/>
              </a:rPr>
              <a:t>t</a:t>
            </a:r>
            <a:r>
              <a:rPr sz="2400" spc="4" baseline="5517" dirty="0" smtClean="0">
                <a:latin typeface="Courier New"/>
                <a:cs typeface="Courier New"/>
              </a:rPr>
              <a:t>i</a:t>
            </a:r>
            <a:r>
              <a:rPr sz="2400" spc="14" baseline="5517" dirty="0" smtClean="0">
                <a:latin typeface="Courier New"/>
                <a:cs typeface="Courier New"/>
              </a:rPr>
              <a:t>o</a:t>
            </a:r>
            <a:r>
              <a:rPr sz="2400" spc="0" baseline="5517" dirty="0" smtClean="0">
                <a:latin typeface="Courier New"/>
                <a:cs typeface="Courier New"/>
              </a:rPr>
              <a:t>ns</a:t>
            </a:r>
            <a:r>
              <a:rPr sz="2400" spc="-86" baseline="5517" dirty="0" smtClean="0">
                <a:latin typeface="Courier New"/>
                <a:cs typeface="Courier New"/>
              </a:rPr>
              <a:t> </a:t>
            </a:r>
            <a:r>
              <a:rPr sz="2400" spc="4" baseline="5517" dirty="0" smtClean="0"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354124">
              <a:lnSpc>
                <a:spcPct val="94401"/>
              </a:lnSpc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-4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29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600" spc="1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a</a:t>
            </a:r>
            <a:r>
              <a:rPr sz="1600" spc="4" dirty="0" smtClean="0">
                <a:latin typeface="Courier New"/>
                <a:cs typeface="Courier New"/>
              </a:rPr>
              <a:t>p</a:t>
            </a:r>
            <a:r>
              <a:rPr sz="1600" spc="0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é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n</a:t>
            </a:r>
            <a:r>
              <a:rPr sz="1600" spc="-229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B</a:t>
            </a:r>
            <a:r>
              <a:rPr sz="1600" spc="0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14" dirty="0" smtClean="0">
                <a:latin typeface="Courier New"/>
                <a:cs typeface="Courier New"/>
              </a:rPr>
              <a:t>a</a:t>
            </a:r>
            <a:r>
              <a:rPr sz="1600" spc="0" dirty="0" smtClean="0">
                <a:latin typeface="Courier New"/>
                <a:cs typeface="Courier New"/>
              </a:rPr>
              <a:t>p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0" dirty="0" smtClean="0">
                <a:latin typeface="Courier New"/>
                <a:cs typeface="Courier New"/>
              </a:rPr>
              <a:t>r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19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19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60"/>
              </a:spcBef>
            </a:pPr>
            <a:r>
              <a:rPr sz="1600" spc="0" dirty="0" smtClean="0">
                <a:latin typeface="Courier New"/>
                <a:cs typeface="Courier New"/>
              </a:rPr>
              <a:t>&lt;/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914" y="358797"/>
            <a:ext cx="4104284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0371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ochains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ègl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2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C</a:t>
            </a:r>
            <a:r>
              <a:rPr sz="2400" spc="4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pour d</a:t>
            </a:r>
            <a:r>
              <a:rPr sz="2400" spc="-25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finir 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0518" y="358797"/>
            <a:ext cx="166720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lang="fr-FR" sz="3600" i="1" dirty="0" smtClean="0">
                <a:solidFill>
                  <a:srgbClr val="333399"/>
                </a:solidFill>
                <a:latin typeface="Times New Roman"/>
                <a:cs typeface="Times New Roman"/>
              </a:rPr>
              <a:t>…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214" y="1634259"/>
            <a:ext cx="205297" cy="2109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1649628"/>
            <a:ext cx="3429463" cy="210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Le po</a:t>
            </a:r>
            <a:r>
              <a:rPr sz="3000" spc="-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it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onne</a:t>
            </a:r>
            <a:r>
              <a:rPr sz="3000" spc="-4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 des é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é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12700" marR="2047659">
              <a:lnSpc>
                <a:spcPts val="2441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ma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es </a:t>
            </a:r>
            <a:endParaRPr sz="2000">
              <a:latin typeface="Calibri"/>
              <a:cs typeface="Calibri"/>
            </a:endParaRPr>
          </a:p>
          <a:p>
            <a:pPr marL="12700" marR="2047659">
              <a:lnSpc>
                <a:spcPts val="2441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b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 </a:t>
            </a:r>
            <a:endParaRPr sz="2000">
              <a:latin typeface="Calibri"/>
              <a:cs typeface="Calibri"/>
            </a:endParaRPr>
          </a:p>
          <a:p>
            <a:pPr marL="12700" marR="2047659">
              <a:lnSpc>
                <a:spcPts val="2441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oul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Le 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tyle des 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ableaux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4562" y="358797"/>
            <a:ext cx="17431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Object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219" y="1232662"/>
            <a:ext cx="1490800" cy="697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4" baseline="3413" dirty="0" smtClean="0">
                <a:latin typeface="Calibri"/>
                <a:cs typeface="Calibri"/>
              </a:rPr>
              <a:t>é</a:t>
            </a:r>
            <a:r>
              <a:rPr sz="3600" spc="-4" baseline="3413" dirty="0" smtClean="0">
                <a:latin typeface="Calibri"/>
                <a:cs typeface="Calibri"/>
              </a:rPr>
              <a:t>-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equis</a:t>
            </a:r>
            <a:r>
              <a:rPr sz="3600" spc="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0" marR="45719">
              <a:lnSpc>
                <a:spcPct val="101725"/>
              </a:lnSpc>
              <a:spcBef>
                <a:spcPts val="312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23241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19" y="2342515"/>
            <a:ext cx="12712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Co</a:t>
            </a:r>
            <a:r>
              <a:rPr sz="3600" spc="-25" baseline="3413" dirty="0" smtClean="0">
                <a:latin typeface="Calibri"/>
                <a:cs typeface="Calibri"/>
              </a:rPr>
              <a:t>nt</a:t>
            </a:r>
            <a:r>
              <a:rPr sz="3600" spc="0" baseline="3413" dirty="0" smtClean="0">
                <a:latin typeface="Calibri"/>
                <a:cs typeface="Calibri"/>
              </a:rPr>
              <a:t>enu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2744112"/>
            <a:ext cx="205297" cy="64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4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2759481"/>
            <a:ext cx="3056803" cy="646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Les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bases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CSS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Un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ensé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apide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CSS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219" y="358797"/>
            <a:ext cx="5642914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0942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Princ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pes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 base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4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pa</a:t>
            </a:r>
            <a:r>
              <a:rPr sz="2400" spc="-44" dirty="0" smtClean="0">
                <a:latin typeface="Calibri"/>
                <a:cs typeface="Calibri"/>
              </a:rPr>
              <a:t>r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tion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la </a:t>
            </a:r>
            <a:r>
              <a:rPr sz="2400" spc="-44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orme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et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du 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ond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19" y="1634887"/>
            <a:ext cx="205082" cy="1011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1650238"/>
            <a:ext cx="7788579" cy="1682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508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3000" spc="-1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po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r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la </a:t>
            </a:r>
            <a:r>
              <a:rPr sz="3000" spc="-29" baseline="2730" dirty="0" smtClean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truc</a:t>
            </a:r>
            <a:r>
              <a:rPr sz="3000" spc="4" baseline="2730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3000" spc="-25" baseline="2730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000" spc="4" baseline="273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le </a:t>
            </a:r>
            <a:r>
              <a:rPr sz="3000" spc="-9" baseline="2730" dirty="0" smtClean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000" spc="-19" baseline="2730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000" spc="-25" baseline="2730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spc="0" baseline="2730" dirty="0" smtClean="0">
                <a:solidFill>
                  <a:srgbClr val="0000FF"/>
                </a:solidFill>
                <a:latin typeface="Calibri"/>
                <a:cs typeface="Calibri"/>
              </a:rPr>
              <a:t>enu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CSS </a:t>
            </a:r>
            <a:r>
              <a:rPr sz="2000" spc="0" dirty="0" smtClean="0">
                <a:latin typeface="Calibri"/>
                <a:cs typeface="Calibri"/>
              </a:rPr>
              <a:t>po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 </a:t>
            </a:r>
            <a:r>
              <a:rPr sz="2000" spc="0" dirty="0" smtClean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000" spc="-9" dirty="0" smtClean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000" spc="0" dirty="0" smtClean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sz="2000" spc="9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00FF"/>
                </a:solidFill>
                <a:latin typeface="Calibri"/>
                <a:cs typeface="Calibri"/>
              </a:rPr>
              <a:t>en</a:t>
            </a:r>
            <a:r>
              <a:rPr sz="2000" spc="-4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34" dirty="0" smtClean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000" spc="0" dirty="0" smtClean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spc="-9" dirty="0" smtClean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000" spc="0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-3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d'a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pliquer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</a:t>
            </a:r>
            <a:r>
              <a:rPr sz="2000" spc="-25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tyles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di</a:t>
            </a:r>
            <a:r>
              <a:rPr sz="2000" spc="-25" dirty="0" smtClean="0">
                <a:latin typeface="Calibri"/>
                <a:cs typeface="Calibri"/>
              </a:rPr>
              <a:t>f</a:t>
            </a:r>
            <a:r>
              <a:rPr sz="2000" spc="-50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au 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ê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do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ume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ar </a:t>
            </a:r>
            <a:r>
              <a:rPr sz="2000" spc="-34" dirty="0" smtClean="0">
                <a:latin typeface="Calibri"/>
                <a:cs typeface="Calibri"/>
              </a:rPr>
              <a:t>e</a:t>
            </a:r>
            <a:r>
              <a:rPr sz="2000" spc="-50" dirty="0" smtClean="0">
                <a:latin typeface="Calibri"/>
                <a:cs typeface="Calibri"/>
              </a:rPr>
              <a:t>x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ple,</a:t>
            </a:r>
            <a:endParaRPr sz="2000">
              <a:latin typeface="Calibri"/>
              <a:cs typeface="Calibri"/>
            </a:endParaRPr>
          </a:p>
          <a:p>
            <a:pPr marL="183387" marR="46508">
              <a:lnSpc>
                <a:spcPts val="2400"/>
              </a:lnSpc>
              <a:spcBef>
                <a:spcPts val="120"/>
              </a:spcBef>
            </a:pPr>
            <a:r>
              <a:rPr sz="3000" spc="-4" baseline="1365" dirty="0" smtClean="0">
                <a:latin typeface="Calibri"/>
                <a:cs typeface="Calibri"/>
              </a:rPr>
              <a:t>v</a:t>
            </a:r>
            <a:r>
              <a:rPr sz="3000" spc="0" baseline="1365" dirty="0" smtClean="0">
                <a:latin typeface="Calibri"/>
                <a:cs typeface="Calibri"/>
              </a:rPr>
              <a:t>i</a:t>
            </a:r>
            <a:r>
              <a:rPr sz="3000" spc="-9" baseline="1365" dirty="0" smtClean="0">
                <a:latin typeface="Calibri"/>
                <a:cs typeface="Calibri"/>
              </a:rPr>
              <a:t>s</a:t>
            </a:r>
            <a:r>
              <a:rPr sz="3000" spc="0" baseline="1365" dirty="0" smtClean="0">
                <a:latin typeface="Calibri"/>
                <a:cs typeface="Calibri"/>
              </a:rPr>
              <a:t>ual</a:t>
            </a:r>
            <a:r>
              <a:rPr sz="3000" spc="-9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s</a:t>
            </a:r>
            <a:r>
              <a:rPr sz="3000" spc="-29" baseline="1365" dirty="0" smtClean="0">
                <a:latin typeface="Calibri"/>
                <a:cs typeface="Calibri"/>
              </a:rPr>
              <a:t>a</a:t>
            </a:r>
            <a:r>
              <a:rPr sz="3000" spc="0" baseline="1365" dirty="0" smtClean="0">
                <a:latin typeface="Calibri"/>
                <a:cs typeface="Calibri"/>
              </a:rPr>
              <a:t>ti</a:t>
            </a:r>
            <a:r>
              <a:rPr sz="3000" spc="-4" baseline="1365" dirty="0" smtClean="0">
                <a:latin typeface="Calibri"/>
                <a:cs typeface="Calibri"/>
              </a:rPr>
              <a:t>o</a:t>
            </a:r>
            <a:r>
              <a:rPr sz="3000" spc="0" baseline="1365" dirty="0" smtClean="0">
                <a:latin typeface="Calibri"/>
                <a:cs typeface="Calibri"/>
              </a:rPr>
              <a:t>n</a:t>
            </a:r>
            <a:r>
              <a:rPr sz="3000" spc="3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à</a:t>
            </a:r>
            <a:r>
              <a:rPr sz="3000" spc="-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l'</a:t>
            </a:r>
            <a:r>
              <a:rPr sz="3000" spc="-4" baseline="1365" dirty="0" smtClean="0">
                <a:latin typeface="Calibri"/>
                <a:cs typeface="Calibri"/>
              </a:rPr>
              <a:t>é</a:t>
            </a:r>
            <a:r>
              <a:rPr sz="3000" spc="0" baseline="1365" dirty="0" smtClean="0">
                <a:latin typeface="Calibri"/>
                <a:cs typeface="Calibri"/>
              </a:rPr>
              <a:t>c</a:t>
            </a:r>
            <a:r>
              <a:rPr sz="3000" spc="-34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an ou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i</a:t>
            </a:r>
            <a:r>
              <a:rPr sz="3000" spc="-9" baseline="1365" dirty="0" smtClean="0">
                <a:latin typeface="Calibri"/>
                <a:cs typeface="Calibri"/>
              </a:rPr>
              <a:t>m</a:t>
            </a:r>
            <a:r>
              <a:rPr sz="3000" spc="0" baseline="1365" dirty="0" smtClean="0">
                <a:latin typeface="Calibri"/>
                <a:cs typeface="Calibri"/>
              </a:rPr>
              <a:t>p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r>
              <a:rPr sz="3000" spc="-4" baseline="1365" dirty="0" smtClean="0">
                <a:latin typeface="Calibri"/>
                <a:cs typeface="Calibri"/>
              </a:rPr>
              <a:t>s</a:t>
            </a:r>
            <a:r>
              <a:rPr sz="3000" spc="0" baseline="1365" dirty="0" smtClean="0">
                <a:latin typeface="Calibri"/>
                <a:cs typeface="Calibri"/>
              </a:rPr>
              <a:t>s</a:t>
            </a:r>
            <a:r>
              <a:rPr sz="3000" spc="-9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on)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320"/>
              </a:spcBef>
            </a:pPr>
            <a:r>
              <a:rPr sz="2000" spc="-3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sur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out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d'a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pliquer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 mê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tyle à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nomb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eux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do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ume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ts 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519" y="3037221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372646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19" y="3744849"/>
            <a:ext cx="26453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ommand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tion</a:t>
            </a:r>
            <a:r>
              <a:rPr sz="3600" spc="-4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0664" y="3744849"/>
            <a:ext cx="6592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solidFill>
                  <a:srgbClr val="0000FF"/>
                </a:solidFill>
                <a:latin typeface="Calibri"/>
                <a:cs typeface="Calibri"/>
              </a:rPr>
              <a:t>W3C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219" y="358797"/>
            <a:ext cx="3608831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2866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Où mett</a:t>
            </a:r>
            <a:r>
              <a:rPr sz="3600" i="1" spc="-12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Dans le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fichi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r HTML 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5371" y="358797"/>
            <a:ext cx="424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09769" y="358797"/>
            <a:ext cx="9571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7263" y="358797"/>
            <a:ext cx="85613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3715" y="358797"/>
            <a:ext cx="3225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519" y="1612581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031" y="1629840"/>
            <a:ext cx="3608955" cy="162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h</a:t>
            </a:r>
            <a:r>
              <a:rPr sz="2700" b="1" spc="-14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m</a:t>
            </a:r>
            <a:r>
              <a:rPr sz="2700" b="1" spc="-14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70" marR="34289">
              <a:lnSpc>
                <a:spcPct val="94401"/>
              </a:lnSpc>
              <a:spcBef>
                <a:spcPts val="21"/>
              </a:spcBef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h</a:t>
            </a:r>
            <a:r>
              <a:rPr sz="1800" b="1" spc="-14" dirty="0" smtClean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ad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66" marR="34289">
              <a:lnSpc>
                <a:spcPct val="94401"/>
              </a:lnSpc>
              <a:spcBef>
                <a:spcPts val="120"/>
              </a:spcBef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32662">
              <a:lnSpc>
                <a:spcPct val="94401"/>
              </a:lnSpc>
              <a:spcBef>
                <a:spcPts val="12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&lt;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!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--</a:t>
            </a:r>
            <a:r>
              <a:rPr sz="1800" b="1" i="1" spc="-1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Ici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d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559866" marR="34289">
              <a:lnSpc>
                <a:spcPct val="94401"/>
              </a:lnSpc>
              <a:spcBef>
                <a:spcPts val="120"/>
              </a:spcBef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70" marR="34289">
              <a:lnSpc>
                <a:spcPct val="94401"/>
              </a:lnSpc>
              <a:spcBef>
                <a:spcPts val="120"/>
              </a:spcBef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latin typeface="Courier New"/>
                <a:cs typeface="Courier New"/>
              </a:rPr>
              <a:t>/</a:t>
            </a:r>
            <a:r>
              <a:rPr sz="1800" b="1" spc="-14" dirty="0" smtClean="0">
                <a:solidFill>
                  <a:srgbClr val="333399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ea</a:t>
            </a:r>
            <a:r>
              <a:rPr sz="1800" b="1" spc="-9" dirty="0" smtClean="0">
                <a:solidFill>
                  <a:srgbClr val="333399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2622" y="2453405"/>
            <a:ext cx="471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--&gt;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519" y="3335925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031" y="3351276"/>
            <a:ext cx="501130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Mot 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n </a:t>
            </a:r>
            <a:r>
              <a:rPr sz="3000" spc="-4" baseline="2730" dirty="0" smtClean="0">
                <a:latin typeface="Calibri"/>
                <a:cs typeface="Calibri"/>
              </a:rPr>
              <a:t>&lt;</a:t>
            </a:r>
            <a:r>
              <a:rPr sz="3000" spc="0" baseline="2730" dirty="0" smtClean="0">
                <a:solidFill>
                  <a:srgbClr val="333399"/>
                </a:solidFill>
                <a:latin typeface="Calibri"/>
                <a:cs typeface="Calibri"/>
              </a:rPr>
              <a:t>em</a:t>
            </a:r>
            <a:r>
              <a:rPr sz="3000" spc="9" baseline="2730" dirty="0" smtClean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3000" spc="-29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le="</a:t>
            </a:r>
            <a:r>
              <a:rPr sz="3000" spc="-9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olor:</a:t>
            </a:r>
            <a:r>
              <a:rPr sz="3000" spc="-9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;"</a:t>
            </a:r>
            <a:r>
              <a:rPr sz="3000" spc="0" baseline="2730" dirty="0" smtClean="0">
                <a:latin typeface="Calibri"/>
                <a:cs typeface="Calibri"/>
              </a:rPr>
              <a:t>&gt;e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p</a:t>
            </a:r>
            <a:r>
              <a:rPr sz="3000" spc="4" baseline="2730" dirty="0" smtClean="0">
                <a:latin typeface="Calibri"/>
                <a:cs typeface="Calibri"/>
              </a:rPr>
              <a:t>h</a:t>
            </a:r>
            <a:r>
              <a:rPr sz="3000" spc="0" baseline="2730" dirty="0" smtClean="0">
                <a:latin typeface="Calibri"/>
                <a:cs typeface="Calibri"/>
              </a:rPr>
              <a:t>ase</a:t>
            </a:r>
            <a:r>
              <a:rPr sz="3000" spc="-4" baseline="2730" dirty="0" smtClean="0">
                <a:latin typeface="Calibri"/>
                <a:cs typeface="Calibri"/>
              </a:rPr>
              <a:t>&lt;</a:t>
            </a:r>
            <a:r>
              <a:rPr sz="3000" spc="-25" baseline="2730" dirty="0" smtClean="0">
                <a:latin typeface="Calibri"/>
                <a:cs typeface="Calibri"/>
              </a:rPr>
              <a:t>/</a:t>
            </a:r>
            <a:r>
              <a:rPr sz="3000" spc="0" baseline="2730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3000" spc="-4" baseline="2730" dirty="0" smtClean="0">
                <a:solidFill>
                  <a:srgbClr val="333399"/>
                </a:solidFill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4024922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219" y="4043324"/>
            <a:ext cx="404939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À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l'</a:t>
            </a:r>
            <a:r>
              <a:rPr sz="3600" spc="-34" baseline="3413" dirty="0" smtClean="0">
                <a:latin typeface="Calibri"/>
                <a:cs typeface="Calibri"/>
              </a:rPr>
              <a:t>e</a:t>
            </a:r>
            <a:r>
              <a:rPr sz="3600" spc="14" baseline="3413" dirty="0" smtClean="0">
                <a:latin typeface="Calibri"/>
                <a:cs typeface="Calibri"/>
              </a:rPr>
              <a:t>x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éri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ur</a:t>
            </a:r>
            <a:r>
              <a:rPr sz="3600" spc="-2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(be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u</a:t>
            </a: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9" baseline="3413" dirty="0" smtClean="0">
                <a:latin typeface="Calibri"/>
                <a:cs typeface="Calibri"/>
              </a:rPr>
              <a:t>u</a:t>
            </a:r>
            <a:r>
              <a:rPr sz="3600" spc="0" baseline="3413" dirty="0" smtClean="0">
                <a:latin typeface="Calibri"/>
                <a:cs typeface="Calibri"/>
              </a:rPr>
              <a:t>p mieux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!)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519" y="4424100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031" y="4441336"/>
            <a:ext cx="1289478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h</a:t>
            </a:r>
            <a:r>
              <a:rPr sz="2700" b="1" spc="-14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m</a:t>
            </a:r>
            <a:r>
              <a:rPr sz="2700" b="1" spc="-9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70" marR="34289">
              <a:lnSpc>
                <a:spcPct val="94401"/>
              </a:lnSpc>
              <a:spcBef>
                <a:spcPts val="21"/>
              </a:spcBef>
            </a:pP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h</a:t>
            </a:r>
            <a:r>
              <a:rPr sz="1800" b="1" spc="-14" dirty="0" smtClean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ad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66">
              <a:lnSpc>
                <a:spcPct val="94401"/>
              </a:lnSpc>
              <a:spcBef>
                <a:spcPts val="120"/>
              </a:spcBef>
            </a:pP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357" y="4989976"/>
            <a:ext cx="4426429" cy="528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el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ty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sh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ty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552678" marR="34290">
              <a:lnSpc>
                <a:spcPct val="94401"/>
              </a:lnSpc>
              <a:spcBef>
                <a:spcPts val="21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f=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e.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402" y="5538870"/>
            <a:ext cx="10152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latin typeface="Courier New"/>
                <a:cs typeface="Courier New"/>
              </a:rPr>
              <a:t>/</a:t>
            </a:r>
            <a:r>
              <a:rPr sz="2700" b="1" spc="-14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h</a:t>
            </a:r>
            <a:r>
              <a:rPr sz="2700" b="1" spc="0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ea</a:t>
            </a:r>
            <a:r>
              <a:rPr sz="2700" b="1" spc="-9" baseline="4904" dirty="0" smtClean="0">
                <a:solidFill>
                  <a:srgbClr val="333399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2057400" y="3505727"/>
            <a:ext cx="2531364" cy="251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990">
              <a:lnSpc>
                <a:spcPts val="1864"/>
              </a:lnSpc>
              <a:spcBef>
                <a:spcPts val="93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li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s&lt;</a:t>
            </a:r>
            <a:r>
              <a:rPr sz="2700" spc="4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0" y="1371600"/>
            <a:ext cx="1524" cy="4572000"/>
          </a:xfrm>
          <a:custGeom>
            <a:avLst/>
            <a:gdLst/>
            <a:ahLst/>
            <a:cxnLst/>
            <a:rect l="l" t="t" r="r" b="b"/>
            <a:pathLst>
              <a:path w="1524" h="4572000">
                <a:moveTo>
                  <a:pt x="0" y="0"/>
                </a:moveTo>
                <a:lnTo>
                  <a:pt x="1524" y="457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7400" y="3578352"/>
            <a:ext cx="2531364" cy="2444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77362" y="358797"/>
            <a:ext cx="85613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3814" y="358797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0362" y="358797"/>
            <a:ext cx="15158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Syntaxe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3322" y="1506548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0105" y="1552522"/>
            <a:ext cx="3837650" cy="617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9463" marR="1917151" algn="ctr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ct val="94401"/>
              </a:lnSpc>
              <a:spcBef>
                <a:spcPts val="726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</a:t>
            </a:r>
            <a:r>
              <a:rPr sz="1600" b="1" spc="-1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-7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16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7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492" y="1895621"/>
            <a:ext cx="3474056" cy="1319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</a:t>
            </a:r>
            <a:r>
              <a:rPr sz="1800" spc="4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h1</a:t>
            </a:r>
            <a:r>
              <a:rPr sz="1800" spc="-14" dirty="0" smtClean="0">
                <a:latin typeface="Courier New"/>
                <a:cs typeface="Courier New"/>
              </a:rPr>
              <a:t>&gt;</a:t>
            </a:r>
            <a:r>
              <a:rPr sz="1800" spc="0" dirty="0" smtClean="0"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nt</a:t>
            </a:r>
            <a:r>
              <a:rPr sz="1800" spc="0" dirty="0" smtClean="0">
                <a:latin typeface="Courier New"/>
                <a:cs typeface="Courier New"/>
              </a:rPr>
              <a:t>ro</a:t>
            </a:r>
            <a:r>
              <a:rPr sz="1800" spc="-14" dirty="0" smtClean="0"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u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ti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n</a:t>
            </a: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h1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16" marR="34289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h1</a:t>
            </a:r>
            <a:r>
              <a:rPr sz="1800" spc="-14" dirty="0" smtClean="0">
                <a:latin typeface="Courier New"/>
                <a:cs typeface="Courier New"/>
              </a:rPr>
              <a:t>&gt;</a:t>
            </a:r>
            <a:r>
              <a:rPr sz="1800" spc="0" dirty="0" smtClean="0">
                <a:latin typeface="Courier New"/>
                <a:cs typeface="Courier New"/>
              </a:rPr>
              <a:t>(</a:t>
            </a:r>
            <a:r>
              <a:rPr sz="1800" spc="-14" dirty="0" smtClean="0">
                <a:latin typeface="Courier New"/>
                <a:cs typeface="Courier New"/>
              </a:rPr>
              <a:t>X)</a:t>
            </a:r>
            <a:r>
              <a:rPr sz="1800" spc="0" dirty="0" smtClean="0">
                <a:latin typeface="Courier New"/>
                <a:cs typeface="Courier New"/>
              </a:rPr>
              <a:t>HT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L</a:t>
            </a: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32916" marR="34289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800" spc="-14" dirty="0" smtClean="0">
                <a:latin typeface="Courier New"/>
                <a:cs typeface="Courier New"/>
              </a:rPr>
              <a:t>&gt;L</a:t>
            </a:r>
            <a:r>
              <a:rPr sz="1800" spc="0" dirty="0" smtClean="0">
                <a:latin typeface="Courier New"/>
                <a:cs typeface="Courier New"/>
              </a:rPr>
              <a:t>es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b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se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55169" y="1942347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8804" y="1942347"/>
            <a:ext cx="29945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0105" y="2445267"/>
            <a:ext cx="3719849" cy="2244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sz="2400" b="1" spc="-3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0403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25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0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font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1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l,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/*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-76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-86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ts val="1764"/>
              </a:lnSpc>
              <a:spcBef>
                <a:spcPts val="88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400" b="1" spc="-9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2400" b="1" spc="-9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400" b="1" spc="-57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400" b="1" spc="-66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</a:pP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r>
              <a:rPr sz="1600" b="1" spc="-19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8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8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1600" b="1" spc="-76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8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le</a:t>
            </a:r>
            <a:r>
              <a:rPr sz="1600" b="1" spc="-76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8000"/>
                </a:solidFill>
                <a:latin typeface="Courier New"/>
                <a:cs typeface="Courier New"/>
              </a:rPr>
              <a:t>*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359"/>
              </a:spcBef>
            </a:pP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h1,</a:t>
            </a:r>
            <a:r>
              <a:rPr sz="1600" b="1" spc="-28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8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2,</a:t>
            </a:r>
            <a:r>
              <a:rPr sz="1600" b="1" spc="-18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h3</a:t>
            </a:r>
            <a:r>
              <a:rPr sz="1600" b="1" spc="-19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0403">
              <a:lnSpc>
                <a:spcPts val="1764"/>
              </a:lnSpc>
              <a:spcBef>
                <a:spcPts val="88"/>
              </a:spcBef>
            </a:pP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font</a:t>
            </a:r>
            <a:r>
              <a:rPr sz="2400" b="1" spc="1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-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:</a:t>
            </a:r>
            <a:r>
              <a:rPr sz="2400" b="1" spc="-105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c;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492" y="3226327"/>
            <a:ext cx="2655306" cy="10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5738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h3</a:t>
            </a:r>
            <a:r>
              <a:rPr sz="2700" spc="0" baseline="4904" dirty="0" smtClean="0">
                <a:latin typeface="Courier New"/>
                <a:cs typeface="Courier New"/>
              </a:rPr>
              <a:t>&gt;R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els</a:t>
            </a:r>
            <a:endParaRPr sz="1800">
              <a:latin typeface="Courier New"/>
              <a:cs typeface="Courier New"/>
            </a:endParaRPr>
          </a:p>
          <a:p>
            <a:pPr marL="832916" marR="34289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800" spc="-14" dirty="0" smtClean="0">
                <a:latin typeface="Courier New"/>
                <a:cs typeface="Courier New"/>
              </a:rPr>
              <a:t>&gt;L</a:t>
            </a:r>
            <a:r>
              <a:rPr sz="1800" spc="0" dirty="0" smtClean="0">
                <a:latin typeface="Courier New"/>
                <a:cs typeface="Courier New"/>
              </a:rPr>
              <a:t>es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5602" y="3226327"/>
            <a:ext cx="3324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3882" y="3226327"/>
            <a:ext cx="11530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X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latin typeface="Courier New"/>
                <a:cs typeface="Courier New"/>
              </a:rPr>
              <a:t>&lt;</a:t>
            </a:r>
            <a:r>
              <a:rPr sz="2700" spc="4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3945" y="4739522"/>
            <a:ext cx="261848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font</a:t>
            </a:r>
            <a:r>
              <a:rPr sz="2400" b="1" spc="1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-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f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m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2400" b="1" spc="1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y:</a:t>
            </a:r>
            <a:r>
              <a:rPr sz="2400" b="1" spc="-115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G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g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a,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0229" y="4739522"/>
            <a:ext cx="140025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2400" b="1" spc="25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-s</a:t>
            </a:r>
            <a:r>
              <a:rPr sz="2400" b="1" spc="1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f;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0105" y="5003174"/>
            <a:ext cx="303198" cy="715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162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latin typeface="Courier New"/>
                <a:cs typeface="Courier New"/>
              </a:rPr>
              <a:t>/*</a:t>
            </a:r>
            <a:endParaRPr sz="1600">
              <a:latin typeface="Courier New"/>
              <a:cs typeface="Courier New"/>
            </a:endParaRPr>
          </a:p>
          <a:p>
            <a:pPr marL="12700" marR="3712">
              <a:lnSpc>
                <a:spcPts val="1764"/>
              </a:lnSpc>
              <a:spcBef>
                <a:spcPts val="88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h3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5355" y="5266826"/>
            <a:ext cx="2374620" cy="45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latin typeface="Courier New"/>
                <a:cs typeface="Courier New"/>
              </a:rPr>
              <a:t>é</a:t>
            </a:r>
            <a:r>
              <a:rPr sz="2400" b="1" spc="4" baseline="5517" dirty="0" smtClean="0"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latin typeface="Courier New"/>
                <a:cs typeface="Courier New"/>
              </a:rPr>
              <a:t>r</a:t>
            </a:r>
            <a:r>
              <a:rPr sz="2400" b="1" spc="-76" baseline="5517" dirty="0" smtClean="0"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latin typeface="Courier New"/>
                <a:cs typeface="Courier New"/>
              </a:rPr>
              <a:t>n</a:t>
            </a:r>
            <a:r>
              <a:rPr sz="2400" b="1" spc="4" baseline="5517" dirty="0" smtClean="0"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latin typeface="Courier New"/>
                <a:cs typeface="Courier New"/>
              </a:rPr>
              <a:t>q</a:t>
            </a:r>
            <a:r>
              <a:rPr sz="2400" b="1" spc="4" baseline="5517" dirty="0" smtClean="0"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latin typeface="Courier New"/>
                <a:cs typeface="Courier New"/>
              </a:rPr>
              <a:t>e</a:t>
            </a:r>
            <a:r>
              <a:rPr sz="2400" b="1" spc="-47" baseline="5517" dirty="0" smtClean="0"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latin typeface="Courier New"/>
                <a:cs typeface="Courier New"/>
              </a:rPr>
              <a:t>*</a:t>
            </a:r>
            <a:r>
              <a:rPr sz="2400" b="1" spc="0" baseline="5517" dirty="0" smtClean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12843" marR="30403">
              <a:lnSpc>
                <a:spcPts val="1764"/>
              </a:lnSpc>
              <a:spcBef>
                <a:spcPts val="0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{</a:t>
            </a:r>
            <a:r>
              <a:rPr sz="2400" b="1" spc="-9" baseline="5517" dirty="0" smtClean="0"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latin typeface="Courier New"/>
                <a:cs typeface="Courier New"/>
              </a:rPr>
              <a:t>c</a:t>
            </a:r>
            <a:r>
              <a:rPr sz="2400" b="1" spc="9" baseline="5517" dirty="0" smtClean="0"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latin typeface="Courier New"/>
                <a:cs typeface="Courier New"/>
              </a:rPr>
              <a:t>lor:</a:t>
            </a:r>
            <a:r>
              <a:rPr sz="2400" b="1" spc="-42" baseline="5517" dirty="0" smtClean="0"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latin typeface="Courier New"/>
                <a:cs typeface="Courier New"/>
              </a:rPr>
              <a:t>red;</a:t>
            </a:r>
            <a:r>
              <a:rPr sz="2400" b="1" spc="-38" baseline="5517" dirty="0" smtClean="0"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143000" y="4715900"/>
            <a:ext cx="7199376" cy="1227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91903" marR="3530034" algn="ctr">
              <a:lnSpc>
                <a:spcPts val="1655"/>
              </a:lnSpc>
              <a:spcBef>
                <a:spcPts val="82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1226820"/>
            <a:ext cx="1524" cy="3657600"/>
          </a:xfrm>
          <a:custGeom>
            <a:avLst/>
            <a:gdLst/>
            <a:ahLst/>
            <a:cxnLst/>
            <a:rect l="l" t="t" r="r" b="b"/>
            <a:pathLst>
              <a:path w="1524" h="3657600">
                <a:moveTo>
                  <a:pt x="0" y="0"/>
                </a:moveTo>
                <a:lnTo>
                  <a:pt x="1524" y="3657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4773168"/>
            <a:ext cx="7199376" cy="1170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80869" y="358797"/>
            <a:ext cx="7290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1134" y="358797"/>
            <a:ext cx="370403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sélecteu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3600" i="1" spc="1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 cla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8657" y="1407996"/>
            <a:ext cx="5710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492" y="1751095"/>
            <a:ext cx="115424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</a:t>
            </a:r>
            <a:r>
              <a:rPr sz="1800" spc="4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0105" y="1799472"/>
            <a:ext cx="2745811" cy="2604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5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sz="2400" b="1" spc="-3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25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0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#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335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#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3503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3503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-8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35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text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alig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0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r;</a:t>
            </a:r>
            <a:endParaRPr sz="1600">
              <a:latin typeface="Courier New"/>
              <a:cs typeface="Courier New"/>
            </a:endParaRPr>
          </a:p>
          <a:p>
            <a:pPr marL="256540" marR="335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310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3503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3503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.normal</a:t>
            </a:r>
            <a:r>
              <a:rPr sz="1600" b="1" spc="-52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492" y="2282971"/>
            <a:ext cx="879852" cy="787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9816" marR="228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12700" marR="381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di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60"/>
              </a:spcBef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1412" y="2282971"/>
            <a:ext cx="2789802" cy="787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52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s="n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rmal</a:t>
            </a:r>
            <a:r>
              <a:rPr sz="2700" b="1" spc="-4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Co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me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po</a:t>
            </a:r>
            <a:r>
              <a:rPr sz="1800" spc="0" dirty="0" smtClean="0">
                <a:latin typeface="Courier New"/>
                <a:cs typeface="Courier New"/>
              </a:rPr>
              <a:t>lé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n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:&lt;</a:t>
            </a: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3218" marR="34289">
              <a:lnSpc>
                <a:spcPct val="94401"/>
              </a:lnSpc>
              <a:spcBef>
                <a:spcPts val="60"/>
              </a:spcBef>
            </a:pP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s=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ta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sz="1800" b="1" spc="-3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7040" y="2282971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492" y="3081928"/>
            <a:ext cx="34727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ha</a:t>
            </a:r>
            <a:r>
              <a:rPr sz="2700" spc="-14" baseline="4904" dirty="0" smtClean="0">
                <a:latin typeface="Courier New"/>
                <a:cs typeface="Courier New"/>
              </a:rPr>
              <a:t>u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de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c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mi</a:t>
            </a:r>
            <a:r>
              <a:rPr sz="2700" spc="-1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,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40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492" y="3348628"/>
            <a:ext cx="1697631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si</a:t>
            </a:r>
            <a:r>
              <a:rPr sz="2700" spc="-14" baseline="4904" dirty="0" smtClean="0">
                <a:latin typeface="Courier New"/>
                <a:cs typeface="Courier New"/>
              </a:rPr>
              <a:t>è</a:t>
            </a:r>
            <a:r>
              <a:rPr sz="2700" spc="0" baseline="4904" dirty="0" smtClean="0">
                <a:latin typeface="Courier New"/>
                <a:cs typeface="Courier New"/>
              </a:rPr>
              <a:t>c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es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v</a:t>
            </a:r>
            <a:r>
              <a:rPr sz="2700" spc="-14" baseline="4904" dirty="0" smtClean="0">
                <a:latin typeface="Courier New"/>
                <a:cs typeface="Courier New"/>
              </a:rPr>
              <a:t>ou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9571" y="3348628"/>
            <a:ext cx="21074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o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le</a:t>
            </a:r>
            <a:r>
              <a:rPr sz="2700" spc="0" baseline="4904" dirty="0" smtClean="0">
                <a:latin typeface="Courier New"/>
                <a:cs typeface="Courier New"/>
              </a:rPr>
              <a:t>nt</a:t>
            </a:r>
            <a:r>
              <a:rPr sz="2700" spc="-14" baseline="4904" dirty="0" smtClean="0">
                <a:latin typeface="Courier New"/>
                <a:cs typeface="Courier New"/>
              </a:rPr>
              <a:t>&lt;</a:t>
            </a:r>
            <a:r>
              <a:rPr sz="2700" spc="9" baseline="4904" dirty="0" smtClean="0">
                <a:latin typeface="Courier New"/>
                <a:cs typeface="Courier New"/>
              </a:rPr>
              <a:t>/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3945" y="4439548"/>
            <a:ext cx="127662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font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siz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7981" y="4439548"/>
            <a:ext cx="66595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2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%;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1050036" y="4643628"/>
            <a:ext cx="7179563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4867" marR="3417258" algn="ctr">
              <a:lnSpc>
                <a:spcPct val="94401"/>
              </a:lnSpc>
              <a:spcBef>
                <a:spcPts val="409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0" y="1226820"/>
            <a:ext cx="1524" cy="3657600"/>
          </a:xfrm>
          <a:custGeom>
            <a:avLst/>
            <a:gdLst/>
            <a:ahLst/>
            <a:cxnLst/>
            <a:rect l="l" t="t" r="r" b="b"/>
            <a:pathLst>
              <a:path w="1524" h="3657600">
                <a:moveTo>
                  <a:pt x="0" y="0"/>
                </a:moveTo>
                <a:lnTo>
                  <a:pt x="1524" y="3657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036" y="4643628"/>
            <a:ext cx="7179563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83689" y="358797"/>
            <a:ext cx="7290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33039" y="358797"/>
            <a:ext cx="429473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sélect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urs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d’iden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if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8657" y="1407996"/>
            <a:ext cx="5710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492" y="1751095"/>
            <a:ext cx="115424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</a:t>
            </a:r>
            <a:r>
              <a:rPr sz="1800" spc="4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0105" y="1799472"/>
            <a:ext cx="2746836" cy="2604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sz="2400" b="1" spc="-3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4528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25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0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n1</a:t>
            </a:r>
            <a:r>
              <a:rPr sz="1600" b="1" spc="-7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widt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%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25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0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blue;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#n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76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492" y="2282971"/>
            <a:ext cx="879852" cy="787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9816" marR="228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12700" marR="381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di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60"/>
              </a:spcBef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1412" y="2282971"/>
            <a:ext cx="251702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52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-1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Co</a:t>
            </a:r>
            <a:r>
              <a:rPr sz="2700" spc="0" baseline="4904" dirty="0" smtClean="0">
                <a:latin typeface="Courier New"/>
                <a:cs typeface="Courier New"/>
              </a:rPr>
              <a:t>mme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po</a:t>
            </a:r>
            <a:r>
              <a:rPr sz="1800" spc="0" dirty="0" smtClean="0">
                <a:latin typeface="Courier New"/>
                <a:cs typeface="Courier New"/>
              </a:rPr>
              <a:t>lé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n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:&lt;</a:t>
            </a: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4244" y="2282971"/>
            <a:ext cx="3324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1930" y="2816147"/>
            <a:ext cx="278986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-1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ci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Et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il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492" y="3081928"/>
            <a:ext cx="429086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vo</a:t>
            </a:r>
            <a:r>
              <a:rPr sz="2700" spc="-14" baseline="4904" dirty="0" smtClean="0">
                <a:latin typeface="Courier New"/>
                <a:cs typeface="Courier New"/>
              </a:rPr>
              <a:t>u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su</a:t>
            </a:r>
            <a:r>
              <a:rPr sz="2700" spc="-14" baseline="4904" dirty="0" smtClean="0">
                <a:latin typeface="Courier New"/>
                <a:cs typeface="Courier New"/>
              </a:rPr>
              <a:t>f</a:t>
            </a:r>
            <a:r>
              <a:rPr sz="2700" spc="0" baseline="4904" dirty="0" smtClean="0">
                <a:latin typeface="Courier New"/>
                <a:cs typeface="Courier New"/>
              </a:rPr>
              <a:t>f</a:t>
            </a:r>
            <a:r>
              <a:rPr sz="2700" spc="-14" baseline="4904" dirty="0" smtClean="0">
                <a:latin typeface="Courier New"/>
                <a:cs typeface="Courier New"/>
              </a:rPr>
              <a:t>ir</a:t>
            </a:r>
            <a:r>
              <a:rPr sz="2700" spc="0" baseline="4904" dirty="0" smtClean="0">
                <a:latin typeface="Courier New"/>
                <a:cs typeface="Courier New"/>
              </a:rPr>
              <a:t>a </a:t>
            </a:r>
            <a:r>
              <a:rPr sz="2700" spc="-1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di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: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J</a:t>
            </a:r>
            <a:r>
              <a:rPr sz="2700" spc="0" baseline="4904" dirty="0" smtClean="0">
                <a:latin typeface="Courier New"/>
                <a:cs typeface="Courier New"/>
              </a:rPr>
              <a:t>'</a:t>
            </a:r>
            <a:r>
              <a:rPr sz="2700" spc="-14" baseline="4904" dirty="0" smtClean="0">
                <a:latin typeface="Courier New"/>
                <a:cs typeface="Courier New"/>
              </a:rPr>
              <a:t>é</a:t>
            </a:r>
            <a:r>
              <a:rPr sz="2700" spc="0" baseline="4904" dirty="0" smtClean="0">
                <a:latin typeface="Courier New"/>
                <a:cs typeface="Courier New"/>
              </a:rPr>
              <a:t>ta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à 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u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te</a:t>
            </a:r>
            <a:r>
              <a:rPr sz="1800" spc="-14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l</a:t>
            </a:r>
            <a:r>
              <a:rPr sz="1800" spc="-14" dirty="0" smtClean="0">
                <a:latin typeface="Courier New"/>
                <a:cs typeface="Courier New"/>
              </a:rPr>
              <a:t>it</a:t>
            </a:r>
            <a:r>
              <a:rPr sz="1800" spc="0" dirty="0" smtClean="0">
                <a:latin typeface="Courier New"/>
                <a:cs typeface="Courier New"/>
              </a:rPr>
              <a:t>z"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ur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q</a:t>
            </a:r>
            <a:r>
              <a:rPr sz="1800" spc="-14" dirty="0" smtClean="0">
                <a:latin typeface="Courier New"/>
                <a:cs typeface="Courier New"/>
              </a:rPr>
              <a:t>u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l</a:t>
            </a:r>
            <a:r>
              <a:rPr sz="1800" spc="-14" dirty="0" smtClean="0">
                <a:latin typeface="Courier New"/>
                <a:cs typeface="Courier New"/>
              </a:rPr>
              <a:t>'</a:t>
            </a:r>
            <a:r>
              <a:rPr sz="1800" spc="0" dirty="0" smtClean="0"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492" y="3613804"/>
            <a:ext cx="1697631" cy="1052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vo</a:t>
            </a:r>
            <a:r>
              <a:rPr sz="2700" spc="-14" baseline="4904" dirty="0" smtClean="0">
                <a:latin typeface="Courier New"/>
                <a:cs typeface="Courier New"/>
              </a:rPr>
              <a:t>u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ré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o</a:t>
            </a:r>
            <a:r>
              <a:rPr sz="2700" spc="-14" baseline="4904" dirty="0" smtClean="0">
                <a:latin typeface="Courier New"/>
                <a:cs typeface="Courier New"/>
              </a:rPr>
              <a:t>nd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!"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9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  <a:spcBef>
                <a:spcPts val="5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9571" y="3613804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2291" y="3613804"/>
            <a:ext cx="8794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Vo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là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6010" y="3613804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un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5890" y="3613804"/>
            <a:ext cx="7439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ave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3945" y="4439548"/>
            <a:ext cx="127662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font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siz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7981" y="4439548"/>
            <a:ext cx="66473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2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%;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0" y="1226820"/>
            <a:ext cx="1524" cy="4259580"/>
          </a:xfrm>
          <a:custGeom>
            <a:avLst/>
            <a:gdLst/>
            <a:ahLst/>
            <a:cxnLst/>
            <a:rect l="l" t="t" r="r" b="b"/>
            <a:pathLst>
              <a:path w="1524" h="4259580">
                <a:moveTo>
                  <a:pt x="0" y="0"/>
                </a:moveTo>
                <a:lnTo>
                  <a:pt x="1524" y="425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85797" y="358797"/>
            <a:ext cx="7290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5147" y="358797"/>
            <a:ext cx="40912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sélect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urs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conte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tue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105" y="1407996"/>
            <a:ext cx="2508767" cy="227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1252" marR="3445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ct val="94401"/>
              </a:lnSpc>
              <a:spcBef>
                <a:spcPts val="728"/>
              </a:spcBef>
            </a:pP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et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"e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" en 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eu</a:t>
            </a:r>
            <a:endParaRPr sz="1400">
              <a:latin typeface="Courier New"/>
              <a:cs typeface="Courier New"/>
            </a:endParaRPr>
          </a:p>
          <a:p>
            <a:pPr marL="12700" marR="34450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li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445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9895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font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1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bol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445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16938">
              <a:lnSpc>
                <a:spcPts val="1300"/>
              </a:lnSpc>
              <a:spcBef>
                <a:spcPts val="490"/>
              </a:spcBef>
            </a:pP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la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le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du i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12700" marR="9895">
              <a:lnSpc>
                <a:spcPct val="94401"/>
              </a:lnSpc>
              <a:spcBef>
                <a:spcPts val="54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ul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ol,</a:t>
            </a:r>
            <a:r>
              <a:rPr sz="1600" b="1" spc="-1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b="1" spc="-2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ul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16" y="1751095"/>
            <a:ext cx="1562528" cy="10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29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sz="1800" spc="-14" dirty="0" smtClean="0">
                <a:latin typeface="Courier New"/>
                <a:cs typeface="Courier New"/>
              </a:rPr>
              <a:t>&gt;</a:t>
            </a:r>
            <a:r>
              <a:rPr sz="1800" spc="0" dirty="0" smtClean="0">
                <a:latin typeface="Courier New"/>
                <a:cs typeface="Courier New"/>
              </a:rPr>
              <a:t>L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560120" marR="34290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5359" y="1794786"/>
            <a:ext cx="186040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100" b="1" spc="-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es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5592" y="2282971"/>
            <a:ext cx="10166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ses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8071" y="2282971"/>
            <a:ext cx="8788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:&lt;</a:t>
            </a:r>
            <a:r>
              <a:rPr sz="2700" spc="4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16" y="2816147"/>
            <a:ext cx="4430137" cy="256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2916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&gt;d</a:t>
            </a:r>
            <a:r>
              <a:rPr sz="2700" spc="0" baseline="4904" dirty="0" smtClean="0">
                <a:latin typeface="Courier New"/>
                <a:cs typeface="Courier New"/>
              </a:rPr>
              <a:t>e </a:t>
            </a:r>
            <a:r>
              <a:rPr sz="2700" spc="-1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&gt;t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re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4" baseline="4904" dirty="0" smtClean="0">
                <a:latin typeface="Courier New"/>
                <a:cs typeface="Courier New"/>
              </a:rPr>
              <a:t>/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&lt;/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32916" marR="34335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&gt;d</a:t>
            </a:r>
            <a:r>
              <a:rPr sz="1800" spc="0" dirty="0" smtClean="0">
                <a:latin typeface="Courier New"/>
                <a:cs typeface="Courier New"/>
              </a:rPr>
              <a:t>'e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h</a:t>
            </a:r>
            <a:r>
              <a:rPr sz="1800" spc="0" dirty="0" smtClean="0">
                <a:latin typeface="Courier New"/>
                <a:cs typeface="Courier New"/>
              </a:rPr>
              <a:t>as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32916" marR="34335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&gt;d</a:t>
            </a:r>
            <a:r>
              <a:rPr sz="1800" spc="0" dirty="0" smtClean="0">
                <a:latin typeface="Courier New"/>
                <a:cs typeface="Courier New"/>
              </a:rPr>
              <a:t>e 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tes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107236" marR="34335">
              <a:lnSpc>
                <a:spcPct val="94401"/>
              </a:lnSpc>
              <a:spcBef>
                <a:spcPts val="215"/>
              </a:spcBef>
            </a:pPr>
            <a:r>
              <a:rPr sz="1600" spc="0" dirty="0" smtClean="0">
                <a:latin typeface="Courier New"/>
                <a:cs typeface="Courier New"/>
              </a:rPr>
              <a:t>&lt;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400" spc="-4" dirty="0" smtClean="0">
                <a:latin typeface="Courier New"/>
                <a:cs typeface="Courier New"/>
              </a:rPr>
              <a:t>&lt;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spc="0" dirty="0" smtClean="0">
                <a:latin typeface="Courier New"/>
                <a:cs typeface="Courier New"/>
              </a:rPr>
              <a:t>&gt;</a:t>
            </a:r>
            <a:r>
              <a:rPr sz="1400" spc="-4" dirty="0" smtClean="0">
                <a:latin typeface="Courier New"/>
                <a:cs typeface="Courier New"/>
              </a:rPr>
              <a:t>o</a:t>
            </a:r>
            <a:r>
              <a:rPr sz="1400" spc="0" dirty="0" smtClean="0">
                <a:latin typeface="Courier New"/>
                <a:cs typeface="Courier New"/>
              </a:rPr>
              <a:t>r</a:t>
            </a:r>
            <a:r>
              <a:rPr sz="1400" spc="-4" dirty="0" smtClean="0">
                <a:latin typeface="Courier New"/>
                <a:cs typeface="Courier New"/>
              </a:rPr>
              <a:t>d</a:t>
            </a:r>
            <a:r>
              <a:rPr sz="1400" spc="-14" dirty="0" smtClean="0">
                <a:latin typeface="Courier New"/>
                <a:cs typeface="Courier New"/>
              </a:rPr>
              <a:t>o</a:t>
            </a:r>
            <a:r>
              <a:rPr sz="1400" spc="0" dirty="0" smtClean="0">
                <a:latin typeface="Courier New"/>
                <a:cs typeface="Courier New"/>
              </a:rPr>
              <a:t>n</a:t>
            </a:r>
            <a:r>
              <a:rPr sz="1400" spc="-4" dirty="0" smtClean="0">
                <a:latin typeface="Courier New"/>
                <a:cs typeface="Courier New"/>
              </a:rPr>
              <a:t>n</a:t>
            </a:r>
            <a:r>
              <a:rPr sz="1400" spc="0" dirty="0" smtClean="0">
                <a:latin typeface="Courier New"/>
                <a:cs typeface="Courier New"/>
              </a:rPr>
              <a:t>é</a:t>
            </a:r>
            <a:r>
              <a:rPr sz="1400" spc="-14" dirty="0" smtClean="0">
                <a:latin typeface="Courier New"/>
                <a:cs typeface="Courier New"/>
              </a:rPr>
              <a:t>es</a:t>
            </a:r>
            <a:r>
              <a:rPr sz="1400" spc="0" dirty="0" smtClean="0">
                <a:latin typeface="Courier New"/>
                <a:cs typeface="Courier New"/>
              </a:rPr>
              <a:t>&lt;</a:t>
            </a:r>
            <a:r>
              <a:rPr sz="1400" spc="-4" dirty="0" smtClean="0">
                <a:latin typeface="Courier New"/>
                <a:cs typeface="Courier New"/>
              </a:rPr>
              <a:t>/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spc="0" dirty="0" smtClean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90066" marR="34335">
              <a:lnSpc>
                <a:spcPct val="94401"/>
              </a:lnSpc>
              <a:spcBef>
                <a:spcPts val="105"/>
              </a:spcBef>
            </a:pPr>
            <a:r>
              <a:rPr sz="1400" spc="-4" dirty="0" smtClean="0">
                <a:latin typeface="Courier New"/>
                <a:cs typeface="Courier New"/>
              </a:rPr>
              <a:t>&lt;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spc="0" dirty="0" smtClean="0">
                <a:latin typeface="Courier New"/>
                <a:cs typeface="Courier New"/>
              </a:rPr>
              <a:t>&gt;</a:t>
            </a:r>
            <a:r>
              <a:rPr sz="1400" spc="-4" dirty="0" smtClean="0">
                <a:latin typeface="Courier New"/>
                <a:cs typeface="Courier New"/>
              </a:rPr>
              <a:t>n</a:t>
            </a:r>
            <a:r>
              <a:rPr sz="1400" spc="0" dirty="0" smtClean="0">
                <a:latin typeface="Courier New"/>
                <a:cs typeface="Courier New"/>
              </a:rPr>
              <a:t>on </a:t>
            </a:r>
            <a:r>
              <a:rPr sz="1400" spc="-14" dirty="0" smtClean="0">
                <a:latin typeface="Courier New"/>
                <a:cs typeface="Courier New"/>
              </a:rPr>
              <a:t>o</a:t>
            </a:r>
            <a:r>
              <a:rPr sz="1400" spc="0" dirty="0" smtClean="0">
                <a:latin typeface="Courier New"/>
                <a:cs typeface="Courier New"/>
              </a:rPr>
              <a:t>r</a:t>
            </a:r>
            <a:r>
              <a:rPr sz="1400" spc="-4" dirty="0" smtClean="0">
                <a:latin typeface="Courier New"/>
                <a:cs typeface="Courier New"/>
              </a:rPr>
              <a:t>d</a:t>
            </a:r>
            <a:r>
              <a:rPr sz="1400" spc="0" dirty="0" smtClean="0">
                <a:latin typeface="Courier New"/>
                <a:cs typeface="Courier New"/>
              </a:rPr>
              <a:t>o</a:t>
            </a:r>
            <a:r>
              <a:rPr sz="1400" spc="-14" dirty="0" smtClean="0">
                <a:latin typeface="Courier New"/>
                <a:cs typeface="Courier New"/>
              </a:rPr>
              <a:t>n</a:t>
            </a:r>
            <a:r>
              <a:rPr sz="1400" spc="0" dirty="0" smtClean="0">
                <a:latin typeface="Courier New"/>
                <a:cs typeface="Courier New"/>
              </a:rPr>
              <a:t>n</a:t>
            </a:r>
            <a:r>
              <a:rPr sz="1400" spc="-4" dirty="0" smtClean="0">
                <a:latin typeface="Courier New"/>
                <a:cs typeface="Courier New"/>
              </a:rPr>
              <a:t>é</a:t>
            </a:r>
            <a:r>
              <a:rPr sz="1400" spc="-14" dirty="0" smtClean="0">
                <a:latin typeface="Courier New"/>
                <a:cs typeface="Courier New"/>
              </a:rPr>
              <a:t>e</a:t>
            </a:r>
            <a:r>
              <a:rPr sz="1400" spc="0" dirty="0" smtClean="0">
                <a:latin typeface="Courier New"/>
                <a:cs typeface="Courier New"/>
              </a:rPr>
              <a:t>s</a:t>
            </a:r>
            <a:r>
              <a:rPr sz="1400" spc="-4" dirty="0" smtClean="0">
                <a:latin typeface="Courier New"/>
                <a:cs typeface="Courier New"/>
              </a:rPr>
              <a:t>&lt;/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spc="0" dirty="0" smtClean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90066" marR="34335">
              <a:lnSpc>
                <a:spcPct val="94401"/>
              </a:lnSpc>
              <a:spcBef>
                <a:spcPts val="45"/>
              </a:spcBef>
            </a:pPr>
            <a:r>
              <a:rPr sz="1400" spc="-4" dirty="0" smtClean="0">
                <a:latin typeface="Courier New"/>
                <a:cs typeface="Courier New"/>
              </a:rPr>
              <a:t>&lt;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spc="0" dirty="0" smtClean="0">
                <a:latin typeface="Courier New"/>
                <a:cs typeface="Courier New"/>
              </a:rPr>
              <a:t>&gt;</a:t>
            </a:r>
            <a:r>
              <a:rPr sz="1400" spc="-4" dirty="0" smtClean="0">
                <a:latin typeface="Courier New"/>
                <a:cs typeface="Courier New"/>
              </a:rPr>
              <a:t>d</a:t>
            </a:r>
            <a:r>
              <a:rPr sz="1400" spc="0" dirty="0" smtClean="0">
                <a:latin typeface="Courier New"/>
                <a:cs typeface="Courier New"/>
              </a:rPr>
              <a:t>e d</a:t>
            </a:r>
            <a:r>
              <a:rPr sz="1400" spc="-19" dirty="0" smtClean="0">
                <a:latin typeface="Courier New"/>
                <a:cs typeface="Courier New"/>
              </a:rPr>
              <a:t>é</a:t>
            </a:r>
            <a:r>
              <a:rPr sz="1400" spc="0" dirty="0" smtClean="0">
                <a:latin typeface="Courier New"/>
                <a:cs typeface="Courier New"/>
              </a:rPr>
              <a:t>f</a:t>
            </a:r>
            <a:r>
              <a:rPr sz="1400" spc="-4" dirty="0" smtClean="0">
                <a:latin typeface="Courier New"/>
                <a:cs typeface="Courier New"/>
              </a:rPr>
              <a:t>i</a:t>
            </a:r>
            <a:r>
              <a:rPr sz="1400" spc="0" dirty="0" smtClean="0">
                <a:latin typeface="Courier New"/>
                <a:cs typeface="Courier New"/>
              </a:rPr>
              <a:t>n</a:t>
            </a:r>
            <a:r>
              <a:rPr sz="1400" spc="-19" dirty="0" smtClean="0">
                <a:latin typeface="Courier New"/>
                <a:cs typeface="Courier New"/>
              </a:rPr>
              <a:t>i</a:t>
            </a:r>
            <a:r>
              <a:rPr sz="1400" spc="0" dirty="0" smtClean="0">
                <a:latin typeface="Courier New"/>
                <a:cs typeface="Courier New"/>
              </a:rPr>
              <a:t>t</a:t>
            </a:r>
            <a:r>
              <a:rPr sz="1400" spc="-4" dirty="0" smtClean="0">
                <a:latin typeface="Courier New"/>
                <a:cs typeface="Courier New"/>
              </a:rPr>
              <a:t>i</a:t>
            </a:r>
            <a:r>
              <a:rPr sz="1400" spc="-14" dirty="0" smtClean="0">
                <a:latin typeface="Courier New"/>
                <a:cs typeface="Courier New"/>
              </a:rPr>
              <a:t>o</a:t>
            </a:r>
            <a:r>
              <a:rPr sz="1400" spc="0" dirty="0" smtClean="0">
                <a:latin typeface="Courier New"/>
                <a:cs typeface="Courier New"/>
              </a:rPr>
              <a:t>n</a:t>
            </a:r>
            <a:r>
              <a:rPr sz="1400" spc="-4" dirty="0" smtClean="0">
                <a:latin typeface="Courier New"/>
                <a:cs typeface="Courier New"/>
              </a:rPr>
              <a:t>&lt;/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li</a:t>
            </a:r>
            <a:r>
              <a:rPr sz="1400" spc="-4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&lt;</a:t>
            </a:r>
            <a:r>
              <a:rPr sz="1600" spc="4" dirty="0" smtClean="0">
                <a:latin typeface="Courier New"/>
                <a:cs typeface="Courier New"/>
              </a:rPr>
              <a:t>/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ul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832916" marR="34335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9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 marR="34335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335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335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5436" y="3090440"/>
            <a:ext cx="100949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 d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9222" y="3090440"/>
            <a:ext cx="68961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5378" y="3455044"/>
            <a:ext cx="2996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2916" y="3455044"/>
            <a:ext cx="2996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8676" y="3455044"/>
            <a:ext cx="1774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3945" y="3730888"/>
            <a:ext cx="127662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font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siz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7981" y="3730888"/>
            <a:ext cx="543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8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%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105" y="3995840"/>
            <a:ext cx="17766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3814572" y="4096424"/>
            <a:ext cx="2057400" cy="1836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75">
              <a:lnSpc>
                <a:spcPts val="1655"/>
              </a:lnSpc>
              <a:spcBef>
                <a:spcPts val="82"/>
              </a:spcBef>
            </a:pP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ul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1226820"/>
            <a:ext cx="1524" cy="4259580"/>
          </a:xfrm>
          <a:custGeom>
            <a:avLst/>
            <a:gdLst/>
            <a:ahLst/>
            <a:cxnLst/>
            <a:rect l="l" t="t" r="r" b="b"/>
            <a:pathLst>
              <a:path w="1524" h="4259580">
                <a:moveTo>
                  <a:pt x="0" y="0"/>
                </a:moveTo>
                <a:lnTo>
                  <a:pt x="1524" y="425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1252" y="4221480"/>
            <a:ext cx="2060448" cy="1821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4572" y="4114800"/>
            <a:ext cx="2057400" cy="1818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0800" y="5184648"/>
            <a:ext cx="2286000" cy="647699"/>
          </a:xfrm>
          <a:custGeom>
            <a:avLst/>
            <a:gdLst/>
            <a:ahLst/>
            <a:cxnLst/>
            <a:rect l="l" t="t" r="r" b="b"/>
            <a:pathLst>
              <a:path w="2286000" h="647700">
                <a:moveTo>
                  <a:pt x="0" y="647699"/>
                </a:moveTo>
                <a:lnTo>
                  <a:pt x="2286000" y="647699"/>
                </a:lnTo>
                <a:lnTo>
                  <a:pt x="2286000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85797" y="358797"/>
            <a:ext cx="7290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5147" y="358797"/>
            <a:ext cx="40912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sélect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urs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conte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tue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50105" y="1407996"/>
            <a:ext cx="2508767" cy="227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1252" marR="3445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ct val="94401"/>
              </a:lnSpc>
              <a:spcBef>
                <a:spcPts val="728"/>
              </a:spcBef>
            </a:pP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et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"e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" en 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eu</a:t>
            </a:r>
            <a:endParaRPr sz="1400">
              <a:latin typeface="Courier New"/>
              <a:cs typeface="Courier New"/>
            </a:endParaRPr>
          </a:p>
          <a:p>
            <a:pPr marL="12700" marR="34450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li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445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9895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font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1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bol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445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16938">
              <a:lnSpc>
                <a:spcPts val="1300"/>
              </a:lnSpc>
              <a:spcBef>
                <a:spcPts val="490"/>
              </a:spcBef>
            </a:pP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/* 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la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le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du i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é</a:t>
            </a:r>
            <a:r>
              <a:rPr sz="14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4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12700" marR="9895">
              <a:lnSpc>
                <a:spcPct val="94401"/>
              </a:lnSpc>
              <a:spcBef>
                <a:spcPts val="54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ul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ol,</a:t>
            </a:r>
            <a:r>
              <a:rPr sz="1600" b="1" spc="-1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b="1" spc="-2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ul</a:t>
            </a:r>
            <a:r>
              <a:rPr sz="1600" b="1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216" y="1751095"/>
            <a:ext cx="1562528" cy="10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29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sz="1800" spc="-14" dirty="0" smtClean="0">
                <a:latin typeface="Courier New"/>
                <a:cs typeface="Courier New"/>
              </a:rPr>
              <a:t>&gt;</a:t>
            </a:r>
            <a:r>
              <a:rPr sz="1800" spc="0" dirty="0" smtClean="0">
                <a:latin typeface="Courier New"/>
                <a:cs typeface="Courier New"/>
              </a:rPr>
              <a:t>L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560120" marR="34290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05359" y="1794786"/>
            <a:ext cx="186040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100" b="1" spc="-9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es 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5592" y="2282971"/>
            <a:ext cx="10166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ses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08071" y="2282971"/>
            <a:ext cx="8788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:&lt;</a:t>
            </a:r>
            <a:r>
              <a:rPr sz="2700" spc="4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432" y="2816147"/>
            <a:ext cx="3609921" cy="1044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&gt;d</a:t>
            </a:r>
            <a:r>
              <a:rPr sz="2700" spc="0" baseline="4904" dirty="0" smtClean="0">
                <a:latin typeface="Courier New"/>
                <a:cs typeface="Courier New"/>
              </a:rPr>
              <a:t>e </a:t>
            </a:r>
            <a:r>
              <a:rPr sz="2700" spc="-1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&gt;t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latin typeface="Courier New"/>
                <a:cs typeface="Courier New"/>
              </a:rPr>
              <a:t>re</a:t>
            </a: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-4" baseline="4904" dirty="0" smtClean="0">
                <a:latin typeface="Courier New"/>
                <a:cs typeface="Courier New"/>
              </a:rPr>
              <a:t>/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&lt;/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335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&gt;d</a:t>
            </a:r>
            <a:r>
              <a:rPr sz="1800" spc="0" dirty="0" smtClean="0">
                <a:latin typeface="Courier New"/>
                <a:cs typeface="Courier New"/>
              </a:rPr>
              <a:t>'e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h</a:t>
            </a:r>
            <a:r>
              <a:rPr sz="1800" spc="0" dirty="0" smtClean="0">
                <a:latin typeface="Courier New"/>
                <a:cs typeface="Courier New"/>
              </a:rPr>
              <a:t>as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4" dirty="0" smtClean="0">
                <a:latin typeface="Courier New"/>
                <a:cs typeface="Courier New"/>
              </a:rPr>
              <a:t>/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335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&gt;d</a:t>
            </a:r>
            <a:r>
              <a:rPr sz="1800" spc="0" dirty="0" smtClean="0">
                <a:latin typeface="Courier New"/>
                <a:cs typeface="Courier New"/>
              </a:rPr>
              <a:t>e 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tes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287019" marR="34335">
              <a:lnSpc>
                <a:spcPct val="94401"/>
              </a:lnSpc>
              <a:spcBef>
                <a:spcPts val="215"/>
              </a:spcBef>
            </a:pPr>
            <a:r>
              <a:rPr sz="1600" spc="0" dirty="0" smtClean="0">
                <a:latin typeface="Courier New"/>
                <a:cs typeface="Courier New"/>
              </a:rPr>
              <a:t>&lt;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400" spc="-4" dirty="0" smtClean="0">
                <a:latin typeface="Courier New"/>
                <a:cs typeface="Courier New"/>
              </a:rPr>
              <a:t>&lt;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spc="0" dirty="0" smtClean="0">
                <a:latin typeface="Courier New"/>
                <a:cs typeface="Courier New"/>
              </a:rPr>
              <a:t>&gt;</a:t>
            </a:r>
            <a:r>
              <a:rPr sz="1400" spc="-4" dirty="0" smtClean="0">
                <a:latin typeface="Courier New"/>
                <a:cs typeface="Courier New"/>
              </a:rPr>
              <a:t>o</a:t>
            </a:r>
            <a:r>
              <a:rPr sz="1400" spc="0" dirty="0" smtClean="0">
                <a:latin typeface="Courier New"/>
                <a:cs typeface="Courier New"/>
              </a:rPr>
              <a:t>r</a:t>
            </a:r>
            <a:r>
              <a:rPr sz="1400" spc="-4" dirty="0" smtClean="0">
                <a:latin typeface="Courier New"/>
                <a:cs typeface="Courier New"/>
              </a:rPr>
              <a:t>d</a:t>
            </a:r>
            <a:r>
              <a:rPr sz="1400" spc="-14" dirty="0" smtClean="0">
                <a:latin typeface="Courier New"/>
                <a:cs typeface="Courier New"/>
              </a:rPr>
              <a:t>o</a:t>
            </a:r>
            <a:r>
              <a:rPr sz="1400" spc="0" dirty="0" smtClean="0">
                <a:latin typeface="Courier New"/>
                <a:cs typeface="Courier New"/>
              </a:rPr>
              <a:t>n</a:t>
            </a:r>
            <a:r>
              <a:rPr sz="1400" spc="-4" dirty="0" smtClean="0">
                <a:latin typeface="Courier New"/>
                <a:cs typeface="Courier New"/>
              </a:rPr>
              <a:t>n</a:t>
            </a:r>
            <a:r>
              <a:rPr sz="1400" spc="0" dirty="0" smtClean="0">
                <a:latin typeface="Courier New"/>
                <a:cs typeface="Courier New"/>
              </a:rPr>
              <a:t>é</a:t>
            </a:r>
            <a:r>
              <a:rPr sz="1400" spc="-14" dirty="0" smtClean="0">
                <a:latin typeface="Courier New"/>
                <a:cs typeface="Courier New"/>
              </a:rPr>
              <a:t>es</a:t>
            </a:r>
            <a:r>
              <a:rPr sz="1400" spc="0" dirty="0" smtClean="0">
                <a:latin typeface="Courier New"/>
                <a:cs typeface="Courier New"/>
              </a:rPr>
              <a:t>&lt;</a:t>
            </a:r>
            <a:r>
              <a:rPr sz="1400" spc="-4" dirty="0" smtClean="0">
                <a:latin typeface="Courier New"/>
                <a:cs typeface="Courier New"/>
              </a:rPr>
              <a:t>/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spc="0" dirty="0" smtClean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5436" y="3090440"/>
            <a:ext cx="100949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 d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69222" y="3090440"/>
            <a:ext cx="68961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100" b="1" spc="-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100" b="1" spc="-14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100" b="1" spc="0" baseline="4203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5378" y="3455044"/>
            <a:ext cx="2996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2916" y="3455044"/>
            <a:ext cx="2996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8676" y="3455044"/>
            <a:ext cx="1774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3945" y="3730888"/>
            <a:ext cx="127662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font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siz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7981" y="3730888"/>
            <a:ext cx="543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8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%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4582" y="3873268"/>
            <a:ext cx="239371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spc="-4" baseline="4203" dirty="0" smtClean="0">
                <a:latin typeface="Courier New"/>
                <a:cs typeface="Courier New"/>
              </a:rPr>
              <a:t>&lt;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100" spc="0" baseline="4203" dirty="0" smtClean="0">
                <a:latin typeface="Courier New"/>
                <a:cs typeface="Courier New"/>
              </a:rPr>
              <a:t>&gt;</a:t>
            </a:r>
            <a:r>
              <a:rPr sz="2100" spc="-4" baseline="4203" dirty="0" smtClean="0">
                <a:latin typeface="Courier New"/>
                <a:cs typeface="Courier New"/>
              </a:rPr>
              <a:t>n</a:t>
            </a:r>
            <a:r>
              <a:rPr sz="2100" spc="0" baseline="4203" dirty="0" smtClean="0">
                <a:latin typeface="Courier New"/>
                <a:cs typeface="Courier New"/>
              </a:rPr>
              <a:t>on </a:t>
            </a:r>
            <a:r>
              <a:rPr sz="2100" spc="-14" baseline="4203" dirty="0" smtClean="0">
                <a:latin typeface="Courier New"/>
                <a:cs typeface="Courier New"/>
              </a:rPr>
              <a:t>o</a:t>
            </a:r>
            <a:r>
              <a:rPr sz="2100" spc="0" baseline="4203" dirty="0" smtClean="0">
                <a:latin typeface="Courier New"/>
                <a:cs typeface="Courier New"/>
              </a:rPr>
              <a:t>r</a:t>
            </a:r>
            <a:r>
              <a:rPr sz="2100" spc="-4" baseline="4203" dirty="0" smtClean="0">
                <a:latin typeface="Courier New"/>
                <a:cs typeface="Courier New"/>
              </a:rPr>
              <a:t>d</a:t>
            </a:r>
            <a:r>
              <a:rPr sz="2100" spc="0" baseline="4203" dirty="0" smtClean="0">
                <a:latin typeface="Courier New"/>
                <a:cs typeface="Courier New"/>
              </a:rPr>
              <a:t>o</a:t>
            </a:r>
            <a:r>
              <a:rPr sz="2100" spc="-14" baseline="4203" dirty="0" smtClean="0">
                <a:latin typeface="Courier New"/>
                <a:cs typeface="Courier New"/>
              </a:rPr>
              <a:t>n</a:t>
            </a:r>
            <a:r>
              <a:rPr sz="2100" spc="0" baseline="4203" dirty="0" smtClean="0">
                <a:latin typeface="Courier New"/>
                <a:cs typeface="Courier New"/>
              </a:rPr>
              <a:t>n</a:t>
            </a:r>
            <a:r>
              <a:rPr sz="2100" spc="-4" baseline="4203" dirty="0" smtClean="0">
                <a:latin typeface="Courier New"/>
                <a:cs typeface="Courier New"/>
              </a:rPr>
              <a:t>é</a:t>
            </a:r>
            <a:r>
              <a:rPr sz="2100" spc="-14" baseline="4203" dirty="0" smtClean="0">
                <a:latin typeface="Courier New"/>
                <a:cs typeface="Courier New"/>
              </a:rPr>
              <a:t>e</a:t>
            </a:r>
            <a:r>
              <a:rPr sz="2100" spc="0" baseline="4203" dirty="0" smtClean="0">
                <a:latin typeface="Courier New"/>
                <a:cs typeface="Courier New"/>
              </a:rPr>
              <a:t>s</a:t>
            </a:r>
            <a:r>
              <a:rPr sz="2100" spc="-4" baseline="4203" dirty="0" smtClean="0">
                <a:latin typeface="Courier New"/>
                <a:cs typeface="Courier New"/>
              </a:rPr>
              <a:t>&lt;/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100" spc="0" baseline="4203" dirty="0" smtClean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827" y="3995840"/>
            <a:ext cx="1145128" cy="31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sz="1600" dirty="0" smtClean="0">
                <a:latin typeface="Courier New"/>
                <a:cs typeface="Courier New"/>
              </a:rPr>
              <a:t>&lt;       </a:t>
            </a:r>
            <a:r>
              <a:rPr sz="1600" spc="-164" dirty="0" smtClean="0">
                <a:latin typeface="Courier New"/>
                <a:cs typeface="Courier New"/>
              </a:rPr>
              <a:t> </a:t>
            </a:r>
            <a:r>
              <a:rPr sz="2400" b="1" spc="0" baseline="2574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16" y="4101644"/>
            <a:ext cx="1968701" cy="1275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066">
              <a:lnSpc>
                <a:spcPts val="1555"/>
              </a:lnSpc>
              <a:spcBef>
                <a:spcPts val="77"/>
              </a:spcBef>
            </a:pPr>
            <a:r>
              <a:rPr sz="2100" spc="-4" baseline="4203" dirty="0" smtClean="0">
                <a:latin typeface="Courier New"/>
                <a:cs typeface="Courier New"/>
              </a:rPr>
              <a:t>&lt;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100" spc="0" baseline="4203" dirty="0" smtClean="0">
                <a:latin typeface="Courier New"/>
                <a:cs typeface="Courier New"/>
              </a:rPr>
              <a:t>&gt;</a:t>
            </a:r>
            <a:r>
              <a:rPr sz="2100" spc="-4" baseline="4203" dirty="0" smtClean="0">
                <a:latin typeface="Courier New"/>
                <a:cs typeface="Courier New"/>
              </a:rPr>
              <a:t>d</a:t>
            </a:r>
            <a:r>
              <a:rPr sz="2100" spc="0" baseline="4203" dirty="0" smtClean="0"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  <a:p>
            <a:pPr marL="832916" marR="26791">
              <a:lnSpc>
                <a:spcPct val="94401"/>
              </a:lnSpc>
              <a:spcBef>
                <a:spcPts val="42"/>
              </a:spcBef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9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 marR="26791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26791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26791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982" y="4101644"/>
            <a:ext cx="164854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d</a:t>
            </a:r>
            <a:r>
              <a:rPr sz="2100" spc="-19" baseline="4203" dirty="0" smtClean="0">
                <a:latin typeface="Courier New"/>
                <a:cs typeface="Courier New"/>
              </a:rPr>
              <a:t>é</a:t>
            </a:r>
            <a:r>
              <a:rPr sz="2100" spc="0" baseline="4203" dirty="0" smtClean="0">
                <a:latin typeface="Courier New"/>
                <a:cs typeface="Courier New"/>
              </a:rPr>
              <a:t>f</a:t>
            </a:r>
            <a:r>
              <a:rPr sz="2100" spc="-4" baseline="4203" dirty="0" smtClean="0">
                <a:latin typeface="Courier New"/>
                <a:cs typeface="Courier New"/>
              </a:rPr>
              <a:t>i</a:t>
            </a:r>
            <a:r>
              <a:rPr sz="2100" spc="0" baseline="4203" dirty="0" smtClean="0">
                <a:latin typeface="Courier New"/>
                <a:cs typeface="Courier New"/>
              </a:rPr>
              <a:t>n</a:t>
            </a:r>
            <a:r>
              <a:rPr sz="2100" spc="-19" baseline="4203" dirty="0" smtClean="0">
                <a:latin typeface="Courier New"/>
                <a:cs typeface="Courier New"/>
              </a:rPr>
              <a:t>i</a:t>
            </a:r>
            <a:r>
              <a:rPr sz="2100" spc="0" baseline="4203" dirty="0" smtClean="0">
                <a:latin typeface="Courier New"/>
                <a:cs typeface="Courier New"/>
              </a:rPr>
              <a:t>t</a:t>
            </a:r>
            <a:r>
              <a:rPr sz="2100" spc="-4" baseline="4203" dirty="0" smtClean="0">
                <a:latin typeface="Courier New"/>
                <a:cs typeface="Courier New"/>
              </a:rPr>
              <a:t>i</a:t>
            </a:r>
            <a:r>
              <a:rPr sz="2100" spc="-14" baseline="4203" dirty="0" smtClean="0">
                <a:latin typeface="Courier New"/>
                <a:cs typeface="Courier New"/>
              </a:rPr>
              <a:t>o</a:t>
            </a:r>
            <a:r>
              <a:rPr sz="2100" spc="0" baseline="4203" dirty="0" smtClean="0">
                <a:latin typeface="Courier New"/>
                <a:cs typeface="Courier New"/>
              </a:rPr>
              <a:t>n</a:t>
            </a:r>
            <a:r>
              <a:rPr sz="2100" spc="-4" baseline="4203" dirty="0" smtClean="0">
                <a:latin typeface="Courier New"/>
                <a:cs typeface="Courier New"/>
              </a:rPr>
              <a:t>&lt;/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li</a:t>
            </a:r>
            <a:r>
              <a:rPr sz="2100" spc="0" baseline="4203" dirty="0" smtClean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00800" y="5184648"/>
            <a:ext cx="2286000" cy="647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86">
              <a:lnSpc>
                <a:spcPct val="101725"/>
              </a:lnSpc>
              <a:spcBef>
                <a:spcPts val="280"/>
              </a:spcBef>
            </a:pPr>
            <a:r>
              <a:rPr sz="1800" spc="0" dirty="0" smtClean="0">
                <a:latin typeface="Calibri"/>
                <a:cs typeface="Calibri"/>
              </a:rPr>
              <a:t>NB</a:t>
            </a:r>
            <a:r>
              <a:rPr sz="1800" spc="-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: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"</a:t>
            </a:r>
            <a:r>
              <a:rPr sz="1800" i="1" spc="-4" dirty="0" smtClean="0">
                <a:latin typeface="Calibri"/>
                <a:cs typeface="Calibri"/>
              </a:rPr>
              <a:t>ti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r>
              <a:rPr sz="1800" i="1" spc="-9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e"</a:t>
            </a:r>
            <a:r>
              <a:rPr sz="1800" i="1" spc="2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25" dirty="0" smtClean="0">
                <a:latin typeface="Calibri"/>
                <a:cs typeface="Calibri"/>
              </a:rPr>
              <a:t>s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en vert</a:t>
            </a:r>
            <a:endParaRPr sz="1800">
              <a:latin typeface="Calibri"/>
              <a:cs typeface="Calibri"/>
            </a:endParaRPr>
          </a:p>
          <a:p>
            <a:pPr marL="91186">
              <a:lnSpc>
                <a:spcPts val="2185"/>
              </a:lnSpc>
              <a:spcBef>
                <a:spcPts val="109"/>
              </a:spcBef>
            </a:pPr>
            <a:r>
              <a:rPr sz="2700" i="1" spc="0" baseline="1517" dirty="0" smtClean="0">
                <a:latin typeface="Calibri"/>
                <a:cs typeface="Calibri"/>
              </a:rPr>
              <a:t>mais pas "Les</a:t>
            </a:r>
            <a:r>
              <a:rPr sz="2700" i="1" spc="9" baseline="1517" dirty="0" smtClean="0">
                <a:latin typeface="Calibri"/>
                <a:cs typeface="Calibri"/>
              </a:rPr>
              <a:t> </a:t>
            </a:r>
            <a:r>
              <a:rPr sz="2700" i="1" spc="0" baseline="1517" dirty="0" smtClean="0">
                <a:latin typeface="Calibri"/>
                <a:cs typeface="Calibri"/>
              </a:rPr>
              <a:t>ba</a:t>
            </a:r>
            <a:r>
              <a:rPr sz="2700" i="1" spc="-9" baseline="1517" dirty="0" smtClean="0">
                <a:latin typeface="Calibri"/>
                <a:cs typeface="Calibri"/>
              </a:rPr>
              <a:t>l</a:t>
            </a:r>
            <a:r>
              <a:rPr sz="2700" i="1" spc="-4" baseline="1517" dirty="0" smtClean="0">
                <a:latin typeface="Calibri"/>
                <a:cs typeface="Calibri"/>
              </a:rPr>
              <a:t>i</a:t>
            </a:r>
            <a:r>
              <a:rPr sz="2700" i="1" spc="0" baseline="1517" dirty="0" smtClean="0">
                <a:latin typeface="Calibri"/>
                <a:cs typeface="Calibri"/>
              </a:rPr>
              <a:t>ses"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1412</Words>
  <Application>Microsoft Office PowerPoint</Application>
  <PresentationFormat>Affichage à l'écran (4:3)</PresentationFormat>
  <Paragraphs>484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mounir</cp:lastModifiedBy>
  <cp:revision>3</cp:revision>
  <dcterms:modified xsi:type="dcterms:W3CDTF">2016-10-26T23:55:17Z</dcterms:modified>
</cp:coreProperties>
</file>