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9141" y="399630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1166" y="3996308"/>
            <a:ext cx="28035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59" baseline="3413" dirty="0" smtClean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osi</a:t>
            </a:r>
            <a:r>
              <a:rPr sz="4800" spc="-14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ionneme</a:t>
            </a:r>
            <a:r>
              <a:rPr sz="4800" spc="-34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0458" y="3996308"/>
            <a:ext cx="13943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ma</a:t>
            </a:r>
            <a:r>
              <a:rPr sz="4800" spc="-4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-19" baseline="3413" dirty="0" smtClean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es,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0629" y="3996308"/>
            <a:ext cx="15751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bo</a:t>
            </a:r>
            <a:r>
              <a:rPr sz="4800" spc="-5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du</a:t>
            </a:r>
            <a:r>
              <a:rPr sz="4800" spc="-44" baseline="3413" dirty="0" smtClean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3765" marR="1255866" algn="ctr">
              <a:lnSpc>
                <a:spcPct val="101725"/>
              </a:lnSpc>
              <a:spcBef>
                <a:spcPts val="434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Cas</a:t>
            </a:r>
            <a:r>
              <a:rPr sz="4400" spc="-29" dirty="0" smtClean="0">
                <a:solidFill>
                  <a:srgbClr val="333399"/>
                </a:solidFill>
                <a:latin typeface="Calibri"/>
                <a:cs typeface="Calibri"/>
              </a:rPr>
              <a:t>c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ading Style She</a:t>
            </a:r>
            <a:r>
              <a:rPr sz="4400" spc="-25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ts</a:t>
            </a:r>
            <a:endParaRPr sz="4400" dirty="0">
              <a:latin typeface="Calibri"/>
              <a:cs typeface="Calibri"/>
            </a:endParaRPr>
          </a:p>
          <a:p>
            <a:pPr marL="3255225" marR="3256138" algn="ctr">
              <a:lnSpc>
                <a:spcPts val="5285"/>
              </a:lnSpc>
              <a:spcBef>
                <a:spcPts val="264"/>
              </a:spcBef>
            </a:pP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(CS</a:t>
            </a:r>
            <a:r>
              <a:rPr sz="6600" spc="4" baseline="1241" dirty="0" smtClean="0">
                <a:solidFill>
                  <a:srgbClr val="333399"/>
                </a:solidFill>
                <a:latin typeface="Calibri"/>
                <a:cs typeface="Calibri"/>
              </a:rPr>
              <a:t>S</a:t>
            </a: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1371600"/>
            <a:ext cx="1524" cy="4572000"/>
          </a:xfrm>
          <a:custGeom>
            <a:avLst/>
            <a:gdLst/>
            <a:ahLst/>
            <a:cxnLst/>
            <a:rect l="l" t="t" r="r" b="b"/>
            <a:pathLst>
              <a:path w="152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9904" y="4294632"/>
            <a:ext cx="2401823" cy="1644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3224" y="4187952"/>
            <a:ext cx="2398776" cy="1641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4872" y="2465832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5984" y="191523"/>
                </a:lnTo>
                <a:lnTo>
                  <a:pt x="23311" y="156350"/>
                </a:lnTo>
                <a:lnTo>
                  <a:pt x="51037" y="123551"/>
                </a:lnTo>
                <a:lnTo>
                  <a:pt x="88221" y="93597"/>
                </a:lnTo>
                <a:lnTo>
                  <a:pt x="133921" y="66960"/>
                </a:lnTo>
                <a:lnTo>
                  <a:pt x="187195" y="44110"/>
                </a:lnTo>
                <a:lnTo>
                  <a:pt x="216379" y="34252"/>
                </a:lnTo>
                <a:lnTo>
                  <a:pt x="247102" y="25518"/>
                </a:lnTo>
                <a:lnTo>
                  <a:pt x="279249" y="17966"/>
                </a:lnTo>
                <a:lnTo>
                  <a:pt x="312700" y="11655"/>
                </a:lnTo>
                <a:lnTo>
                  <a:pt x="347338" y="6644"/>
                </a:lnTo>
                <a:lnTo>
                  <a:pt x="383046" y="2992"/>
                </a:lnTo>
                <a:lnTo>
                  <a:pt x="419706" y="757"/>
                </a:lnTo>
                <a:lnTo>
                  <a:pt x="457200" y="0"/>
                </a:lnTo>
                <a:lnTo>
                  <a:pt x="494693" y="757"/>
                </a:lnTo>
                <a:lnTo>
                  <a:pt x="531353" y="2992"/>
                </a:lnTo>
                <a:lnTo>
                  <a:pt x="567061" y="6644"/>
                </a:lnTo>
                <a:lnTo>
                  <a:pt x="601699" y="11655"/>
                </a:lnTo>
                <a:lnTo>
                  <a:pt x="635150" y="17966"/>
                </a:lnTo>
                <a:lnTo>
                  <a:pt x="667297" y="25518"/>
                </a:lnTo>
                <a:lnTo>
                  <a:pt x="698020" y="34252"/>
                </a:lnTo>
                <a:lnTo>
                  <a:pt x="727204" y="44110"/>
                </a:lnTo>
                <a:lnTo>
                  <a:pt x="780478" y="66960"/>
                </a:lnTo>
                <a:lnTo>
                  <a:pt x="826178" y="93597"/>
                </a:lnTo>
                <a:lnTo>
                  <a:pt x="863362" y="123551"/>
                </a:lnTo>
                <a:lnTo>
                  <a:pt x="891088" y="156350"/>
                </a:lnTo>
                <a:lnTo>
                  <a:pt x="908415" y="191523"/>
                </a:lnTo>
                <a:lnTo>
                  <a:pt x="914400" y="228600"/>
                </a:lnTo>
                <a:lnTo>
                  <a:pt x="912884" y="247346"/>
                </a:lnTo>
                <a:lnTo>
                  <a:pt x="901110" y="283530"/>
                </a:lnTo>
                <a:lnTo>
                  <a:pt x="878466" y="317575"/>
                </a:lnTo>
                <a:lnTo>
                  <a:pt x="845894" y="349010"/>
                </a:lnTo>
                <a:lnTo>
                  <a:pt x="804334" y="377364"/>
                </a:lnTo>
                <a:lnTo>
                  <a:pt x="754729" y="402167"/>
                </a:lnTo>
                <a:lnTo>
                  <a:pt x="698020" y="422947"/>
                </a:lnTo>
                <a:lnTo>
                  <a:pt x="667297" y="431681"/>
                </a:lnTo>
                <a:lnTo>
                  <a:pt x="635150" y="439233"/>
                </a:lnTo>
                <a:lnTo>
                  <a:pt x="601699" y="445544"/>
                </a:lnTo>
                <a:lnTo>
                  <a:pt x="567061" y="450555"/>
                </a:lnTo>
                <a:lnTo>
                  <a:pt x="531353" y="454207"/>
                </a:lnTo>
                <a:lnTo>
                  <a:pt x="494693" y="456442"/>
                </a:lnTo>
                <a:lnTo>
                  <a:pt x="457200" y="457200"/>
                </a:lnTo>
                <a:lnTo>
                  <a:pt x="419706" y="456442"/>
                </a:lnTo>
                <a:lnTo>
                  <a:pt x="383046" y="454207"/>
                </a:lnTo>
                <a:lnTo>
                  <a:pt x="347338" y="450555"/>
                </a:lnTo>
                <a:lnTo>
                  <a:pt x="312700" y="445544"/>
                </a:lnTo>
                <a:lnTo>
                  <a:pt x="279249" y="439233"/>
                </a:lnTo>
                <a:lnTo>
                  <a:pt x="247102" y="431681"/>
                </a:lnTo>
                <a:lnTo>
                  <a:pt x="216379" y="422947"/>
                </a:lnTo>
                <a:lnTo>
                  <a:pt x="187195" y="413089"/>
                </a:lnTo>
                <a:lnTo>
                  <a:pt x="133921" y="390239"/>
                </a:lnTo>
                <a:lnTo>
                  <a:pt x="88221" y="363602"/>
                </a:lnTo>
                <a:lnTo>
                  <a:pt x="51037" y="333648"/>
                </a:lnTo>
                <a:lnTo>
                  <a:pt x="23311" y="300849"/>
                </a:lnTo>
                <a:lnTo>
                  <a:pt x="5984" y="265676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01256" y="28575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73011" y="2929128"/>
            <a:ext cx="2499359" cy="370332"/>
          </a:xfrm>
          <a:custGeom>
            <a:avLst/>
            <a:gdLst/>
            <a:ahLst/>
            <a:cxnLst/>
            <a:rect l="l" t="t" r="r" b="b"/>
            <a:pathLst>
              <a:path w="2499359" h="370332">
                <a:moveTo>
                  <a:pt x="0" y="370332"/>
                </a:moveTo>
                <a:lnTo>
                  <a:pt x="2499359" y="370332"/>
                </a:lnTo>
                <a:lnTo>
                  <a:pt x="2499359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3011" y="2929128"/>
            <a:ext cx="2499359" cy="370332"/>
          </a:xfrm>
          <a:custGeom>
            <a:avLst/>
            <a:gdLst/>
            <a:ahLst/>
            <a:cxnLst/>
            <a:rect l="l" t="t" r="r" b="b"/>
            <a:pathLst>
              <a:path w="2499359" h="370332">
                <a:moveTo>
                  <a:pt x="0" y="370332"/>
                </a:moveTo>
                <a:lnTo>
                  <a:pt x="2499359" y="370332"/>
                </a:lnTo>
                <a:lnTo>
                  <a:pt x="2499359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1512" y="1949196"/>
            <a:ext cx="1600199" cy="457200"/>
          </a:xfrm>
          <a:custGeom>
            <a:avLst/>
            <a:gdLst/>
            <a:ahLst/>
            <a:cxnLst/>
            <a:rect l="l" t="t" r="r" b="b"/>
            <a:pathLst>
              <a:path w="1600199" h="457200">
                <a:moveTo>
                  <a:pt x="0" y="228600"/>
                </a:moveTo>
                <a:lnTo>
                  <a:pt x="10473" y="191523"/>
                </a:lnTo>
                <a:lnTo>
                  <a:pt x="40794" y="156350"/>
                </a:lnTo>
                <a:lnTo>
                  <a:pt x="89315" y="123551"/>
                </a:lnTo>
                <a:lnTo>
                  <a:pt x="154387" y="93597"/>
                </a:lnTo>
                <a:lnTo>
                  <a:pt x="192615" y="79835"/>
                </a:lnTo>
                <a:lnTo>
                  <a:pt x="234362" y="66960"/>
                </a:lnTo>
                <a:lnTo>
                  <a:pt x="279423" y="55032"/>
                </a:lnTo>
                <a:lnTo>
                  <a:pt x="327592" y="44110"/>
                </a:lnTo>
                <a:lnTo>
                  <a:pt x="378663" y="34252"/>
                </a:lnTo>
                <a:lnTo>
                  <a:pt x="432430" y="25518"/>
                </a:lnTo>
                <a:lnTo>
                  <a:pt x="488686" y="17966"/>
                </a:lnTo>
                <a:lnTo>
                  <a:pt x="547225" y="11655"/>
                </a:lnTo>
                <a:lnTo>
                  <a:pt x="607842" y="6644"/>
                </a:lnTo>
                <a:lnTo>
                  <a:pt x="670331" y="2992"/>
                </a:lnTo>
                <a:lnTo>
                  <a:pt x="734486" y="757"/>
                </a:lnTo>
                <a:lnTo>
                  <a:pt x="800099" y="0"/>
                </a:lnTo>
                <a:lnTo>
                  <a:pt x="865713" y="757"/>
                </a:lnTo>
                <a:lnTo>
                  <a:pt x="929868" y="2992"/>
                </a:lnTo>
                <a:lnTo>
                  <a:pt x="992357" y="6644"/>
                </a:lnTo>
                <a:lnTo>
                  <a:pt x="1052974" y="11655"/>
                </a:lnTo>
                <a:lnTo>
                  <a:pt x="1111513" y="17966"/>
                </a:lnTo>
                <a:lnTo>
                  <a:pt x="1167769" y="25518"/>
                </a:lnTo>
                <a:lnTo>
                  <a:pt x="1221536" y="34252"/>
                </a:lnTo>
                <a:lnTo>
                  <a:pt x="1272607" y="44110"/>
                </a:lnTo>
                <a:lnTo>
                  <a:pt x="1320776" y="55032"/>
                </a:lnTo>
                <a:lnTo>
                  <a:pt x="1365837" y="66960"/>
                </a:lnTo>
                <a:lnTo>
                  <a:pt x="1407584" y="79835"/>
                </a:lnTo>
                <a:lnTo>
                  <a:pt x="1445812" y="93597"/>
                </a:lnTo>
                <a:lnTo>
                  <a:pt x="1510884" y="123551"/>
                </a:lnTo>
                <a:lnTo>
                  <a:pt x="1559405" y="156350"/>
                </a:lnTo>
                <a:lnTo>
                  <a:pt x="1589726" y="191523"/>
                </a:lnTo>
                <a:lnTo>
                  <a:pt x="1600199" y="228600"/>
                </a:lnTo>
                <a:lnTo>
                  <a:pt x="1597547" y="247346"/>
                </a:lnTo>
                <a:lnTo>
                  <a:pt x="1576944" y="283530"/>
                </a:lnTo>
                <a:lnTo>
                  <a:pt x="1537317" y="317575"/>
                </a:lnTo>
                <a:lnTo>
                  <a:pt x="1480314" y="349010"/>
                </a:lnTo>
                <a:lnTo>
                  <a:pt x="1407584" y="377364"/>
                </a:lnTo>
                <a:lnTo>
                  <a:pt x="1365837" y="390239"/>
                </a:lnTo>
                <a:lnTo>
                  <a:pt x="1320776" y="402167"/>
                </a:lnTo>
                <a:lnTo>
                  <a:pt x="1272607" y="413089"/>
                </a:lnTo>
                <a:lnTo>
                  <a:pt x="1221536" y="422947"/>
                </a:lnTo>
                <a:lnTo>
                  <a:pt x="1167769" y="431681"/>
                </a:lnTo>
                <a:lnTo>
                  <a:pt x="1111513" y="439233"/>
                </a:lnTo>
                <a:lnTo>
                  <a:pt x="1052974" y="445544"/>
                </a:lnTo>
                <a:lnTo>
                  <a:pt x="992357" y="450555"/>
                </a:lnTo>
                <a:lnTo>
                  <a:pt x="929868" y="454207"/>
                </a:lnTo>
                <a:lnTo>
                  <a:pt x="865713" y="456442"/>
                </a:lnTo>
                <a:lnTo>
                  <a:pt x="800099" y="457200"/>
                </a:lnTo>
                <a:lnTo>
                  <a:pt x="734486" y="456442"/>
                </a:lnTo>
                <a:lnTo>
                  <a:pt x="670331" y="454207"/>
                </a:lnTo>
                <a:lnTo>
                  <a:pt x="607842" y="450555"/>
                </a:lnTo>
                <a:lnTo>
                  <a:pt x="547225" y="445544"/>
                </a:lnTo>
                <a:lnTo>
                  <a:pt x="488686" y="439233"/>
                </a:lnTo>
                <a:lnTo>
                  <a:pt x="432430" y="431681"/>
                </a:lnTo>
                <a:lnTo>
                  <a:pt x="378663" y="422947"/>
                </a:lnTo>
                <a:lnTo>
                  <a:pt x="327592" y="413089"/>
                </a:lnTo>
                <a:lnTo>
                  <a:pt x="279423" y="402167"/>
                </a:lnTo>
                <a:lnTo>
                  <a:pt x="234362" y="390239"/>
                </a:lnTo>
                <a:lnTo>
                  <a:pt x="192615" y="377364"/>
                </a:lnTo>
                <a:lnTo>
                  <a:pt x="154387" y="363602"/>
                </a:lnTo>
                <a:lnTo>
                  <a:pt x="89315" y="333648"/>
                </a:lnTo>
                <a:lnTo>
                  <a:pt x="40794" y="300849"/>
                </a:lnTo>
                <a:lnTo>
                  <a:pt x="10473" y="265676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1050036"/>
            <a:ext cx="228600" cy="879348"/>
          </a:xfrm>
          <a:custGeom>
            <a:avLst/>
            <a:gdLst/>
            <a:ahLst/>
            <a:cxnLst/>
            <a:rect l="l" t="t" r="r" b="b"/>
            <a:pathLst>
              <a:path w="228600" h="879348">
                <a:moveTo>
                  <a:pt x="0" y="879348"/>
                </a:moveTo>
                <a:lnTo>
                  <a:pt x="228600" y="0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6188" y="391667"/>
            <a:ext cx="2996184" cy="818388"/>
          </a:xfrm>
          <a:custGeom>
            <a:avLst/>
            <a:gdLst/>
            <a:ahLst/>
            <a:cxnLst/>
            <a:rect l="l" t="t" r="r" b="b"/>
            <a:pathLst>
              <a:path w="2996184" h="818388">
                <a:moveTo>
                  <a:pt x="0" y="818388"/>
                </a:moveTo>
                <a:lnTo>
                  <a:pt x="2996184" y="818388"/>
                </a:lnTo>
                <a:lnTo>
                  <a:pt x="2996184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76188" y="391667"/>
            <a:ext cx="2996184" cy="818388"/>
          </a:xfrm>
          <a:custGeom>
            <a:avLst/>
            <a:gdLst/>
            <a:ahLst/>
            <a:cxnLst/>
            <a:rect l="l" t="t" r="r" b="b"/>
            <a:pathLst>
              <a:path w="2996184" h="818388">
                <a:moveTo>
                  <a:pt x="0" y="818388"/>
                </a:moveTo>
                <a:lnTo>
                  <a:pt x="2996184" y="818388"/>
                </a:lnTo>
                <a:lnTo>
                  <a:pt x="2996184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ln w="9144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25417" y="358797"/>
            <a:ext cx="17623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Bo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du</a:t>
            </a:r>
            <a:r>
              <a:rPr sz="3600" i="1" spc="-12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3322" y="1361456"/>
            <a:ext cx="77034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8657" y="1407430"/>
            <a:ext cx="58684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6" y="1760148"/>
            <a:ext cx="2078694" cy="3447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Arial"/>
                <a:cs typeface="Arial"/>
              </a:rPr>
              <a:t>html</a:t>
            </a:r>
            <a:r>
              <a:rPr sz="1800" spc="0" dirty="0" smtClean="0">
                <a:solidFill>
                  <a:srgbClr val="3333B3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40716" marR="26730">
              <a:lnSpc>
                <a:spcPct val="95825"/>
              </a:lnSpc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2E3199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2E3199"/>
                </a:solidFill>
                <a:latin typeface="Arial"/>
                <a:cs typeface="Arial"/>
              </a:rPr>
              <a:t>d</a:t>
            </a:r>
            <a:r>
              <a:rPr sz="1800" spc="-25" dirty="0" smtClean="0">
                <a:solidFill>
                  <a:srgbClr val="2E3199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5528" indent="-128320">
              <a:lnSpc>
                <a:spcPct val="96687"/>
              </a:lnSpc>
              <a:spcBef>
                <a:spcPts val="30"/>
              </a:spcBef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"i1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latin typeface="Arial"/>
                <a:cs typeface="Arial"/>
              </a:rPr>
              <a:t>&gt; P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u 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ort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237363" marR="1123578" algn="ctr">
              <a:lnSpc>
                <a:spcPct val="95825"/>
              </a:lnSpc>
              <a:spcBef>
                <a:spcPts val="15"/>
              </a:spcBef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spc="-9" dirty="0" smtClean="0">
                <a:latin typeface="Arial"/>
                <a:cs typeface="Arial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1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5528" indent="-128320">
              <a:lnSpc>
                <a:spcPct val="97262"/>
              </a:lnSpc>
              <a:spcBef>
                <a:spcPts val="15"/>
              </a:spcBef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"i2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latin typeface="Arial"/>
                <a:cs typeface="Arial"/>
              </a:rPr>
              <a:t>&gt; Imp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rta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37363" marR="1123578" algn="ctr">
              <a:lnSpc>
                <a:spcPct val="95825"/>
              </a:lnSpc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spc="-9" dirty="0" smtClean="0">
                <a:latin typeface="Arial"/>
                <a:cs typeface="Arial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1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3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95528" indent="-128320">
              <a:lnSpc>
                <a:spcPct val="97358"/>
              </a:lnSpc>
              <a:spcBef>
                <a:spcPts val="15"/>
              </a:spcBef>
            </a:pPr>
            <a:r>
              <a:rPr sz="1800" spc="4" dirty="0" smtClean="0">
                <a:latin typeface="Arial"/>
                <a:cs typeface="Arial"/>
              </a:rPr>
              <a:t>&lt;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1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"i3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spc="0" dirty="0" smtClean="0">
                <a:latin typeface="Arial"/>
                <a:cs typeface="Arial"/>
              </a:rPr>
              <a:t>&gt; </a:t>
            </a:r>
            <a:r>
              <a:rPr sz="1800" spc="-3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ital</a:t>
            </a:r>
            <a:endParaRPr sz="1800">
              <a:latin typeface="Arial"/>
              <a:cs typeface="Arial"/>
            </a:endParaRPr>
          </a:p>
          <a:p>
            <a:pPr marL="237363" marR="1123578" algn="ctr">
              <a:lnSpc>
                <a:spcPts val="2055"/>
              </a:lnSpc>
              <a:spcBef>
                <a:spcPts val="102"/>
              </a:spcBef>
            </a:pPr>
            <a:r>
              <a:rPr sz="2700" spc="4" baseline="-1610" dirty="0" smtClean="0">
                <a:latin typeface="Arial"/>
                <a:cs typeface="Arial"/>
              </a:rPr>
              <a:t>&lt;</a:t>
            </a:r>
            <a:r>
              <a:rPr sz="2700" spc="-9" baseline="-1610" dirty="0" smtClean="0">
                <a:latin typeface="Arial"/>
                <a:cs typeface="Arial"/>
              </a:rPr>
              <a:t>/</a:t>
            </a:r>
            <a:r>
              <a:rPr sz="2700" b="1" spc="0" baseline="-161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700" b="1" spc="19" baseline="-16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b="1" spc="-39" baseline="-161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700" spc="0" baseline="-1610" dirty="0" smtClean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10870" marR="1085478" algn="ctr">
              <a:lnSpc>
                <a:spcPct val="95825"/>
              </a:lnSpc>
            </a:pPr>
            <a:r>
              <a:rPr sz="1800" spc="-4" dirty="0" smtClean="0">
                <a:latin typeface="Arial"/>
                <a:cs typeface="Arial"/>
              </a:rPr>
              <a:t>&lt;</a:t>
            </a:r>
            <a:r>
              <a:rPr sz="1800" spc="4" dirty="0" smtClean="0">
                <a:latin typeface="Arial"/>
                <a:cs typeface="Arial"/>
              </a:rPr>
              <a:t>/</a:t>
            </a:r>
            <a:r>
              <a:rPr sz="1800" spc="0" dirty="0" smtClean="0">
                <a:solidFill>
                  <a:srgbClr val="2E3199"/>
                </a:solidFill>
                <a:latin typeface="Arial"/>
                <a:cs typeface="Arial"/>
              </a:rPr>
              <a:t>b</a:t>
            </a:r>
            <a:r>
              <a:rPr sz="1800" spc="-9" dirty="0" smtClean="0">
                <a:solidFill>
                  <a:srgbClr val="2E3199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2E3199"/>
                </a:solidFill>
                <a:latin typeface="Arial"/>
                <a:cs typeface="Arial"/>
              </a:rPr>
              <a:t>d</a:t>
            </a:r>
            <a:r>
              <a:rPr sz="1800" spc="-25" dirty="0" smtClean="0">
                <a:solidFill>
                  <a:srgbClr val="2E3199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15"/>
              </a:spcBef>
            </a:pPr>
            <a:r>
              <a:rPr sz="1800" spc="4" dirty="0" smtClean="0">
                <a:latin typeface="Arial"/>
                <a:cs typeface="Arial"/>
              </a:rPr>
              <a:t>&lt;/</a:t>
            </a:r>
            <a:r>
              <a:rPr sz="1800" spc="0" dirty="0" smtClean="0">
                <a:solidFill>
                  <a:srgbClr val="2E3199"/>
                </a:solidFill>
                <a:latin typeface="Arial"/>
                <a:cs typeface="Arial"/>
              </a:rPr>
              <a:t>html</a:t>
            </a:r>
            <a:r>
              <a:rPr sz="1800" spc="0" dirty="0" smtClean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105" y="1799472"/>
            <a:ext cx="1635515" cy="3924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div.i1</a:t>
            </a:r>
            <a:r>
              <a:rPr sz="2400" b="1" spc="-42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182" algn="just">
              <a:lnSpc>
                <a:spcPts val="1812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sz="1600">
              <a:latin typeface="Courier New"/>
              <a:cs typeface="Courier New"/>
            </a:endParaRPr>
          </a:p>
          <a:p>
            <a:pPr marL="12700" marR="182" algn="just">
              <a:lnSpc>
                <a:spcPts val="1812"/>
              </a:lnSpc>
              <a:spcBef>
                <a:spcPts val="27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sz="1600">
              <a:latin typeface="Courier New"/>
              <a:cs typeface="Courier New"/>
            </a:endParaRPr>
          </a:p>
          <a:p>
            <a:pPr marL="12700" marR="182" algn="just">
              <a:lnSpc>
                <a:spcPts val="1812"/>
              </a:lnSpc>
              <a:spcBef>
                <a:spcPts val="27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ts val="1810"/>
              </a:lnSpc>
              <a:spcBef>
                <a:spcPts val="360"/>
              </a:spcBef>
            </a:pPr>
            <a:r>
              <a:rPr sz="2400" b="1" spc="0" baseline="3678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182">
              <a:lnSpc>
                <a:spcPts val="1812"/>
              </a:lnSpc>
              <a:spcBef>
                <a:spcPts val="169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div.i2</a:t>
            </a:r>
            <a:r>
              <a:rPr sz="1600" b="1" spc="-42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 </a:t>
            </a:r>
            <a:endParaRPr sz="1600">
              <a:latin typeface="Courier New"/>
              <a:cs typeface="Courier New"/>
            </a:endParaRPr>
          </a:p>
          <a:p>
            <a:pPr marL="12700" marR="182">
              <a:lnSpc>
                <a:spcPts val="1812"/>
              </a:lnSpc>
              <a:spcBef>
                <a:spcPts val="26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sz="1600">
              <a:latin typeface="Courier New"/>
              <a:cs typeface="Courier New"/>
            </a:endParaRPr>
          </a:p>
          <a:p>
            <a:pPr marL="12700" marR="182">
              <a:lnSpc>
                <a:spcPts val="1812"/>
              </a:lnSpc>
              <a:spcBef>
                <a:spcPts val="26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sz="1600">
              <a:latin typeface="Courier New"/>
              <a:cs typeface="Courier New"/>
            </a:endParaRPr>
          </a:p>
          <a:p>
            <a:pPr marL="12700" marR="182">
              <a:lnSpc>
                <a:spcPts val="1812"/>
              </a:lnSpc>
              <a:spcBef>
                <a:spcPts val="26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ts val="1810"/>
              </a:lnSpc>
              <a:spcBef>
                <a:spcPts val="358"/>
              </a:spcBef>
            </a:pPr>
            <a:r>
              <a:rPr sz="2400" b="1" spc="0" baseline="3678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69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div.i3</a:t>
            </a:r>
            <a:r>
              <a:rPr sz="1600" b="1" spc="-42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26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26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268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ts val="1810"/>
              </a:lnSpc>
              <a:spcBef>
                <a:spcPts val="358"/>
              </a:spcBef>
            </a:pPr>
            <a:r>
              <a:rPr sz="2400" b="1" spc="0" baseline="3678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0209" y="2063124"/>
            <a:ext cx="1031582" cy="75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4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904" marR="304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thin;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209" y="3383162"/>
            <a:ext cx="910687" cy="75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4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904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blue;</a:t>
            </a:r>
            <a:endParaRPr sz="1600">
              <a:latin typeface="Courier New"/>
              <a:cs typeface="Courier New"/>
            </a:endParaRPr>
          </a:p>
          <a:p>
            <a:pPr marL="12700" marR="1104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0414" y="4703200"/>
            <a:ext cx="788791" cy="75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soli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49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red;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thic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3011" y="2929128"/>
            <a:ext cx="2499359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551">
              <a:lnSpc>
                <a:spcPct val="101725"/>
              </a:lnSpc>
              <a:spcBef>
                <a:spcPts val="275"/>
              </a:spcBef>
            </a:pP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ou</a:t>
            </a:r>
            <a:r>
              <a:rPr sz="1800" i="1" spc="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une valeur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num</a:t>
            </a:r>
            <a:r>
              <a:rPr sz="1800" i="1" spc="4" dirty="0" smtClean="0">
                <a:solidFill>
                  <a:srgbClr val="008000"/>
                </a:solidFill>
                <a:latin typeface="Calibri"/>
                <a:cs typeface="Calibri"/>
              </a:rPr>
              <a:t>é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76188" y="391667"/>
            <a:ext cx="2996184" cy="818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497" marR="95719" indent="0" algn="ctr">
              <a:lnSpc>
                <a:spcPts val="1884"/>
              </a:lnSpc>
              <a:spcBef>
                <a:spcPts val="385"/>
              </a:spcBef>
            </a:pP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none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</a:t>
            </a:r>
            <a:r>
              <a:rPr sz="1500" b="1" spc="-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solid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</a:t>
            </a:r>
            <a:r>
              <a:rPr sz="1500" b="1" spc="-1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dotted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</a:t>
            </a:r>
            <a:r>
              <a:rPr sz="1500" b="1" spc="-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dashed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 </a:t>
            </a:r>
            <a:endParaRPr sz="1500">
              <a:latin typeface="Courier New"/>
              <a:cs typeface="Courier New"/>
            </a:endParaRPr>
          </a:p>
          <a:p>
            <a:pPr marL="97497" marR="95719" algn="ctr">
              <a:lnSpc>
                <a:spcPts val="1884"/>
              </a:lnSpc>
            </a:pP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double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</a:t>
            </a:r>
            <a:r>
              <a:rPr sz="1500" b="1" spc="-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groov</a:t>
            </a:r>
            <a:r>
              <a:rPr sz="1500" b="1" spc="-9" dirty="0" smtClean="0">
                <a:solidFill>
                  <a:srgbClr val="008080"/>
                </a:solidFill>
                <a:latin typeface="Courier New"/>
                <a:cs typeface="Courier New"/>
              </a:rPr>
              <a:t>e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</a:t>
            </a:r>
            <a:r>
              <a:rPr sz="1500" b="1" spc="-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ridge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 </a:t>
            </a:r>
            <a:endParaRPr sz="1500">
              <a:latin typeface="Courier New"/>
              <a:cs typeface="Courier New"/>
            </a:endParaRPr>
          </a:p>
          <a:p>
            <a:pPr marL="97497" marR="95719" algn="ctr">
              <a:lnSpc>
                <a:spcPts val="1884"/>
              </a:lnSpc>
            </a:pP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inset</a:t>
            </a:r>
            <a:r>
              <a:rPr sz="1500" b="1" spc="0" dirty="0" smtClean="0">
                <a:solidFill>
                  <a:srgbClr val="008080"/>
                </a:solidFill>
                <a:latin typeface="Arial"/>
                <a:cs typeface="Arial"/>
              </a:rPr>
              <a:t>,</a:t>
            </a:r>
            <a:r>
              <a:rPr sz="1500" b="1" spc="-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outset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/>
          <p:nvPr/>
        </p:nvSpPr>
        <p:spPr>
          <a:xfrm>
            <a:off x="2849880" y="3860682"/>
            <a:ext cx="1687068" cy="2270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0">
              <a:lnSpc>
                <a:spcPts val="1655"/>
              </a:lnSpc>
              <a:spcBef>
                <a:spcPts val="82"/>
              </a:spcBef>
            </a:pP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14" baseline="5517" dirty="0" smtClean="0">
                <a:latin typeface="Courier New"/>
                <a:cs typeface="Courier New"/>
              </a:rPr>
              <a:t>&gt;</a:t>
            </a:r>
            <a:r>
              <a:rPr sz="2400" spc="0" baseline="5517" dirty="0" smtClean="0">
                <a:latin typeface="Courier New"/>
                <a:cs typeface="Courier New"/>
              </a:rPr>
              <a:t>1</a:t>
            </a:r>
            <a:r>
              <a:rPr sz="2400" spc="4" baseline="5517" dirty="0" smtClean="0">
                <a:latin typeface="Courier New"/>
                <a:cs typeface="Courier New"/>
              </a:rPr>
              <a:t>&lt;/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r>
              <a:rPr sz="2400" spc="14" baseline="5517" dirty="0" smtClean="0">
                <a:latin typeface="Courier New"/>
                <a:cs typeface="Courier New"/>
              </a:rPr>
              <a:t>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49402">
              <a:lnSpc>
                <a:spcPct val="94401"/>
              </a:lnSpc>
              <a:spcBef>
                <a:spcPts val="22"/>
              </a:spcBef>
            </a:pP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&gt;&lt;/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9" dirty="0" smtClean="0">
                <a:latin typeface="Courier New"/>
                <a:cs typeface="Courier New"/>
              </a:rPr>
              <a:t>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00" y="1371600"/>
            <a:ext cx="1524" cy="3657600"/>
          </a:xfrm>
          <a:custGeom>
            <a:avLst/>
            <a:gdLst/>
            <a:ahLst/>
            <a:cxnLst/>
            <a:rect l="l" t="t" r="r" b="b"/>
            <a:pathLst>
              <a:path w="1524" h="3657600">
                <a:moveTo>
                  <a:pt x="0" y="0"/>
                </a:moveTo>
                <a:lnTo>
                  <a:pt x="1524" y="3657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9880" y="3892296"/>
            <a:ext cx="1687068" cy="2238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3785616"/>
            <a:ext cx="1684020" cy="2235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0116" y="2715767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2286000" h="457200">
                <a:moveTo>
                  <a:pt x="0" y="228600"/>
                </a:moveTo>
                <a:lnTo>
                  <a:pt x="14958" y="191523"/>
                </a:lnTo>
                <a:lnTo>
                  <a:pt x="58265" y="156350"/>
                </a:lnTo>
                <a:lnTo>
                  <a:pt x="127569" y="123551"/>
                </a:lnTo>
                <a:lnTo>
                  <a:pt x="171234" y="108189"/>
                </a:lnTo>
                <a:lnTo>
                  <a:pt x="220516" y="93597"/>
                </a:lnTo>
                <a:lnTo>
                  <a:pt x="275121" y="79835"/>
                </a:lnTo>
                <a:lnTo>
                  <a:pt x="334756" y="66960"/>
                </a:lnTo>
                <a:lnTo>
                  <a:pt x="399125" y="55032"/>
                </a:lnTo>
                <a:lnTo>
                  <a:pt x="467935" y="44110"/>
                </a:lnTo>
                <a:lnTo>
                  <a:pt x="540891" y="34252"/>
                </a:lnTo>
                <a:lnTo>
                  <a:pt x="617701" y="25518"/>
                </a:lnTo>
                <a:lnTo>
                  <a:pt x="698069" y="17966"/>
                </a:lnTo>
                <a:lnTo>
                  <a:pt x="781702" y="11655"/>
                </a:lnTo>
                <a:lnTo>
                  <a:pt x="868305" y="6644"/>
                </a:lnTo>
                <a:lnTo>
                  <a:pt x="957585" y="2992"/>
                </a:lnTo>
                <a:lnTo>
                  <a:pt x="1049248" y="757"/>
                </a:lnTo>
                <a:lnTo>
                  <a:pt x="1143000" y="0"/>
                </a:lnTo>
                <a:lnTo>
                  <a:pt x="1236751" y="757"/>
                </a:lnTo>
                <a:lnTo>
                  <a:pt x="1328414" y="2992"/>
                </a:lnTo>
                <a:lnTo>
                  <a:pt x="1417694" y="6644"/>
                </a:lnTo>
                <a:lnTo>
                  <a:pt x="1504297" y="11655"/>
                </a:lnTo>
                <a:lnTo>
                  <a:pt x="1587930" y="17966"/>
                </a:lnTo>
                <a:lnTo>
                  <a:pt x="1668298" y="25518"/>
                </a:lnTo>
                <a:lnTo>
                  <a:pt x="1745108" y="34252"/>
                </a:lnTo>
                <a:lnTo>
                  <a:pt x="1818064" y="44110"/>
                </a:lnTo>
                <a:lnTo>
                  <a:pt x="1886874" y="55032"/>
                </a:lnTo>
                <a:lnTo>
                  <a:pt x="1951243" y="66960"/>
                </a:lnTo>
                <a:lnTo>
                  <a:pt x="2010878" y="79835"/>
                </a:lnTo>
                <a:lnTo>
                  <a:pt x="2065483" y="93597"/>
                </a:lnTo>
                <a:lnTo>
                  <a:pt x="2114765" y="108189"/>
                </a:lnTo>
                <a:lnTo>
                  <a:pt x="2158430" y="123551"/>
                </a:lnTo>
                <a:lnTo>
                  <a:pt x="2196185" y="139624"/>
                </a:lnTo>
                <a:lnTo>
                  <a:pt x="2252784" y="173669"/>
                </a:lnTo>
                <a:lnTo>
                  <a:pt x="2282211" y="209853"/>
                </a:lnTo>
                <a:lnTo>
                  <a:pt x="2286000" y="228600"/>
                </a:lnTo>
                <a:lnTo>
                  <a:pt x="2282211" y="247346"/>
                </a:lnTo>
                <a:lnTo>
                  <a:pt x="2252784" y="283530"/>
                </a:lnTo>
                <a:lnTo>
                  <a:pt x="2196185" y="317575"/>
                </a:lnTo>
                <a:lnTo>
                  <a:pt x="2158430" y="333648"/>
                </a:lnTo>
                <a:lnTo>
                  <a:pt x="2114765" y="349010"/>
                </a:lnTo>
                <a:lnTo>
                  <a:pt x="2065483" y="363602"/>
                </a:lnTo>
                <a:lnTo>
                  <a:pt x="2010878" y="377364"/>
                </a:lnTo>
                <a:lnTo>
                  <a:pt x="1951243" y="390239"/>
                </a:lnTo>
                <a:lnTo>
                  <a:pt x="1886874" y="402167"/>
                </a:lnTo>
                <a:lnTo>
                  <a:pt x="1818064" y="413089"/>
                </a:lnTo>
                <a:lnTo>
                  <a:pt x="1745108" y="422947"/>
                </a:lnTo>
                <a:lnTo>
                  <a:pt x="1668298" y="431681"/>
                </a:lnTo>
                <a:lnTo>
                  <a:pt x="1587930" y="439233"/>
                </a:lnTo>
                <a:lnTo>
                  <a:pt x="1504297" y="445544"/>
                </a:lnTo>
                <a:lnTo>
                  <a:pt x="1417694" y="450555"/>
                </a:lnTo>
                <a:lnTo>
                  <a:pt x="1328414" y="454207"/>
                </a:lnTo>
                <a:lnTo>
                  <a:pt x="1236751" y="456442"/>
                </a:lnTo>
                <a:lnTo>
                  <a:pt x="1143000" y="457200"/>
                </a:lnTo>
                <a:lnTo>
                  <a:pt x="1049248" y="456442"/>
                </a:lnTo>
                <a:lnTo>
                  <a:pt x="957585" y="454207"/>
                </a:lnTo>
                <a:lnTo>
                  <a:pt x="868305" y="450555"/>
                </a:lnTo>
                <a:lnTo>
                  <a:pt x="781702" y="445544"/>
                </a:lnTo>
                <a:lnTo>
                  <a:pt x="698069" y="439233"/>
                </a:lnTo>
                <a:lnTo>
                  <a:pt x="617701" y="431681"/>
                </a:lnTo>
                <a:lnTo>
                  <a:pt x="540891" y="422947"/>
                </a:lnTo>
                <a:lnTo>
                  <a:pt x="467935" y="413089"/>
                </a:lnTo>
                <a:lnTo>
                  <a:pt x="399125" y="402167"/>
                </a:lnTo>
                <a:lnTo>
                  <a:pt x="334756" y="390239"/>
                </a:lnTo>
                <a:lnTo>
                  <a:pt x="275121" y="377364"/>
                </a:lnTo>
                <a:lnTo>
                  <a:pt x="220516" y="363602"/>
                </a:lnTo>
                <a:lnTo>
                  <a:pt x="171234" y="349010"/>
                </a:lnTo>
                <a:lnTo>
                  <a:pt x="127569" y="333648"/>
                </a:lnTo>
                <a:lnTo>
                  <a:pt x="89814" y="317575"/>
                </a:lnTo>
                <a:lnTo>
                  <a:pt x="33215" y="283530"/>
                </a:lnTo>
                <a:lnTo>
                  <a:pt x="3788" y="247346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1632" y="2473452"/>
            <a:ext cx="138684" cy="237744"/>
          </a:xfrm>
          <a:custGeom>
            <a:avLst/>
            <a:gdLst/>
            <a:ahLst/>
            <a:cxnLst/>
            <a:rect l="l" t="t" r="r" b="b"/>
            <a:pathLst>
              <a:path w="138684" h="237744">
                <a:moveTo>
                  <a:pt x="0" y="237744"/>
                </a:moveTo>
                <a:lnTo>
                  <a:pt x="138684" y="0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9628" y="2246376"/>
            <a:ext cx="1586483" cy="370332"/>
          </a:xfrm>
          <a:custGeom>
            <a:avLst/>
            <a:gdLst/>
            <a:ahLst/>
            <a:cxnLst/>
            <a:rect l="l" t="t" r="r" b="b"/>
            <a:pathLst>
              <a:path w="1586483" h="370332">
                <a:moveTo>
                  <a:pt x="0" y="370332"/>
                </a:moveTo>
                <a:lnTo>
                  <a:pt x="1586483" y="370332"/>
                </a:lnTo>
                <a:lnTo>
                  <a:pt x="158648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9628" y="2246376"/>
            <a:ext cx="1586483" cy="370332"/>
          </a:xfrm>
          <a:custGeom>
            <a:avLst/>
            <a:gdLst/>
            <a:ahLst/>
            <a:cxnLst/>
            <a:rect l="l" t="t" r="r" b="b"/>
            <a:pathLst>
              <a:path w="1586483" h="370332">
                <a:moveTo>
                  <a:pt x="0" y="370332"/>
                </a:moveTo>
                <a:lnTo>
                  <a:pt x="1586483" y="370332"/>
                </a:lnTo>
                <a:lnTo>
                  <a:pt x="158648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7628" y="4876800"/>
            <a:ext cx="726948" cy="347472"/>
          </a:xfrm>
          <a:custGeom>
            <a:avLst/>
            <a:gdLst/>
            <a:ahLst/>
            <a:cxnLst/>
            <a:rect l="l" t="t" r="r" b="b"/>
            <a:pathLst>
              <a:path w="726948" h="347472">
                <a:moveTo>
                  <a:pt x="0" y="173736"/>
                </a:moveTo>
                <a:lnTo>
                  <a:pt x="4756" y="145540"/>
                </a:lnTo>
                <a:lnTo>
                  <a:pt x="18525" y="118798"/>
                </a:lnTo>
                <a:lnTo>
                  <a:pt x="40561" y="93867"/>
                </a:lnTo>
                <a:lnTo>
                  <a:pt x="70116" y="71103"/>
                </a:lnTo>
                <a:lnTo>
                  <a:pt x="106441" y="50863"/>
                </a:lnTo>
                <a:lnTo>
                  <a:pt x="148791" y="33503"/>
                </a:lnTo>
                <a:lnTo>
                  <a:pt x="171991" y="26015"/>
                </a:lnTo>
                <a:lnTo>
                  <a:pt x="196416" y="19380"/>
                </a:lnTo>
                <a:lnTo>
                  <a:pt x="221974" y="13644"/>
                </a:lnTo>
                <a:lnTo>
                  <a:pt x="248570" y="8851"/>
                </a:lnTo>
                <a:lnTo>
                  <a:pt x="276112" y="5045"/>
                </a:lnTo>
                <a:lnTo>
                  <a:pt x="304505" y="2272"/>
                </a:lnTo>
                <a:lnTo>
                  <a:pt x="333657" y="575"/>
                </a:lnTo>
                <a:lnTo>
                  <a:pt x="363474" y="0"/>
                </a:lnTo>
                <a:lnTo>
                  <a:pt x="393290" y="575"/>
                </a:lnTo>
                <a:lnTo>
                  <a:pt x="422442" y="2272"/>
                </a:lnTo>
                <a:lnTo>
                  <a:pt x="450835" y="5045"/>
                </a:lnTo>
                <a:lnTo>
                  <a:pt x="478377" y="8851"/>
                </a:lnTo>
                <a:lnTo>
                  <a:pt x="504973" y="13644"/>
                </a:lnTo>
                <a:lnTo>
                  <a:pt x="530531" y="19380"/>
                </a:lnTo>
                <a:lnTo>
                  <a:pt x="554956" y="26015"/>
                </a:lnTo>
                <a:lnTo>
                  <a:pt x="578156" y="33503"/>
                </a:lnTo>
                <a:lnTo>
                  <a:pt x="620506" y="50863"/>
                </a:lnTo>
                <a:lnTo>
                  <a:pt x="656831" y="71103"/>
                </a:lnTo>
                <a:lnTo>
                  <a:pt x="686386" y="93867"/>
                </a:lnTo>
                <a:lnTo>
                  <a:pt x="708422" y="118798"/>
                </a:lnTo>
                <a:lnTo>
                  <a:pt x="722191" y="145540"/>
                </a:lnTo>
                <a:lnTo>
                  <a:pt x="726948" y="173736"/>
                </a:lnTo>
                <a:lnTo>
                  <a:pt x="725743" y="187993"/>
                </a:lnTo>
                <a:lnTo>
                  <a:pt x="716387" y="215506"/>
                </a:lnTo>
                <a:lnTo>
                  <a:pt x="698390" y="241387"/>
                </a:lnTo>
                <a:lnTo>
                  <a:pt x="672502" y="265279"/>
                </a:lnTo>
                <a:lnTo>
                  <a:pt x="639468" y="286826"/>
                </a:lnTo>
                <a:lnTo>
                  <a:pt x="600037" y="305670"/>
                </a:lnTo>
                <a:lnTo>
                  <a:pt x="554956" y="321456"/>
                </a:lnTo>
                <a:lnTo>
                  <a:pt x="530531" y="328091"/>
                </a:lnTo>
                <a:lnTo>
                  <a:pt x="504973" y="333827"/>
                </a:lnTo>
                <a:lnTo>
                  <a:pt x="478377" y="338620"/>
                </a:lnTo>
                <a:lnTo>
                  <a:pt x="450835" y="342426"/>
                </a:lnTo>
                <a:lnTo>
                  <a:pt x="422442" y="345199"/>
                </a:lnTo>
                <a:lnTo>
                  <a:pt x="393290" y="346896"/>
                </a:lnTo>
                <a:lnTo>
                  <a:pt x="363474" y="347472"/>
                </a:lnTo>
                <a:lnTo>
                  <a:pt x="333657" y="346896"/>
                </a:lnTo>
                <a:lnTo>
                  <a:pt x="304505" y="345199"/>
                </a:lnTo>
                <a:lnTo>
                  <a:pt x="276112" y="342426"/>
                </a:lnTo>
                <a:lnTo>
                  <a:pt x="248570" y="338620"/>
                </a:lnTo>
                <a:lnTo>
                  <a:pt x="221974" y="333827"/>
                </a:lnTo>
                <a:lnTo>
                  <a:pt x="196416" y="328091"/>
                </a:lnTo>
                <a:lnTo>
                  <a:pt x="171991" y="321456"/>
                </a:lnTo>
                <a:lnTo>
                  <a:pt x="148791" y="313968"/>
                </a:lnTo>
                <a:lnTo>
                  <a:pt x="106441" y="296608"/>
                </a:lnTo>
                <a:lnTo>
                  <a:pt x="70116" y="276368"/>
                </a:lnTo>
                <a:lnTo>
                  <a:pt x="40561" y="253604"/>
                </a:lnTo>
                <a:lnTo>
                  <a:pt x="18525" y="228673"/>
                </a:lnTo>
                <a:lnTo>
                  <a:pt x="4756" y="201931"/>
                </a:lnTo>
                <a:lnTo>
                  <a:pt x="0" y="173736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58356" y="5222748"/>
            <a:ext cx="82296" cy="143255"/>
          </a:xfrm>
          <a:custGeom>
            <a:avLst/>
            <a:gdLst/>
            <a:ahLst/>
            <a:cxnLst/>
            <a:rect l="l" t="t" r="r" b="b"/>
            <a:pathLst>
              <a:path w="82296" h="143255">
                <a:moveTo>
                  <a:pt x="82296" y="143255"/>
                </a:moveTo>
                <a:lnTo>
                  <a:pt x="0" y="0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5164" y="5294376"/>
            <a:ext cx="1737360" cy="350520"/>
          </a:xfrm>
          <a:custGeom>
            <a:avLst/>
            <a:gdLst/>
            <a:ahLst/>
            <a:cxnLst/>
            <a:rect l="l" t="t" r="r" b="b"/>
            <a:pathLst>
              <a:path w="1737360" h="350520">
                <a:moveTo>
                  <a:pt x="0" y="350520"/>
                </a:moveTo>
                <a:lnTo>
                  <a:pt x="1737360" y="350520"/>
                </a:lnTo>
                <a:lnTo>
                  <a:pt x="1737360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65164" y="5294376"/>
            <a:ext cx="1737360" cy="350520"/>
          </a:xfrm>
          <a:custGeom>
            <a:avLst/>
            <a:gdLst/>
            <a:ahLst/>
            <a:cxnLst/>
            <a:rect l="l" t="t" r="r" b="b"/>
            <a:pathLst>
              <a:path w="1737360" h="350520">
                <a:moveTo>
                  <a:pt x="0" y="350520"/>
                </a:moveTo>
                <a:lnTo>
                  <a:pt x="1737360" y="350520"/>
                </a:lnTo>
                <a:lnTo>
                  <a:pt x="1737360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ln w="9143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19934" y="358797"/>
            <a:ext cx="17623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Bo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du</a:t>
            </a:r>
            <a:r>
              <a:rPr sz="3600" i="1" spc="-12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1185" y="358797"/>
            <a:ext cx="23909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des tabl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aux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216" y="1759096"/>
            <a:ext cx="1426991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9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0105" y="1799472"/>
            <a:ext cx="2498256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400" b="1" spc="-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font-s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z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9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-l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8432" y="2290972"/>
            <a:ext cx="21085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r>
              <a:rPr sz="2700" b="1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0105" y="2326776"/>
            <a:ext cx="908346" cy="1284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8575">
              <a:lnSpc>
                <a:spcPts val="1812"/>
              </a:lnSpc>
              <a:spcBef>
                <a:spcPts val="187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28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12700" marR="8575">
              <a:lnSpc>
                <a:spcPts val="1812"/>
              </a:lnSpc>
              <a:spcBef>
                <a:spcPts val="264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ts val="1810"/>
              </a:lnSpc>
              <a:spcBef>
                <a:spcPts val="355"/>
              </a:spcBef>
            </a:pPr>
            <a:r>
              <a:rPr sz="2400" b="1" spc="0" baseline="3678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69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7432" y="2576712"/>
            <a:ext cx="35978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&gt;A&lt;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14" baseline="5517" dirty="0" smtClean="0">
                <a:latin typeface="Courier New"/>
                <a:cs typeface="Courier New"/>
              </a:rPr>
              <a:t>&gt;</a:t>
            </a:r>
            <a:r>
              <a:rPr sz="2400" spc="0" baseline="5517" dirty="0" smtClean="0">
                <a:latin typeface="Courier New"/>
                <a:cs typeface="Courier New"/>
              </a:rPr>
              <a:t>1</a:t>
            </a:r>
            <a:r>
              <a:rPr sz="2400" spc="4" baseline="5517" dirty="0" smtClean="0">
                <a:latin typeface="Courier New"/>
                <a:cs typeface="Courier New"/>
              </a:rPr>
              <a:t>&lt;/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r>
              <a:rPr sz="2400" spc="14" baseline="5517" dirty="0" smtClean="0">
                <a:latin typeface="Courier New"/>
                <a:cs typeface="Courier New"/>
              </a:rPr>
              <a:t>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5864" y="2591952"/>
            <a:ext cx="90996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-4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5864" y="2855858"/>
            <a:ext cx="200774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px</a:t>
            </a:r>
            <a:r>
              <a:rPr sz="2400" b="1" spc="-13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-4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16" y="3058550"/>
            <a:ext cx="3746903" cy="759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&gt;B&lt;/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r>
              <a:rPr sz="2400" spc="14" baseline="5517" dirty="0" smtClean="0">
                <a:latin typeface="Courier New"/>
                <a:cs typeface="Courier New"/>
              </a:rPr>
              <a:t>2</a:t>
            </a: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14" baseline="5517" dirty="0" smtClean="0">
                <a:latin typeface="Courier New"/>
                <a:cs typeface="Courier New"/>
              </a:rPr>
              <a:t>&gt;</a:t>
            </a: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5601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&gt;&lt;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r </a:t>
            </a:r>
            <a:r>
              <a:rPr sz="1800" spc="0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5864" y="3383162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0105" y="3646814"/>
            <a:ext cx="322919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e:</a:t>
            </a:r>
            <a:r>
              <a:rPr sz="2400" b="1" spc="-153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432" y="3847982"/>
            <a:ext cx="188802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&gt;A&lt;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9611" y="3847982"/>
            <a:ext cx="210753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2400" baseline="20229" dirty="0" smtClean="0">
                <a:solidFill>
                  <a:srgbClr val="000080"/>
                </a:solidFill>
                <a:latin typeface="Courier New"/>
                <a:cs typeface="Courier New"/>
              </a:rPr>
              <a:t>t               </a:t>
            </a:r>
            <a:r>
              <a:rPr sz="2400" spc="-234" baseline="2022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484" y="4091598"/>
            <a:ext cx="18880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r>
              <a:rPr sz="2400" spc="14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0" baseline="5517" dirty="0" smtClean="0">
                <a:latin typeface="Courier New"/>
                <a:cs typeface="Courier New"/>
              </a:rPr>
              <a:t>&gt;B&lt;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4663" y="4091598"/>
            <a:ext cx="5118764" cy="1103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2415"/>
              </a:lnSpc>
              <a:spcBef>
                <a:spcPts val="120"/>
              </a:spcBef>
            </a:pPr>
            <a:r>
              <a:rPr sz="2400" spc="0" baseline="23908" dirty="0" smtClean="0">
                <a:solidFill>
                  <a:srgbClr val="000080"/>
                </a:solidFill>
                <a:latin typeface="Courier New"/>
                <a:cs typeface="Courier New"/>
              </a:rPr>
              <a:t>t              </a:t>
            </a:r>
            <a:r>
              <a:rPr sz="2400" spc="440" baseline="23908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-7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98141">
              <a:lnSpc>
                <a:spcPct val="94401"/>
              </a:lnSpc>
              <a:spcBef>
                <a:spcPts val="139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e:</a:t>
            </a:r>
            <a:r>
              <a:rPr sz="1600" b="1" spc="-15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1898141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14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898141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empty-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10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16" y="4332116"/>
            <a:ext cx="1698266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012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45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105" y="5231804"/>
            <a:ext cx="1776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5164" y="5294376"/>
            <a:ext cx="1737360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476">
              <a:lnSpc>
                <a:spcPct val="95825"/>
              </a:lnSpc>
              <a:spcBef>
                <a:spcPts val="315"/>
              </a:spcBef>
            </a:pPr>
            <a:r>
              <a:rPr sz="1600" i="1" spc="0" dirty="0" smtClean="0">
                <a:solidFill>
                  <a:srgbClr val="008080"/>
                </a:solidFill>
                <a:latin typeface="Arial"/>
                <a:cs typeface="Arial"/>
              </a:rPr>
              <a:t>par</a:t>
            </a:r>
            <a:r>
              <a:rPr sz="1600" i="1" spc="-13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Arial"/>
                <a:cs typeface="Arial"/>
              </a:rPr>
              <a:t>défaut</a:t>
            </a:r>
            <a:r>
              <a:rPr sz="1600" i="1" spc="-19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Arial"/>
                <a:cs typeface="Arial"/>
              </a:rPr>
              <a:t>:</a:t>
            </a:r>
            <a:r>
              <a:rPr sz="1600" i="1" spc="14" dirty="0" smtClean="0">
                <a:solidFill>
                  <a:srgbClr val="00808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008080"/>
                </a:solidFill>
                <a:latin typeface="Arial"/>
                <a:cs typeface="Arial"/>
              </a:rPr>
              <a:t>h</a:t>
            </a:r>
            <a:r>
              <a:rPr sz="1600" spc="4" dirty="0" smtClean="0">
                <a:solidFill>
                  <a:srgbClr val="00808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008080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29628" y="2246376"/>
            <a:ext cx="1586483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86">
              <a:lnSpc>
                <a:spcPct val="95825"/>
              </a:lnSpc>
              <a:spcBef>
                <a:spcPts val="300"/>
              </a:spcBef>
            </a:pP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fact</a:t>
            </a:r>
            <a:r>
              <a:rPr sz="1800" i="1" spc="-4" dirty="0" smtClean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ri</a:t>
            </a:r>
            <a:r>
              <a:rPr sz="1800" i="1" spc="-4" dirty="0" smtClean="0">
                <a:solidFill>
                  <a:srgbClr val="008000"/>
                </a:solidFill>
                <a:latin typeface="Arial"/>
                <a:cs typeface="Arial"/>
              </a:rPr>
              <a:t>sa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ti</a:t>
            </a:r>
            <a:r>
              <a:rPr sz="1800" i="1" spc="-4" dirty="0" smtClean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800" i="1" spc="4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800" i="1" spc="0" dirty="0" smtClean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886965" y="4546092"/>
            <a:ext cx="2794762" cy="1839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1"/>
              </a:spcBef>
            </a:pPr>
            <a:endParaRPr sz="950"/>
          </a:p>
          <a:p>
            <a:pPr marL="35052" marR="194991" indent="-35052">
              <a:lnSpc>
                <a:spcPts val="1812"/>
              </a:lnSpc>
            </a:pPr>
            <a:r>
              <a:rPr sz="1600" spc="0" dirty="0" smtClean="0">
                <a:latin typeface="Courier New"/>
                <a:cs typeface="Courier New"/>
              </a:rPr>
              <a:t>A&lt;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&gt;&lt;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spc="14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1</a:t>
            </a:r>
            <a:r>
              <a:rPr sz="1600" spc="4" dirty="0" smtClean="0">
                <a:latin typeface="Courier New"/>
                <a:cs typeface="Courier New"/>
              </a:rPr>
              <a:t>&lt;/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14" dirty="0" smtClean="0">
                <a:latin typeface="Courier New"/>
                <a:cs typeface="Courier New"/>
              </a:rPr>
              <a:t>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1600" spc="0" dirty="0" smtClean="0">
                <a:latin typeface="Courier New"/>
                <a:cs typeface="Courier New"/>
              </a:rPr>
              <a:t>&gt; </a:t>
            </a:r>
            <a:endParaRPr sz="1600">
              <a:latin typeface="Courier New"/>
              <a:cs typeface="Courier New"/>
            </a:endParaRPr>
          </a:p>
          <a:p>
            <a:pPr marL="35052" marR="194991">
              <a:lnSpc>
                <a:spcPts val="1812"/>
              </a:lnSpc>
              <a:spcBef>
                <a:spcPts val="119"/>
              </a:spcBef>
            </a:pPr>
            <a:r>
              <a:rPr sz="1600" spc="0" dirty="0" smtClean="0">
                <a:latin typeface="Courier New"/>
                <a:cs typeface="Courier New"/>
              </a:rPr>
              <a:t>B&lt;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&gt;&lt;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&gt;&lt;/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14" dirty="0" smtClean="0">
                <a:latin typeface="Courier New"/>
                <a:cs typeface="Courier New"/>
              </a:rPr>
              <a:t>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1371600"/>
            <a:ext cx="1524" cy="4572000"/>
          </a:xfrm>
          <a:custGeom>
            <a:avLst/>
            <a:gdLst/>
            <a:ahLst/>
            <a:cxnLst/>
            <a:rect l="l" t="t" r="r" b="b"/>
            <a:pathLst>
              <a:path w="152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5480" y="4546092"/>
            <a:ext cx="2746247" cy="1839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8800" y="4439412"/>
            <a:ext cx="2743200" cy="1836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9990" y="358797"/>
            <a:ext cx="17531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3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ableaux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5864" y="1407996"/>
            <a:ext cx="2007747" cy="883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5492" marR="30403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12700" marR="30403">
              <a:lnSpc>
                <a:spcPct val="94401"/>
              </a:lnSpc>
              <a:spcBef>
                <a:spcPts val="739"/>
              </a:spcBef>
            </a:pP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60"/>
              </a:spcBef>
            </a:pP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px</a:t>
            </a:r>
            <a:r>
              <a:rPr sz="1600" b="1" spc="-1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216" y="1759096"/>
            <a:ext cx="1426991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9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105" y="1799472"/>
            <a:ext cx="908958" cy="1020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2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400" b="1" spc="-2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 marR="612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.tab1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8432" y="2290972"/>
            <a:ext cx="18357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b1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16" y="2557672"/>
            <a:ext cx="3473443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91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ég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6485" y="2557672"/>
            <a:ext cx="6067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latin typeface="Courier New"/>
                <a:cs typeface="Courier New"/>
              </a:rPr>
              <a:t>aut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0105" y="2855858"/>
            <a:ext cx="2617870" cy="207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captio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sid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:top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h:</a:t>
            </a:r>
            <a:r>
              <a:rPr sz="1600" b="1" spc="-4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b="1" spc="-5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t: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.tab2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captio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sid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:botto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636" y="3108842"/>
            <a:ext cx="3870674" cy="1004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496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&gt;A&lt;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spc="0" baseline="5517" dirty="0" smtClean="0">
                <a:latin typeface="Courier New"/>
                <a:cs typeface="Courier New"/>
              </a:rPr>
              <a:t>&gt;&lt;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14" baseline="5517" dirty="0" smtClean="0">
                <a:latin typeface="Courier New"/>
                <a:cs typeface="Courier New"/>
              </a:rPr>
              <a:t>&gt;</a:t>
            </a:r>
            <a:r>
              <a:rPr sz="2400" spc="0" baseline="5517" dirty="0" smtClean="0">
                <a:latin typeface="Courier New"/>
                <a:cs typeface="Courier New"/>
              </a:rPr>
              <a:t>1</a:t>
            </a:r>
            <a:r>
              <a:rPr sz="2400" spc="4" baseline="5517" dirty="0" smtClean="0">
                <a:latin typeface="Courier New"/>
                <a:cs typeface="Courier New"/>
              </a:rPr>
              <a:t>&lt;/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r>
              <a:rPr sz="2400" spc="14" baseline="5517" dirty="0" smtClean="0">
                <a:latin typeface="Courier New"/>
                <a:cs typeface="Courier New"/>
              </a:rPr>
              <a:t>&lt;</a:t>
            </a:r>
            <a:r>
              <a:rPr sz="2400" spc="4" baseline="5517" dirty="0" smtClean="0">
                <a:latin typeface="Courier New"/>
                <a:cs typeface="Courier New"/>
              </a:rPr>
              <a:t>/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20548" marR="30403">
              <a:lnSpc>
                <a:spcPct val="94401"/>
              </a:lnSpc>
              <a:spcBef>
                <a:spcPts val="17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14" dirty="0" smtClean="0">
                <a:latin typeface="Courier New"/>
                <a:cs typeface="Courier New"/>
              </a:rPr>
              <a:t>&lt;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spc="0" dirty="0" smtClean="0">
                <a:latin typeface="Courier New"/>
                <a:cs typeface="Courier New"/>
              </a:rPr>
              <a:t>&gt;B&lt;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&gt;&lt;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&gt;&lt;/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14" dirty="0" smtClean="0">
                <a:latin typeface="Courier New"/>
                <a:cs typeface="Courier New"/>
              </a:rPr>
              <a:t>&lt;</a:t>
            </a:r>
            <a:r>
              <a:rPr sz="1600" spc="4" dirty="0" smtClean="0">
                <a:latin typeface="Courier New"/>
                <a:cs typeface="Courier New"/>
              </a:rPr>
              <a:t>/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&gt;&lt;</a:t>
            </a:r>
            <a:r>
              <a:rPr sz="1800" spc="-9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r </a:t>
            </a:r>
            <a:r>
              <a:rPr sz="1800" spc="0" dirty="0" smtClean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8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4152" y="3646814"/>
            <a:ext cx="66633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6" y="4124852"/>
            <a:ext cx="3063541" cy="779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91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ég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916" marR="34289">
              <a:lnSpc>
                <a:spcPct val="94401"/>
              </a:lnSpc>
              <a:spcBef>
                <a:spcPts val="215"/>
              </a:spcBef>
            </a:pPr>
            <a:r>
              <a:rPr sz="1600" spc="0" dirty="0" smtClean="0">
                <a:latin typeface="Courier New"/>
                <a:cs typeface="Courier New"/>
              </a:rPr>
              <a:t>&lt;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1600" spc="0" dirty="0" smtClean="0">
                <a:latin typeface="Courier New"/>
                <a:cs typeface="Courier New"/>
              </a:rPr>
              <a:t>&gt;&lt;</a:t>
            </a:r>
            <a:r>
              <a:rPr sz="1600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6605" y="4124852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6485" y="4124852"/>
            <a:ext cx="469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b</a:t>
            </a:r>
            <a:r>
              <a:rPr sz="2700" spc="0" baseline="4904" dirty="0" smtClean="0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484" y="4921132"/>
            <a:ext cx="91075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tr</a:t>
            </a:r>
            <a:r>
              <a:rPr sz="2400" spc="0" baseline="5517" dirty="0" smtClean="0">
                <a:latin typeface="Courier New"/>
                <a:cs typeface="Courier New"/>
              </a:rPr>
              <a:t>&gt;</a:t>
            </a:r>
            <a:r>
              <a:rPr sz="2400" spc="14" baseline="5517" dirty="0" smtClean="0">
                <a:latin typeface="Courier New"/>
                <a:cs typeface="Courier New"/>
              </a:rPr>
              <a:t>&lt;</a:t>
            </a:r>
            <a:r>
              <a:rPr sz="2400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7398" y="4921132"/>
            <a:ext cx="5482445" cy="802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2115"/>
              </a:lnSpc>
              <a:spcBef>
                <a:spcPts val="105"/>
              </a:spcBef>
            </a:pPr>
            <a:r>
              <a:rPr sz="2400" spc="0" baseline="14712" dirty="0" smtClean="0">
                <a:latin typeface="Courier New"/>
                <a:cs typeface="Courier New"/>
              </a:rPr>
              <a:t>&gt;                      </a:t>
            </a:r>
            <a:r>
              <a:rPr sz="2400" spc="455" baseline="14712" dirty="0" smtClean="0"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400" b="1" spc="-47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1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-19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td</a:t>
            </a:r>
            <a:r>
              <a:rPr sz="2400" b="1" spc="-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875406">
              <a:lnSpc>
                <a:spcPct val="94401"/>
              </a:lnSpc>
              <a:spcBef>
                <a:spcPts val="169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width:</a:t>
            </a:r>
            <a:r>
              <a:rPr sz="1600" b="1" spc="-4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200p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b="1" spc="-5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t:</a:t>
            </a:r>
            <a:endParaRPr sz="1600">
              <a:latin typeface="Courier New"/>
              <a:cs typeface="Courier New"/>
            </a:endParaRPr>
          </a:p>
          <a:p>
            <a:pPr marL="2847505" marR="2457501" algn="ctr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6" y="5159648"/>
            <a:ext cx="1698266" cy="7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012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45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5752" y="5231804"/>
            <a:ext cx="78874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0px;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82062" y="358797"/>
            <a:ext cx="2125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Formatage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8158" y="358797"/>
            <a:ext cx="15030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texte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913" y="1399940"/>
            <a:ext cx="14270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sp</a:t>
            </a:r>
            <a:r>
              <a:rPr sz="2700" b="1" spc="-14" baseline="4904" dirty="0" smtClean="0"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latin typeface="Courier New"/>
                <a:cs typeface="Courier New"/>
              </a:rPr>
              <a:t>n</a:t>
            </a:r>
            <a:r>
              <a:rPr sz="2700" b="1" spc="-14" baseline="4904" dirty="0" smtClean="0">
                <a:latin typeface="Courier New"/>
                <a:cs typeface="Courier New"/>
              </a:rPr>
              <a:t>#</a:t>
            </a:r>
            <a:r>
              <a:rPr sz="2700" b="1" spc="0" baseline="4904" dirty="0" smtClean="0">
                <a:latin typeface="Courier New"/>
                <a:cs typeface="Courier New"/>
              </a:rPr>
              <a:t>sid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233" y="1898288"/>
            <a:ext cx="16982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6562" y="1898288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4841" y="1898288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5204" y="1898288"/>
            <a:ext cx="11524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00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3471" y="1898288"/>
            <a:ext cx="25186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 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gb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,0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,2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5) 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233" y="2474741"/>
            <a:ext cx="26536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ig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6562" y="2474741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05248" y="2474741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5204" y="2474741"/>
            <a:ext cx="27879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gh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 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j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tify</a:t>
            </a:r>
            <a:r>
              <a:rPr sz="2700" b="1" spc="-2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-9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233" y="3049289"/>
            <a:ext cx="30620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6562" y="3049289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5248" y="3049289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5204" y="3049289"/>
            <a:ext cx="36097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er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 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hr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700" b="1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9568" y="3259377"/>
            <a:ext cx="21052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un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ine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233" y="3834403"/>
            <a:ext cx="36082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sf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 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-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6562" y="3834403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5248" y="3834403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5204" y="3834403"/>
            <a:ext cx="33362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we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it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al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ze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8075" y="3834403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233" y="4410475"/>
            <a:ext cx="16982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9372" y="4410475"/>
            <a:ext cx="6067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em;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6562" y="4410475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248" y="4410475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5204" y="4410475"/>
            <a:ext cx="7439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px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039" y="4410475"/>
            <a:ext cx="3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3548" y="4410475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2%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758" y="4410475"/>
            <a:ext cx="3310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9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913" y="4985404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52850" y="358797"/>
            <a:ext cx="17083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264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isib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li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913" y="970035"/>
            <a:ext cx="139685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latin typeface="Courier New"/>
                <a:cs typeface="Courier New"/>
              </a:rPr>
              <a:t>.</a:t>
            </a:r>
            <a:r>
              <a:rPr sz="2400" b="1" spc="4" baseline="5517" dirty="0" smtClean="0">
                <a:latin typeface="Courier New"/>
                <a:cs typeface="Courier New"/>
              </a:rPr>
              <a:t>s</a:t>
            </a:r>
            <a:r>
              <a:rPr sz="2400" b="1" spc="14" baseline="5517" dirty="0" smtClean="0"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latin typeface="Courier New"/>
                <a:cs typeface="Courier New"/>
              </a:rPr>
              <a:t>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51913" y="970035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753" y="1233687"/>
            <a:ext cx="3476608" cy="415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r>
              <a:rPr sz="2400" b="1" spc="-19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2400" b="1" spc="-86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st</a:t>
            </a:r>
            <a:r>
              <a:rPr sz="2400" b="1" spc="-13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-57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ts val="1565"/>
              </a:lnSpc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visi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ilit</a:t>
            </a:r>
            <a:r>
              <a:rPr sz="2400" b="1" spc="19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105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hidd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85075" y="1233687"/>
            <a:ext cx="18857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-5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6999" y="1233687"/>
            <a:ext cx="30065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3872" y="1233687"/>
            <a:ext cx="54266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ê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4380" y="1233687"/>
            <a:ext cx="66469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6503" y="1233687"/>
            <a:ext cx="2994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*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913" y="1686696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913" y="2214000"/>
            <a:ext cx="139685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latin typeface="Courier New"/>
                <a:cs typeface="Courier New"/>
              </a:rPr>
              <a:t>.</a:t>
            </a:r>
            <a:r>
              <a:rPr sz="2400" b="1" spc="4" baseline="5517" dirty="0" smtClean="0">
                <a:latin typeface="Courier New"/>
                <a:cs typeface="Courier New"/>
              </a:rPr>
              <a:t>s</a:t>
            </a:r>
            <a:r>
              <a:rPr sz="2400" b="1" spc="14" baseline="5517" dirty="0" smtClean="0"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latin typeface="Courier New"/>
                <a:cs typeface="Courier New"/>
              </a:rPr>
              <a:t>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1913" y="2214000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753" y="2477652"/>
            <a:ext cx="3476608" cy="604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r>
              <a:rPr sz="2400" b="1" spc="-19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2400" b="1" spc="-86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st</a:t>
            </a:r>
            <a:r>
              <a:rPr sz="2400" b="1" spc="-13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-57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et</a:t>
            </a:r>
            <a:r>
              <a:rPr sz="2400" b="1" spc="-19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867943" marR="1665">
              <a:lnSpc>
                <a:spcPts val="1485"/>
              </a:lnSpc>
            </a:pP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co</a:t>
            </a:r>
            <a:r>
              <a:rPr sz="2400" b="1" spc="1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r>
              <a:rPr sz="2400" b="1" spc="-47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il</a:t>
            </a:r>
            <a:r>
              <a:rPr sz="2400" b="1" spc="-28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n’e</a:t>
            </a:r>
            <a:r>
              <a:rPr sz="2400" b="1" spc="1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ista</a:t>
            </a:r>
            <a:r>
              <a:rPr sz="2400" b="1" spc="4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12700" marR="32115">
              <a:lnSpc>
                <a:spcPts val="1570"/>
              </a:lnSpc>
              <a:spcBef>
                <a:spcPts val="4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66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85075" y="2477652"/>
            <a:ext cx="1646195" cy="415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ge</a:t>
            </a:r>
            <a:r>
              <a:rPr sz="2400" b="1" spc="-23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î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14892" marR="34528">
              <a:lnSpc>
                <a:spcPts val="1565"/>
              </a:lnSpc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pas</a:t>
            </a:r>
            <a:r>
              <a:rPr sz="2400" b="1" spc="-13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913" y="3117986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913" y="3645290"/>
            <a:ext cx="13968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latin typeface="Courier New"/>
                <a:cs typeface="Courier New"/>
              </a:rPr>
              <a:t>.</a:t>
            </a:r>
            <a:r>
              <a:rPr sz="2400" b="1" spc="4" baseline="5517" dirty="0" smtClean="0">
                <a:latin typeface="Courier New"/>
                <a:cs typeface="Courier New"/>
              </a:rPr>
              <a:t>s</a:t>
            </a:r>
            <a:r>
              <a:rPr sz="2400" b="1" spc="14" baseline="5517" dirty="0" smtClean="0"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latin typeface="Courier New"/>
                <a:cs typeface="Courier New"/>
              </a:rPr>
              <a:t>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1913" y="3645290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753" y="3908718"/>
            <a:ext cx="3479469" cy="41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75"/>
              </a:lnSpc>
              <a:spcBef>
                <a:spcPts val="83"/>
              </a:spcBef>
            </a:pP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r>
              <a:rPr sz="2400" b="1" spc="-19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élém</a:t>
            </a:r>
            <a:r>
              <a:rPr sz="2400" b="1" spc="1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2400" b="1" spc="-86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est</a:t>
            </a:r>
            <a:r>
              <a:rPr sz="2400" b="1" spc="-13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rendu</a:t>
            </a:r>
            <a:r>
              <a:rPr sz="2400" b="1" spc="-33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com</a:t>
            </a:r>
            <a:r>
              <a:rPr sz="2400" b="1" spc="4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0" baseline="183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ts val="1570"/>
              </a:lnSpc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66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7697" y="3908718"/>
            <a:ext cx="1886940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un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oc</a:t>
            </a:r>
            <a:r>
              <a:rPr sz="2400" b="1" spc="-38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ace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0526" y="3908718"/>
            <a:ext cx="1888950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vant</a:t>
            </a:r>
            <a:r>
              <a:rPr sz="2400" b="1" spc="-4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et</a:t>
            </a:r>
            <a:r>
              <a:rPr sz="2400" b="1" spc="-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apr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è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8282" y="3908718"/>
            <a:ext cx="29972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913" y="4361824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913" y="4889128"/>
            <a:ext cx="12752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latin typeface="Courier New"/>
                <a:cs typeface="Courier New"/>
              </a:rPr>
              <a:t>v</a:t>
            </a:r>
            <a:r>
              <a:rPr sz="2400" b="1" spc="4" baseline="5517" dirty="0" smtClean="0">
                <a:latin typeface="Courier New"/>
                <a:cs typeface="Courier New"/>
              </a:rPr>
              <a:t>.</a:t>
            </a:r>
            <a:r>
              <a:rPr sz="2400" b="1" spc="0" baseline="5517" dirty="0" smtClean="0"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latin typeface="Courier New"/>
                <a:cs typeface="Courier New"/>
              </a:rPr>
              <a:t>c</a:t>
            </a:r>
            <a:r>
              <a:rPr sz="2400" b="1" spc="14" baseline="5517" dirty="0" smtClean="0"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1913" y="4889128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753" y="5154080"/>
            <a:ext cx="3474721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élém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2400" b="1" spc="-86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-18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rendu</a:t>
            </a:r>
            <a:r>
              <a:rPr sz="2400" b="1" spc="-33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com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7047" y="5154080"/>
            <a:ext cx="262255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un</a:t>
            </a:r>
            <a:r>
              <a:rPr sz="2400" b="1" spc="-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ément</a:t>
            </a:r>
            <a:r>
              <a:rPr sz="2400" b="1" spc="-6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2400" b="1" spc="1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inl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2400" b="1" spc="-5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7281" y="5342137"/>
            <a:ext cx="579077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è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-95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-105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-38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-86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-5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753" y="5529564"/>
            <a:ext cx="200956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66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913" y="5793216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914" y="358797"/>
            <a:ext cx="5791809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0371">
              <a:lnSpc>
                <a:spcPts val="3775"/>
              </a:lnSpc>
              <a:spcBef>
                <a:spcPts val="188"/>
              </a:spcBef>
            </a:pPr>
            <a:r>
              <a:rPr sz="3600" i="1" spc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3600" i="1" spc="-134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smtClean="0">
                <a:solidFill>
                  <a:srgbClr val="333399"/>
                </a:solidFill>
                <a:latin typeface="Times New Roman"/>
                <a:cs typeface="Times New Roman"/>
              </a:rPr>
              <a:t>ochains </a:t>
            </a:r>
            <a:r>
              <a:rPr lang="fr-FR"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…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Compl</a:t>
            </a:r>
            <a:r>
              <a:rPr sz="2400" spc="9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m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</a:t>
            </a:r>
            <a:r>
              <a:rPr sz="2400" spc="-2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</a:t>
            </a:r>
            <a:r>
              <a:rPr sz="2400" spc="4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SS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214" y="1634259"/>
            <a:ext cx="205297" cy="3207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3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031" y="1649628"/>
            <a:ext cx="4299541" cy="3207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Les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opr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-14" baseline="2730" dirty="0" smtClean="0">
                <a:latin typeface="Calibri"/>
                <a:cs typeface="Calibri"/>
              </a:rPr>
              <a:t>é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és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ng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-144" dirty="0" smtClean="0">
                <a:latin typeface="Calibri"/>
                <a:cs typeface="Calibri"/>
              </a:rPr>
              <a:t>L</a:t>
            </a:r>
            <a:r>
              <a:rPr sz="2000" spc="-139" dirty="0" smtClean="0">
                <a:latin typeface="Calibri"/>
                <a:cs typeface="Calibri"/>
              </a:rPr>
              <a:t>’</a:t>
            </a:r>
            <a:r>
              <a:rPr sz="2000" spc="0" dirty="0" smtClean="0">
                <a:latin typeface="Calibri"/>
                <a:cs typeface="Calibri"/>
              </a:rPr>
              <a:t>espacem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t,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144" dirty="0" smtClean="0">
                <a:latin typeface="Calibri"/>
                <a:cs typeface="Calibri"/>
              </a:rPr>
              <a:t>’</a:t>
            </a: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g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t,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9" dirty="0" smtClean="0">
                <a:latin typeface="Calibri"/>
                <a:cs typeface="Calibri"/>
              </a:rPr>
              <a:t>’</a:t>
            </a:r>
            <a:r>
              <a:rPr sz="2000" spc="0" dirty="0" smtClean="0">
                <a:latin typeface="Calibri"/>
                <a:cs typeface="Calibri"/>
              </a:rPr>
              <a:t>inde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ta</a:t>
            </a:r>
            <a:r>
              <a:rPr sz="2000" spc="0" dirty="0" smtClean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oul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onds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tion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débo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deme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 flo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ègles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as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ade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or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es de 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« 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dia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ty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»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« 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dia </a:t>
            </a:r>
            <a:r>
              <a:rPr sz="2000" spc="4" dirty="0" smtClean="0">
                <a:latin typeface="Calibri"/>
                <a:cs typeface="Calibri"/>
              </a:rPr>
              <a:t>qu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»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5250599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914" y="5269001"/>
            <a:ext cx="31294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Quelques mots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sur CSS</a:t>
            </a:r>
            <a:r>
              <a:rPr sz="3600" spc="-2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2460" y="3031236"/>
            <a:ext cx="4526280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5780" y="2924555"/>
            <a:ext cx="4523232" cy="960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0268" y="3284219"/>
            <a:ext cx="4248912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6219" y="358797"/>
            <a:ext cx="7770839" cy="1643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5158" marR="4572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Posit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onnement</a:t>
            </a:r>
            <a:endParaRPr sz="3600">
              <a:latin typeface="Times New Roman"/>
              <a:cs typeface="Times New Roman"/>
            </a:endParaRPr>
          </a:p>
          <a:p>
            <a:pPr marL="12700" marR="45720">
              <a:lnSpc>
                <a:spcPct val="101725"/>
              </a:lnSpc>
              <a:spcBef>
                <a:spcPts val="2531"/>
              </a:spcBef>
            </a:pPr>
            <a:r>
              <a:rPr sz="2400" spc="-50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o</a:t>
            </a:r>
            <a:r>
              <a:rPr sz="2400" spc="-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itionnem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 par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</a:t>
            </a:r>
            <a:r>
              <a:rPr sz="2400" spc="-19" dirty="0" smtClean="0">
                <a:latin typeface="Calibri"/>
                <a:cs typeface="Calibri"/>
              </a:rPr>
              <a:t>é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aut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 </a:t>
            </a:r>
            <a:r>
              <a:rPr sz="2400" i="1" spc="-19" dirty="0" smtClean="0">
                <a:latin typeface="Calibri"/>
                <a:cs typeface="Calibri"/>
              </a:rPr>
              <a:t>s</a:t>
            </a:r>
            <a:r>
              <a:rPr sz="2400" i="1" spc="-34" dirty="0" smtClean="0">
                <a:latin typeface="Calibri"/>
                <a:cs typeface="Calibri"/>
              </a:rPr>
              <a:t>t</a:t>
            </a:r>
            <a:r>
              <a:rPr sz="2400" i="1" spc="0" dirty="0" smtClean="0">
                <a:latin typeface="Calibri"/>
                <a:cs typeface="Calibri"/>
              </a:rPr>
              <a:t>atic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29"/>
              </a:spcBef>
            </a:pPr>
            <a:r>
              <a:rPr sz="2400" spc="0" dirty="0" smtClean="0">
                <a:latin typeface="Calibri"/>
                <a:cs typeface="Calibri"/>
              </a:rPr>
              <a:t>Le n</a:t>
            </a:r>
            <a:r>
              <a:rPr sz="2400" spc="-29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vi</a:t>
            </a:r>
            <a:r>
              <a:rPr sz="2400" spc="-50" dirty="0" smtClean="0">
                <a:latin typeface="Calibri"/>
                <a:cs typeface="Calibri"/>
              </a:rPr>
              <a:t>g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eur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siti</a:t>
            </a:r>
            <a:r>
              <a:rPr sz="2400" spc="-4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nne 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 élém</a:t>
            </a:r>
            <a:r>
              <a:rPr sz="2400" spc="14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en </a:t>
            </a:r>
            <a:r>
              <a:rPr sz="2400" spc="-44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onction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ur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1214278"/>
            <a:ext cx="177800" cy="769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1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218" y="2037714"/>
            <a:ext cx="4185919" cy="2400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(</a:t>
            </a:r>
            <a:r>
              <a:rPr sz="3600" i="1" spc="0" baseline="3413" dirty="0" smtClean="0">
                <a:latin typeface="Calibri"/>
                <a:cs typeface="Calibri"/>
              </a:rPr>
              <a:t>bl</a:t>
            </a:r>
            <a:r>
              <a:rPr sz="3600" i="1" spc="4" baseline="3413" dirty="0" smtClean="0">
                <a:latin typeface="Calibri"/>
                <a:cs typeface="Calibri"/>
              </a:rPr>
              <a:t>o</a:t>
            </a:r>
            <a:r>
              <a:rPr sz="3600" i="1" spc="0" baseline="3413" dirty="0" smtClean="0">
                <a:latin typeface="Calibri"/>
                <a:cs typeface="Calibri"/>
              </a:rPr>
              <a:t>ck</a:t>
            </a:r>
            <a:r>
              <a:rPr sz="3600" i="1" spc="-4" baseline="3413" dirty="0" smtClean="0">
                <a:latin typeface="Calibri"/>
                <a:cs typeface="Calibri"/>
              </a:rPr>
              <a:t>-</a:t>
            </a:r>
            <a:r>
              <a:rPr sz="3600" i="1" spc="0" baseline="3413" dirty="0" smtClean="0">
                <a:latin typeface="Calibri"/>
                <a:cs typeface="Calibri"/>
              </a:rPr>
              <a:t>l</a:t>
            </a:r>
            <a:r>
              <a:rPr sz="3600" i="1" spc="-4" baseline="3413" dirty="0" smtClean="0">
                <a:latin typeface="Calibri"/>
                <a:cs typeface="Calibri"/>
              </a:rPr>
              <a:t>e</a:t>
            </a:r>
            <a:r>
              <a:rPr sz="3600" i="1" spc="0" baseline="3413" dirty="0" smtClean="0">
                <a:latin typeface="Calibri"/>
                <a:cs typeface="Calibri"/>
              </a:rPr>
              <a:t>vel</a:t>
            </a:r>
            <a:r>
              <a:rPr sz="3600" i="1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ou </a:t>
            </a:r>
            <a:r>
              <a:rPr sz="3600" i="1" spc="0" baseline="3413" dirty="0" smtClean="0">
                <a:latin typeface="Calibri"/>
                <a:cs typeface="Calibri"/>
              </a:rPr>
              <a:t>inlin</a:t>
            </a:r>
            <a:r>
              <a:rPr sz="3600" i="1" spc="1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)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et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 l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ur</a:t>
            </a:r>
            <a:endParaRPr sz="2400">
              <a:latin typeface="Calibri"/>
              <a:cs typeface="Calibri"/>
            </a:endParaRPr>
          </a:p>
          <a:p>
            <a:pPr marL="2477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s</a:t>
            </a:r>
            <a:r>
              <a:rPr sz="3600" spc="-9" baseline="1137" dirty="0" smtClean="0">
                <a:latin typeface="Calibri"/>
                <a:cs typeface="Calibri"/>
              </a:rPr>
              <a:t>o</a:t>
            </a:r>
            <a:r>
              <a:rPr sz="3600" spc="0" baseline="1137" dirty="0" smtClean="0">
                <a:latin typeface="Calibri"/>
                <a:cs typeface="Calibri"/>
              </a:rPr>
              <a:t>u</a:t>
            </a:r>
            <a:r>
              <a:rPr sz="3600" spc="-3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ce</a:t>
            </a:r>
            <a:r>
              <a:rPr sz="3600" spc="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de la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pa</a:t>
            </a:r>
            <a:r>
              <a:rPr sz="3600" spc="-25" baseline="1137" dirty="0" smtClean="0">
                <a:latin typeface="Calibri"/>
                <a:cs typeface="Calibri"/>
              </a:rPr>
              <a:t>g</a:t>
            </a:r>
            <a:r>
              <a:rPr sz="3600" spc="0" baseline="1137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ct val="94401"/>
              </a:lnSpc>
              <a:spcBef>
                <a:spcPts val="774"/>
              </a:spcBef>
            </a:pP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4572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1800" spc="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 marR="45720">
              <a:lnSpc>
                <a:spcPct val="94401"/>
              </a:lnSpc>
              <a:spcBef>
                <a:spcPts val="45"/>
              </a:spcBef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612" marR="45720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9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i </a:t>
            </a:r>
            <a:r>
              <a:rPr sz="1800" spc="-9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e tr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uve 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e menu</a:t>
            </a:r>
            <a:endParaRPr sz="1800">
              <a:latin typeface="Courier New"/>
              <a:cs typeface="Courier New"/>
            </a:endParaRPr>
          </a:p>
          <a:p>
            <a:pPr marL="559816" marR="45720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59816" marR="457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3379" y="2037714"/>
            <a:ext cx="7471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9834" y="2037714"/>
            <a:ext cx="15664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79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appa</a:t>
            </a:r>
            <a:r>
              <a:rPr sz="3600" spc="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3153" y="2037714"/>
            <a:ext cx="6563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dans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254" y="2037714"/>
            <a:ext cx="2930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8033" y="2037714"/>
            <a:ext cx="6700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130" y="4450480"/>
            <a:ext cx="10168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Ce </a:t>
            </a:r>
            <a:r>
              <a:rPr sz="2700" spc="-4" baseline="4904" dirty="0" smtClean="0">
                <a:latin typeface="Courier New"/>
                <a:cs typeface="Courier New"/>
              </a:rPr>
              <a:t>s</a:t>
            </a:r>
            <a:r>
              <a:rPr sz="2700" spc="-9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5438" y="4450480"/>
            <a:ext cx="5772146" cy="519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pert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-9" baseline="4904" dirty="0" smtClean="0"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latin typeface="Courier New"/>
                <a:cs typeface="Courier New"/>
              </a:rPr>
              <a:t>ie d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s ci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-9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tions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de </a:t>
            </a:r>
            <a:r>
              <a:rPr sz="2700" spc="-94" baseline="4904" dirty="0" smtClean="0">
                <a:latin typeface="Courier New"/>
                <a:cs typeface="Courier New"/>
              </a:rPr>
              <a:t>&lt;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ap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éo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1726844" marR="1665785" algn="ctr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Bo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ar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-9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9" dirty="0" smtClean="0">
                <a:latin typeface="Courier New"/>
                <a:cs typeface="Courier New"/>
              </a:rPr>
              <a:t>&gt;.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18" y="4982610"/>
            <a:ext cx="1427095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9816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1448" y="5312664"/>
            <a:ext cx="4526280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0" y="2004060"/>
            <a:ext cx="1524" cy="3200400"/>
          </a:xfrm>
          <a:custGeom>
            <a:avLst/>
            <a:gdLst/>
            <a:ahLst/>
            <a:cxnLst/>
            <a:rect l="l" t="t" r="r" b="b"/>
            <a:pathLst>
              <a:path w="1524" h="3200400">
                <a:moveTo>
                  <a:pt x="0" y="0"/>
                </a:moveTo>
                <a:lnTo>
                  <a:pt x="1524" y="3200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4768" y="5205984"/>
            <a:ext cx="4523232" cy="96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78202" y="358797"/>
            <a:ext cx="44579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Posit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onnement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3600" i="1" spc="-125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if)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219" y="1232662"/>
            <a:ext cx="16722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Dé</a:t>
            </a: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ala</a:t>
            </a:r>
            <a:r>
              <a:rPr sz="3600" spc="-19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218" y="1232662"/>
            <a:ext cx="10073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apport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9315" y="1232662"/>
            <a:ext cx="3772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au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4219" y="1232662"/>
            <a:ext cx="27674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positi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nnem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-25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 </a:t>
            </a:r>
            <a:r>
              <a:rPr sz="3600" spc="-29" baseline="3413" dirty="0" smtClean="0">
                <a:latin typeface="Calibri"/>
                <a:cs typeface="Calibri"/>
              </a:rPr>
              <a:t>s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3322" y="2095070"/>
            <a:ext cx="85787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8657" y="2141675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16" y="2390921"/>
            <a:ext cx="1158803" cy="78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4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 marR="3810">
              <a:lnSpc>
                <a:spcPct val="94401"/>
              </a:lnSpc>
              <a:spcBef>
                <a:spcPts val="45"/>
              </a:spcBef>
            </a:pP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eci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0105" y="2431297"/>
            <a:ext cx="3474443" cy="2075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ut</a:t>
            </a:r>
            <a:r>
              <a:rPr sz="2400" b="1" spc="-71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256540" marR="304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6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25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-color:</a:t>
            </a:r>
            <a:r>
              <a:rPr sz="1600" b="1" spc="-15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-6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256540" marR="304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6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7688" y="2922573"/>
            <a:ext cx="87832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es</a:t>
            </a:r>
            <a:r>
              <a:rPr sz="2700" spc="0" baseline="4904" dirty="0" smtClean="0">
                <a:latin typeface="Courier New"/>
                <a:cs typeface="Courier New"/>
              </a:rPr>
              <a:t>t 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1763" y="2922573"/>
            <a:ext cx="101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ex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pl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5013" y="2922573"/>
            <a:ext cx="60523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v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6" y="3189751"/>
            <a:ext cx="415650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-14" baseline="4904" dirty="0" smtClean="0">
                <a:latin typeface="Courier New"/>
                <a:cs typeface="Courier New"/>
              </a:rPr>
              <a:t>&gt;</a:t>
            </a:r>
            <a:r>
              <a:rPr sz="2700" spc="0" baseline="4904" dirty="0" smtClean="0">
                <a:latin typeface="Courier New"/>
                <a:cs typeface="Courier New"/>
              </a:rPr>
              <a:t>du</a:t>
            </a:r>
            <a:r>
              <a:rPr sz="2700" spc="-2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x</a:t>
            </a:r>
            <a:r>
              <a:rPr sz="2700" spc="0" baseline="4904" dirty="0" smtClean="0">
                <a:latin typeface="Courier New"/>
                <a:cs typeface="Courier New"/>
              </a:rPr>
              <a:t>te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ha</a:t>
            </a:r>
            <a:r>
              <a:rPr sz="1800" spc="-14" dirty="0" smtClean="0">
                <a:latin typeface="Courier New"/>
                <a:cs typeface="Courier New"/>
              </a:rPr>
              <a:t>u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4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" y="3721627"/>
            <a:ext cx="2791279" cy="1052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="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r>
              <a:rPr sz="2700" spc="-14" baseline="4904" dirty="0" smtClean="0"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ba</a:t>
            </a:r>
            <a:r>
              <a:rPr sz="1800" spc="-14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-9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4289">
              <a:lnSpc>
                <a:spcPct val="94401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4342" y="3721627"/>
            <a:ext cx="7423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ex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2502" y="3721627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945" y="4544196"/>
            <a:ext cx="213158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25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-color: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2945" y="4544196"/>
            <a:ext cx="103160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f;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105" y="4807848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1007363" y="4730496"/>
            <a:ext cx="3889248" cy="2093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 marL="1709928">
              <a:lnSpc>
                <a:spcPct val="95825"/>
              </a:lnSpc>
              <a:spcBef>
                <a:spcPts val="12000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2378964">
              <a:lnSpc>
                <a:spcPct val="95825"/>
              </a:lnSpc>
              <a:spcBef>
                <a:spcPts val="235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0684" y="4614310"/>
            <a:ext cx="3886200" cy="210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">
              <a:lnSpc>
                <a:spcPts val="1864"/>
              </a:lnSpc>
              <a:spcBef>
                <a:spcPts val="93"/>
              </a:spcBef>
            </a:pP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9448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7363" y="4730496"/>
            <a:ext cx="3889248" cy="2093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684" y="4623816"/>
            <a:ext cx="3886200" cy="2090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6624" y="5012436"/>
            <a:ext cx="598931" cy="458723"/>
          </a:xfrm>
          <a:custGeom>
            <a:avLst/>
            <a:gdLst/>
            <a:ahLst/>
            <a:cxnLst/>
            <a:rect l="l" t="t" r="r" b="b"/>
            <a:pathLst>
              <a:path w="598931" h="458724">
                <a:moveTo>
                  <a:pt x="0" y="0"/>
                </a:moveTo>
                <a:lnTo>
                  <a:pt x="598931" y="458723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9008" y="4181855"/>
            <a:ext cx="914399" cy="914400"/>
          </a:xfrm>
          <a:custGeom>
            <a:avLst/>
            <a:gdLst/>
            <a:ahLst/>
            <a:cxnLst/>
            <a:rect l="l" t="t" r="r" b="b"/>
            <a:pathLst>
              <a:path w="914399" h="914400">
                <a:moveTo>
                  <a:pt x="0" y="457200"/>
                </a:moveTo>
                <a:lnTo>
                  <a:pt x="1515" y="419706"/>
                </a:lnTo>
                <a:lnTo>
                  <a:pt x="5984" y="383046"/>
                </a:lnTo>
                <a:lnTo>
                  <a:pt x="13289" y="347338"/>
                </a:lnTo>
                <a:lnTo>
                  <a:pt x="23311" y="312700"/>
                </a:lnTo>
                <a:lnTo>
                  <a:pt x="35933" y="279249"/>
                </a:lnTo>
                <a:lnTo>
                  <a:pt x="51037" y="247102"/>
                </a:lnTo>
                <a:lnTo>
                  <a:pt x="68505" y="216379"/>
                </a:lnTo>
                <a:lnTo>
                  <a:pt x="88221" y="187195"/>
                </a:lnTo>
                <a:lnTo>
                  <a:pt x="110065" y="159670"/>
                </a:lnTo>
                <a:lnTo>
                  <a:pt x="133921" y="133921"/>
                </a:lnTo>
                <a:lnTo>
                  <a:pt x="159670" y="110065"/>
                </a:lnTo>
                <a:lnTo>
                  <a:pt x="187195" y="88221"/>
                </a:lnTo>
                <a:lnTo>
                  <a:pt x="216379" y="68505"/>
                </a:lnTo>
                <a:lnTo>
                  <a:pt x="247102" y="51037"/>
                </a:lnTo>
                <a:lnTo>
                  <a:pt x="279249" y="35933"/>
                </a:lnTo>
                <a:lnTo>
                  <a:pt x="312700" y="23311"/>
                </a:lnTo>
                <a:lnTo>
                  <a:pt x="347338" y="13289"/>
                </a:lnTo>
                <a:lnTo>
                  <a:pt x="383046" y="5984"/>
                </a:lnTo>
                <a:lnTo>
                  <a:pt x="419706" y="1515"/>
                </a:lnTo>
                <a:lnTo>
                  <a:pt x="457200" y="0"/>
                </a:lnTo>
                <a:lnTo>
                  <a:pt x="494693" y="1515"/>
                </a:lnTo>
                <a:lnTo>
                  <a:pt x="531353" y="5984"/>
                </a:lnTo>
                <a:lnTo>
                  <a:pt x="567061" y="13289"/>
                </a:lnTo>
                <a:lnTo>
                  <a:pt x="601699" y="23311"/>
                </a:lnTo>
                <a:lnTo>
                  <a:pt x="635150" y="35933"/>
                </a:lnTo>
                <a:lnTo>
                  <a:pt x="667297" y="51037"/>
                </a:lnTo>
                <a:lnTo>
                  <a:pt x="698020" y="68505"/>
                </a:lnTo>
                <a:lnTo>
                  <a:pt x="727204" y="88221"/>
                </a:lnTo>
                <a:lnTo>
                  <a:pt x="754729" y="110065"/>
                </a:lnTo>
                <a:lnTo>
                  <a:pt x="780478" y="133921"/>
                </a:lnTo>
                <a:lnTo>
                  <a:pt x="804334" y="159670"/>
                </a:lnTo>
                <a:lnTo>
                  <a:pt x="826178" y="187195"/>
                </a:lnTo>
                <a:lnTo>
                  <a:pt x="845894" y="216379"/>
                </a:lnTo>
                <a:lnTo>
                  <a:pt x="863362" y="247102"/>
                </a:lnTo>
                <a:lnTo>
                  <a:pt x="878466" y="279249"/>
                </a:lnTo>
                <a:lnTo>
                  <a:pt x="891088" y="312700"/>
                </a:lnTo>
                <a:lnTo>
                  <a:pt x="901110" y="347338"/>
                </a:lnTo>
                <a:lnTo>
                  <a:pt x="908415" y="383046"/>
                </a:lnTo>
                <a:lnTo>
                  <a:pt x="912884" y="419706"/>
                </a:lnTo>
                <a:lnTo>
                  <a:pt x="914399" y="457200"/>
                </a:lnTo>
                <a:lnTo>
                  <a:pt x="912884" y="494693"/>
                </a:lnTo>
                <a:lnTo>
                  <a:pt x="908415" y="531353"/>
                </a:lnTo>
                <a:lnTo>
                  <a:pt x="901110" y="567061"/>
                </a:lnTo>
                <a:lnTo>
                  <a:pt x="891088" y="601699"/>
                </a:lnTo>
                <a:lnTo>
                  <a:pt x="878466" y="635150"/>
                </a:lnTo>
                <a:lnTo>
                  <a:pt x="863362" y="667297"/>
                </a:lnTo>
                <a:lnTo>
                  <a:pt x="845894" y="698020"/>
                </a:lnTo>
                <a:lnTo>
                  <a:pt x="826178" y="727204"/>
                </a:lnTo>
                <a:lnTo>
                  <a:pt x="804334" y="754729"/>
                </a:lnTo>
                <a:lnTo>
                  <a:pt x="780478" y="780478"/>
                </a:lnTo>
                <a:lnTo>
                  <a:pt x="754729" y="804334"/>
                </a:lnTo>
                <a:lnTo>
                  <a:pt x="727204" y="826178"/>
                </a:lnTo>
                <a:lnTo>
                  <a:pt x="698020" y="845894"/>
                </a:lnTo>
                <a:lnTo>
                  <a:pt x="667297" y="863362"/>
                </a:lnTo>
                <a:lnTo>
                  <a:pt x="635150" y="878466"/>
                </a:lnTo>
                <a:lnTo>
                  <a:pt x="601699" y="891088"/>
                </a:lnTo>
                <a:lnTo>
                  <a:pt x="567061" y="901110"/>
                </a:lnTo>
                <a:lnTo>
                  <a:pt x="531353" y="908415"/>
                </a:lnTo>
                <a:lnTo>
                  <a:pt x="494693" y="912884"/>
                </a:lnTo>
                <a:lnTo>
                  <a:pt x="457200" y="914400"/>
                </a:lnTo>
                <a:lnTo>
                  <a:pt x="419706" y="912884"/>
                </a:lnTo>
                <a:lnTo>
                  <a:pt x="383046" y="908415"/>
                </a:lnTo>
                <a:lnTo>
                  <a:pt x="347338" y="901110"/>
                </a:lnTo>
                <a:lnTo>
                  <a:pt x="312700" y="891088"/>
                </a:lnTo>
                <a:lnTo>
                  <a:pt x="279249" y="878466"/>
                </a:lnTo>
                <a:lnTo>
                  <a:pt x="247102" y="863362"/>
                </a:lnTo>
                <a:lnTo>
                  <a:pt x="216379" y="845894"/>
                </a:lnTo>
                <a:lnTo>
                  <a:pt x="187195" y="826178"/>
                </a:lnTo>
                <a:lnTo>
                  <a:pt x="159670" y="804334"/>
                </a:lnTo>
                <a:lnTo>
                  <a:pt x="133921" y="780478"/>
                </a:lnTo>
                <a:lnTo>
                  <a:pt x="110065" y="754729"/>
                </a:lnTo>
                <a:lnTo>
                  <a:pt x="88221" y="727204"/>
                </a:lnTo>
                <a:lnTo>
                  <a:pt x="68505" y="698020"/>
                </a:lnTo>
                <a:lnTo>
                  <a:pt x="51037" y="667297"/>
                </a:lnTo>
                <a:lnTo>
                  <a:pt x="35933" y="635150"/>
                </a:lnTo>
                <a:lnTo>
                  <a:pt x="23311" y="601699"/>
                </a:lnTo>
                <a:lnTo>
                  <a:pt x="13289" y="567061"/>
                </a:lnTo>
                <a:lnTo>
                  <a:pt x="5984" y="531353"/>
                </a:lnTo>
                <a:lnTo>
                  <a:pt x="1515" y="494693"/>
                </a:lnTo>
                <a:lnTo>
                  <a:pt x="0" y="457200"/>
                </a:lnTo>
                <a:close/>
              </a:path>
            </a:pathLst>
          </a:custGeom>
          <a:ln w="36575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2883" y="5353812"/>
            <a:ext cx="2020824" cy="647700"/>
          </a:xfrm>
          <a:custGeom>
            <a:avLst/>
            <a:gdLst/>
            <a:ahLst/>
            <a:cxnLst/>
            <a:rect l="l" t="t" r="r" b="b"/>
            <a:pathLst>
              <a:path w="2020824" h="647700">
                <a:moveTo>
                  <a:pt x="0" y="647700"/>
                </a:moveTo>
                <a:lnTo>
                  <a:pt x="2020824" y="647700"/>
                </a:lnTo>
                <a:lnTo>
                  <a:pt x="202082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2883" y="5353812"/>
            <a:ext cx="2020824" cy="647700"/>
          </a:xfrm>
          <a:custGeom>
            <a:avLst/>
            <a:gdLst/>
            <a:ahLst/>
            <a:cxnLst/>
            <a:rect l="l" t="t" r="r" b="b"/>
            <a:pathLst>
              <a:path w="2020824" h="647700">
                <a:moveTo>
                  <a:pt x="0" y="647700"/>
                </a:moveTo>
                <a:lnTo>
                  <a:pt x="2020824" y="647700"/>
                </a:lnTo>
                <a:lnTo>
                  <a:pt x="202082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0476" y="2001012"/>
            <a:ext cx="1524" cy="3716337"/>
          </a:xfrm>
          <a:custGeom>
            <a:avLst/>
            <a:gdLst/>
            <a:ahLst/>
            <a:cxnLst/>
            <a:rect l="l" t="t" r="r" b="b"/>
            <a:pathLst>
              <a:path w="1524" h="3716337">
                <a:moveTo>
                  <a:pt x="1524" y="0"/>
                </a:moveTo>
                <a:lnTo>
                  <a:pt x="0" y="37163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6219" y="358797"/>
            <a:ext cx="7768296" cy="113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4345" marR="38176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Posit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onnement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(absolu 1/3)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40"/>
              </a:spcBef>
            </a:pPr>
            <a:r>
              <a:rPr sz="2000" spc="0" dirty="0" smtClean="0">
                <a:latin typeface="Arial"/>
                <a:cs typeface="Arial"/>
              </a:rPr>
              <a:t>Position arbitrai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e.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-10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’or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dans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code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ce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n’a plus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d’impo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014" y="1216930"/>
            <a:ext cx="152806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19" y="1582443"/>
            <a:ext cx="2666534" cy="627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our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positionnement</a:t>
            </a:r>
            <a:endParaRPr sz="2000">
              <a:latin typeface="Arial"/>
              <a:cs typeface="Arial"/>
            </a:endParaRPr>
          </a:p>
          <a:p>
            <a:pPr marL="609803" marR="38221">
              <a:lnSpc>
                <a:spcPct val="100179"/>
              </a:lnSpc>
              <a:spcBef>
                <a:spcPts val="252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3344" y="1582443"/>
            <a:ext cx="4743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3584" y="1582443"/>
            <a:ext cx="77174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autres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7705" y="1582443"/>
            <a:ext cx="3540797" cy="282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élé</a:t>
            </a:r>
            <a:r>
              <a:rPr sz="2000" i="1" spc="-14" dirty="0" smtClean="0">
                <a:latin typeface="Arial"/>
                <a:cs typeface="Arial"/>
              </a:rPr>
              <a:t>m</a:t>
            </a:r>
            <a:r>
              <a:rPr sz="2000" i="1" spc="0" dirty="0" smtClean="0">
                <a:latin typeface="Arial"/>
                <a:cs typeface="Arial"/>
              </a:rPr>
              <a:t>ents</a:t>
            </a:r>
            <a:r>
              <a:rPr sz="2000" i="1" spc="-14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:</a:t>
            </a:r>
            <a:r>
              <a:rPr sz="2000" i="1" spc="-19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co</a:t>
            </a:r>
            <a:r>
              <a:rPr sz="2000" i="1" spc="-9" dirty="0" smtClean="0">
                <a:latin typeface="Arial"/>
                <a:cs typeface="Arial"/>
              </a:rPr>
              <a:t>m</a:t>
            </a:r>
            <a:r>
              <a:rPr sz="2000" i="1" spc="-14" dirty="0" smtClean="0">
                <a:latin typeface="Arial"/>
                <a:cs typeface="Arial"/>
              </a:rPr>
              <a:t>m</a:t>
            </a:r>
            <a:r>
              <a:rPr sz="2000" i="1" spc="0" dirty="0" smtClean="0">
                <a:latin typeface="Arial"/>
                <a:cs typeface="Arial"/>
              </a:rPr>
              <a:t>e s</a:t>
            </a:r>
            <a:r>
              <a:rPr sz="2000" i="1" spc="-39" dirty="0" smtClean="0">
                <a:latin typeface="Arial"/>
                <a:cs typeface="Arial"/>
              </a:rPr>
              <a:t>’</a:t>
            </a:r>
            <a:r>
              <a:rPr sz="2000" i="1" spc="0" dirty="0" smtClean="0">
                <a:latin typeface="Arial"/>
                <a:cs typeface="Arial"/>
              </a:rPr>
              <a:t>il</a:t>
            </a:r>
            <a:r>
              <a:rPr sz="2000" i="1" spc="39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n</a:t>
            </a:r>
            <a:r>
              <a:rPr sz="2000" i="1" spc="-34" dirty="0" smtClean="0">
                <a:latin typeface="Arial"/>
                <a:cs typeface="Arial"/>
              </a:rPr>
              <a:t>’</a:t>
            </a:r>
            <a:r>
              <a:rPr sz="2000" i="1" spc="0" dirty="0" smtClean="0">
                <a:latin typeface="Arial"/>
                <a:cs typeface="Arial"/>
              </a:rPr>
              <a:t>exi</a:t>
            </a:r>
            <a:r>
              <a:rPr sz="2000" i="1" spc="4" dirty="0" smtClean="0">
                <a:latin typeface="Arial"/>
                <a:cs typeface="Arial"/>
              </a:rPr>
              <a:t>s</a:t>
            </a:r>
            <a:r>
              <a:rPr sz="2000" i="1" spc="0" dirty="0" smtClean="0">
                <a:latin typeface="Arial"/>
                <a:cs typeface="Arial"/>
              </a:rPr>
              <a:t>ta</a:t>
            </a:r>
            <a:r>
              <a:rPr sz="2000" i="1" spc="-4" dirty="0" smtClean="0">
                <a:latin typeface="Arial"/>
                <a:cs typeface="Arial"/>
              </a:rPr>
              <a:t>i</a:t>
            </a:r>
            <a:r>
              <a:rPr sz="2000" i="1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441863" marR="1527898" algn="ctr">
              <a:lnSpc>
                <a:spcPct val="100179"/>
              </a:lnSpc>
              <a:spcBef>
                <a:spcPts val="616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319348" marR="19110">
              <a:lnSpc>
                <a:spcPct val="94401"/>
              </a:lnSpc>
              <a:spcBef>
                <a:spcPts val="548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-6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2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3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1934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1934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nu</a:t>
            </a:r>
            <a:r>
              <a:rPr sz="1600" b="1" spc="-7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6103" y="1582443"/>
            <a:ext cx="4743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pas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16" y="2206771"/>
            <a:ext cx="1154293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4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7312" y="2738647"/>
            <a:ext cx="18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636" y="3005123"/>
            <a:ext cx="2516992" cy="521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49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 s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uve</a:t>
            </a:r>
            <a:r>
              <a:rPr sz="2700" spc="-14" baseline="4904" dirty="0" smtClean="0">
                <a:latin typeface="Courier New"/>
                <a:cs typeface="Courier New"/>
              </a:rPr>
              <a:t> 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7611" y="3005123"/>
            <a:ext cx="60709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6" y="3537604"/>
            <a:ext cx="4419906" cy="1052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0120" marR="26144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cl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indent="820216">
              <a:lnSpc>
                <a:spcPct val="96666"/>
              </a:lnSpc>
            </a:pPr>
            <a:r>
              <a:rPr sz="1800" spc="0" dirty="0" smtClean="0">
                <a:latin typeface="Courier New"/>
                <a:cs typeface="Courier New"/>
              </a:rPr>
              <a:t>Ce</a:t>
            </a:r>
            <a:r>
              <a:rPr sz="1800" spc="-14" dirty="0" smtClean="0">
                <a:latin typeface="Courier New"/>
                <a:cs typeface="Courier New"/>
              </a:rPr>
              <a:t> si</a:t>
            </a:r>
            <a:r>
              <a:rPr sz="1800" spc="0" dirty="0" smtClean="0">
                <a:latin typeface="Courier New"/>
                <a:cs typeface="Courier New"/>
              </a:rPr>
              <a:t>te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pe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or</a:t>
            </a:r>
            <a:r>
              <a:rPr sz="1800" spc="0" dirty="0" smtClean="0">
                <a:latin typeface="Courier New"/>
                <a:cs typeface="Courier New"/>
              </a:rPr>
              <a:t>ie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d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s ci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io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 d</a:t>
            </a:r>
            <a:r>
              <a:rPr sz="1800" spc="0" dirty="0" smtClean="0">
                <a:latin typeface="Courier New"/>
                <a:cs typeface="Courier New"/>
              </a:rPr>
              <a:t>e 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ol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on</a:t>
            </a:r>
            <a:r>
              <a:rPr sz="1800" spc="-2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Bo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ar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e.</a:t>
            </a:r>
            <a:endParaRPr sz="1800">
              <a:latin typeface="Courier New"/>
              <a:cs typeface="Courier New"/>
            </a:endParaRPr>
          </a:p>
          <a:p>
            <a:pPr marL="560120" marR="26144">
              <a:lnSpc>
                <a:spcPct val="94401"/>
              </a:lnSpc>
              <a:spcBef>
                <a:spcPts val="10"/>
              </a:spcBef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8194" y="4442118"/>
            <a:ext cx="164374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bott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67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px;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840" y="4601610"/>
            <a:ext cx="4696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196" y="4601610"/>
            <a:ext cx="5884780" cy="332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2700" spc="0" baseline="21251" dirty="0" smtClean="0">
                <a:solidFill>
                  <a:srgbClr val="2E3199"/>
                </a:solidFill>
                <a:latin typeface="Courier New"/>
                <a:cs typeface="Courier New"/>
              </a:rPr>
              <a:t>o                              </a:t>
            </a:r>
            <a:r>
              <a:rPr sz="2700" spc="754" baseline="21251" dirty="0" smtClean="0">
                <a:solidFill>
                  <a:srgbClr val="2E3199"/>
                </a:solidFill>
                <a:latin typeface="Courier New"/>
                <a:cs typeface="Courier New"/>
              </a:rPr>
              <a:t> </a:t>
            </a:r>
            <a:r>
              <a:rPr sz="2400" b="1" spc="0" baseline="-1839" dirty="0" smtClean="0">
                <a:solidFill>
                  <a:srgbClr val="FF0000"/>
                </a:solidFill>
                <a:latin typeface="Courier New"/>
                <a:cs typeface="Courier New"/>
              </a:rPr>
              <a:t>righ</a:t>
            </a:r>
            <a:r>
              <a:rPr sz="2400" b="1" spc="14" baseline="-183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-1839" dirty="0" smtClean="0">
                <a:solidFill>
                  <a:srgbClr val="FF0000"/>
                </a:solidFill>
                <a:latin typeface="Courier New"/>
                <a:cs typeface="Courier New"/>
              </a:rPr>
              <a:t>: 1</a:t>
            </a:r>
            <a:r>
              <a:rPr sz="2400" b="1" spc="4" baseline="-1839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14" baseline="-1839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0" baseline="-1839" dirty="0" smtClean="0">
                <a:solidFill>
                  <a:srgbClr val="FF0000"/>
                </a:solidFill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6" y="4868310"/>
            <a:ext cx="8797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&lt;/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194" y="4969900"/>
            <a:ext cx="2621045" cy="49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400" b="1" spc="-12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4354" y="5486544"/>
            <a:ext cx="13465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72883" y="5353812"/>
            <a:ext cx="2020824" cy="647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374" marR="27941" indent="161544">
              <a:lnSpc>
                <a:spcPts val="2180"/>
              </a:lnSpc>
              <a:spcBef>
                <a:spcPts val="354"/>
              </a:spcBef>
            </a:pP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en pour</a:t>
            </a:r>
            <a:r>
              <a:rPr sz="1800" i="1" spc="-19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i="1" spc="-9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800" i="1" spc="-25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age, c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'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i="1" spc="-25" dirty="0" smtClean="0">
                <a:solidFill>
                  <a:srgbClr val="008000"/>
                </a:solidFill>
                <a:latin typeface="Calibri"/>
                <a:cs typeface="Calibri"/>
              </a:rPr>
              <a:t>s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800" i="1" spc="1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en</a:t>
            </a:r>
            <a:r>
              <a:rPr sz="1800" i="1" spc="-14" dirty="0" smtClean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ore mieux.</a:t>
            </a:r>
            <a:r>
              <a:rPr sz="1800" i="1" spc="4" dirty="0" smtClean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4507992" y="3926214"/>
            <a:ext cx="3889248" cy="2113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9062">
              <a:lnSpc>
                <a:spcPts val="1655"/>
              </a:lnSpc>
              <a:spcBef>
                <a:spcPts val="82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nu</a:t>
            </a:r>
            <a:r>
              <a:rPr sz="2400" b="1" spc="-75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69062">
              <a:lnSpc>
                <a:spcPct val="94401"/>
              </a:lnSpc>
              <a:spcBef>
                <a:spcPts val="17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69062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botto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10p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69062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t:</a:t>
            </a:r>
            <a:r>
              <a:rPr sz="1600" b="1" spc="-4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69062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borde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69062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borde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red;</a:t>
            </a:r>
            <a:endParaRPr sz="1600">
              <a:latin typeface="Courier New"/>
              <a:cs typeface="Courier New"/>
            </a:endParaRPr>
          </a:p>
          <a:p>
            <a:pPr marL="369062">
              <a:lnSpc>
                <a:spcPct val="95825"/>
              </a:lnSpc>
              <a:spcBef>
                <a:spcPts val="130"/>
              </a:spcBef>
            </a:pPr>
            <a:r>
              <a:rPr sz="16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0476" y="2001012"/>
            <a:ext cx="1524" cy="3716337"/>
          </a:xfrm>
          <a:custGeom>
            <a:avLst/>
            <a:gdLst/>
            <a:ahLst/>
            <a:cxnLst/>
            <a:rect l="l" t="t" r="r" b="b"/>
            <a:pathLst>
              <a:path w="1524" h="3716337">
                <a:moveTo>
                  <a:pt x="1524" y="0"/>
                </a:moveTo>
                <a:lnTo>
                  <a:pt x="0" y="37163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7992" y="3945636"/>
            <a:ext cx="3889248" cy="2093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1312" y="3838956"/>
            <a:ext cx="3886199" cy="2090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219" y="358797"/>
            <a:ext cx="7768296" cy="113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4345" marR="38176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Posit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onnement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(absolu 2/3)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40"/>
              </a:spcBef>
            </a:pPr>
            <a:r>
              <a:rPr sz="2000" spc="0" dirty="0" smtClean="0">
                <a:latin typeface="Arial"/>
                <a:cs typeface="Arial"/>
              </a:rPr>
              <a:t>Position arbitrai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e.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-10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’or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dans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code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ce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n’a plus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d’impo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14" y="1216930"/>
            <a:ext cx="152806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219" y="1582443"/>
            <a:ext cx="2666534" cy="627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our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positionnement</a:t>
            </a:r>
            <a:endParaRPr sz="2000">
              <a:latin typeface="Arial"/>
              <a:cs typeface="Arial"/>
            </a:endParaRPr>
          </a:p>
          <a:p>
            <a:pPr marL="609803" marR="38221">
              <a:lnSpc>
                <a:spcPct val="100179"/>
              </a:lnSpc>
              <a:spcBef>
                <a:spcPts val="252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3344" y="1582443"/>
            <a:ext cx="4743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3584" y="1582443"/>
            <a:ext cx="77174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autres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7705" y="1582443"/>
            <a:ext cx="3540797" cy="1767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élé</a:t>
            </a:r>
            <a:r>
              <a:rPr sz="2000" i="1" spc="-14" dirty="0" smtClean="0">
                <a:latin typeface="Arial"/>
                <a:cs typeface="Arial"/>
              </a:rPr>
              <a:t>m</a:t>
            </a:r>
            <a:r>
              <a:rPr sz="2000" i="1" spc="0" dirty="0" smtClean="0">
                <a:latin typeface="Arial"/>
                <a:cs typeface="Arial"/>
              </a:rPr>
              <a:t>ents</a:t>
            </a:r>
            <a:r>
              <a:rPr sz="2000" i="1" spc="-14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:</a:t>
            </a:r>
            <a:r>
              <a:rPr sz="2000" i="1" spc="-19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co</a:t>
            </a:r>
            <a:r>
              <a:rPr sz="2000" i="1" spc="-9" dirty="0" smtClean="0">
                <a:latin typeface="Arial"/>
                <a:cs typeface="Arial"/>
              </a:rPr>
              <a:t>m</a:t>
            </a:r>
            <a:r>
              <a:rPr sz="2000" i="1" spc="-14" dirty="0" smtClean="0">
                <a:latin typeface="Arial"/>
                <a:cs typeface="Arial"/>
              </a:rPr>
              <a:t>m</a:t>
            </a:r>
            <a:r>
              <a:rPr sz="2000" i="1" spc="0" dirty="0" smtClean="0">
                <a:latin typeface="Arial"/>
                <a:cs typeface="Arial"/>
              </a:rPr>
              <a:t>e s</a:t>
            </a:r>
            <a:r>
              <a:rPr sz="2000" i="1" spc="-39" dirty="0" smtClean="0">
                <a:latin typeface="Arial"/>
                <a:cs typeface="Arial"/>
              </a:rPr>
              <a:t>’</a:t>
            </a:r>
            <a:r>
              <a:rPr sz="2000" i="1" spc="0" dirty="0" smtClean="0">
                <a:latin typeface="Arial"/>
                <a:cs typeface="Arial"/>
              </a:rPr>
              <a:t>il</a:t>
            </a:r>
            <a:r>
              <a:rPr sz="2000" i="1" spc="39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n</a:t>
            </a:r>
            <a:r>
              <a:rPr sz="2000" i="1" spc="-34" dirty="0" smtClean="0">
                <a:latin typeface="Arial"/>
                <a:cs typeface="Arial"/>
              </a:rPr>
              <a:t>’</a:t>
            </a:r>
            <a:r>
              <a:rPr sz="2000" i="1" spc="0" dirty="0" smtClean="0">
                <a:latin typeface="Arial"/>
                <a:cs typeface="Arial"/>
              </a:rPr>
              <a:t>exi</a:t>
            </a:r>
            <a:r>
              <a:rPr sz="2000" i="1" spc="4" dirty="0" smtClean="0">
                <a:latin typeface="Arial"/>
                <a:cs typeface="Arial"/>
              </a:rPr>
              <a:t>s</a:t>
            </a:r>
            <a:r>
              <a:rPr sz="2000" i="1" spc="0" dirty="0" smtClean="0">
                <a:latin typeface="Arial"/>
                <a:cs typeface="Arial"/>
              </a:rPr>
              <a:t>ta</a:t>
            </a:r>
            <a:r>
              <a:rPr sz="2000" i="1" spc="-4" dirty="0" smtClean="0">
                <a:latin typeface="Arial"/>
                <a:cs typeface="Arial"/>
              </a:rPr>
              <a:t>i</a:t>
            </a:r>
            <a:r>
              <a:rPr sz="2000" i="1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441863" marR="1527898" algn="ctr">
              <a:lnSpc>
                <a:spcPct val="100179"/>
              </a:lnSpc>
              <a:spcBef>
                <a:spcPts val="616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319348" marR="19110">
              <a:lnSpc>
                <a:spcPct val="94401"/>
              </a:lnSpc>
              <a:spcBef>
                <a:spcPts val="548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-6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3224" marR="626242" algn="ctr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2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3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6103" y="1582443"/>
            <a:ext cx="4743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pas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16" y="2206771"/>
            <a:ext cx="1120347" cy="1052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R="13088" algn="r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R="13043" algn="r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endParaRPr sz="1800">
              <a:latin typeface="Courier New"/>
              <a:cs typeface="Courier New"/>
            </a:endParaRPr>
          </a:p>
          <a:p>
            <a:pPr marR="12700" algn="r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Ce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7312" y="2738647"/>
            <a:ext cx="2652880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3017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si</a:t>
            </a:r>
            <a:r>
              <a:rPr sz="1800" spc="0" dirty="0" smtClean="0">
                <a:latin typeface="Courier New"/>
                <a:cs typeface="Courier New"/>
              </a:rPr>
              <a:t>te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pe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or</a:t>
            </a:r>
            <a:r>
              <a:rPr sz="1800" spc="0" dirty="0" smtClean="0">
                <a:latin typeface="Courier New"/>
                <a:cs typeface="Courier New"/>
              </a:rPr>
              <a:t>ie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d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16" y="3272428"/>
            <a:ext cx="4428052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ci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io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 d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ol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on</a:t>
            </a:r>
            <a:r>
              <a:rPr sz="2700" spc="-2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Bo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ar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e.</a:t>
            </a:r>
            <a:endParaRPr sz="1800">
              <a:latin typeface="Courier New"/>
              <a:cs typeface="Courier New"/>
            </a:endParaRPr>
          </a:p>
          <a:p>
            <a:pPr marL="5601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 marR="34289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cl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8194" y="3386210"/>
            <a:ext cx="16439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8503" y="3386210"/>
            <a:ext cx="9107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4354" y="3649862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16" y="4069480"/>
            <a:ext cx="1427222" cy="1052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 marR="34335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Ici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  <a:spcBef>
                <a:spcPts val="5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335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8960" y="4069480"/>
            <a:ext cx="3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s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8840" y="4069480"/>
            <a:ext cx="12877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ou</a:t>
            </a:r>
            <a:r>
              <a:rPr sz="2700" spc="0" baseline="4904" dirty="0" smtClean="0">
                <a:latin typeface="Courier New"/>
                <a:cs typeface="Courier New"/>
              </a:rPr>
              <a:t>ve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2439" y="4069480"/>
            <a:ext cx="6067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4322064" y="4035552"/>
            <a:ext cx="3889247" cy="2093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55"/>
              </a:spcBef>
            </a:pPr>
            <a:endParaRPr sz="1000"/>
          </a:p>
          <a:p>
            <a:pPr marL="554989">
              <a:lnSpc>
                <a:spcPct val="94401"/>
              </a:lnSpc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54989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botto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10p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54989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t:</a:t>
            </a:r>
            <a:r>
              <a:rPr sz="1600" b="1" spc="-4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54989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borde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54989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borde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colo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red;</a:t>
            </a:r>
            <a:endParaRPr sz="1600">
              <a:latin typeface="Courier New"/>
              <a:cs typeface="Courier New"/>
            </a:endParaRPr>
          </a:p>
          <a:p>
            <a:pPr marL="554989">
              <a:lnSpc>
                <a:spcPct val="95825"/>
              </a:lnSpc>
              <a:spcBef>
                <a:spcPts val="130"/>
              </a:spcBef>
            </a:pPr>
            <a:r>
              <a:rPr sz="1600" b="1" spc="0" dirty="0" smtClean="0">
                <a:solidFill>
                  <a:srgbClr val="00008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5384" y="3926214"/>
            <a:ext cx="3886200" cy="209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1669">
              <a:lnSpc>
                <a:spcPts val="1655"/>
              </a:lnSpc>
              <a:spcBef>
                <a:spcPts val="82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nu</a:t>
            </a:r>
            <a:r>
              <a:rPr sz="2400" b="1" spc="-75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0476" y="2001012"/>
            <a:ext cx="1524" cy="3716337"/>
          </a:xfrm>
          <a:custGeom>
            <a:avLst/>
            <a:gdLst/>
            <a:ahLst/>
            <a:cxnLst/>
            <a:rect l="l" t="t" r="r" b="b"/>
            <a:pathLst>
              <a:path w="1524" h="3716337">
                <a:moveTo>
                  <a:pt x="1524" y="0"/>
                </a:moveTo>
                <a:lnTo>
                  <a:pt x="0" y="37163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2064" y="4035552"/>
            <a:ext cx="3889247" cy="2093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5384" y="3928872"/>
            <a:ext cx="3886200" cy="2090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8160" y="4158996"/>
            <a:ext cx="3543299" cy="92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219" y="358797"/>
            <a:ext cx="7768296" cy="1138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4345" marR="38176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Posit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onnement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(absolu 3/3)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40"/>
              </a:spcBef>
            </a:pPr>
            <a:r>
              <a:rPr sz="2000" spc="0" dirty="0" smtClean="0">
                <a:latin typeface="Arial"/>
                <a:cs typeface="Arial"/>
              </a:rPr>
              <a:t>Position arbitrai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e.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-10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’or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dans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code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ce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n’a plus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d’impo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14" y="1216930"/>
            <a:ext cx="152806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219" y="1582443"/>
            <a:ext cx="2666534" cy="627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our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positionnement</a:t>
            </a:r>
            <a:endParaRPr sz="2000">
              <a:latin typeface="Arial"/>
              <a:cs typeface="Arial"/>
            </a:endParaRPr>
          </a:p>
          <a:p>
            <a:pPr marL="609803" marR="38221">
              <a:lnSpc>
                <a:spcPct val="100179"/>
              </a:lnSpc>
              <a:spcBef>
                <a:spcPts val="252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3344" y="1582443"/>
            <a:ext cx="4743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3584" y="1582443"/>
            <a:ext cx="77174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autres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7705" y="1582443"/>
            <a:ext cx="3540797" cy="1767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élé</a:t>
            </a:r>
            <a:r>
              <a:rPr sz="2000" i="1" spc="-14" dirty="0" smtClean="0">
                <a:latin typeface="Arial"/>
                <a:cs typeface="Arial"/>
              </a:rPr>
              <a:t>m</a:t>
            </a:r>
            <a:r>
              <a:rPr sz="2000" i="1" spc="0" dirty="0" smtClean="0">
                <a:latin typeface="Arial"/>
                <a:cs typeface="Arial"/>
              </a:rPr>
              <a:t>ents</a:t>
            </a:r>
            <a:r>
              <a:rPr sz="2000" i="1" spc="-14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:</a:t>
            </a:r>
            <a:r>
              <a:rPr sz="2000" i="1" spc="-19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co</a:t>
            </a:r>
            <a:r>
              <a:rPr sz="2000" i="1" spc="-9" dirty="0" smtClean="0">
                <a:latin typeface="Arial"/>
                <a:cs typeface="Arial"/>
              </a:rPr>
              <a:t>m</a:t>
            </a:r>
            <a:r>
              <a:rPr sz="2000" i="1" spc="-14" dirty="0" smtClean="0">
                <a:latin typeface="Arial"/>
                <a:cs typeface="Arial"/>
              </a:rPr>
              <a:t>m</a:t>
            </a:r>
            <a:r>
              <a:rPr sz="2000" i="1" spc="0" dirty="0" smtClean="0">
                <a:latin typeface="Arial"/>
                <a:cs typeface="Arial"/>
              </a:rPr>
              <a:t>e s</a:t>
            </a:r>
            <a:r>
              <a:rPr sz="2000" i="1" spc="-39" dirty="0" smtClean="0">
                <a:latin typeface="Arial"/>
                <a:cs typeface="Arial"/>
              </a:rPr>
              <a:t>’</a:t>
            </a:r>
            <a:r>
              <a:rPr sz="2000" i="1" spc="0" dirty="0" smtClean="0">
                <a:latin typeface="Arial"/>
                <a:cs typeface="Arial"/>
              </a:rPr>
              <a:t>il</a:t>
            </a:r>
            <a:r>
              <a:rPr sz="2000" i="1" spc="39" dirty="0" smtClean="0">
                <a:latin typeface="Arial"/>
                <a:cs typeface="Arial"/>
              </a:rPr>
              <a:t> </a:t>
            </a:r>
            <a:r>
              <a:rPr sz="2000" i="1" spc="0" dirty="0" smtClean="0">
                <a:latin typeface="Arial"/>
                <a:cs typeface="Arial"/>
              </a:rPr>
              <a:t>n</a:t>
            </a:r>
            <a:r>
              <a:rPr sz="2000" i="1" spc="-34" dirty="0" smtClean="0">
                <a:latin typeface="Arial"/>
                <a:cs typeface="Arial"/>
              </a:rPr>
              <a:t>’</a:t>
            </a:r>
            <a:r>
              <a:rPr sz="2000" i="1" spc="0" dirty="0" smtClean="0">
                <a:latin typeface="Arial"/>
                <a:cs typeface="Arial"/>
              </a:rPr>
              <a:t>exi</a:t>
            </a:r>
            <a:r>
              <a:rPr sz="2000" i="1" spc="4" dirty="0" smtClean="0">
                <a:latin typeface="Arial"/>
                <a:cs typeface="Arial"/>
              </a:rPr>
              <a:t>s</a:t>
            </a:r>
            <a:r>
              <a:rPr sz="2000" i="1" spc="0" dirty="0" smtClean="0">
                <a:latin typeface="Arial"/>
                <a:cs typeface="Arial"/>
              </a:rPr>
              <a:t>ta</a:t>
            </a:r>
            <a:r>
              <a:rPr sz="2000" i="1" spc="-4" dirty="0" smtClean="0">
                <a:latin typeface="Arial"/>
                <a:cs typeface="Arial"/>
              </a:rPr>
              <a:t>i</a:t>
            </a:r>
            <a:r>
              <a:rPr sz="2000" i="1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441863" marR="1527898" algn="ctr">
              <a:lnSpc>
                <a:spcPct val="100179"/>
              </a:lnSpc>
              <a:spcBef>
                <a:spcPts val="616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319348" marR="19110">
              <a:lnSpc>
                <a:spcPct val="94401"/>
              </a:lnSpc>
              <a:spcBef>
                <a:spcPts val="548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-6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3224" marR="626242" algn="ctr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2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63188" marR="19110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3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6103" y="1582443"/>
            <a:ext cx="4743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i="1" spc="0" dirty="0" smtClean="0">
                <a:latin typeface="Arial"/>
                <a:cs typeface="Arial"/>
              </a:rPr>
              <a:t>pas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16" y="2206771"/>
            <a:ext cx="1120347" cy="1052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R="13088" algn="r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R="13043" algn="r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endParaRPr sz="1800">
              <a:latin typeface="Courier New"/>
              <a:cs typeface="Courier New"/>
            </a:endParaRPr>
          </a:p>
          <a:p>
            <a:pPr marR="12700" algn="r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Ce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7312" y="2738647"/>
            <a:ext cx="2652880" cy="52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3017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si</a:t>
            </a:r>
            <a:r>
              <a:rPr sz="1800" spc="0" dirty="0" smtClean="0">
                <a:latin typeface="Courier New"/>
                <a:cs typeface="Courier New"/>
              </a:rPr>
              <a:t>te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pe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or</a:t>
            </a:r>
            <a:r>
              <a:rPr sz="1800" spc="0" dirty="0" smtClean="0">
                <a:latin typeface="Courier New"/>
                <a:cs typeface="Courier New"/>
              </a:rPr>
              <a:t>ie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d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16" y="3272428"/>
            <a:ext cx="4428052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ci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io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 d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ol</a:t>
            </a:r>
            <a:r>
              <a:rPr sz="2700" spc="-14" baseline="4904" dirty="0" smtClean="0">
                <a:latin typeface="Courier New"/>
                <a:cs typeface="Courier New"/>
              </a:rPr>
              <a:t>é</a:t>
            </a:r>
            <a:r>
              <a:rPr sz="2700" spc="0" baseline="4904" dirty="0" smtClean="0">
                <a:latin typeface="Courier New"/>
                <a:cs typeface="Courier New"/>
              </a:rPr>
              <a:t>on</a:t>
            </a:r>
            <a:r>
              <a:rPr sz="2700" spc="-2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Bo</a:t>
            </a:r>
            <a:r>
              <a:rPr sz="2700" spc="-14" baseline="4904" dirty="0" smtClean="0"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latin typeface="Courier New"/>
                <a:cs typeface="Courier New"/>
              </a:rPr>
              <a:t>a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ar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e.</a:t>
            </a:r>
            <a:endParaRPr sz="1800">
              <a:latin typeface="Courier New"/>
              <a:cs typeface="Courier New"/>
            </a:endParaRPr>
          </a:p>
          <a:p>
            <a:pPr marL="560120" marR="34289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 marR="34289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cl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8194" y="3386210"/>
            <a:ext cx="16439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8503" y="3386210"/>
            <a:ext cx="9107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4354" y="3649862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636" y="4069480"/>
            <a:ext cx="2611977" cy="78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98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Ici</a:t>
            </a:r>
            <a:r>
              <a:rPr sz="2700" spc="-14" baseline="4904" dirty="0" smtClean="0">
                <a:latin typeface="Courier New"/>
                <a:cs typeface="Courier New"/>
              </a:rPr>
              <a:t> s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ou</a:t>
            </a:r>
            <a:r>
              <a:rPr sz="2700" spc="0" baseline="4904" dirty="0" smtClean="0">
                <a:latin typeface="Courier New"/>
                <a:cs typeface="Courier New"/>
              </a:rPr>
              <a:t>ve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le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2439" y="4069480"/>
            <a:ext cx="6067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6" y="4868310"/>
            <a:ext cx="1562528" cy="105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916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560120" marR="34290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45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5592" y="4868310"/>
            <a:ext cx="11521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i</a:t>
            </a:r>
            <a:r>
              <a:rPr sz="2700" spc="-14" baseline="4904" dirty="0" smtClean="0">
                <a:latin typeface="Courier New"/>
                <a:cs typeface="Courier New"/>
              </a:rPr>
              <a:t>p</a:t>
            </a:r>
            <a:r>
              <a:rPr sz="2700" spc="0" baseline="4904" dirty="0" smtClean="0">
                <a:latin typeface="Courier New"/>
                <a:cs typeface="Courier New"/>
              </a:rPr>
              <a:t>s</a:t>
            </a:r>
            <a:r>
              <a:rPr sz="2700" spc="-14" baseline="4904" dirty="0" smtClean="0">
                <a:latin typeface="Courier New"/>
                <a:cs typeface="Courier New"/>
              </a:rPr>
              <a:t>u</a:t>
            </a:r>
            <a:r>
              <a:rPr sz="2700" spc="0" baseline="4904" dirty="0" smtClean="0">
                <a:latin typeface="Courier New"/>
                <a:cs typeface="Courier New"/>
              </a:rPr>
              <a:t>m.</a:t>
            </a:r>
            <a:r>
              <a:rPr sz="2700" spc="-14" baseline="4904" dirty="0" smtClean="0">
                <a:latin typeface="Courier New"/>
                <a:cs typeface="Courier New"/>
              </a:rPr>
              <a:t>.</a:t>
            </a:r>
            <a:r>
              <a:rPr sz="2700" spc="0" baseline="4904" dirty="0" smtClean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40077" y="358797"/>
            <a:ext cx="493341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Posit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onnement</a:t>
            </a:r>
            <a:r>
              <a:rPr sz="3600" i="1" spc="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(«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x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ed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»)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014" y="1559583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19" y="1578796"/>
            <a:ext cx="23497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position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fixed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231459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219" y="2314591"/>
            <a:ext cx="7148109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Même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mpo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tem</a:t>
            </a:r>
            <a:r>
              <a:rPr sz="2000" spc="-1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nt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que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«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ab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olute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», mais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le positionneme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rappo</a:t>
            </a:r>
            <a:r>
              <a:rPr sz="2000" spc="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à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 fenê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et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à </a:t>
            </a:r>
            <a:r>
              <a:rPr sz="2000" spc="-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a page.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651" y="2314591"/>
            <a:ext cx="13040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</a:t>
            </a:r>
            <a:r>
              <a:rPr sz="2000" spc="-9" dirty="0" smtClean="0">
                <a:latin typeface="Arial"/>
                <a:cs typeface="Arial"/>
              </a:rPr>
              <a:t>x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14" y="3343545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19" y="3343545"/>
            <a:ext cx="11533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0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’élément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4485" y="3343545"/>
            <a:ext cx="6298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6682" y="3343545"/>
            <a:ext cx="45806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fi</a:t>
            </a:r>
            <a:r>
              <a:rPr sz="2000" spc="-9" dirty="0" smtClean="0">
                <a:latin typeface="Arial"/>
                <a:cs typeface="Arial"/>
              </a:rPr>
              <a:t>x</a:t>
            </a:r>
            <a:r>
              <a:rPr sz="2000" spc="0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1923" y="3343545"/>
            <a:ext cx="1908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167" y="3343545"/>
            <a:ext cx="95511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mpris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135" y="3343545"/>
            <a:ext cx="10973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lor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qu’on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8391" y="3343545"/>
            <a:ext cx="109611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manipule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0156" y="3343545"/>
            <a:ext cx="2615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8917" y="3343545"/>
            <a:ext cx="6583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bar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365" y="3343545"/>
            <a:ext cx="3465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1349" y="3343545"/>
            <a:ext cx="12376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défilement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1600200"/>
            <a:ext cx="4572000" cy="3200400"/>
          </a:xfrm>
          <a:custGeom>
            <a:avLst/>
            <a:gdLst/>
            <a:ahLst/>
            <a:cxnLst/>
            <a:rect l="l" t="t" r="r" b="b"/>
            <a:pathLst>
              <a:path w="4572000" h="3200400">
                <a:moveTo>
                  <a:pt x="0" y="3200400"/>
                </a:moveTo>
                <a:lnTo>
                  <a:pt x="4572000" y="3200400"/>
                </a:lnTo>
                <a:lnTo>
                  <a:pt x="45720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1600200"/>
            <a:ext cx="4572000" cy="3200400"/>
          </a:xfrm>
          <a:custGeom>
            <a:avLst/>
            <a:gdLst/>
            <a:ahLst/>
            <a:cxnLst/>
            <a:rect l="l" t="t" r="r" b="b"/>
            <a:pathLst>
              <a:path w="4572000" h="3200400">
                <a:moveTo>
                  <a:pt x="0" y="3200400"/>
                </a:moveTo>
                <a:lnTo>
                  <a:pt x="4572000" y="3200400"/>
                </a:lnTo>
                <a:lnTo>
                  <a:pt x="45720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700" y="2171700"/>
            <a:ext cx="3429000" cy="2057400"/>
          </a:xfrm>
          <a:custGeom>
            <a:avLst/>
            <a:gdLst/>
            <a:ahLst/>
            <a:cxnLst/>
            <a:rect l="l" t="t" r="r" b="b"/>
            <a:pathLst>
              <a:path w="3429000" h="2057400">
                <a:moveTo>
                  <a:pt x="0" y="2057400"/>
                </a:moveTo>
                <a:lnTo>
                  <a:pt x="3429000" y="2057400"/>
                </a:lnTo>
                <a:lnTo>
                  <a:pt x="3429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3CEB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0" y="2171700"/>
            <a:ext cx="3429000" cy="2057400"/>
          </a:xfrm>
          <a:custGeom>
            <a:avLst/>
            <a:gdLst/>
            <a:ahLst/>
            <a:cxnLst/>
            <a:rect l="l" t="t" r="r" b="b"/>
            <a:pathLst>
              <a:path w="3429000" h="2057400">
                <a:moveTo>
                  <a:pt x="0" y="2057400"/>
                </a:moveTo>
                <a:lnTo>
                  <a:pt x="3429000" y="2057400"/>
                </a:lnTo>
                <a:lnTo>
                  <a:pt x="3429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8800" y="28575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28800" y="28575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2312" y="1497076"/>
            <a:ext cx="296113" cy="645668"/>
          </a:xfrm>
          <a:custGeom>
            <a:avLst/>
            <a:gdLst/>
            <a:ahLst/>
            <a:cxnLst/>
            <a:rect l="l" t="t" r="r" b="b"/>
            <a:pathLst>
              <a:path w="296113" h="645668">
                <a:moveTo>
                  <a:pt x="260680" y="590296"/>
                </a:moveTo>
                <a:lnTo>
                  <a:pt x="255496" y="578659"/>
                </a:lnTo>
                <a:lnTo>
                  <a:pt x="226504" y="591565"/>
                </a:lnTo>
                <a:lnTo>
                  <a:pt x="292315" y="645668"/>
                </a:lnTo>
                <a:lnTo>
                  <a:pt x="260680" y="590296"/>
                </a:lnTo>
                <a:close/>
              </a:path>
              <a:path w="296113" h="645668">
                <a:moveTo>
                  <a:pt x="272275" y="585088"/>
                </a:moveTo>
                <a:lnTo>
                  <a:pt x="296113" y="560577"/>
                </a:lnTo>
                <a:lnTo>
                  <a:pt x="267107" y="573490"/>
                </a:lnTo>
                <a:lnTo>
                  <a:pt x="272275" y="585088"/>
                </a:lnTo>
                <a:close/>
              </a:path>
              <a:path w="296113" h="645668">
                <a:moveTo>
                  <a:pt x="11607" y="0"/>
                </a:moveTo>
                <a:lnTo>
                  <a:pt x="0" y="5079"/>
                </a:lnTo>
                <a:lnTo>
                  <a:pt x="255496" y="578659"/>
                </a:lnTo>
                <a:lnTo>
                  <a:pt x="260680" y="590296"/>
                </a:lnTo>
                <a:lnTo>
                  <a:pt x="292315" y="645668"/>
                </a:lnTo>
                <a:lnTo>
                  <a:pt x="296113" y="560577"/>
                </a:lnTo>
                <a:lnTo>
                  <a:pt x="272275" y="585088"/>
                </a:lnTo>
                <a:lnTo>
                  <a:pt x="267107" y="573490"/>
                </a:lnTo>
                <a:lnTo>
                  <a:pt x="11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1372" y="3621024"/>
            <a:ext cx="3386328" cy="76200"/>
          </a:xfrm>
          <a:custGeom>
            <a:avLst/>
            <a:gdLst/>
            <a:ahLst/>
            <a:cxnLst/>
            <a:rect l="l" t="t" r="r" b="b"/>
            <a:pathLst>
              <a:path w="3386328" h="76200">
                <a:moveTo>
                  <a:pt x="63500" y="31750"/>
                </a:moveTo>
                <a:lnTo>
                  <a:pt x="63500" y="44450"/>
                </a:lnTo>
                <a:lnTo>
                  <a:pt x="3322828" y="44450"/>
                </a:lnTo>
                <a:lnTo>
                  <a:pt x="3386328" y="38100"/>
                </a:lnTo>
                <a:lnTo>
                  <a:pt x="3310128" y="0"/>
                </a:lnTo>
                <a:lnTo>
                  <a:pt x="3322828" y="31750"/>
                </a:lnTo>
                <a:lnTo>
                  <a:pt x="63500" y="31750"/>
                </a:lnTo>
                <a:close/>
              </a:path>
              <a:path w="3386328" h="76200">
                <a:moveTo>
                  <a:pt x="3322828" y="44450"/>
                </a:moveTo>
                <a:lnTo>
                  <a:pt x="3310127" y="44450"/>
                </a:lnTo>
                <a:lnTo>
                  <a:pt x="3310128" y="76200"/>
                </a:lnTo>
                <a:lnTo>
                  <a:pt x="3386328" y="38100"/>
                </a:lnTo>
                <a:lnTo>
                  <a:pt x="3322828" y="44450"/>
                </a:lnTo>
                <a:close/>
              </a:path>
              <a:path w="3386328" h="76200">
                <a:moveTo>
                  <a:pt x="3322828" y="31750"/>
                </a:moveTo>
                <a:lnTo>
                  <a:pt x="3310128" y="0"/>
                </a:lnTo>
                <a:lnTo>
                  <a:pt x="3310128" y="31749"/>
                </a:lnTo>
                <a:lnTo>
                  <a:pt x="3322828" y="31750"/>
                </a:lnTo>
                <a:close/>
              </a:path>
              <a:path w="3386328" h="76200">
                <a:moveTo>
                  <a:pt x="76199" y="31750"/>
                </a:move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199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199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2080" y="2171700"/>
            <a:ext cx="76200" cy="2057400"/>
          </a:xfrm>
          <a:custGeom>
            <a:avLst/>
            <a:gdLst/>
            <a:ahLst/>
            <a:cxnLst/>
            <a:rect l="l" t="t" r="r" b="b"/>
            <a:pathLst>
              <a:path w="76200" h="2057400">
                <a:moveTo>
                  <a:pt x="31749" y="1981200"/>
                </a:moveTo>
                <a:lnTo>
                  <a:pt x="0" y="1981200"/>
                </a:lnTo>
                <a:lnTo>
                  <a:pt x="38100" y="2057400"/>
                </a:lnTo>
                <a:lnTo>
                  <a:pt x="76200" y="1981200"/>
                </a:lnTo>
                <a:lnTo>
                  <a:pt x="44450" y="1981199"/>
                </a:lnTo>
                <a:lnTo>
                  <a:pt x="44450" y="1993900"/>
                </a:lnTo>
                <a:lnTo>
                  <a:pt x="31750" y="1993900"/>
                </a:lnTo>
                <a:lnTo>
                  <a:pt x="31749" y="1981200"/>
                </a:lnTo>
                <a:close/>
              </a:path>
              <a:path w="76200" h="2057400">
                <a:moveTo>
                  <a:pt x="31750" y="1993900"/>
                </a:moveTo>
                <a:lnTo>
                  <a:pt x="44450" y="19939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1993900"/>
                </a:lnTo>
                <a:close/>
              </a:path>
              <a:path w="76200" h="20574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20574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80538" y="358797"/>
            <a:ext cx="147472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Ma</a:t>
            </a:r>
            <a:r>
              <a:rPr sz="3600" i="1" spc="-125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ges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582" y="358797"/>
            <a:ext cx="424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19980" y="358797"/>
            <a:ext cx="17115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bo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du</a:t>
            </a:r>
            <a:r>
              <a:rPr sz="3600" i="1" spc="-12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844" y="1210492"/>
            <a:ext cx="7180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b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2744" y="1210492"/>
            <a:ext cx="9974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(b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rd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29606" y="1406040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0982" y="1421409"/>
            <a:ext cx="112557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Bo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du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6806" y="1738088"/>
            <a:ext cx="168500" cy="516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8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794" y="1753371"/>
            <a:ext cx="3019400" cy="752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4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border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1725"/>
              </a:lnSpc>
              <a:spcBef>
                <a:spcPts val="177"/>
              </a:spcBef>
            </a:pPr>
            <a:r>
              <a:rPr sz="1600" spc="0" dirty="0" smtClean="0">
                <a:latin typeface="Courier New"/>
                <a:cs typeface="Courier New"/>
              </a:rPr>
              <a:t>borde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0" dirty="0" smtClean="0">
                <a:latin typeface="Courier New"/>
                <a:cs typeface="Courier New"/>
              </a:rPr>
              <a:t>-left</a:t>
            </a:r>
            <a:r>
              <a:rPr sz="1600" spc="0" dirty="0" smtClean="0">
                <a:latin typeface="Calibri"/>
                <a:cs typeface="Calibri"/>
              </a:rPr>
              <a:t>,</a:t>
            </a:r>
            <a:r>
              <a:rPr sz="1600" spc="-7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border-</a:t>
            </a:r>
            <a:r>
              <a:rPr sz="1600" spc="4" dirty="0" smtClean="0">
                <a:latin typeface="Courier New"/>
                <a:cs typeface="Courier New"/>
              </a:rPr>
              <a:t>righ</a:t>
            </a:r>
            <a:r>
              <a:rPr sz="1600" spc="-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12700" marR="38174">
              <a:lnSpc>
                <a:spcPts val="1860"/>
              </a:lnSpc>
              <a:spcBef>
                <a:spcPts val="9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borde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0" baseline="3678" dirty="0" smtClean="0">
                <a:latin typeface="Courier New"/>
                <a:cs typeface="Courier New"/>
              </a:rPr>
              <a:t>-top</a:t>
            </a:r>
            <a:r>
              <a:rPr sz="2400" spc="0" baseline="3413" dirty="0" smtClean="0">
                <a:latin typeface="Calibri"/>
                <a:cs typeface="Calibri"/>
              </a:rPr>
              <a:t>,</a:t>
            </a:r>
            <a:r>
              <a:rPr sz="2400" spc="-69" baseline="3413" dirty="0" smtClean="0">
                <a:latin typeface="Calibri"/>
                <a:cs typeface="Calibri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border-bottom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9606" y="257977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0982" y="2595143"/>
            <a:ext cx="184696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Ma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-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x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nes: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6806" y="2911949"/>
            <a:ext cx="168500" cy="516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8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1794" y="2927232"/>
            <a:ext cx="3083513" cy="75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862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margin</a:t>
            </a:r>
            <a:endParaRPr sz="1600">
              <a:latin typeface="Courier New"/>
              <a:cs typeface="Courier New"/>
            </a:endParaRPr>
          </a:p>
          <a:p>
            <a:pPr marL="12700" marR="30862">
              <a:lnSpc>
                <a:spcPct val="101725"/>
              </a:lnSpc>
              <a:spcBef>
                <a:spcPts val="177"/>
              </a:spcBef>
            </a:pPr>
            <a:r>
              <a:rPr sz="1600" spc="0" dirty="0" smtClean="0">
                <a:latin typeface="Courier New"/>
                <a:cs typeface="Courier New"/>
              </a:rPr>
              <a:t>margi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-top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margin-righ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margi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-bottom</a:t>
            </a:r>
            <a:r>
              <a:rPr sz="2400" spc="0" baseline="3413" dirty="0" smtClean="0">
                <a:latin typeface="Calibri"/>
                <a:cs typeface="Calibri"/>
              </a:rPr>
              <a:t>,</a:t>
            </a:r>
            <a:r>
              <a:rPr sz="2400" spc="-98" baseline="3413" dirty="0" smtClean="0">
                <a:latin typeface="Calibri"/>
                <a:cs typeface="Calibri"/>
              </a:rPr>
              <a:t> </a:t>
            </a:r>
            <a:r>
              <a:rPr sz="2400" spc="0" baseline="3678" dirty="0" smtClean="0">
                <a:latin typeface="Courier New"/>
                <a:cs typeface="Courier New"/>
              </a:rPr>
              <a:t>margi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-left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9606" y="3752358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0982" y="3767708"/>
            <a:ext cx="186436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Ma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-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nt</a:t>
            </a:r>
            <a:r>
              <a:rPr sz="3000" spc="0" baseline="2730" dirty="0" smtClean="0">
                <a:latin typeface="Calibri"/>
                <a:cs typeface="Calibri"/>
              </a:rPr>
              <a:t>ernes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6806" y="4084159"/>
            <a:ext cx="168500" cy="516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38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1794" y="4099442"/>
            <a:ext cx="1879643" cy="1223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474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padding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504"/>
              </a:lnSpc>
              <a:spcBef>
                <a:spcPts val="382"/>
              </a:spcBef>
            </a:pPr>
            <a:r>
              <a:rPr sz="1600" spc="0" dirty="0" smtClean="0">
                <a:latin typeface="Courier New"/>
                <a:cs typeface="Courier New"/>
              </a:rPr>
              <a:t>paddin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-top, paddin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-right</a:t>
            </a:r>
            <a:r>
              <a:rPr sz="1600" spc="0" dirty="0" smtClean="0">
                <a:latin typeface="Calibri"/>
                <a:cs typeface="Calibri"/>
              </a:rPr>
              <a:t>, </a:t>
            </a:r>
            <a:r>
              <a:rPr sz="1600" spc="0" dirty="0" smtClean="0">
                <a:latin typeface="Courier New"/>
                <a:cs typeface="Courier New"/>
              </a:rPr>
              <a:t>paddin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-bottom, paddin</a:t>
            </a:r>
            <a:r>
              <a:rPr sz="1600" spc="1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-left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868" y="4923679"/>
            <a:ext cx="1161000" cy="29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000" spc="0" baseline="2898" dirty="0" smtClean="0">
                <a:latin typeface="Arial"/>
                <a:cs typeface="Arial"/>
              </a:rPr>
              <a:t>•  </a:t>
            </a:r>
            <a:r>
              <a:rPr sz="3000" spc="323" baseline="2898" dirty="0" smtClean="0">
                <a:latin typeface="Arial"/>
                <a:cs typeface="Arial"/>
              </a:rPr>
              <a:t> </a:t>
            </a:r>
            <a:r>
              <a:rPr sz="3000" spc="-15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ai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068" y="5255226"/>
            <a:ext cx="168500" cy="798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3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600" spc="0" dirty="0" smtClean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056" y="5270509"/>
            <a:ext cx="1267305" cy="798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height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17187"/>
              </a:lnSpc>
              <a:spcBef>
                <a:spcPts val="636"/>
              </a:spcBef>
            </a:pPr>
            <a:r>
              <a:rPr sz="1600" spc="0" dirty="0" smtClean="0">
                <a:latin typeface="Courier New"/>
                <a:cs typeface="Courier New"/>
              </a:rPr>
              <a:t>min</a:t>
            </a:r>
            <a:r>
              <a:rPr sz="1600" spc="4" dirty="0" smtClean="0">
                <a:latin typeface="Courier New"/>
                <a:cs typeface="Courier New"/>
              </a:rPr>
              <a:t>-</a:t>
            </a:r>
            <a:r>
              <a:rPr sz="1600" spc="0" dirty="0" smtClean="0">
                <a:latin typeface="Courier New"/>
                <a:cs typeface="Courier New"/>
              </a:rPr>
              <a:t>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1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g</a:t>
            </a:r>
            <a:r>
              <a:rPr sz="1600" spc="4" dirty="0" smtClean="0">
                <a:latin typeface="Courier New"/>
                <a:cs typeface="Courier New"/>
              </a:rPr>
              <a:t>h</a:t>
            </a:r>
            <a:r>
              <a:rPr sz="1600" spc="0" dirty="0" smtClean="0">
                <a:latin typeface="Courier New"/>
                <a:cs typeface="Courier New"/>
              </a:rPr>
              <a:t>t max</a:t>
            </a:r>
            <a:r>
              <a:rPr sz="1600" spc="4" dirty="0" smtClean="0">
                <a:latin typeface="Courier New"/>
                <a:cs typeface="Courier New"/>
              </a:rPr>
              <a:t>-</a:t>
            </a:r>
            <a:r>
              <a:rPr sz="1600" spc="0" dirty="0" smtClean="0">
                <a:latin typeface="Courier New"/>
                <a:cs typeface="Courier New"/>
              </a:rPr>
              <a:t>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1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g</a:t>
            </a:r>
            <a:r>
              <a:rPr sz="1600" spc="4" dirty="0" smtClean="0">
                <a:latin typeface="Courier New"/>
                <a:cs typeface="Courier New"/>
              </a:rPr>
              <a:t>h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2274" y="5270509"/>
            <a:ext cx="1145431" cy="798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55"/>
              </a:lnSpc>
              <a:spcBef>
                <a:spcPts val="87"/>
              </a:spcBef>
            </a:pPr>
            <a:r>
              <a:rPr sz="2400" spc="0" baseline="5517" dirty="0" smtClean="0">
                <a:latin typeface="Courier New"/>
                <a:cs typeface="Courier New"/>
              </a:rPr>
              <a:t>width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17187"/>
              </a:lnSpc>
              <a:spcBef>
                <a:spcPts val="636"/>
              </a:spcBef>
            </a:pPr>
            <a:r>
              <a:rPr sz="1600" spc="0" dirty="0" smtClean="0">
                <a:latin typeface="Courier New"/>
                <a:cs typeface="Courier New"/>
              </a:rPr>
              <a:t>mi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-w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1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th ma</a:t>
            </a:r>
            <a:r>
              <a:rPr sz="1600" spc="4" dirty="0" smtClean="0">
                <a:latin typeface="Courier New"/>
                <a:cs typeface="Courier New"/>
              </a:rPr>
              <a:t>x</a:t>
            </a:r>
            <a:r>
              <a:rPr sz="1600" spc="0" dirty="0" smtClean="0">
                <a:latin typeface="Courier New"/>
                <a:cs typeface="Courier New"/>
              </a:rPr>
              <a:t>-w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1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th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2857500"/>
            <a:ext cx="18288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28700" y="2171700"/>
            <a:ext cx="3429000" cy="205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7200" y="1600200"/>
            <a:ext cx="4572000" cy="320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"/>
              </a:spcBef>
            </a:pPr>
            <a:endParaRPr sz="700"/>
          </a:p>
          <a:p>
            <a:pPr marL="1076198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mar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in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(mar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14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Arial"/>
                <a:cs typeface="Arial"/>
              </a:rPr>
              <a:t>ter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  <a:p>
            <a:pPr marL="1076198">
              <a:lnSpc>
                <a:spcPct val="95825"/>
              </a:lnSpc>
              <a:spcBef>
                <a:spcPts val="3318"/>
              </a:spcBef>
            </a:pP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(mar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ter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  <a:p>
            <a:pPr marL="339852">
              <a:lnSpc>
                <a:spcPct val="95825"/>
              </a:lnSpc>
              <a:spcBef>
                <a:spcPts val="3183"/>
              </a:spcBef>
            </a:pPr>
            <a:r>
              <a:rPr sz="1600" spc="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FFFF"/>
                </a:solidFill>
                <a:latin typeface="Arial"/>
                <a:cs typeface="Arial"/>
              </a:rPr>
              <a:t>ght               </a:t>
            </a:r>
            <a:r>
              <a:rPr sz="1600" spc="26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ntenu</a:t>
            </a:r>
            <a:endParaRPr sz="2000">
              <a:latin typeface="Arial"/>
              <a:cs typeface="Arial"/>
            </a:endParaRPr>
          </a:p>
          <a:p>
            <a:pPr marL="1891449" marR="2152677" algn="ctr">
              <a:lnSpc>
                <a:spcPct val="95825"/>
              </a:lnSpc>
              <a:spcBef>
                <a:spcPts val="2963"/>
              </a:spcBef>
            </a:pPr>
            <a:r>
              <a:rPr sz="1600" spc="-1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FFFFFF"/>
                </a:solidFill>
                <a:latin typeface="Arial"/>
                <a:cs typeface="Arial"/>
              </a:rPr>
              <a:t>dth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27076" y="4114800"/>
            <a:ext cx="4762500" cy="1848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464">
              <a:lnSpc>
                <a:spcPct val="94401"/>
              </a:lnSpc>
              <a:spcBef>
                <a:spcPts val="229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1371600"/>
            <a:ext cx="1524" cy="4114800"/>
          </a:xfrm>
          <a:custGeom>
            <a:avLst/>
            <a:gdLst/>
            <a:ahLst/>
            <a:cxnLst/>
            <a:rect l="l" t="t" r="r" b="b"/>
            <a:pathLst>
              <a:path w="1524" h="4114800">
                <a:moveTo>
                  <a:pt x="0" y="0"/>
                </a:moveTo>
                <a:lnTo>
                  <a:pt x="1524" y="411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114800"/>
            <a:ext cx="4760976" cy="184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4872228"/>
            <a:ext cx="3657600" cy="228600"/>
          </a:xfrm>
          <a:custGeom>
            <a:avLst/>
            <a:gdLst/>
            <a:ahLst/>
            <a:cxnLst/>
            <a:rect l="l" t="t" r="r" b="b"/>
            <a:pathLst>
              <a:path w="3657600" h="228600">
                <a:moveTo>
                  <a:pt x="0" y="114300"/>
                </a:moveTo>
                <a:lnTo>
                  <a:pt x="53149" y="86834"/>
                </a:lnTo>
                <a:lnTo>
                  <a:pt x="93232" y="78175"/>
                </a:lnTo>
                <a:lnTo>
                  <a:pt x="143714" y="69812"/>
                </a:lnTo>
                <a:lnTo>
                  <a:pt x="204124" y="61775"/>
                </a:lnTo>
                <a:lnTo>
                  <a:pt x="273993" y="54094"/>
                </a:lnTo>
                <a:lnTo>
                  <a:pt x="352848" y="46798"/>
                </a:lnTo>
                <a:lnTo>
                  <a:pt x="440220" y="39917"/>
                </a:lnTo>
                <a:lnTo>
                  <a:pt x="535638" y="33480"/>
                </a:lnTo>
                <a:lnTo>
                  <a:pt x="638631" y="27516"/>
                </a:lnTo>
                <a:lnTo>
                  <a:pt x="748729" y="22055"/>
                </a:lnTo>
                <a:lnTo>
                  <a:pt x="865460" y="17126"/>
                </a:lnTo>
                <a:lnTo>
                  <a:pt x="988355" y="12759"/>
                </a:lnTo>
                <a:lnTo>
                  <a:pt x="1116943" y="8983"/>
                </a:lnTo>
                <a:lnTo>
                  <a:pt x="1250752" y="5827"/>
                </a:lnTo>
                <a:lnTo>
                  <a:pt x="1389314" y="3322"/>
                </a:lnTo>
                <a:lnTo>
                  <a:pt x="1532156" y="1496"/>
                </a:lnTo>
                <a:lnTo>
                  <a:pt x="1678808" y="378"/>
                </a:lnTo>
                <a:lnTo>
                  <a:pt x="1828800" y="0"/>
                </a:lnTo>
                <a:lnTo>
                  <a:pt x="1978791" y="378"/>
                </a:lnTo>
                <a:lnTo>
                  <a:pt x="2125443" y="1496"/>
                </a:lnTo>
                <a:lnTo>
                  <a:pt x="2268285" y="3322"/>
                </a:lnTo>
                <a:lnTo>
                  <a:pt x="2406847" y="5827"/>
                </a:lnTo>
                <a:lnTo>
                  <a:pt x="2540656" y="8983"/>
                </a:lnTo>
                <a:lnTo>
                  <a:pt x="2669244" y="12759"/>
                </a:lnTo>
                <a:lnTo>
                  <a:pt x="2792139" y="17126"/>
                </a:lnTo>
                <a:lnTo>
                  <a:pt x="2908870" y="22055"/>
                </a:lnTo>
                <a:lnTo>
                  <a:pt x="3018968" y="27516"/>
                </a:lnTo>
                <a:lnTo>
                  <a:pt x="3121961" y="33480"/>
                </a:lnTo>
                <a:lnTo>
                  <a:pt x="3217379" y="39917"/>
                </a:lnTo>
                <a:lnTo>
                  <a:pt x="3304751" y="46798"/>
                </a:lnTo>
                <a:lnTo>
                  <a:pt x="3383606" y="54094"/>
                </a:lnTo>
                <a:lnTo>
                  <a:pt x="3453475" y="61775"/>
                </a:lnTo>
                <a:lnTo>
                  <a:pt x="3513885" y="69812"/>
                </a:lnTo>
                <a:lnTo>
                  <a:pt x="3564367" y="78175"/>
                </a:lnTo>
                <a:lnTo>
                  <a:pt x="3604450" y="86834"/>
                </a:lnTo>
                <a:lnTo>
                  <a:pt x="3651537" y="104926"/>
                </a:lnTo>
                <a:lnTo>
                  <a:pt x="3657600" y="114300"/>
                </a:lnTo>
                <a:lnTo>
                  <a:pt x="3651537" y="123673"/>
                </a:lnTo>
                <a:lnTo>
                  <a:pt x="3604450" y="141765"/>
                </a:lnTo>
                <a:lnTo>
                  <a:pt x="3564367" y="150424"/>
                </a:lnTo>
                <a:lnTo>
                  <a:pt x="3513885" y="158787"/>
                </a:lnTo>
                <a:lnTo>
                  <a:pt x="3453475" y="166824"/>
                </a:lnTo>
                <a:lnTo>
                  <a:pt x="3383606" y="174505"/>
                </a:lnTo>
                <a:lnTo>
                  <a:pt x="3304751" y="181801"/>
                </a:lnTo>
                <a:lnTo>
                  <a:pt x="3217379" y="188682"/>
                </a:lnTo>
                <a:lnTo>
                  <a:pt x="3121961" y="195119"/>
                </a:lnTo>
                <a:lnTo>
                  <a:pt x="3018968" y="201083"/>
                </a:lnTo>
                <a:lnTo>
                  <a:pt x="2908870" y="206544"/>
                </a:lnTo>
                <a:lnTo>
                  <a:pt x="2792139" y="211473"/>
                </a:lnTo>
                <a:lnTo>
                  <a:pt x="2669244" y="215840"/>
                </a:lnTo>
                <a:lnTo>
                  <a:pt x="2540656" y="219616"/>
                </a:lnTo>
                <a:lnTo>
                  <a:pt x="2406847" y="222772"/>
                </a:lnTo>
                <a:lnTo>
                  <a:pt x="2268285" y="225277"/>
                </a:lnTo>
                <a:lnTo>
                  <a:pt x="2125443" y="227103"/>
                </a:lnTo>
                <a:lnTo>
                  <a:pt x="1978791" y="228221"/>
                </a:lnTo>
                <a:lnTo>
                  <a:pt x="1828800" y="228600"/>
                </a:lnTo>
                <a:lnTo>
                  <a:pt x="1678808" y="228221"/>
                </a:lnTo>
                <a:lnTo>
                  <a:pt x="1532156" y="227103"/>
                </a:lnTo>
                <a:lnTo>
                  <a:pt x="1389314" y="225277"/>
                </a:lnTo>
                <a:lnTo>
                  <a:pt x="1250752" y="222772"/>
                </a:lnTo>
                <a:lnTo>
                  <a:pt x="1116943" y="219616"/>
                </a:lnTo>
                <a:lnTo>
                  <a:pt x="988355" y="215840"/>
                </a:lnTo>
                <a:lnTo>
                  <a:pt x="865460" y="211473"/>
                </a:lnTo>
                <a:lnTo>
                  <a:pt x="748729" y="206544"/>
                </a:lnTo>
                <a:lnTo>
                  <a:pt x="638631" y="201083"/>
                </a:lnTo>
                <a:lnTo>
                  <a:pt x="535638" y="195119"/>
                </a:lnTo>
                <a:lnTo>
                  <a:pt x="440220" y="188682"/>
                </a:lnTo>
                <a:lnTo>
                  <a:pt x="352848" y="181801"/>
                </a:lnTo>
                <a:lnTo>
                  <a:pt x="273993" y="174505"/>
                </a:lnTo>
                <a:lnTo>
                  <a:pt x="204124" y="166824"/>
                </a:lnTo>
                <a:lnTo>
                  <a:pt x="143714" y="158787"/>
                </a:lnTo>
                <a:lnTo>
                  <a:pt x="93232" y="150424"/>
                </a:lnTo>
                <a:lnTo>
                  <a:pt x="53149" y="141765"/>
                </a:lnTo>
                <a:lnTo>
                  <a:pt x="6062" y="123673"/>
                </a:lnTo>
                <a:lnTo>
                  <a:pt x="0" y="114300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6428" y="5068824"/>
            <a:ext cx="577596" cy="537972"/>
          </a:xfrm>
          <a:custGeom>
            <a:avLst/>
            <a:gdLst/>
            <a:ahLst/>
            <a:cxnLst/>
            <a:rect l="l" t="t" r="r" b="b"/>
            <a:pathLst>
              <a:path w="577596" h="537972">
                <a:moveTo>
                  <a:pt x="0" y="0"/>
                </a:moveTo>
                <a:lnTo>
                  <a:pt x="577596" y="537972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83608" y="5567172"/>
            <a:ext cx="3401567" cy="370331"/>
          </a:xfrm>
          <a:custGeom>
            <a:avLst/>
            <a:gdLst/>
            <a:ahLst/>
            <a:cxnLst/>
            <a:rect l="l" t="t" r="r" b="b"/>
            <a:pathLst>
              <a:path w="3401567" h="370331">
                <a:moveTo>
                  <a:pt x="0" y="370331"/>
                </a:moveTo>
                <a:lnTo>
                  <a:pt x="3401567" y="370331"/>
                </a:lnTo>
                <a:lnTo>
                  <a:pt x="3401567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3608" y="5567172"/>
            <a:ext cx="3401567" cy="370331"/>
          </a:xfrm>
          <a:custGeom>
            <a:avLst/>
            <a:gdLst/>
            <a:ahLst/>
            <a:cxnLst/>
            <a:rect l="l" t="t" r="r" b="b"/>
            <a:pathLst>
              <a:path w="3401567" h="370331">
                <a:moveTo>
                  <a:pt x="0" y="370331"/>
                </a:moveTo>
                <a:lnTo>
                  <a:pt x="3401567" y="370331"/>
                </a:lnTo>
                <a:lnTo>
                  <a:pt x="3401567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3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68674" y="358797"/>
            <a:ext cx="14751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Ma</a:t>
            </a:r>
            <a:r>
              <a:rPr sz="3600" i="1" spc="-1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ges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5982" y="1407996"/>
            <a:ext cx="2742711" cy="299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3586" marR="1108089" algn="ctr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  <a:p>
            <a:pPr marL="12700" marR="30403">
              <a:lnSpc>
                <a:spcPct val="94401"/>
              </a:lnSpc>
              <a:spcBef>
                <a:spcPts val="739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-7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39" marR="9191">
              <a:lnSpc>
                <a:spcPts val="1812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L="256539" marR="9191">
              <a:lnSpc>
                <a:spcPts val="1812"/>
              </a:lnSpc>
              <a:spcBef>
                <a:spcPts val="27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top:</a:t>
            </a:r>
            <a:r>
              <a:rPr sz="1600" b="1" spc="-23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x;</a:t>
            </a:r>
            <a:r>
              <a:rPr sz="1600" b="1" spc="-18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lef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L="256539" marR="9191">
              <a:lnSpc>
                <a:spcPts val="1812"/>
              </a:lnSpc>
              <a:spcBef>
                <a:spcPts val="27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widt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5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%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39" marR="30403">
              <a:lnSpc>
                <a:spcPts val="1810"/>
              </a:lnSpc>
              <a:spcBef>
                <a:spcPts val="360"/>
              </a:spcBef>
            </a:pPr>
            <a:r>
              <a:rPr sz="2400" b="1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1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9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400" b="1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-t</a:t>
            </a:r>
            <a:r>
              <a:rPr sz="2400" b="1" spc="1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115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30p</a:t>
            </a:r>
            <a:r>
              <a:rPr sz="2400" b="1" spc="1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00" b="1" spc="0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39" marR="30403">
              <a:lnSpc>
                <a:spcPct val="94401"/>
              </a:lnSpc>
              <a:spcBef>
                <a:spcPts val="169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39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1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nu</a:t>
            </a:r>
            <a:r>
              <a:rPr sz="1600" b="1" spc="-80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39" marR="30403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600" b="1" spc="-71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16" y="1759096"/>
            <a:ext cx="1154293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4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312" y="2290972"/>
            <a:ext cx="18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" y="2557672"/>
            <a:ext cx="4419906" cy="1584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Ici</a:t>
            </a:r>
            <a:r>
              <a:rPr sz="2700" spc="-14" baseline="4904" dirty="0" smtClean="0">
                <a:latin typeface="Courier New"/>
                <a:cs typeface="Courier New"/>
              </a:rPr>
              <a:t> s</a:t>
            </a:r>
            <a:r>
              <a:rPr sz="2700" spc="0" baseline="4904" dirty="0" smtClean="0">
                <a:latin typeface="Courier New"/>
                <a:cs typeface="Courier New"/>
              </a:rPr>
              <a:t>e </a:t>
            </a:r>
            <a:r>
              <a:rPr sz="2700" spc="-14" baseline="4904" dirty="0" smtClean="0"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latin typeface="Courier New"/>
                <a:cs typeface="Courier New"/>
              </a:rPr>
              <a:t>r</a:t>
            </a:r>
            <a:r>
              <a:rPr sz="2700" spc="-14" baseline="4904" dirty="0" smtClean="0">
                <a:latin typeface="Courier New"/>
                <a:cs typeface="Courier New"/>
              </a:rPr>
              <a:t>ou</a:t>
            </a:r>
            <a:r>
              <a:rPr sz="2700" spc="0" baseline="4904" dirty="0" smtClean="0">
                <a:latin typeface="Courier New"/>
                <a:cs typeface="Courier New"/>
              </a:rPr>
              <a:t>ve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le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m</a:t>
            </a:r>
            <a:r>
              <a:rPr sz="2700" spc="-14" baseline="4904" dirty="0" smtClean="0"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latin typeface="Courier New"/>
                <a:cs typeface="Courier New"/>
              </a:rPr>
              <a:t>nu</a:t>
            </a:r>
            <a:endParaRPr sz="1800">
              <a:latin typeface="Courier New"/>
              <a:cs typeface="Courier New"/>
            </a:endParaRPr>
          </a:p>
          <a:p>
            <a:pPr marL="560120" marR="26144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 marR="26144">
              <a:lnSpc>
                <a:spcPct val="94401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cl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indent="820216">
              <a:lnSpc>
                <a:spcPct val="96666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Ce</a:t>
            </a:r>
            <a:r>
              <a:rPr sz="1800" spc="-14" dirty="0" smtClean="0">
                <a:latin typeface="Courier New"/>
                <a:cs typeface="Courier New"/>
              </a:rPr>
              <a:t> si</a:t>
            </a:r>
            <a:r>
              <a:rPr sz="1800" spc="0" dirty="0" smtClean="0">
                <a:latin typeface="Courier New"/>
                <a:cs typeface="Courier New"/>
              </a:rPr>
              <a:t>te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pe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or</a:t>
            </a:r>
            <a:r>
              <a:rPr sz="1800" spc="0" dirty="0" smtClean="0">
                <a:latin typeface="Courier New"/>
                <a:cs typeface="Courier New"/>
              </a:rPr>
              <a:t>ie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d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s ci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io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 d</a:t>
            </a:r>
            <a:r>
              <a:rPr sz="1800" spc="0" dirty="0" smtClean="0">
                <a:latin typeface="Courier New"/>
                <a:cs typeface="Courier New"/>
              </a:rPr>
              <a:t>e 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ol</a:t>
            </a:r>
            <a:r>
              <a:rPr sz="1800" spc="-14" dirty="0" smtClean="0">
                <a:latin typeface="Courier New"/>
                <a:cs typeface="Courier New"/>
              </a:rPr>
              <a:t>é</a:t>
            </a:r>
            <a:r>
              <a:rPr sz="1800" spc="0" dirty="0" smtClean="0">
                <a:latin typeface="Courier New"/>
                <a:cs typeface="Courier New"/>
              </a:rPr>
              <a:t>on</a:t>
            </a:r>
            <a:r>
              <a:rPr sz="1800" spc="-2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Bo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a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ar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e.</a:t>
            </a:r>
            <a:endParaRPr sz="1800">
              <a:latin typeface="Courier New"/>
              <a:cs typeface="Courier New"/>
            </a:endParaRPr>
          </a:p>
          <a:p>
            <a:pPr marL="560120" marR="26144">
              <a:lnSpc>
                <a:spcPct val="94401"/>
              </a:lnSpc>
              <a:spcBef>
                <a:spcPts val="1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6" y="4420508"/>
            <a:ext cx="72398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                                    </a:t>
            </a:r>
            <a:r>
              <a:rPr sz="2700" spc="219" baseline="4904" dirty="0" smtClean="0"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-l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15%;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9822" y="4703200"/>
            <a:ext cx="1643907" cy="49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-s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-c</a:t>
            </a:r>
            <a:r>
              <a:rPr sz="16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0131" y="4703200"/>
            <a:ext cx="788562" cy="49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9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</a:t>
            </a:r>
            <a:r>
              <a:rPr sz="1600" b="1" spc="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5982" y="5231804"/>
            <a:ext cx="1776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83608" y="5567172"/>
            <a:ext cx="3401567" cy="370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101725"/>
              </a:lnSpc>
              <a:spcBef>
                <a:spcPts val="285"/>
              </a:spcBef>
            </a:pP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marge par dé</a:t>
            </a:r>
            <a:r>
              <a:rPr sz="1800" i="1" spc="-19" dirty="0" smtClean="0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aut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du</a:t>
            </a:r>
            <a:r>
              <a:rPr sz="1800" i="1" spc="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nav</a:t>
            </a:r>
            <a:r>
              <a:rPr sz="1800" i="1" spc="-4" dirty="0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ga</a:t>
            </a:r>
            <a:r>
              <a:rPr sz="1800" i="1" spc="-29" dirty="0" smtClean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eur</a:t>
            </a:r>
            <a:r>
              <a:rPr sz="1800" i="1" spc="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i="1" spc="0" dirty="0" smtClean="0">
                <a:solidFill>
                  <a:srgbClr val="008000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1449</Words>
  <Application>Microsoft Office PowerPoint</Application>
  <PresentationFormat>Affichage à l'écran (4:3)</PresentationFormat>
  <Paragraphs>516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paps</cp:lastModifiedBy>
  <cp:revision>3</cp:revision>
  <dcterms:modified xsi:type="dcterms:W3CDTF">2016-10-30T11:46:04Z</dcterms:modified>
</cp:coreProperties>
</file>