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medi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medi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800" y="2130552"/>
            <a:ext cx="7772400" cy="1470660"/>
          </a:xfrm>
          <a:custGeom>
            <a:avLst/>
            <a:gdLst/>
            <a:ahLst/>
            <a:cxnLst/>
            <a:rect l="l" t="t" r="r" b="b"/>
            <a:pathLst>
              <a:path w="7772400" h="1470660">
                <a:moveTo>
                  <a:pt x="0" y="1470660"/>
                </a:moveTo>
                <a:lnTo>
                  <a:pt x="7772400" y="1470660"/>
                </a:lnTo>
                <a:lnTo>
                  <a:pt x="7772400" y="0"/>
                </a:lnTo>
                <a:lnTo>
                  <a:pt x="0" y="0"/>
                </a:lnTo>
                <a:lnTo>
                  <a:pt x="0" y="1470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0306" y="3996308"/>
            <a:ext cx="39539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3.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2331" y="3996308"/>
            <a:ext cx="238427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Comp</a:t>
            </a:r>
            <a:r>
              <a:rPr sz="4800" spc="-14" baseline="3413" dirty="0" smtClean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éme</a:t>
            </a:r>
            <a:r>
              <a:rPr sz="4800" spc="-25" baseline="3413" dirty="0" smtClean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2130552"/>
            <a:ext cx="7772400" cy="1470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3765" marR="1255866" algn="ctr">
              <a:lnSpc>
                <a:spcPct val="101725"/>
              </a:lnSpc>
              <a:spcBef>
                <a:spcPts val="434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Cas</a:t>
            </a:r>
            <a:r>
              <a:rPr sz="4400" spc="-29" dirty="0" smtClean="0">
                <a:solidFill>
                  <a:srgbClr val="333399"/>
                </a:solidFill>
                <a:latin typeface="Calibri"/>
                <a:cs typeface="Calibri"/>
              </a:rPr>
              <a:t>c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ading Style She</a:t>
            </a:r>
            <a:r>
              <a:rPr sz="4400" spc="-25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ts</a:t>
            </a:r>
            <a:endParaRPr sz="4400" dirty="0">
              <a:latin typeface="Calibri"/>
              <a:cs typeface="Calibri"/>
            </a:endParaRPr>
          </a:p>
          <a:p>
            <a:pPr marL="3255225" marR="3256138" algn="ctr">
              <a:lnSpc>
                <a:spcPts val="5285"/>
              </a:lnSpc>
              <a:spcBef>
                <a:spcPts val="264"/>
              </a:spcBef>
            </a:pPr>
            <a:r>
              <a:rPr sz="6600" spc="0" baseline="1241" dirty="0" smtClean="0">
                <a:solidFill>
                  <a:srgbClr val="333399"/>
                </a:solidFill>
                <a:latin typeface="Calibri"/>
                <a:cs typeface="Calibri"/>
              </a:rPr>
              <a:t>(CS</a:t>
            </a:r>
            <a:r>
              <a:rPr sz="6600" spc="4" baseline="1241" dirty="0" smtClean="0">
                <a:solidFill>
                  <a:srgbClr val="333399"/>
                </a:solidFill>
                <a:latin typeface="Calibri"/>
                <a:cs typeface="Calibri"/>
              </a:rPr>
              <a:t>S</a:t>
            </a:r>
            <a:r>
              <a:rPr sz="6600" spc="0" baseline="1241" dirty="0" smtClean="0">
                <a:solidFill>
                  <a:srgbClr val="333399"/>
                </a:solidFill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43962" y="358797"/>
            <a:ext cx="37259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Formatage de listes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913" y="1399940"/>
            <a:ext cx="6068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ul</a:t>
            </a:r>
            <a:r>
              <a:rPr sz="2700" b="1" spc="-9" baseline="4904" dirty="0" smtClean="0"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5233" y="1898288"/>
            <a:ext cx="33354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yl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ir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cl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6562" y="1898288"/>
            <a:ext cx="19709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/*</a:t>
            </a:r>
            <a:r>
              <a:rPr sz="2700" b="1" spc="-2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sc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 o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3548" y="1898288"/>
            <a:ext cx="10170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6509" y="1898288"/>
            <a:ext cx="3310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9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4942" y="1898288"/>
            <a:ext cx="6067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28075" y="1898288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233" y="2474741"/>
            <a:ext cx="57921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yl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de;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 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ut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3548" y="2474741"/>
            <a:ext cx="3340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233" y="3049289"/>
            <a:ext cx="53834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yl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ge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ur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l(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700" b="1" spc="-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im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fl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ag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f")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913" y="3335577"/>
            <a:ext cx="19710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913" y="3910603"/>
            <a:ext cx="6068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ol</a:t>
            </a:r>
            <a:r>
              <a:rPr sz="2700" b="1" spc="-9" baseline="4904" dirty="0" smtClean="0"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233" y="4410475"/>
            <a:ext cx="5792619" cy="464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860"/>
              </a:lnSpc>
              <a:spcBef>
                <a:spcPts val="93"/>
              </a:spcBef>
            </a:pPr>
            <a:r>
              <a:rPr sz="2700" b="1" spc="-14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14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t-</a:t>
            </a:r>
            <a:r>
              <a:rPr sz="2700" b="1" spc="-14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yl</a:t>
            </a:r>
            <a:r>
              <a:rPr sz="2700" b="1" spc="0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e-</a:t>
            </a:r>
            <a:r>
              <a:rPr sz="2700" b="1" spc="-14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700" b="1" spc="-14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163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700" b="1" spc="-9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0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-14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ow</a:t>
            </a:r>
            <a:r>
              <a:rPr sz="2700" b="1" spc="0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4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-9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700" b="1" spc="0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-14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0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ph</a:t>
            </a:r>
            <a:r>
              <a:rPr sz="2700" b="1" spc="-14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0" baseline="1634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104163">
              <a:lnSpc>
                <a:spcPts val="1760"/>
              </a:lnSpc>
            </a:pPr>
            <a:r>
              <a:rPr sz="2700" b="1" spc="-14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2700" b="1" spc="0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* </a:t>
            </a:r>
            <a:r>
              <a:rPr sz="2700" b="1" spc="-14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700" b="1" spc="0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700" b="1" spc="-14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700" b="1" spc="0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lo</a:t>
            </a:r>
            <a:r>
              <a:rPr sz="2700" b="1" spc="-14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2700" b="1" spc="0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-9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-14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700" b="1" spc="0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gr</a:t>
            </a:r>
            <a:r>
              <a:rPr sz="2700" b="1" spc="-14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-14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2700" b="1" spc="0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, </a:t>
            </a:r>
            <a:r>
              <a:rPr sz="2700" b="1" spc="-14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700" b="1" spc="0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700" b="1" spc="-14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700" b="1" spc="-14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0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ow</a:t>
            </a:r>
            <a:r>
              <a:rPr sz="2700" b="1" spc="-14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-14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700" b="1" spc="0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la</a:t>
            </a:r>
            <a:r>
              <a:rPr sz="2700" b="1" spc="-14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b="1" spc="0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-14" baseline="6538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0" baseline="6538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3471" y="4620563"/>
            <a:ext cx="334542" cy="542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76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ou</a:t>
            </a:r>
            <a:endParaRPr sz="1800">
              <a:latin typeface="Courier New"/>
              <a:cs typeface="Courier New"/>
            </a:endParaRPr>
          </a:p>
          <a:p>
            <a:pPr marL="12700" marR="487">
              <a:lnSpc>
                <a:spcPct val="94401"/>
              </a:lnSpc>
              <a:spcBef>
                <a:spcPts val="131"/>
              </a:spcBef>
            </a:pP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3758" y="4620563"/>
            <a:ext cx="1971257" cy="542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ow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-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-r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om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2700" marR="45">
              <a:lnSpc>
                <a:spcPct val="94401"/>
              </a:lnSpc>
              <a:spcBef>
                <a:spcPts val="131"/>
              </a:spcBef>
            </a:pP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pp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 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6697" y="4909204"/>
            <a:ext cx="2516781" cy="54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 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700" b="1" spc="-9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up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r-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gr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2700" marR="76">
              <a:lnSpc>
                <a:spcPct val="94401"/>
              </a:lnSpc>
              <a:spcBef>
                <a:spcPts val="116"/>
              </a:spcBef>
            </a:pP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* 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8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r>
              <a:rPr sz="18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8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0926" y="4909204"/>
            <a:ext cx="21066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700" b="1" spc="-9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pp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la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0926" y="5195716"/>
            <a:ext cx="40178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ci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ma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ea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-z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, 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.</a:t>
            </a:r>
            <a:r>
              <a:rPr sz="2700" b="1" spc="-14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7E7E7E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913" y="5483701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074" y="2555621"/>
            <a:ext cx="201203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Cas</a:t>
            </a:r>
            <a:r>
              <a:rPr sz="6000" b="1" spc="-34" baseline="3413" dirty="0" smtClean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ades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92477" y="358797"/>
            <a:ext cx="131287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Règles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5672" y="358797"/>
            <a:ext cx="5255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71568" y="358797"/>
            <a:ext cx="174584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casca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d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9104" y="358797"/>
            <a:ext cx="982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(1/4)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119" y="1782845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7440" y="1782845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0236" y="2070881"/>
            <a:ext cx="8796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4514" y="2070881"/>
            <a:ext cx="7439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bl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19" y="2357393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119" y="3508267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440" y="3508267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236" y="3794555"/>
            <a:ext cx="87985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514" y="3794555"/>
            <a:ext cx="60705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119" y="4083196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2104" y="1371600"/>
            <a:ext cx="1524" cy="4572000"/>
          </a:xfrm>
          <a:custGeom>
            <a:avLst/>
            <a:gdLst/>
            <a:ahLst/>
            <a:cxnLst/>
            <a:rect l="l" t="t" r="r" b="b"/>
            <a:pathLst>
              <a:path w="1524" h="4572000">
                <a:moveTo>
                  <a:pt x="0" y="0"/>
                </a:moveTo>
                <a:lnTo>
                  <a:pt x="1524" y="457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92477" y="358797"/>
            <a:ext cx="131287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Règles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5672" y="358797"/>
            <a:ext cx="5255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71950" y="358797"/>
            <a:ext cx="275076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casc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des</a:t>
            </a:r>
            <a:r>
              <a:rPr sz="3600" i="1" spc="1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(2/4)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8657" y="1407996"/>
            <a:ext cx="5710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16" y="2391175"/>
            <a:ext cx="3204112" cy="185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84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8844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cl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832916" marR="38844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C</a:t>
            </a:r>
            <a:r>
              <a:rPr sz="1800" spc="-14" dirty="0" smtClean="0">
                <a:latin typeface="Courier New"/>
                <a:cs typeface="Courier New"/>
              </a:rPr>
              <a:t>o</a:t>
            </a:r>
            <a:r>
              <a:rPr sz="1800" spc="0" dirty="0" smtClean="0">
                <a:latin typeface="Courier New"/>
                <a:cs typeface="Courier New"/>
              </a:rPr>
              <a:t>n</a:t>
            </a:r>
            <a:r>
              <a:rPr sz="1800" spc="-14" dirty="0" smtClean="0">
                <a:latin typeface="Courier New"/>
                <a:cs typeface="Courier New"/>
              </a:rPr>
              <a:t>te</a:t>
            </a:r>
            <a:r>
              <a:rPr sz="1800" spc="0" dirty="0" smtClean="0">
                <a:latin typeface="Courier New"/>
                <a:cs typeface="Courier New"/>
              </a:rPr>
              <a:t>nu</a:t>
            </a:r>
            <a:endParaRPr sz="1800">
              <a:latin typeface="Courier New"/>
              <a:cs typeface="Courier New"/>
            </a:endParaRPr>
          </a:p>
          <a:p>
            <a:pPr marL="560120" marR="38844">
              <a:lnSpc>
                <a:spcPct val="94401"/>
              </a:lnSpc>
              <a:spcBef>
                <a:spcPts val="6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38844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38844">
              <a:lnSpc>
                <a:spcPct val="94401"/>
              </a:lnSpc>
              <a:spcBef>
                <a:spcPts val="6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3996" y="2389651"/>
            <a:ext cx="1972586" cy="828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.c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seA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274">
              <a:lnSpc>
                <a:spcPct val="94401"/>
              </a:lnSpc>
              <a:spcBef>
                <a:spcPts val="126"/>
              </a:spcBef>
            </a:pP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gi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ft: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21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2886" y="2677687"/>
            <a:ext cx="6074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em;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4451" y="2923051"/>
            <a:ext cx="12883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3996" y="3540652"/>
            <a:ext cx="4721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3996" y="4115200"/>
            <a:ext cx="14269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.c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seB</a:t>
            </a:r>
            <a:r>
              <a:rPr sz="2700" b="1" spc="-9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8570" y="4401712"/>
            <a:ext cx="10152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gi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9677" y="4401712"/>
            <a:ext cx="7423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.5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7837" y="4401712"/>
            <a:ext cx="4712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1em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4877" y="4401712"/>
            <a:ext cx="14249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0.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5em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1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em;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3996" y="4689524"/>
            <a:ext cx="19710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5632" y="1341120"/>
            <a:ext cx="381000" cy="4032504"/>
          </a:xfrm>
          <a:custGeom>
            <a:avLst/>
            <a:gdLst/>
            <a:ahLst/>
            <a:cxnLst/>
            <a:rect l="l" t="t" r="r" b="b"/>
            <a:pathLst>
              <a:path w="381000" h="4032504">
                <a:moveTo>
                  <a:pt x="228600" y="228600"/>
                </a:moveTo>
                <a:lnTo>
                  <a:pt x="228600" y="259079"/>
                </a:lnTo>
                <a:lnTo>
                  <a:pt x="381000" y="381000"/>
                </a:lnTo>
                <a:lnTo>
                  <a:pt x="190500" y="0"/>
                </a:lnTo>
                <a:lnTo>
                  <a:pt x="228600" y="228600"/>
                </a:lnTo>
                <a:close/>
              </a:path>
              <a:path w="381000" h="4032504">
                <a:moveTo>
                  <a:pt x="152400" y="228600"/>
                </a:moveTo>
                <a:lnTo>
                  <a:pt x="190500" y="0"/>
                </a:lnTo>
                <a:lnTo>
                  <a:pt x="0" y="381000"/>
                </a:lnTo>
                <a:lnTo>
                  <a:pt x="152400" y="259079"/>
                </a:lnTo>
                <a:lnTo>
                  <a:pt x="152400" y="228600"/>
                </a:lnTo>
                <a:close/>
              </a:path>
              <a:path w="381000" h="4032504">
                <a:moveTo>
                  <a:pt x="190500" y="228600"/>
                </a:moveTo>
                <a:lnTo>
                  <a:pt x="152400" y="228600"/>
                </a:lnTo>
                <a:lnTo>
                  <a:pt x="152400" y="4032504"/>
                </a:lnTo>
                <a:lnTo>
                  <a:pt x="228600" y="4032504"/>
                </a:lnTo>
                <a:lnTo>
                  <a:pt x="228600" y="228600"/>
                </a:lnTo>
                <a:lnTo>
                  <a:pt x="190500" y="0"/>
                </a:lnTo>
                <a:lnTo>
                  <a:pt x="152400" y="228600"/>
                </a:lnTo>
                <a:lnTo>
                  <a:pt x="1905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6219" y="358797"/>
            <a:ext cx="5281193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8957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Règles de casca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d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Plu</a:t>
            </a:r>
            <a:r>
              <a:rPr sz="2400" spc="-4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ieu</a:t>
            </a:r>
            <a:r>
              <a:rPr sz="2400" spc="-2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s </a:t>
            </a:r>
            <a:r>
              <a:rPr sz="2400" spc="0" dirty="0" smtClean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9" dirty="0" smtClean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0" dirty="0" smtClean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400" spc="-34" dirty="0" smtClean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0" dirty="0" smtClean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9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9104" y="358797"/>
            <a:ext cx="982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(3/4)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98538" y="1054862"/>
            <a:ext cx="14183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Pl</a:t>
            </a:r>
            <a:r>
              <a:rPr sz="2700" spc="0" baseline="3034" dirty="0" smtClean="0">
                <a:latin typeface="Calibri"/>
                <a:cs typeface="Calibri"/>
              </a:rPr>
              <a:t>us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pr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or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ai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519" y="1634887"/>
            <a:ext cx="205082" cy="1011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031" y="1650238"/>
            <a:ext cx="3673665" cy="1011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-7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os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ègles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CSS (C</a:t>
            </a:r>
            <a:r>
              <a:rPr sz="3000" spc="4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S au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eur)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ègles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CSS 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50" dirty="0" smtClean="0">
                <a:latin typeface="Calibri"/>
                <a:cs typeface="Calibri"/>
              </a:rPr>
              <a:t>’</a:t>
            </a:r>
            <a:r>
              <a:rPr sz="2000" spc="0" dirty="0" smtClean="0">
                <a:latin typeface="Calibri"/>
                <a:cs typeface="Calibri"/>
              </a:rPr>
              <a:t>util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29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ègles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par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9" dirty="0" smtClean="0">
                <a:latin typeface="Calibri"/>
                <a:cs typeface="Calibri"/>
              </a:rPr>
              <a:t>é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aut du n</a:t>
            </a:r>
            <a:r>
              <a:rPr sz="2000" spc="-39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319001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219" y="3208401"/>
            <a:ext cx="24970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Plu</a:t>
            </a:r>
            <a:r>
              <a:rPr sz="3600" spc="-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ieu</a:t>
            </a:r>
            <a:r>
              <a:rPr sz="3600" spc="-25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 </a:t>
            </a:r>
            <a:r>
              <a:rPr sz="3600" spc="0" baseline="3413" dirty="0" smtClean="0">
                <a:solidFill>
                  <a:srgbClr val="0000FF"/>
                </a:solidFill>
                <a:latin typeface="Calibri"/>
                <a:cs typeface="Calibri"/>
              </a:rPr>
              <a:t>méth</a:t>
            </a:r>
            <a:r>
              <a:rPr sz="3600" spc="-9" baseline="3413" dirty="0" smtClean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600" spc="0" baseline="3413" dirty="0" smtClean="0">
                <a:solidFill>
                  <a:srgbClr val="0000FF"/>
                </a:solidFill>
                <a:latin typeface="Calibri"/>
                <a:cs typeface="Calibri"/>
              </a:rPr>
              <a:t>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19" y="3610245"/>
            <a:ext cx="205297" cy="101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3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031" y="3625596"/>
            <a:ext cx="5228874" cy="101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-3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our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</a:t>
            </a:r>
            <a:r>
              <a:rPr sz="3000" spc="4" baseline="2730" dirty="0" smtClean="0">
                <a:latin typeface="Calibri"/>
                <a:cs typeface="Calibri"/>
              </a:rPr>
              <a:t>h</a:t>
            </a:r>
            <a:r>
              <a:rPr sz="3000" spc="0" baseline="2730" dirty="0" smtClean="0">
                <a:latin typeface="Calibri"/>
                <a:cs typeface="Calibri"/>
              </a:rPr>
              <a:t>aq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é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é</a:t>
            </a:r>
            <a:r>
              <a:rPr sz="3000" spc="-4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2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HTML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: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at</a:t>
            </a:r>
            <a:r>
              <a:rPr sz="3000" spc="0" baseline="2730" dirty="0" smtClean="0">
                <a:latin typeface="Calibri"/>
                <a:cs typeface="Calibri"/>
              </a:rPr>
              <a:t>tr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b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t </a:t>
            </a:r>
            <a:r>
              <a:rPr sz="3000" spc="-25" baseline="2730" dirty="0" smtClean="0">
                <a:latin typeface="Calibri"/>
                <a:cs typeface="Calibri"/>
              </a:rPr>
              <a:t>s</a:t>
            </a:r>
            <a:r>
              <a:rPr sz="3000" spc="0" baseline="2730" dirty="0" smtClean="0">
                <a:latin typeface="Calibri"/>
                <a:cs typeface="Calibri"/>
              </a:rPr>
              <a:t>tyle="..</a:t>
            </a:r>
            <a:r>
              <a:rPr sz="3000" spc="-4" baseline="2730" dirty="0" smtClean="0">
                <a:latin typeface="Calibri"/>
                <a:cs typeface="Calibri"/>
              </a:rPr>
              <a:t>.</a:t>
            </a:r>
            <a:r>
              <a:rPr sz="3000" spc="0" baseline="2730" dirty="0" smtClean="0">
                <a:latin typeface="Calibri"/>
                <a:cs typeface="Calibri"/>
              </a:rPr>
              <a:t>"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ég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dans le HTML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ba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&lt;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tyle</a:t>
            </a:r>
            <a:r>
              <a:rPr sz="2000" spc="-4" dirty="0" smtClean="0">
                <a:latin typeface="Calibri"/>
                <a:cs typeface="Calibri"/>
              </a:rPr>
              <a:t>&gt;</a:t>
            </a:r>
            <a:r>
              <a:rPr sz="2000" spc="0" dirty="0" smtClean="0">
                <a:latin typeface="Calibri"/>
                <a:cs typeface="Calibri"/>
              </a:rPr>
              <a:t>...</a:t>
            </a:r>
            <a:r>
              <a:rPr sz="2000" spc="-9" dirty="0" smtClean="0">
                <a:latin typeface="Calibri"/>
                <a:cs typeface="Calibri"/>
              </a:rPr>
              <a:t>&lt;</a:t>
            </a:r>
            <a:r>
              <a:rPr sz="2000" spc="-29" dirty="0" smtClean="0">
                <a:latin typeface="Calibri"/>
                <a:cs typeface="Calibri"/>
              </a:rPr>
              <a:t>/s</a:t>
            </a:r>
            <a:r>
              <a:rPr sz="2000" spc="0" dirty="0" smtClean="0">
                <a:latin typeface="Calibri"/>
                <a:cs typeface="Calibri"/>
              </a:rPr>
              <a:t>tyle&gt;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40"/>
              </a:spcBef>
            </a:pPr>
            <a:r>
              <a:rPr sz="2000" spc="0" dirty="0" smtClean="0">
                <a:latin typeface="Calibri"/>
                <a:cs typeface="Calibri"/>
              </a:rPr>
              <a:t>Fic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2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ernes</a:t>
            </a:r>
            <a:r>
              <a:rPr sz="2000" spc="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+ bali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&lt;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nk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="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tyleshe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t"</a:t>
            </a:r>
            <a:r>
              <a:rPr sz="2000" spc="4" dirty="0" smtClean="0">
                <a:latin typeface="Calibri"/>
                <a:cs typeface="Calibri"/>
              </a:rPr>
              <a:t>/</a:t>
            </a:r>
            <a:r>
              <a:rPr sz="2000" spc="0" dirty="0" smtClean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911" y="5591505"/>
            <a:ext cx="16177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Mo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ns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pr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or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ai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72812" y="1412748"/>
            <a:ext cx="381000" cy="1799843"/>
          </a:xfrm>
          <a:custGeom>
            <a:avLst/>
            <a:gdLst/>
            <a:ahLst/>
            <a:cxnLst/>
            <a:rect l="l" t="t" r="r" b="b"/>
            <a:pathLst>
              <a:path w="381000" h="1799843">
                <a:moveTo>
                  <a:pt x="228600" y="228600"/>
                </a:moveTo>
                <a:lnTo>
                  <a:pt x="228600" y="259079"/>
                </a:lnTo>
                <a:lnTo>
                  <a:pt x="381000" y="381000"/>
                </a:lnTo>
                <a:lnTo>
                  <a:pt x="190500" y="0"/>
                </a:lnTo>
                <a:lnTo>
                  <a:pt x="228600" y="228600"/>
                </a:lnTo>
                <a:close/>
              </a:path>
              <a:path w="381000" h="1799843">
                <a:moveTo>
                  <a:pt x="152400" y="228600"/>
                </a:moveTo>
                <a:lnTo>
                  <a:pt x="190500" y="0"/>
                </a:lnTo>
                <a:lnTo>
                  <a:pt x="0" y="381000"/>
                </a:lnTo>
                <a:lnTo>
                  <a:pt x="152400" y="259079"/>
                </a:lnTo>
                <a:lnTo>
                  <a:pt x="152400" y="228600"/>
                </a:lnTo>
                <a:close/>
              </a:path>
              <a:path w="381000" h="1799843">
                <a:moveTo>
                  <a:pt x="190500" y="228600"/>
                </a:moveTo>
                <a:lnTo>
                  <a:pt x="152400" y="228600"/>
                </a:lnTo>
                <a:lnTo>
                  <a:pt x="152400" y="1799843"/>
                </a:lnTo>
                <a:lnTo>
                  <a:pt x="228600" y="1799843"/>
                </a:lnTo>
                <a:lnTo>
                  <a:pt x="228600" y="228600"/>
                </a:lnTo>
                <a:lnTo>
                  <a:pt x="190500" y="0"/>
                </a:lnTo>
                <a:lnTo>
                  <a:pt x="152400" y="228600"/>
                </a:lnTo>
                <a:lnTo>
                  <a:pt x="1905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7916" y="3928872"/>
            <a:ext cx="293750" cy="577341"/>
          </a:xfrm>
          <a:custGeom>
            <a:avLst/>
            <a:gdLst/>
            <a:ahLst/>
            <a:cxnLst/>
            <a:rect l="l" t="t" r="r" b="b"/>
            <a:pathLst>
              <a:path w="293750" h="577341">
                <a:moveTo>
                  <a:pt x="22732" y="59562"/>
                </a:moveTo>
                <a:lnTo>
                  <a:pt x="0" y="0"/>
                </a:lnTo>
                <a:lnTo>
                  <a:pt x="126" y="85216"/>
                </a:lnTo>
                <a:lnTo>
                  <a:pt x="28464" y="70995"/>
                </a:lnTo>
                <a:lnTo>
                  <a:pt x="22732" y="59562"/>
                </a:lnTo>
                <a:close/>
              </a:path>
              <a:path w="293750" h="577341">
                <a:moveTo>
                  <a:pt x="34162" y="53975"/>
                </a:moveTo>
                <a:lnTo>
                  <a:pt x="28464" y="70995"/>
                </a:lnTo>
                <a:lnTo>
                  <a:pt x="282320" y="577341"/>
                </a:lnTo>
                <a:lnTo>
                  <a:pt x="293750" y="571753"/>
                </a:lnTo>
                <a:lnTo>
                  <a:pt x="39834" y="65288"/>
                </a:lnTo>
                <a:lnTo>
                  <a:pt x="68199" y="51053"/>
                </a:lnTo>
                <a:lnTo>
                  <a:pt x="0" y="0"/>
                </a:lnTo>
                <a:lnTo>
                  <a:pt x="22732" y="59562"/>
                </a:lnTo>
                <a:lnTo>
                  <a:pt x="28464" y="70995"/>
                </a:lnTo>
                <a:lnTo>
                  <a:pt x="34162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92477" y="358797"/>
            <a:ext cx="46294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Règles de casca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d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(4/4)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219" y="1232662"/>
            <a:ext cx="2642338" cy="697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Plu</a:t>
            </a:r>
            <a:r>
              <a:rPr sz="3600" spc="-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ieu</a:t>
            </a:r>
            <a:r>
              <a:rPr sz="3600" spc="-25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 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ègl</a:t>
            </a:r>
            <a:r>
              <a:rPr sz="3600" spc="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pour</a:t>
            </a:r>
            <a:endParaRPr sz="2400">
              <a:latin typeface="Calibri"/>
              <a:cs typeface="Calibri"/>
            </a:endParaRPr>
          </a:p>
          <a:p>
            <a:pPr marL="127000" marR="45719">
              <a:lnSpc>
                <a:spcPct val="101725"/>
              </a:lnSpc>
              <a:spcBef>
                <a:spcPts val="312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6701" y="1232662"/>
            <a:ext cx="3913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un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5626" y="1232662"/>
            <a:ext cx="11007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él</a:t>
            </a:r>
            <a:r>
              <a:rPr sz="3600" spc="9" baseline="3413" dirty="0" smtClean="0">
                <a:latin typeface="Calibri"/>
                <a:cs typeface="Calibri"/>
              </a:rPr>
              <a:t>é</a:t>
            </a:r>
            <a:r>
              <a:rPr sz="3600" spc="0" baseline="3413" dirty="0" smtClean="0">
                <a:latin typeface="Calibri"/>
                <a:cs typeface="Calibri"/>
              </a:rPr>
              <a:t>me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3233" y="1408455"/>
            <a:ext cx="141864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Pl</a:t>
            </a:r>
            <a:r>
              <a:rPr sz="2700" spc="0" baseline="3034" dirty="0" smtClean="0">
                <a:latin typeface="Calibri"/>
                <a:cs typeface="Calibri"/>
              </a:rPr>
              <a:t>us pr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o</a:t>
            </a:r>
            <a:r>
              <a:rPr sz="2700" spc="-4" baseline="3034" dirty="0" smtClean="0">
                <a:latin typeface="Calibri"/>
                <a:cs typeface="Calibri"/>
              </a:rPr>
              <a:t>ri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519" y="2000647"/>
            <a:ext cx="205297" cy="1011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031" y="2015998"/>
            <a:ext cx="2172492" cy="101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508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sé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ec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eur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-3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xtuel</a:t>
            </a:r>
            <a:endParaRPr sz="2000">
              <a:latin typeface="Calibri"/>
              <a:cs typeface="Calibri"/>
            </a:endParaRPr>
          </a:p>
          <a:p>
            <a:pPr marL="12700" marR="46508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nom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bal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2156" y="2998216"/>
            <a:ext cx="16177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Mo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ns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pr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or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ai</a:t>
            </a:r>
            <a:r>
              <a:rPr sz="2700" spc="-2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14" y="3555777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219" y="3574161"/>
            <a:ext cx="2268423" cy="696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 smtClean="0">
                <a:latin typeface="Calibri"/>
                <a:cs typeface="Calibri"/>
              </a:rPr>
              <a:t>S</a:t>
            </a:r>
            <a:r>
              <a:rPr sz="3600" spc="9" baseline="3413" dirty="0" smtClean="0">
                <a:latin typeface="Calibri"/>
                <a:cs typeface="Calibri"/>
              </a:rPr>
              <a:t>’</a:t>
            </a:r>
            <a:r>
              <a:rPr sz="3600" spc="0" baseline="3413" dirty="0" smtClean="0">
                <a:latin typeface="Calibri"/>
                <a:cs typeface="Calibri"/>
              </a:rPr>
              <a:t>il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y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a en</a:t>
            </a: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 d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s</a:t>
            </a:r>
            <a:r>
              <a:rPr sz="3600" spc="-9" baseline="1137" dirty="0" smtClean="0">
                <a:latin typeface="Calibri"/>
                <a:cs typeface="Calibri"/>
              </a:rPr>
              <a:t>o</a:t>
            </a:r>
            <a:r>
              <a:rPr sz="3600" spc="0" baseline="1137" dirty="0" smtClean="0">
                <a:latin typeface="Calibri"/>
                <a:cs typeface="Calibri"/>
              </a:rPr>
              <a:t>u</a:t>
            </a:r>
            <a:r>
              <a:rPr sz="3600" spc="-34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2407" y="3574161"/>
            <a:ext cx="9699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flits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8013" y="3574161"/>
            <a:ext cx="8965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3820" y="3574161"/>
            <a:ext cx="3829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4515" y="3574161"/>
            <a:ext cx="21160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4" baseline="3413" dirty="0" smtClean="0">
                <a:latin typeface="Calibri"/>
                <a:cs typeface="Calibri"/>
              </a:rPr>
              <a:t>é</a:t>
            </a:r>
            <a:r>
              <a:rPr sz="3600" spc="0" baseline="3413" dirty="0" smtClean="0">
                <a:latin typeface="Calibri"/>
                <a:cs typeface="Calibri"/>
              </a:rPr>
              <a:t>cl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-44" baseline="3413" dirty="0" smtClean="0">
                <a:latin typeface="Calibri"/>
                <a:cs typeface="Calibri"/>
              </a:rPr>
              <a:t>r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tion</a:t>
            </a:r>
            <a:r>
              <a:rPr sz="3600" spc="-2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dans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9218" y="3574161"/>
            <a:ext cx="9596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4258" y="4578350"/>
            <a:ext cx="272978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9" baseline="3034" dirty="0" smtClean="0">
                <a:latin typeface="Calibri"/>
                <a:cs typeface="Calibri"/>
              </a:rPr>
              <a:t>P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ud</a:t>
            </a:r>
            <a:r>
              <a:rPr sz="2700" spc="4" baseline="3034" dirty="0" smtClean="0">
                <a:latin typeface="Calibri"/>
                <a:cs typeface="Calibri"/>
              </a:rPr>
              <a:t>o</a:t>
            </a:r>
            <a:r>
              <a:rPr sz="2700" spc="0" baseline="3034" dirty="0" smtClean="0">
                <a:latin typeface="Calibri"/>
                <a:cs typeface="Calibri"/>
              </a:rPr>
              <a:t>-</a:t>
            </a: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r>
              <a:rPr sz="2700" spc="4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-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pour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es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l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00"/>
              </a:lnSpc>
              <a:spcBef>
                <a:spcPts val="8"/>
              </a:spcBef>
            </a:pPr>
            <a:r>
              <a:rPr sz="2700" spc="0" baseline="1517" dirty="0" smtClean="0">
                <a:latin typeface="Calibri"/>
                <a:cs typeface="Calibri"/>
              </a:rPr>
              <a:t>Sélec</a:t>
            </a:r>
            <a:r>
              <a:rPr sz="2700" spc="-25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4" baseline="1517" dirty="0" smtClean="0">
                <a:latin typeface="Calibri"/>
                <a:cs typeface="Calibri"/>
              </a:rPr>
              <a:t>u</a:t>
            </a:r>
            <a:r>
              <a:rPr sz="2700" spc="0" baseline="1517" dirty="0" smtClean="0">
                <a:latin typeface="Calibri"/>
                <a:cs typeface="Calibri"/>
              </a:rPr>
              <a:t>r</a:t>
            </a:r>
            <a:r>
              <a:rPr sz="2700" spc="1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un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-9" baseline="1517" dirty="0" smtClean="0">
                <a:latin typeface="Calibri"/>
                <a:cs typeface="Calibri"/>
              </a:rPr>
              <a:t>v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-34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s</a:t>
            </a:r>
            <a:r>
              <a:rPr sz="2700" spc="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l</a:t>
            </a:r>
            <a:r>
              <a:rPr sz="2700" spc="-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4776616"/>
            <a:ext cx="2455549" cy="124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361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.c</a:t>
            </a:r>
            <a:r>
              <a:rPr sz="2700" b="1" spc="-14" baseline="4904" dirty="0" smtClean="0">
                <a:latin typeface="Courier New"/>
                <a:cs typeface="Courier New"/>
              </a:rPr>
              <a:t>o</a:t>
            </a:r>
            <a:r>
              <a:rPr sz="2700" b="1" spc="0" baseline="4904" dirty="0" smtClean="0">
                <a:latin typeface="Courier New"/>
                <a:cs typeface="Courier New"/>
              </a:rPr>
              <a:t>n</a:t>
            </a:r>
            <a:r>
              <a:rPr sz="2700" b="1" spc="-14" baseline="4904" dirty="0" smtClean="0"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latin typeface="Courier New"/>
                <a:cs typeface="Courier New"/>
              </a:rPr>
              <a:t>enu</a:t>
            </a:r>
            <a:r>
              <a:rPr sz="2700" b="1" spc="-14" baseline="4904" dirty="0" smtClean="0"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0224">
              <a:lnSpc>
                <a:spcPct val="94401"/>
              </a:lnSpc>
              <a:spcBef>
                <a:spcPts val="454"/>
              </a:spcBef>
            </a:pPr>
            <a:r>
              <a:rPr sz="1800" b="1" spc="-14" dirty="0" smtClean="0">
                <a:latin typeface="Courier New"/>
                <a:cs typeface="Courier New"/>
              </a:rPr>
              <a:t>b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de</a:t>
            </a:r>
            <a:r>
              <a:rPr sz="1800" b="1" spc="-9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-</a:t>
            </a:r>
            <a:r>
              <a:rPr sz="1800" b="1" spc="-14" dirty="0" smtClean="0">
                <a:latin typeface="Courier New"/>
                <a:cs typeface="Courier New"/>
              </a:rPr>
              <a:t>st</a:t>
            </a:r>
            <a:r>
              <a:rPr sz="1800" b="1" spc="0" dirty="0" smtClean="0">
                <a:latin typeface="Courier New"/>
                <a:cs typeface="Courier New"/>
              </a:rPr>
              <a:t>yl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630224" marR="4071">
              <a:lnSpc>
                <a:spcPct val="94401"/>
              </a:lnSpc>
              <a:spcBef>
                <a:spcPts val="554"/>
              </a:spcBef>
            </a:pPr>
            <a:r>
              <a:rPr sz="1800" b="1" spc="-14" dirty="0" smtClean="0">
                <a:latin typeface="Courier New"/>
                <a:cs typeface="Courier New"/>
              </a:rPr>
              <a:t>b</a:t>
            </a:r>
            <a:r>
              <a:rPr sz="1800" b="1" spc="0" dirty="0" smtClean="0">
                <a:latin typeface="Courier New"/>
                <a:cs typeface="Courier New"/>
              </a:rPr>
              <a:t>o</a:t>
            </a:r>
            <a:r>
              <a:rPr sz="1800" b="1" spc="-14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de</a:t>
            </a:r>
            <a:r>
              <a:rPr sz="1800" b="1" spc="-9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-</a:t>
            </a:r>
            <a:r>
              <a:rPr sz="1800" b="1" spc="-14" dirty="0" smtClean="0">
                <a:latin typeface="Courier New"/>
                <a:cs typeface="Courier New"/>
              </a:rPr>
              <a:t>co</a:t>
            </a:r>
            <a:r>
              <a:rPr sz="1800" b="1" spc="0" dirty="0" smtClean="0">
                <a:latin typeface="Courier New"/>
                <a:cs typeface="Courier New"/>
              </a:rPr>
              <a:t>lo</a:t>
            </a:r>
            <a:r>
              <a:rPr sz="1800" b="1" spc="-9" dirty="0" smtClean="0">
                <a:latin typeface="Courier New"/>
                <a:cs typeface="Courier New"/>
              </a:rPr>
              <a:t>r</a:t>
            </a:r>
            <a:r>
              <a:rPr sz="1800" b="1" spc="0" dirty="0" smtClean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2700" marR="38361">
              <a:lnSpc>
                <a:spcPct val="94401"/>
              </a:lnSpc>
              <a:spcBef>
                <a:spcPts val="552"/>
              </a:spcBef>
            </a:pPr>
            <a:r>
              <a:rPr sz="1800" b="1" spc="0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416" y="5105800"/>
            <a:ext cx="2108222" cy="583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so</a:t>
            </a:r>
            <a:r>
              <a:rPr sz="2700" b="1" spc="-14" baseline="4904" dirty="0" smtClean="0"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latin typeface="Courier New"/>
                <a:cs typeface="Courier New"/>
              </a:rPr>
              <a:t>i</a:t>
            </a:r>
            <a:r>
              <a:rPr sz="2700" b="1" spc="-9" baseline="4904" dirty="0" smtClean="0"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56"/>
              </a:spcBef>
            </a:pPr>
            <a:r>
              <a:rPr sz="1800" b="1" spc="0" dirty="0" smtClean="0">
                <a:latin typeface="Courier New"/>
                <a:cs typeface="Courier New"/>
              </a:rPr>
              <a:t>red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!i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949" y="2555621"/>
            <a:ext cx="6299179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="1" i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Media</a:t>
            </a:r>
            <a:r>
              <a:rPr sz="6000" b="1" i="1" spc="-91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6000" b="1" i="1" spc="-109" baseline="3413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6000" b="1" i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yp</a:t>
            </a:r>
            <a:r>
              <a:rPr sz="6000" b="1" i="1" spc="4" baseline="3413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6000" b="1" i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6000" b="1" i="1" spc="-109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/ </a:t>
            </a:r>
            <a:r>
              <a:rPr sz="6000" b="1" i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Media</a:t>
            </a:r>
            <a:r>
              <a:rPr sz="6000" b="1" i="1" spc="-86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6000" b="1" i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Q</a:t>
            </a:r>
            <a:r>
              <a:rPr sz="6000" b="1" i="1" spc="9" baseline="3413" dirty="0" smtClean="0">
                <a:solidFill>
                  <a:srgbClr val="1F487C"/>
                </a:solidFill>
                <a:latin typeface="Calibri"/>
                <a:cs typeface="Calibri"/>
              </a:rPr>
              <a:t>u</a:t>
            </a:r>
            <a:r>
              <a:rPr sz="6000" b="1" i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eri</a:t>
            </a:r>
            <a:r>
              <a:rPr sz="6000" b="1" i="1" spc="9" baseline="3413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6000" b="1" i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0348" y="1312164"/>
            <a:ext cx="1085088" cy="457200"/>
          </a:xfrm>
          <a:custGeom>
            <a:avLst/>
            <a:gdLst/>
            <a:ahLst/>
            <a:cxnLst/>
            <a:rect l="l" t="t" r="r" b="b"/>
            <a:pathLst>
              <a:path w="1085088" h="457200">
                <a:moveTo>
                  <a:pt x="0" y="228600"/>
                </a:moveTo>
                <a:lnTo>
                  <a:pt x="7102" y="191523"/>
                </a:lnTo>
                <a:lnTo>
                  <a:pt x="27663" y="156350"/>
                </a:lnTo>
                <a:lnTo>
                  <a:pt x="60566" y="123551"/>
                </a:lnTo>
                <a:lnTo>
                  <a:pt x="104692" y="93597"/>
                </a:lnTo>
                <a:lnTo>
                  <a:pt x="158924" y="66960"/>
                </a:lnTo>
                <a:lnTo>
                  <a:pt x="222144" y="44110"/>
                </a:lnTo>
                <a:lnTo>
                  <a:pt x="293233" y="25518"/>
                </a:lnTo>
                <a:lnTo>
                  <a:pt x="331380" y="17966"/>
                </a:lnTo>
                <a:lnTo>
                  <a:pt x="371075" y="11655"/>
                </a:lnTo>
                <a:lnTo>
                  <a:pt x="412179" y="6644"/>
                </a:lnTo>
                <a:lnTo>
                  <a:pt x="454551" y="2992"/>
                </a:lnTo>
                <a:lnTo>
                  <a:pt x="498053" y="757"/>
                </a:lnTo>
                <a:lnTo>
                  <a:pt x="542544" y="0"/>
                </a:lnTo>
                <a:lnTo>
                  <a:pt x="587034" y="757"/>
                </a:lnTo>
                <a:lnTo>
                  <a:pt x="630536" y="2992"/>
                </a:lnTo>
                <a:lnTo>
                  <a:pt x="672908" y="6644"/>
                </a:lnTo>
                <a:lnTo>
                  <a:pt x="714012" y="11655"/>
                </a:lnTo>
                <a:lnTo>
                  <a:pt x="753707" y="17966"/>
                </a:lnTo>
                <a:lnTo>
                  <a:pt x="791854" y="25518"/>
                </a:lnTo>
                <a:lnTo>
                  <a:pt x="828312" y="34252"/>
                </a:lnTo>
                <a:lnTo>
                  <a:pt x="895607" y="55032"/>
                </a:lnTo>
                <a:lnTo>
                  <a:pt x="954472" y="79835"/>
                </a:lnTo>
                <a:lnTo>
                  <a:pt x="1003791" y="108189"/>
                </a:lnTo>
                <a:lnTo>
                  <a:pt x="1042445" y="139624"/>
                </a:lnTo>
                <a:lnTo>
                  <a:pt x="1069317" y="173669"/>
                </a:lnTo>
                <a:lnTo>
                  <a:pt x="1083289" y="209853"/>
                </a:lnTo>
                <a:lnTo>
                  <a:pt x="1085088" y="228600"/>
                </a:lnTo>
                <a:lnTo>
                  <a:pt x="1083289" y="247346"/>
                </a:lnTo>
                <a:lnTo>
                  <a:pt x="1069317" y="283530"/>
                </a:lnTo>
                <a:lnTo>
                  <a:pt x="1042445" y="317575"/>
                </a:lnTo>
                <a:lnTo>
                  <a:pt x="1003791" y="349010"/>
                </a:lnTo>
                <a:lnTo>
                  <a:pt x="954472" y="377364"/>
                </a:lnTo>
                <a:lnTo>
                  <a:pt x="895607" y="402167"/>
                </a:lnTo>
                <a:lnTo>
                  <a:pt x="828312" y="422947"/>
                </a:lnTo>
                <a:lnTo>
                  <a:pt x="791854" y="431681"/>
                </a:lnTo>
                <a:lnTo>
                  <a:pt x="753707" y="439233"/>
                </a:lnTo>
                <a:lnTo>
                  <a:pt x="714012" y="445544"/>
                </a:lnTo>
                <a:lnTo>
                  <a:pt x="672908" y="450555"/>
                </a:lnTo>
                <a:lnTo>
                  <a:pt x="630536" y="454207"/>
                </a:lnTo>
                <a:lnTo>
                  <a:pt x="587034" y="456442"/>
                </a:lnTo>
                <a:lnTo>
                  <a:pt x="542544" y="457200"/>
                </a:lnTo>
                <a:lnTo>
                  <a:pt x="498053" y="456442"/>
                </a:lnTo>
                <a:lnTo>
                  <a:pt x="454551" y="454207"/>
                </a:lnTo>
                <a:lnTo>
                  <a:pt x="412179" y="450555"/>
                </a:lnTo>
                <a:lnTo>
                  <a:pt x="371075" y="445544"/>
                </a:lnTo>
                <a:lnTo>
                  <a:pt x="331380" y="439233"/>
                </a:lnTo>
                <a:lnTo>
                  <a:pt x="293233" y="431681"/>
                </a:lnTo>
                <a:lnTo>
                  <a:pt x="256775" y="422947"/>
                </a:lnTo>
                <a:lnTo>
                  <a:pt x="189480" y="402167"/>
                </a:lnTo>
                <a:lnTo>
                  <a:pt x="130615" y="377364"/>
                </a:lnTo>
                <a:lnTo>
                  <a:pt x="81296" y="349010"/>
                </a:lnTo>
                <a:lnTo>
                  <a:pt x="42642" y="317575"/>
                </a:lnTo>
                <a:lnTo>
                  <a:pt x="15770" y="283530"/>
                </a:lnTo>
                <a:lnTo>
                  <a:pt x="1798" y="247346"/>
                </a:lnTo>
                <a:lnTo>
                  <a:pt x="0" y="228600"/>
                </a:lnTo>
                <a:close/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5436" y="1610867"/>
            <a:ext cx="1938527" cy="408432"/>
          </a:xfrm>
          <a:custGeom>
            <a:avLst/>
            <a:gdLst/>
            <a:ahLst/>
            <a:cxnLst/>
            <a:rect l="l" t="t" r="r" b="b"/>
            <a:pathLst>
              <a:path w="1938527" h="408432">
                <a:moveTo>
                  <a:pt x="0" y="0"/>
                </a:moveTo>
                <a:lnTo>
                  <a:pt x="1938527" y="408432"/>
                </a:lnTo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7555" y="1610868"/>
            <a:ext cx="2996183" cy="1098803"/>
          </a:xfrm>
          <a:custGeom>
            <a:avLst/>
            <a:gdLst/>
            <a:ahLst/>
            <a:cxnLst/>
            <a:rect l="l" t="t" r="r" b="b"/>
            <a:pathLst>
              <a:path w="2996183" h="1098803">
                <a:moveTo>
                  <a:pt x="0" y="1098803"/>
                </a:moveTo>
                <a:lnTo>
                  <a:pt x="2996183" y="1098803"/>
                </a:lnTo>
                <a:lnTo>
                  <a:pt x="2996183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7555" y="1610868"/>
            <a:ext cx="2996183" cy="1098803"/>
          </a:xfrm>
          <a:custGeom>
            <a:avLst/>
            <a:gdLst/>
            <a:ahLst/>
            <a:cxnLst/>
            <a:rect l="l" t="t" r="r" b="b"/>
            <a:pathLst>
              <a:path w="2996183" h="1098803">
                <a:moveTo>
                  <a:pt x="0" y="1098803"/>
                </a:moveTo>
                <a:lnTo>
                  <a:pt x="2996183" y="1098803"/>
                </a:lnTo>
                <a:lnTo>
                  <a:pt x="2996183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ln w="9144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00805" y="358797"/>
            <a:ext cx="12621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Media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3252" y="358797"/>
            <a:ext cx="112816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-2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ypes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913" y="1399940"/>
            <a:ext cx="2659657" cy="140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844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@m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en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 marR="38844">
              <a:lnSpc>
                <a:spcPct val="94401"/>
              </a:lnSpc>
              <a:spcBef>
                <a:spcPts val="126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816">
              <a:lnSpc>
                <a:spcPct val="94401"/>
              </a:lnSpc>
              <a:spcBef>
                <a:spcPts val="215"/>
              </a:spcBef>
            </a:pP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on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ze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4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pt;</a:t>
            </a:r>
            <a:endParaRPr sz="1800">
              <a:latin typeface="Courier New"/>
              <a:cs typeface="Courier New"/>
            </a:endParaRPr>
          </a:p>
          <a:p>
            <a:pPr marL="559816" marR="38844">
              <a:lnSpc>
                <a:spcPct val="94401"/>
              </a:lnSpc>
              <a:spcBef>
                <a:spcPts val="229"/>
              </a:spcBef>
            </a:pP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ol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7020" marR="38844">
              <a:lnSpc>
                <a:spcPct val="94401"/>
              </a:lnSpc>
              <a:spcBef>
                <a:spcPts val="22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913" y="2761253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913" y="3335577"/>
            <a:ext cx="197284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@m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233" y="3624091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53" y="3624091"/>
            <a:ext cx="2108323" cy="54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76">
              <a:lnSpc>
                <a:spcPct val="94401"/>
              </a:lnSpc>
              <a:spcBef>
                <a:spcPts val="116"/>
              </a:spcBef>
            </a:pP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on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ze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029" y="4198639"/>
            <a:ext cx="8799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ol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700" b="1" spc="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2333" y="4198639"/>
            <a:ext cx="8794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bl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k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233" y="4486451"/>
            <a:ext cx="19710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913" y="4697368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67555" y="1610868"/>
            <a:ext cx="2996183" cy="1098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160" marR="338504" algn="ctr">
              <a:lnSpc>
                <a:spcPct val="96855"/>
              </a:lnSpc>
              <a:spcBef>
                <a:spcPts val="440"/>
              </a:spcBef>
            </a:pP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all, aural, braille, embossed, handhel</a:t>
            </a:r>
            <a:r>
              <a:rPr sz="1500" b="1" spc="-14" dirty="0" smtClean="0">
                <a:solidFill>
                  <a:srgbClr val="008080"/>
                </a:solidFill>
                <a:latin typeface="Courier New"/>
                <a:cs typeface="Courier New"/>
              </a:rPr>
              <a:t>d</a:t>
            </a: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, print, projection, screen, tt</a:t>
            </a:r>
            <a:r>
              <a:rPr sz="1500" b="1" spc="-4" dirty="0" smtClean="0">
                <a:solidFill>
                  <a:srgbClr val="008080"/>
                </a:solidFill>
                <a:latin typeface="Courier New"/>
                <a:cs typeface="Courier New"/>
              </a:rPr>
              <a:t>y</a:t>
            </a:r>
            <a:r>
              <a:rPr sz="1500" b="1" spc="0" dirty="0" smtClean="0">
                <a:solidFill>
                  <a:srgbClr val="008080"/>
                </a:solidFill>
                <a:latin typeface="Courier New"/>
                <a:cs typeface="Courier New"/>
              </a:rPr>
              <a:t>, tv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8072" y="5588508"/>
            <a:ext cx="3860291" cy="432816"/>
          </a:xfrm>
          <a:custGeom>
            <a:avLst/>
            <a:gdLst/>
            <a:ahLst/>
            <a:cxnLst/>
            <a:rect l="l" t="t" r="r" b="b"/>
            <a:pathLst>
              <a:path w="3860291" h="432815">
                <a:moveTo>
                  <a:pt x="0" y="432815"/>
                </a:moveTo>
                <a:lnTo>
                  <a:pt x="3860291" y="432815"/>
                </a:lnTo>
                <a:lnTo>
                  <a:pt x="38602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8072" y="5588508"/>
            <a:ext cx="3860291" cy="432816"/>
          </a:xfrm>
          <a:custGeom>
            <a:avLst/>
            <a:gdLst/>
            <a:ahLst/>
            <a:cxnLst/>
            <a:rect l="l" t="t" r="r" b="b"/>
            <a:pathLst>
              <a:path w="3860291" h="432815">
                <a:moveTo>
                  <a:pt x="0" y="432815"/>
                </a:moveTo>
                <a:lnTo>
                  <a:pt x="3860291" y="432815"/>
                </a:lnTo>
                <a:lnTo>
                  <a:pt x="38602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9144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22145" y="358797"/>
            <a:ext cx="536887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Media </a:t>
            </a:r>
            <a:r>
              <a:rPr sz="3600" i="1" spc="-2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ypes,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Media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Queries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913" y="1399940"/>
            <a:ext cx="879548" cy="4278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6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@m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422656">
              <a:lnSpc>
                <a:spcPct val="94401"/>
              </a:lnSpc>
              <a:spcBef>
                <a:spcPts val="126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21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 marR="76">
              <a:lnSpc>
                <a:spcPct val="94401"/>
              </a:lnSpc>
              <a:spcBef>
                <a:spcPts val="229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@m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422656">
              <a:lnSpc>
                <a:spcPct val="94401"/>
              </a:lnSpc>
              <a:spcBef>
                <a:spcPts val="22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21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 marR="76">
              <a:lnSpc>
                <a:spcPct val="94401"/>
              </a:lnSpc>
              <a:spcBef>
                <a:spcPts val="225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@m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422656">
              <a:lnSpc>
                <a:spcPct val="94401"/>
              </a:lnSpc>
              <a:spcBef>
                <a:spcPts val="21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22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 marR="76">
              <a:lnSpc>
                <a:spcPct val="94401"/>
              </a:lnSpc>
              <a:spcBef>
                <a:spcPts val="215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@m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422656">
              <a:lnSpc>
                <a:spcPct val="94401"/>
              </a:lnSpc>
              <a:spcBef>
                <a:spcPts val="22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22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 marR="76">
              <a:lnSpc>
                <a:spcPct val="94401"/>
              </a:lnSpc>
              <a:spcBef>
                <a:spcPts val="219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@m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4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 marL="422656">
              <a:lnSpc>
                <a:spcPct val="94401"/>
              </a:lnSpc>
              <a:spcBef>
                <a:spcPts val="22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21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7833" y="1399940"/>
            <a:ext cx="469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1672" y="1399940"/>
            <a:ext cx="21090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(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ma</a:t>
            </a:r>
            <a:r>
              <a:rPr sz="2700" b="1" spc="-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wi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dt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6529" y="1399940"/>
            <a:ext cx="12899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7833" y="2262905"/>
            <a:ext cx="469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1672" y="2262905"/>
            <a:ext cx="21090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and 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mi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wi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dt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6529" y="2262905"/>
            <a:ext cx="14249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80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7288" y="2262905"/>
            <a:ext cx="15633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(m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6477" y="2262905"/>
            <a:ext cx="10153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4p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7738" y="2262905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265" y="3125489"/>
            <a:ext cx="469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2333" y="3125489"/>
            <a:ext cx="11539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sc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265" y="3986803"/>
            <a:ext cx="51093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en 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 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ap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265" y="4849768"/>
            <a:ext cx="49737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 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n-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700" b="1" spc="-9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pi) </a:t>
            </a:r>
            <a:r>
              <a:rPr sz="2700" b="1" spc="0" baseline="4904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48072" y="5588508"/>
            <a:ext cx="3860291" cy="432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262">
              <a:lnSpc>
                <a:spcPct val="101725"/>
              </a:lnSpc>
              <a:spcBef>
                <a:spcPts val="310"/>
              </a:spcBef>
            </a:pP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Ne</a:t>
            </a:r>
            <a:r>
              <a:rPr sz="2000" i="1" spc="-14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-25" dirty="0" smtClean="0">
                <a:solidFill>
                  <a:srgbClr val="008080"/>
                </a:solidFill>
                <a:latin typeface="Calibri"/>
                <a:cs typeface="Calibri"/>
              </a:rPr>
              <a:t>f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onct</a:t>
            </a:r>
            <a:r>
              <a:rPr sz="2000" i="1" spc="-9" dirty="0" smtClean="0">
                <a:solidFill>
                  <a:srgbClr val="008080"/>
                </a:solidFill>
                <a:latin typeface="Calibri"/>
                <a:cs typeface="Calibri"/>
              </a:rPr>
              <a:t>i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onne</a:t>
            </a:r>
            <a:r>
              <a:rPr sz="2000" i="1" spc="-25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pas</a:t>
            </a:r>
            <a:r>
              <a:rPr sz="2000" i="1" spc="-19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sur</a:t>
            </a:r>
            <a:r>
              <a:rPr sz="2000" i="1" spc="-14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IE</a:t>
            </a:r>
            <a:r>
              <a:rPr sz="2000" i="1" spc="-14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&lt;=</a:t>
            </a:r>
            <a:r>
              <a:rPr sz="2000" i="1" spc="4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8072" y="5588508"/>
            <a:ext cx="3860291" cy="432816"/>
          </a:xfrm>
          <a:custGeom>
            <a:avLst/>
            <a:gdLst/>
            <a:ahLst/>
            <a:cxnLst/>
            <a:rect l="l" t="t" r="r" b="b"/>
            <a:pathLst>
              <a:path w="3860291" h="432815">
                <a:moveTo>
                  <a:pt x="0" y="432815"/>
                </a:moveTo>
                <a:lnTo>
                  <a:pt x="3860291" y="432815"/>
                </a:lnTo>
                <a:lnTo>
                  <a:pt x="38602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48072" y="5588508"/>
            <a:ext cx="3860291" cy="432816"/>
          </a:xfrm>
          <a:custGeom>
            <a:avLst/>
            <a:gdLst/>
            <a:ahLst/>
            <a:cxnLst/>
            <a:rect l="l" t="t" r="r" b="b"/>
            <a:pathLst>
              <a:path w="3860291" h="432815">
                <a:moveTo>
                  <a:pt x="0" y="432815"/>
                </a:moveTo>
                <a:lnTo>
                  <a:pt x="3860291" y="432815"/>
                </a:lnTo>
                <a:lnTo>
                  <a:pt x="3860291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9144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5914" y="358797"/>
            <a:ext cx="6655104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893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Media </a:t>
            </a:r>
            <a:r>
              <a:rPr sz="3600" i="1" spc="-2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ypes,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Media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Queries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Plus</a:t>
            </a:r>
            <a:r>
              <a:rPr sz="2400" spc="-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él</a:t>
            </a:r>
            <a:r>
              <a:rPr sz="2400" spc="9" dirty="0" smtClean="0">
                <a:latin typeface="Calibri"/>
                <a:cs typeface="Calibri"/>
              </a:rPr>
              <a:t>é</a:t>
            </a:r>
            <a:r>
              <a:rPr sz="2400" spc="-50" dirty="0" smtClean="0">
                <a:latin typeface="Calibri"/>
                <a:cs typeface="Calibri"/>
              </a:rPr>
              <a:t>g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t, dans des fichie</a:t>
            </a:r>
            <a:r>
              <a:rPr sz="2400" spc="-2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sépa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és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914" y="1598193"/>
            <a:ext cx="62828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ec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0769" y="1598193"/>
            <a:ext cx="391762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décla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ti</a:t>
            </a:r>
            <a:r>
              <a:rPr sz="3600" spc="-4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n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dans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</a:t>
            </a:r>
            <a:r>
              <a:rPr sz="3600" spc="-169" baseline="3413" dirty="0" smtClean="0">
                <a:latin typeface="Calibri"/>
                <a:cs typeface="Calibri"/>
              </a:rPr>
              <a:t>’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-4" baseline="3413" dirty="0" smtClean="0">
                <a:latin typeface="Calibri"/>
                <a:cs typeface="Calibri"/>
              </a:rPr>
              <a:t>ê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913" y="2477702"/>
            <a:ext cx="82572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&lt;link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5339" y="2477702"/>
            <a:ext cx="616127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hre</a:t>
            </a:r>
            <a:r>
              <a:rPr sz="3000" b="1" spc="-9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="style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mobile.css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" 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rel="stylesheet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5339" y="2947572"/>
            <a:ext cx="204517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media=</a:t>
            </a:r>
            <a:r>
              <a:rPr sz="3000" b="1" spc="-1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screen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9574" y="2947572"/>
            <a:ext cx="5208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9174" y="2947572"/>
            <a:ext cx="174055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(ma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x-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widt</a:t>
            </a:r>
            <a:r>
              <a:rPr sz="3000" b="1" spc="-9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8228" y="2947572"/>
            <a:ext cx="128307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1024px)"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0082" y="2947572"/>
            <a:ext cx="36842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48072" y="5588508"/>
            <a:ext cx="3860291" cy="432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262">
              <a:lnSpc>
                <a:spcPct val="101725"/>
              </a:lnSpc>
              <a:spcBef>
                <a:spcPts val="310"/>
              </a:spcBef>
            </a:pP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Ne</a:t>
            </a:r>
            <a:r>
              <a:rPr sz="2000" i="1" spc="-14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-25" dirty="0" smtClean="0">
                <a:solidFill>
                  <a:srgbClr val="008080"/>
                </a:solidFill>
                <a:latin typeface="Calibri"/>
                <a:cs typeface="Calibri"/>
              </a:rPr>
              <a:t>f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onct</a:t>
            </a:r>
            <a:r>
              <a:rPr sz="2000" i="1" spc="-9" dirty="0" smtClean="0">
                <a:solidFill>
                  <a:srgbClr val="008080"/>
                </a:solidFill>
                <a:latin typeface="Calibri"/>
                <a:cs typeface="Calibri"/>
              </a:rPr>
              <a:t>i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onne</a:t>
            </a:r>
            <a:r>
              <a:rPr sz="2000" i="1" spc="-25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pas</a:t>
            </a:r>
            <a:r>
              <a:rPr sz="2000" i="1" spc="-19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sur</a:t>
            </a:r>
            <a:r>
              <a:rPr sz="2000" i="1" spc="-14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IE</a:t>
            </a:r>
            <a:r>
              <a:rPr sz="2000" i="1" spc="-14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&lt;=</a:t>
            </a:r>
            <a:r>
              <a:rPr sz="2000" i="1" spc="4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2000" i="1" spc="0" dirty="0" smtClean="0">
                <a:solidFill>
                  <a:srgbClr val="008080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6219" y="358797"/>
            <a:ext cx="6243370" cy="3984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8962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opriét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é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3600" i="1" spc="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 dimension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Les </a:t>
            </a:r>
            <a:r>
              <a:rPr sz="2400" spc="-39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u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s </a:t>
            </a:r>
            <a:r>
              <a:rPr sz="2400" spc="-4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ous </a:t>
            </a:r>
            <a:r>
              <a:rPr sz="2400" spc="-50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orme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pou</a:t>
            </a:r>
            <a:r>
              <a:rPr sz="2400" spc="-3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c</a:t>
            </a:r>
            <a:r>
              <a:rPr sz="2400" spc="9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nt</a:t>
            </a:r>
            <a:r>
              <a:rPr sz="2400" spc="0" dirty="0" smtClean="0">
                <a:latin typeface="Calibri"/>
                <a:cs typeface="Calibri"/>
              </a:rPr>
              <a:t>a</a:t>
            </a:r>
            <a:r>
              <a:rPr sz="2400" spc="-25" dirty="0" smtClean="0">
                <a:latin typeface="Calibri"/>
                <a:cs typeface="Calibri"/>
              </a:rPr>
              <a:t>g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68579">
              <a:lnSpc>
                <a:spcPts val="2885"/>
              </a:lnSpc>
              <a:spcBef>
                <a:spcPts val="144"/>
              </a:spcBef>
            </a:pPr>
            <a:r>
              <a:rPr sz="3600" spc="0" baseline="1137" dirty="0" smtClean="0">
                <a:latin typeface="Calibri"/>
                <a:cs typeface="Calibri"/>
              </a:rPr>
              <a:t>(p</a:t>
            </a:r>
            <a:r>
              <a:rPr sz="3600" spc="4" baseline="1137" dirty="0" smtClean="0">
                <a:latin typeface="Calibri"/>
                <a:cs typeface="Calibri"/>
              </a:rPr>
              <a:t>a</a:t>
            </a:r>
            <a:r>
              <a:rPr sz="3600" spc="0" baseline="1137" dirty="0" smtClean="0">
                <a:latin typeface="Calibri"/>
                <a:cs typeface="Calibri"/>
              </a:rPr>
              <a:t>r</a:t>
            </a:r>
            <a:r>
              <a:rPr sz="3600" spc="-9" baseline="1137" dirty="0" smtClean="0">
                <a:latin typeface="Calibri"/>
                <a:cs typeface="Calibri"/>
              </a:rPr>
              <a:t> </a:t>
            </a:r>
            <a:r>
              <a:rPr sz="3600" spc="-44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apport</a:t>
            </a:r>
            <a:r>
              <a:rPr sz="3600" spc="-14" baseline="1137" dirty="0" smtClean="0">
                <a:latin typeface="Calibri"/>
                <a:cs typeface="Calibri"/>
              </a:rPr>
              <a:t> </a:t>
            </a:r>
            <a:r>
              <a:rPr sz="3600" spc="0" baseline="1137" dirty="0" smtClean="0">
                <a:latin typeface="Calibri"/>
                <a:cs typeface="Calibri"/>
              </a:rPr>
              <a:t>à la </a:t>
            </a:r>
            <a:r>
              <a:rPr sz="3600" spc="-39" baseline="1137" dirty="0" smtClean="0">
                <a:latin typeface="Calibri"/>
                <a:cs typeface="Calibri"/>
              </a:rPr>
              <a:t>v</a:t>
            </a:r>
            <a:r>
              <a:rPr sz="3600" spc="0" baseline="1137" dirty="0" smtClean="0">
                <a:latin typeface="Calibri"/>
                <a:cs typeface="Calibri"/>
              </a:rPr>
              <a:t>al</a:t>
            </a:r>
            <a:r>
              <a:rPr sz="3600" spc="4" baseline="1137" dirty="0" smtClean="0">
                <a:latin typeface="Calibri"/>
                <a:cs typeface="Calibri"/>
              </a:rPr>
              <a:t>e</a:t>
            </a:r>
            <a:r>
              <a:rPr sz="3600" spc="0" baseline="1137" dirty="0" smtClean="0">
                <a:latin typeface="Calibri"/>
                <a:cs typeface="Calibri"/>
              </a:rPr>
              <a:t>ur </a:t>
            </a:r>
            <a:r>
              <a:rPr sz="3600" spc="-19" baseline="1137" dirty="0" smtClean="0">
                <a:latin typeface="Calibri"/>
                <a:cs typeface="Calibri"/>
              </a:rPr>
              <a:t>c</a:t>
            </a:r>
            <a:r>
              <a:rPr sz="3600" spc="0" baseline="1137" dirty="0" smtClean="0">
                <a:latin typeface="Calibri"/>
                <a:cs typeface="Calibri"/>
              </a:rPr>
              <a:t>ou</a:t>
            </a:r>
            <a:r>
              <a:rPr sz="3600" spc="-50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a</a:t>
            </a:r>
            <a:r>
              <a:rPr sz="3600" spc="-25" baseline="1137" dirty="0" smtClean="0">
                <a:latin typeface="Calibri"/>
                <a:cs typeface="Calibri"/>
              </a:rPr>
              <a:t>nt</a:t>
            </a:r>
            <a:r>
              <a:rPr sz="3600" spc="0" baseline="1137" dirty="0" smtClean="0">
                <a:latin typeface="Calibri"/>
                <a:cs typeface="Calibri"/>
              </a:rPr>
              <a:t>e)</a:t>
            </a:r>
            <a:endParaRPr sz="2400">
              <a:latin typeface="Calibri"/>
              <a:cs typeface="Calibri"/>
            </a:endParaRPr>
          </a:p>
          <a:p>
            <a:pPr marL="12700" marR="68579">
              <a:lnSpc>
                <a:spcPct val="101725"/>
              </a:lnSpc>
              <a:spcBef>
                <a:spcPts val="382"/>
              </a:spcBef>
            </a:pPr>
            <a:r>
              <a:rPr sz="2400" spc="0" dirty="0" smtClean="0">
                <a:latin typeface="Calibri"/>
                <a:cs typeface="Calibri"/>
              </a:rPr>
              <a:t>Les </a:t>
            </a:r>
            <a:r>
              <a:rPr sz="2400" spc="-39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u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s </a:t>
            </a:r>
            <a:r>
              <a:rPr sz="2400" spc="-3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el</a:t>
            </a:r>
            <a:r>
              <a:rPr sz="2400" spc="-14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ti</a:t>
            </a:r>
            <a:r>
              <a:rPr sz="2400" spc="-25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es en </a:t>
            </a:r>
            <a:r>
              <a:rPr sz="2400" spc="-44" dirty="0" smtClean="0">
                <a:latin typeface="Calibri"/>
                <a:cs typeface="Calibri"/>
              </a:rPr>
              <a:t>f</a:t>
            </a:r>
            <a:r>
              <a:rPr sz="2400" spc="0" dirty="0" smtClean="0">
                <a:latin typeface="Calibri"/>
                <a:cs typeface="Calibri"/>
              </a:rPr>
              <a:t>onction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la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police :</a:t>
            </a:r>
            <a:endParaRPr sz="2400">
              <a:latin typeface="Calibri"/>
              <a:cs typeface="Calibri"/>
            </a:endParaRPr>
          </a:p>
          <a:p>
            <a:pPr marL="127000" marR="68579">
              <a:lnSpc>
                <a:spcPct val="101725"/>
              </a:lnSpc>
              <a:spcBef>
                <a:spcPts val="439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000" spc="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em </a:t>
            </a:r>
            <a:r>
              <a:rPr sz="2000" spc="0" dirty="0" smtClean="0">
                <a:latin typeface="Calibri"/>
                <a:cs typeface="Calibri"/>
              </a:rPr>
              <a:t>: </a:t>
            </a:r>
            <a:r>
              <a:rPr sz="2000" spc="-4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q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aut à la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 la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ce cou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0" marR="68579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000" spc="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3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2000" spc="0" dirty="0" smtClean="0">
                <a:latin typeface="Calibri"/>
                <a:cs typeface="Calibri"/>
              </a:rPr>
              <a:t>: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hau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eur du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ac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è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'x'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pour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pol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ce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25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 marR="68579">
              <a:lnSpc>
                <a:spcPct val="101725"/>
              </a:lnSpc>
              <a:spcBef>
                <a:spcPts val="527"/>
              </a:spcBef>
            </a:pPr>
            <a:r>
              <a:rPr sz="2400" spc="0" dirty="0" smtClean="0">
                <a:latin typeface="Calibri"/>
                <a:cs typeface="Calibri"/>
              </a:rPr>
              <a:t>Les </a:t>
            </a:r>
            <a:r>
              <a:rPr sz="2400" spc="-39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u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s </a:t>
            </a:r>
            <a:r>
              <a:rPr sz="2400" spc="-3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el</a:t>
            </a:r>
            <a:r>
              <a:rPr sz="2400" spc="-14" dirty="0" smtClean="0">
                <a:latin typeface="Calibri"/>
                <a:cs typeface="Calibri"/>
              </a:rPr>
              <a:t>a</a:t>
            </a:r>
            <a:r>
              <a:rPr sz="2400" spc="0" dirty="0" smtClean="0">
                <a:latin typeface="Calibri"/>
                <a:cs typeface="Calibri"/>
              </a:rPr>
              <a:t>ti</a:t>
            </a:r>
            <a:r>
              <a:rPr sz="2400" spc="-25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es à l'é</a:t>
            </a:r>
            <a:r>
              <a:rPr sz="2400" spc="9" dirty="0" smtClean="0">
                <a:latin typeface="Calibri"/>
                <a:cs typeface="Calibri"/>
              </a:rPr>
              <a:t>c</a:t>
            </a:r>
            <a:r>
              <a:rPr sz="2400" spc="-4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127000" marR="68579">
              <a:lnSpc>
                <a:spcPct val="101725"/>
              </a:lnSpc>
              <a:spcBef>
                <a:spcPts val="439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000" spc="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9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spc="-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 nomb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pi</a:t>
            </a:r>
            <a:r>
              <a:rPr sz="2000" spc="-50" dirty="0" smtClean="0">
                <a:latin typeface="Calibri"/>
                <a:cs typeface="Calibri"/>
              </a:rPr>
              <a:t>x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68579">
              <a:lnSpc>
                <a:spcPct val="101725"/>
              </a:lnSpc>
              <a:spcBef>
                <a:spcPts val="525"/>
              </a:spcBef>
            </a:pPr>
            <a:r>
              <a:rPr sz="2400" spc="0" dirty="0" smtClean="0">
                <a:latin typeface="Calibri"/>
                <a:cs typeface="Calibri"/>
              </a:rPr>
              <a:t>Les </a:t>
            </a:r>
            <a:r>
              <a:rPr sz="2400" spc="-44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aleu</a:t>
            </a:r>
            <a:r>
              <a:rPr sz="2400" spc="-29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s a</a:t>
            </a:r>
            <a:r>
              <a:rPr sz="2400" spc="-19" dirty="0" smtClean="0">
                <a:latin typeface="Calibri"/>
                <a:cs typeface="Calibri"/>
              </a:rPr>
              <a:t>b</a:t>
            </a:r>
            <a:r>
              <a:rPr sz="2400" spc="0" dirty="0" smtClean="0">
                <a:latin typeface="Calibri"/>
                <a:cs typeface="Calibri"/>
              </a:rPr>
              <a:t>s</a:t>
            </a:r>
            <a:r>
              <a:rPr sz="2400" spc="-9" dirty="0" smtClean="0">
                <a:latin typeface="Calibri"/>
                <a:cs typeface="Calibri"/>
              </a:rPr>
              <a:t>o</a:t>
            </a:r>
            <a:r>
              <a:rPr sz="2400" spc="0" dirty="0" smtClean="0">
                <a:latin typeface="Calibri"/>
                <a:cs typeface="Calibri"/>
              </a:rPr>
              <a:t>lues</a:t>
            </a:r>
            <a:r>
              <a:rPr sz="2400" spc="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20193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319001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3994442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19" y="4415298"/>
            <a:ext cx="357559" cy="1816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11" marR="57264" algn="ctr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86394" marR="48447" algn="ctr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1725"/>
              </a:lnSpc>
              <a:spcBef>
                <a:spcPts val="639"/>
              </a:spcBef>
            </a:pPr>
            <a:r>
              <a:rPr sz="2400" spc="0" dirty="0" smtClean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  <a:p>
            <a:pPr marL="95211" marR="57264" algn="ctr">
              <a:lnSpc>
                <a:spcPct val="95825"/>
              </a:lnSpc>
              <a:spcBef>
                <a:spcPts val="470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95211" marR="57264" algn="ctr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244" y="4430649"/>
            <a:ext cx="6157135" cy="2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487" marR="55810">
              <a:lnSpc>
                <a:spcPts val="2140"/>
              </a:lnSpc>
              <a:spcBef>
                <a:spcPts val="107"/>
              </a:spcBef>
            </a:pPr>
            <a:r>
              <a:rPr sz="3000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mm</a:t>
            </a:r>
            <a:r>
              <a:rPr sz="3000" spc="0" baseline="2730" dirty="0" smtClean="0">
                <a:latin typeface="Calibri"/>
                <a:cs typeface="Calibri"/>
              </a:rPr>
              <a:t>,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(= </a:t>
            </a:r>
            <a:r>
              <a:rPr sz="3000" spc="9" baseline="2730" dirty="0" smtClean="0">
                <a:latin typeface="Calibri"/>
                <a:cs typeface="Calibri"/>
              </a:rPr>
              <a:t>2</a:t>
            </a:r>
            <a:r>
              <a:rPr sz="3000" spc="0" baseline="2730" dirty="0" smtClean="0">
                <a:latin typeface="Calibri"/>
                <a:cs typeface="Calibri"/>
              </a:rPr>
              <a:t>.54</a:t>
            </a:r>
            <a:r>
              <a:rPr sz="3000" spc="-2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cm),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-9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000" spc="0" baseline="2730" dirty="0" smtClean="0">
                <a:latin typeface="Calibri"/>
                <a:cs typeface="Calibri"/>
              </a:rPr>
              <a:t>(= </a:t>
            </a:r>
            <a:r>
              <a:rPr sz="3000" spc="9" baseline="2730" dirty="0" smtClean="0">
                <a:latin typeface="Calibri"/>
                <a:cs typeface="Calibri"/>
              </a:rPr>
              <a:t>1</a:t>
            </a:r>
            <a:r>
              <a:rPr sz="3000" spc="4" baseline="2730" dirty="0" smtClean="0">
                <a:latin typeface="Calibri"/>
                <a:cs typeface="Calibri"/>
              </a:rPr>
              <a:t>/</a:t>
            </a:r>
            <a:r>
              <a:rPr sz="3000" spc="0" baseline="2730" dirty="0" smtClean="0">
                <a:latin typeface="Calibri"/>
                <a:cs typeface="Calibri"/>
              </a:rPr>
              <a:t>72</a:t>
            </a:r>
            <a:r>
              <a:rPr sz="3000" spc="-2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in),</a:t>
            </a:r>
            <a:r>
              <a:rPr sz="3000" spc="4" baseline="2730" dirty="0" smtClean="0">
                <a:latin typeface="Calibri"/>
                <a:cs typeface="Calibri"/>
              </a:rPr>
              <a:t> </a:t>
            </a:r>
            <a:r>
              <a:rPr sz="3000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c </a:t>
            </a:r>
            <a:r>
              <a:rPr sz="3000" spc="0" baseline="2730" dirty="0" smtClean="0">
                <a:latin typeface="Calibri"/>
                <a:cs typeface="Calibri"/>
              </a:rPr>
              <a:t>(= </a:t>
            </a:r>
            <a:r>
              <a:rPr sz="3000" spc="9" baseline="2730" dirty="0" smtClean="0">
                <a:latin typeface="Calibri"/>
                <a:cs typeface="Calibri"/>
              </a:rPr>
              <a:t>1</a:t>
            </a:r>
            <a:r>
              <a:rPr sz="3000" spc="0" baseline="2730" dirty="0" smtClean="0">
                <a:latin typeface="Calibri"/>
                <a:cs typeface="Calibri"/>
              </a:rPr>
              <a:t>2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-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t)</a:t>
            </a:r>
            <a:endParaRPr sz="2000">
              <a:latin typeface="Calibri"/>
              <a:cs typeface="Calibri"/>
            </a:endParaRPr>
          </a:p>
          <a:p>
            <a:pPr marL="35487">
              <a:lnSpc>
                <a:spcPct val="101725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à 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po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 mode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ion,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ma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pas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our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l'éc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an !</a:t>
            </a:r>
            <a:endParaRPr sz="20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525"/>
              </a:spcBef>
            </a:pPr>
            <a:r>
              <a:rPr sz="2400" spc="0" dirty="0" smtClean="0">
                <a:latin typeface="Calibri"/>
                <a:cs typeface="Calibri"/>
              </a:rPr>
              <a:t>CSS3</a:t>
            </a:r>
            <a:r>
              <a:rPr sz="2400" spc="-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our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« </a:t>
            </a:r>
            <a:r>
              <a:rPr sz="2000" i="1" spc="0" dirty="0" smtClean="0">
                <a:latin typeface="Calibri"/>
                <a:cs typeface="Calibri"/>
              </a:rPr>
              <a:t>responsi</a:t>
            </a:r>
            <a:r>
              <a:rPr sz="2000" i="1" spc="-9" dirty="0" smtClean="0">
                <a:latin typeface="Calibri"/>
                <a:cs typeface="Calibri"/>
              </a:rPr>
              <a:t>v</a:t>
            </a:r>
            <a:r>
              <a:rPr sz="2000" i="1" spc="0" dirty="0" smtClean="0">
                <a:latin typeface="Calibri"/>
                <a:cs typeface="Calibri"/>
              </a:rPr>
              <a:t>e</a:t>
            </a:r>
            <a:r>
              <a:rPr sz="2000" i="1" spc="-39" dirty="0" smtClean="0">
                <a:latin typeface="Calibri"/>
                <a:cs typeface="Calibri"/>
              </a:rPr>
              <a:t> </a:t>
            </a:r>
            <a:r>
              <a:rPr sz="2000" i="1" spc="0" dirty="0" smtClean="0">
                <a:latin typeface="Calibri"/>
                <a:cs typeface="Calibri"/>
              </a:rPr>
              <a:t>design</a:t>
            </a:r>
            <a:r>
              <a:rPr sz="2000" i="1" spc="-3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»)</a:t>
            </a:r>
            <a:endParaRPr sz="2000">
              <a:latin typeface="Calibri"/>
              <a:cs typeface="Calibri"/>
            </a:endParaRPr>
          </a:p>
          <a:p>
            <a:pPr marL="35487" marR="694522">
              <a:lnSpc>
                <a:spcPts val="2441"/>
              </a:lnSpc>
              <a:spcBef>
                <a:spcPts val="440"/>
              </a:spcBef>
            </a:pPr>
            <a:r>
              <a:rPr sz="2000" spc="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-169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spc="-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h </a:t>
            </a:r>
            <a:r>
              <a:rPr sz="2000" spc="0" dirty="0" smtClean="0">
                <a:latin typeface="Calibri"/>
                <a:cs typeface="Calibri"/>
              </a:rPr>
              <a:t>: 1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%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eu</a:t>
            </a:r>
            <a:r>
              <a:rPr sz="2000" spc="-16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ha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eur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50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en</a:t>
            </a:r>
            <a:r>
              <a:rPr sz="2000" spc="-9" dirty="0" smtClean="0">
                <a:latin typeface="Calibri"/>
                <a:cs typeface="Calibri"/>
              </a:rPr>
              <a:t>ê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 </a:t>
            </a:r>
            <a:endParaRPr sz="2000">
              <a:latin typeface="Calibri"/>
              <a:cs typeface="Calibri"/>
            </a:endParaRPr>
          </a:p>
          <a:p>
            <a:pPr marL="35487" marR="694522">
              <a:lnSpc>
                <a:spcPts val="2441"/>
              </a:lnSpc>
              <a:spcBef>
                <a:spcPts val="439"/>
              </a:spcBef>
            </a:pPr>
            <a:r>
              <a:rPr sz="2000" spc="-4" dirty="0" smtClean="0">
                <a:solidFill>
                  <a:srgbClr val="FF0000"/>
                </a:solidFill>
                <a:latin typeface="Calibri"/>
                <a:cs typeface="Calibri"/>
              </a:rPr>
              <a:t>vmi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= m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4" dirty="0" smtClean="0">
                <a:latin typeface="Calibri"/>
                <a:cs typeface="Calibri"/>
              </a:rPr>
              <a:t>(v</a:t>
            </a:r>
            <a:r>
              <a:rPr sz="2000" spc="-169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spc="-4" dirty="0" smtClean="0">
                <a:latin typeface="Calibri"/>
                <a:cs typeface="Calibri"/>
              </a:rPr>
              <a:t>v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) ;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-9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2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0" dirty="0" smtClean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2000" spc="0" dirty="0" smtClean="0">
                <a:latin typeface="Calibri"/>
                <a:cs typeface="Calibri"/>
              </a:rPr>
              <a:t>= m</a:t>
            </a:r>
            <a:r>
              <a:rPr sz="2000" spc="-29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x(</a:t>
            </a:r>
            <a:r>
              <a:rPr sz="2000" spc="4" dirty="0" smtClean="0">
                <a:latin typeface="Calibri"/>
                <a:cs typeface="Calibri"/>
              </a:rPr>
              <a:t>v</a:t>
            </a:r>
            <a:r>
              <a:rPr sz="2000" spc="-175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4" dirty="0" smtClean="0">
                <a:latin typeface="Calibri"/>
                <a:cs typeface="Calibri"/>
              </a:rPr>
              <a:t>v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03047" marR="55810">
              <a:lnSpc>
                <a:spcPct val="95825"/>
              </a:lnSpc>
              <a:spcBef>
                <a:spcPts val="824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2345940" marR="3258441" algn="ctr">
              <a:lnSpc>
                <a:spcPct val="95825"/>
              </a:lnSpc>
              <a:spcBef>
                <a:spcPts val="235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5165255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86962" y="358797"/>
            <a:ext cx="14381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Pol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1411247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19" y="1426616"/>
            <a:ext cx="8436350" cy="3942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157">
              <a:lnSpc>
                <a:spcPts val="2205"/>
              </a:lnSpc>
              <a:spcBef>
                <a:spcPts val="110"/>
              </a:spcBef>
            </a:pP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font-family</a:t>
            </a:r>
            <a:r>
              <a:rPr sz="3000" spc="0" baseline="4096" dirty="0" smtClean="0">
                <a:latin typeface="Calibri"/>
                <a:cs typeface="Calibri"/>
              </a:rPr>
              <a:t>.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-3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ol</a:t>
            </a:r>
            <a:r>
              <a:rPr sz="3000" spc="-9" baseline="4096" dirty="0" smtClean="0">
                <a:latin typeface="Calibri"/>
                <a:cs typeface="Calibri"/>
              </a:rPr>
              <a:t>i</a:t>
            </a:r>
            <a:r>
              <a:rPr sz="3000" spc="0" baseline="4096" dirty="0" smtClean="0">
                <a:latin typeface="Calibri"/>
                <a:cs typeface="Calibri"/>
              </a:rPr>
              <a:t>ce</a:t>
            </a:r>
            <a:r>
              <a:rPr sz="3000" spc="1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ou</a:t>
            </a:r>
            <a:r>
              <a:rPr sz="3000" spc="-19" baseline="4096" dirty="0" smtClean="0">
                <a:latin typeface="Calibri"/>
                <a:cs typeface="Calibri"/>
              </a:rPr>
              <a:t> </a:t>
            </a:r>
            <a:r>
              <a:rPr sz="3000" spc="-34" baseline="4096" dirty="0" smtClean="0">
                <a:latin typeface="Calibri"/>
                <a:cs typeface="Calibri"/>
              </a:rPr>
              <a:t>f</a:t>
            </a:r>
            <a:r>
              <a:rPr sz="3000" spc="0" baseline="4096" dirty="0" smtClean="0">
                <a:latin typeface="Calibri"/>
                <a:cs typeface="Calibri"/>
              </a:rPr>
              <a:t>am</a:t>
            </a:r>
            <a:r>
              <a:rPr sz="3000" spc="-4" baseline="4096" dirty="0" smtClean="0">
                <a:latin typeface="Calibri"/>
                <a:cs typeface="Calibri"/>
              </a:rPr>
              <a:t>i</a:t>
            </a:r>
            <a:r>
              <a:rPr sz="3000" spc="0" baseline="4096" dirty="0" smtClean="0">
                <a:latin typeface="Calibri"/>
                <a:cs typeface="Calibri"/>
              </a:rPr>
              <a:t>l</a:t>
            </a:r>
            <a:r>
              <a:rPr sz="3000" spc="-9" baseline="4096" dirty="0" smtClean="0">
                <a:latin typeface="Calibri"/>
                <a:cs typeface="Calibri"/>
              </a:rPr>
              <a:t>l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2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de pol</a:t>
            </a:r>
            <a:r>
              <a:rPr sz="3000" spc="-9" baseline="4096" dirty="0" smtClean="0">
                <a:latin typeface="Calibri"/>
                <a:cs typeface="Calibri"/>
              </a:rPr>
              <a:t>i</a:t>
            </a:r>
            <a:r>
              <a:rPr sz="3000" spc="0" baseline="4096" dirty="0" smtClean="0">
                <a:latin typeface="Calibri"/>
                <a:cs typeface="Calibri"/>
              </a:rPr>
              <a:t>ce </a:t>
            </a:r>
            <a:r>
              <a:rPr sz="3000" spc="-14" baseline="4096" dirty="0" smtClean="0">
                <a:latin typeface="Calibri"/>
                <a:cs typeface="Calibri"/>
              </a:rPr>
              <a:t>(</a:t>
            </a:r>
            <a:r>
              <a:rPr sz="3000" b="1" spc="-4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seri</a:t>
            </a:r>
            <a:r>
              <a:rPr sz="3000" b="1" spc="0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3000" spc="0" baseline="4096" dirty="0" smtClean="0">
                <a:latin typeface="Calibri"/>
                <a:cs typeface="Calibri"/>
              </a:rPr>
              <a:t>,</a:t>
            </a:r>
            <a:r>
              <a:rPr sz="3000" spc="-4" baseline="4096" dirty="0" smtClean="0">
                <a:latin typeface="Calibri"/>
                <a:cs typeface="Calibri"/>
              </a:rPr>
              <a:t> </a:t>
            </a:r>
            <a:r>
              <a:rPr sz="3000" b="1" spc="-4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sans-serif</a:t>
            </a:r>
            <a:r>
              <a:rPr sz="3000" spc="0" baseline="4096" dirty="0" smtClean="0">
                <a:latin typeface="Calibri"/>
                <a:cs typeface="Calibri"/>
              </a:rPr>
              <a:t>, </a:t>
            </a:r>
            <a:r>
              <a:rPr sz="3000" b="1" spc="-4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cursive</a:t>
            </a:r>
            <a:r>
              <a:rPr sz="3000" spc="0" baseline="4096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12700" marR="29157">
              <a:lnSpc>
                <a:spcPts val="2400"/>
              </a:lnSpc>
              <a:spcBef>
                <a:spcPts val="9"/>
              </a:spcBef>
            </a:pP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fantas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monospace</a:t>
            </a:r>
            <a:r>
              <a:rPr sz="3000" spc="0" baseline="2730" dirty="0" smtClean="0">
                <a:latin typeface="Calibri"/>
                <a:cs typeface="Calibri"/>
              </a:rPr>
              <a:t>).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2700" spc="-44" baseline="3034" dirty="0" smtClean="0">
                <a:latin typeface="Calibri"/>
                <a:cs typeface="Calibri"/>
              </a:rPr>
              <a:t>A</a:t>
            </a:r>
            <a:r>
              <a:rPr sz="2700" spc="-25" baseline="3034" dirty="0" smtClean="0">
                <a:latin typeface="Calibri"/>
                <a:cs typeface="Calibri"/>
              </a:rPr>
              <a:t>tt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-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on,</a:t>
            </a:r>
            <a:r>
              <a:rPr sz="2700" spc="19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es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pol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es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4" baseline="3034" dirty="0" smtClean="0">
                <a:latin typeface="Calibri"/>
                <a:cs typeface="Calibri"/>
              </a:rPr>
              <a:t>u</a:t>
            </a:r>
            <a:r>
              <a:rPr sz="2700" spc="0" baseline="3034" dirty="0" smtClean="0">
                <a:latin typeface="Calibri"/>
                <a:cs typeface="Calibri"/>
              </a:rPr>
              <a:t>ppor</a:t>
            </a:r>
            <a:r>
              <a:rPr sz="2700" spc="-29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é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s d</a:t>
            </a:r>
            <a:r>
              <a:rPr sz="2700" spc="4" baseline="3034" dirty="0" smtClean="0">
                <a:latin typeface="Calibri"/>
                <a:cs typeface="Calibri"/>
              </a:rPr>
              <a:t>é</a:t>
            </a:r>
            <a:r>
              <a:rPr sz="2700" spc="0" baseline="3034" dirty="0" smtClean="0">
                <a:latin typeface="Calibri"/>
                <a:cs typeface="Calibri"/>
              </a:rPr>
              <a:t>p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nde</a:t>
            </a:r>
            <a:r>
              <a:rPr sz="2700" spc="-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-34" baseline="3034" dirty="0" smtClean="0">
                <a:latin typeface="Calibri"/>
                <a:cs typeface="Calibri"/>
              </a:rPr>
              <a:t>f</a:t>
            </a:r>
            <a:r>
              <a:rPr sz="2700" spc="0" baseline="3034" dirty="0" smtClean="0">
                <a:latin typeface="Calibri"/>
                <a:cs typeface="Calibri"/>
              </a:rPr>
              <a:t>or</a:t>
            </a:r>
            <a:r>
              <a:rPr sz="2700" spc="-29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em</a:t>
            </a:r>
            <a:r>
              <a:rPr sz="2700" spc="9" baseline="3034" dirty="0" smtClean="0">
                <a:latin typeface="Calibri"/>
                <a:cs typeface="Calibri"/>
              </a:rPr>
              <a:t>e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 du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99995"/>
              </a:lnSpc>
            </a:pPr>
            <a:r>
              <a:rPr sz="1800" spc="0" dirty="0" smtClean="0">
                <a:latin typeface="Calibri"/>
                <a:cs typeface="Calibri"/>
              </a:rPr>
              <a:t>n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vi</a:t>
            </a:r>
            <a:r>
              <a:rPr sz="1800" spc="-34" dirty="0" smtClean="0">
                <a:latin typeface="Calibri"/>
                <a:cs typeface="Calibri"/>
              </a:rPr>
              <a:t>g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r ! Dé</a:t>
            </a:r>
            <a:r>
              <a:rPr sz="1800" spc="-4" dirty="0" smtClean="0">
                <a:latin typeface="Calibri"/>
                <a:cs typeface="Calibri"/>
              </a:rPr>
              <a:t>cl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z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une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f</a:t>
            </a:r>
            <a:r>
              <a:rPr sz="1800" spc="0" dirty="0" smtClean="0">
                <a:latin typeface="Calibri"/>
                <a:cs typeface="Calibri"/>
              </a:rPr>
              <a:t>ami</a:t>
            </a:r>
            <a:r>
              <a:rPr sz="1800" spc="-4" dirty="0" smtClean="0">
                <a:latin typeface="Calibri"/>
                <a:cs typeface="Calibri"/>
              </a:rPr>
              <a:t>ll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g</a:t>
            </a:r>
            <a:r>
              <a:rPr sz="1800" spc="0" dirty="0" smtClean="0">
                <a:latin typeface="Calibri"/>
                <a:cs typeface="Calibri"/>
              </a:rPr>
              <a:t>é</a:t>
            </a:r>
            <a:r>
              <a:rPr sz="1800" spc="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ér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que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ap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ès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la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pol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(sé</a:t>
            </a:r>
            <a:r>
              <a:rPr sz="1800" spc="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é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s par u</a:t>
            </a:r>
            <a:r>
              <a:rPr sz="1800" spc="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vi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g</a:t>
            </a:r>
            <a:r>
              <a:rPr sz="1800" spc="4" dirty="0" smtClean="0">
                <a:latin typeface="Calibri"/>
                <a:cs typeface="Calibri"/>
              </a:rPr>
              <a:t>u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e)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pour s</a:t>
            </a:r>
            <a:r>
              <a:rPr sz="1800" spc="4" dirty="0" smtClean="0">
                <a:latin typeface="Calibri"/>
                <a:cs typeface="Calibri"/>
              </a:rPr>
              <a:t>u</a:t>
            </a:r>
            <a:r>
              <a:rPr sz="1800" spc="-9" dirty="0" smtClean="0">
                <a:latin typeface="Calibri"/>
                <a:cs typeface="Calibri"/>
              </a:rPr>
              <a:t>b</a:t>
            </a:r>
            <a:r>
              <a:rPr sz="1800" spc="-19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tuer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une </a:t>
            </a:r>
            <a:r>
              <a:rPr sz="1800" spc="4" dirty="0" smtClean="0">
                <a:latin typeface="Calibri"/>
                <a:cs typeface="Calibri"/>
              </a:rPr>
              <a:t>p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lic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non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ou</a:t>
            </a:r>
            <a:r>
              <a:rPr sz="1800" spc="-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ée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p</a:t>
            </a:r>
            <a:r>
              <a:rPr sz="1800" spc="4" dirty="0" smtClean="0">
                <a:latin typeface="Calibri"/>
                <a:cs typeface="Calibri"/>
              </a:rPr>
              <a:t>a</a:t>
            </a:r>
            <a:r>
              <a:rPr sz="1800" spc="0" dirty="0" smtClean="0">
                <a:latin typeface="Calibri"/>
                <a:cs typeface="Calibri"/>
              </a:rPr>
              <a:t>r une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aut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  <a:p>
            <a:pPr marL="12700" marR="29157">
              <a:lnSpc>
                <a:spcPct val="101725"/>
              </a:lnSpc>
              <a:spcBef>
                <a:spcPts val="365"/>
              </a:spcBef>
            </a:pP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font-size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15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pol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ce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</a:t>
            </a:r>
            <a:r>
              <a:rPr sz="2000" spc="-25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eur num</a:t>
            </a:r>
            <a:r>
              <a:rPr sz="2000" spc="-9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que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 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xx-small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584200" marR="29157">
              <a:lnSpc>
                <a:spcPts val="2400"/>
              </a:lnSpc>
              <a:spcBef>
                <a:spcPts val="120"/>
              </a:spcBef>
            </a:pP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smal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smal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medium</a:t>
            </a:r>
            <a:r>
              <a:rPr sz="3000" spc="0" baseline="2730" dirty="0" smtClean="0">
                <a:latin typeface="Calibri"/>
                <a:cs typeface="Calibri"/>
              </a:rPr>
              <a:t>,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larg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x-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large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x-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larg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29157">
              <a:lnSpc>
                <a:spcPct val="101725"/>
              </a:lnSpc>
              <a:spcBef>
                <a:spcPts val="254"/>
              </a:spcBef>
            </a:pP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fon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-styl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St</a:t>
            </a:r>
            <a:r>
              <a:rPr sz="2000" spc="4" dirty="0" smtClean="0">
                <a:latin typeface="Calibri"/>
                <a:cs typeface="Calibri"/>
              </a:rPr>
              <a:t>y</a:t>
            </a:r>
            <a:r>
              <a:rPr sz="2000" spc="0" dirty="0" smtClean="0">
                <a:latin typeface="Calibri"/>
                <a:cs typeface="Calibri"/>
              </a:rPr>
              <a:t>le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 pol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ce :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itali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oblique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norma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29157">
              <a:lnSpc>
                <a:spcPct val="101725"/>
              </a:lnSpc>
              <a:spcBef>
                <a:spcPts val="375"/>
              </a:spcBef>
            </a:pP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fon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-variant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Cas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</a:t>
            </a:r>
            <a:r>
              <a:rPr sz="2000" spc="-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ac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è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norma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smal</a:t>
            </a:r>
            <a:r>
              <a:rPr sz="2000" b="1" spc="-9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cap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29157">
              <a:lnSpc>
                <a:spcPct val="101725"/>
              </a:lnSpc>
              <a:spcBef>
                <a:spcPts val="375"/>
              </a:spcBef>
            </a:pP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fon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-weigh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G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ais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9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es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è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norma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bol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bolde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lighte</a:t>
            </a:r>
            <a:r>
              <a:rPr sz="2000" b="1" spc="-14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29157">
              <a:lnSpc>
                <a:spcPct val="101725"/>
              </a:lnSpc>
              <a:spcBef>
                <a:spcPts val="375"/>
              </a:spcBef>
            </a:pP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lin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-heigh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spa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ig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-2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x.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</a:t>
            </a:r>
            <a:r>
              <a:rPr sz="2000" spc="4" dirty="0" smtClean="0">
                <a:latin typeface="Calibri"/>
                <a:cs typeface="Calibri"/>
              </a:rPr>
              <a:t> 150</a:t>
            </a:r>
            <a:r>
              <a:rPr sz="2000" spc="0" dirty="0" smtClean="0">
                <a:latin typeface="Calibri"/>
                <a:cs typeface="Calibri"/>
              </a:rPr>
              <a:t>%</a:t>
            </a:r>
            <a:r>
              <a:rPr sz="2000" spc="-3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 </a:t>
            </a:r>
            <a:r>
              <a:rPr sz="2000" spc="4" dirty="0" smtClean="0">
                <a:latin typeface="Calibri"/>
                <a:cs typeface="Calibri"/>
              </a:rPr>
              <a:t>1</a:t>
            </a:r>
            <a:r>
              <a:rPr sz="2000" spc="0" dirty="0" smtClean="0">
                <a:latin typeface="Calibri"/>
                <a:cs typeface="Calibri"/>
              </a:rPr>
              <a:t>.5em</a:t>
            </a:r>
            <a:r>
              <a:rPr sz="2000" spc="4" dirty="0" smtClean="0">
                <a:latin typeface="Calibri"/>
                <a:cs typeface="Calibri"/>
              </a:rPr>
              <a:t>)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29157">
              <a:lnSpc>
                <a:spcPct val="101725"/>
              </a:lnSpc>
              <a:spcBef>
                <a:spcPts val="375"/>
              </a:spcBef>
            </a:pP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tex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-decoration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Orneme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u </a:t>
            </a:r>
            <a:r>
              <a:rPr sz="2000" spc="-29" dirty="0" smtClean="0">
                <a:latin typeface="Calibri"/>
                <a:cs typeface="Calibri"/>
              </a:rPr>
              <a:t>t</a:t>
            </a:r>
            <a:r>
              <a:rPr sz="2000" spc="-3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2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non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underlin</a:t>
            </a:r>
            <a:r>
              <a:rPr sz="2000" b="1" spc="-19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(souligné),</a:t>
            </a:r>
            <a:endParaRPr sz="2000">
              <a:latin typeface="Calibri"/>
              <a:cs typeface="Calibri"/>
            </a:endParaRPr>
          </a:p>
          <a:p>
            <a:pPr marL="12700" marR="29157">
              <a:lnSpc>
                <a:spcPts val="2400"/>
              </a:lnSpc>
              <a:spcBef>
                <a:spcPts val="120"/>
              </a:spcBef>
            </a:pP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overlin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3000" b="1" spc="-759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(sur</a:t>
            </a:r>
            <a:r>
              <a:rPr sz="3000" spc="-9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igné),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blin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r>
              <a:rPr sz="3000" b="1" spc="-75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</a:t>
            </a:r>
            <a:r>
              <a:rPr sz="3000" spc="4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gno</a:t>
            </a:r>
            <a:r>
              <a:rPr sz="3000" spc="-1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t), 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line-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through</a:t>
            </a:r>
            <a:r>
              <a:rPr sz="3000" b="1" spc="-775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</a:t>
            </a:r>
            <a:r>
              <a:rPr sz="3000" spc="4" baseline="2730" dirty="0" smtClean="0">
                <a:latin typeface="Calibri"/>
                <a:cs typeface="Calibri"/>
              </a:rPr>
              <a:t>b</a:t>
            </a:r>
            <a:r>
              <a:rPr sz="3000" spc="0" baseline="2730" dirty="0" smtClean="0">
                <a:latin typeface="Calibri"/>
                <a:cs typeface="Calibri"/>
              </a:rPr>
              <a:t>ar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é).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2630701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3301762"/>
            <a:ext cx="152654" cy="1743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3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9314" y="358797"/>
            <a:ext cx="687334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Espacement, alignement, indenta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1697371"/>
            <a:ext cx="152806" cy="64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219" y="1712722"/>
            <a:ext cx="6869894" cy="649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lette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r-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spacing</a:t>
            </a:r>
            <a:r>
              <a:rPr sz="3000" spc="0" baseline="4096" dirty="0" smtClean="0">
                <a:latin typeface="Calibri"/>
                <a:cs typeface="Calibri"/>
              </a:rPr>
              <a:t>.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4" baseline="4096" dirty="0" smtClean="0">
                <a:latin typeface="Calibri"/>
                <a:cs typeface="Calibri"/>
              </a:rPr>
              <a:t>E</a:t>
            </a:r>
            <a:r>
              <a:rPr sz="3000" spc="0" baseline="4096" dirty="0" smtClean="0">
                <a:latin typeface="Calibri"/>
                <a:cs typeface="Calibri"/>
              </a:rPr>
              <a:t>spaceme</a:t>
            </a:r>
            <a:r>
              <a:rPr sz="3000" spc="-25" baseline="4096" dirty="0" smtClean="0">
                <a:latin typeface="Calibri"/>
                <a:cs typeface="Calibri"/>
              </a:rPr>
              <a:t>n</a:t>
            </a:r>
            <a:r>
              <a:rPr sz="3000" spc="0" baseline="4096" dirty="0" smtClean="0">
                <a:latin typeface="Calibri"/>
                <a:cs typeface="Calibri"/>
              </a:rPr>
              <a:t>t </a:t>
            </a:r>
            <a:r>
              <a:rPr sz="3000" spc="4" baseline="4096" dirty="0" smtClean="0">
                <a:latin typeface="Calibri"/>
                <a:cs typeface="Calibri"/>
              </a:rPr>
              <a:t>d</a:t>
            </a:r>
            <a:r>
              <a:rPr sz="3000" spc="0" baseline="4096" dirty="0" smtClean="0">
                <a:latin typeface="Calibri"/>
                <a:cs typeface="Calibri"/>
              </a:rPr>
              <a:t>es </a:t>
            </a:r>
            <a:r>
              <a:rPr sz="3000" spc="-4" baseline="4096" dirty="0" smtClean="0">
                <a:latin typeface="Calibri"/>
                <a:cs typeface="Calibri"/>
              </a:rPr>
              <a:t>l</a:t>
            </a:r>
            <a:r>
              <a:rPr sz="3000" spc="-14" baseline="4096" dirty="0" smtClean="0">
                <a:latin typeface="Calibri"/>
                <a:cs typeface="Calibri"/>
              </a:rPr>
              <a:t>e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t</a:t>
            </a:r>
            <a:r>
              <a:rPr sz="3000" spc="-25" baseline="4096" dirty="0" smtClean="0">
                <a:latin typeface="Calibri"/>
                <a:cs typeface="Calibri"/>
              </a:rPr>
              <a:t>r</a:t>
            </a:r>
            <a:r>
              <a:rPr sz="3000" spc="0" baseline="4096" dirty="0" smtClean="0">
                <a:latin typeface="Calibri"/>
                <a:cs typeface="Calibri"/>
              </a:rPr>
              <a:t>es</a:t>
            </a:r>
            <a:r>
              <a:rPr sz="3000" spc="1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(</a:t>
            </a:r>
            <a:r>
              <a:rPr sz="3000" spc="4" baseline="4096" dirty="0" smtClean="0">
                <a:latin typeface="Calibri"/>
                <a:cs typeface="Calibri"/>
              </a:rPr>
              <a:t>p</a:t>
            </a:r>
            <a:r>
              <a:rPr sz="3000" spc="0" baseline="4096" dirty="0" smtClean="0">
                <a:latin typeface="Calibri"/>
                <a:cs typeface="Calibri"/>
              </a:rPr>
              <a:t>eut</a:t>
            </a:r>
            <a:r>
              <a:rPr sz="3000" spc="-4" baseline="4096" dirty="0" smtClean="0">
                <a:latin typeface="Calibri"/>
                <a:cs typeface="Calibri"/>
              </a:rPr>
              <a:t> </a:t>
            </a:r>
            <a:r>
              <a:rPr sz="3000" spc="-14" baseline="4096" dirty="0" smtClean="0">
                <a:latin typeface="Calibri"/>
                <a:cs typeface="Calibri"/>
              </a:rPr>
              <a:t>ê</a:t>
            </a:r>
            <a:r>
              <a:rPr sz="3000" spc="0" baseline="4096" dirty="0" smtClean="0">
                <a:latin typeface="Calibri"/>
                <a:cs typeface="Calibri"/>
              </a:rPr>
              <a:t>t</a:t>
            </a:r>
            <a:r>
              <a:rPr sz="3000" spc="-25" baseline="4096" dirty="0" smtClean="0">
                <a:latin typeface="Calibri"/>
                <a:cs typeface="Calibri"/>
              </a:rPr>
              <a:t>r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1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né</a:t>
            </a:r>
            <a:r>
              <a:rPr sz="3000" spc="-29" baseline="4096" dirty="0" smtClean="0">
                <a:latin typeface="Calibri"/>
                <a:cs typeface="Calibri"/>
              </a:rPr>
              <a:t>g</a:t>
            </a:r>
            <a:r>
              <a:rPr sz="3000" spc="-25" baseline="4096" dirty="0" smtClean="0">
                <a:latin typeface="Calibri"/>
                <a:cs typeface="Calibri"/>
              </a:rPr>
              <a:t>a</a:t>
            </a:r>
            <a:r>
              <a:rPr sz="3000" spc="0" baseline="4096" dirty="0" smtClean="0">
                <a:latin typeface="Calibri"/>
                <a:cs typeface="Calibri"/>
              </a:rPr>
              <a:t>tif !).</a:t>
            </a:r>
            <a:endParaRPr sz="2000">
              <a:latin typeface="Calibri"/>
              <a:cs typeface="Calibri"/>
            </a:endParaRPr>
          </a:p>
          <a:p>
            <a:pPr marL="12700" marR="38752">
              <a:lnSpc>
                <a:spcPct val="101725"/>
              </a:lnSpc>
              <a:spcBef>
                <a:spcPts val="264"/>
              </a:spcBef>
            </a:pP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word-spacing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Espacem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 des 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ot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3038745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219" y="3054096"/>
            <a:ext cx="7264038" cy="1259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8887" algn="ctr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tex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-alig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3000" spc="0" baseline="4096" dirty="0" smtClean="0">
                <a:latin typeface="Calibri"/>
                <a:cs typeface="Calibri"/>
              </a:rPr>
              <a:t>.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Ju</a:t>
            </a:r>
            <a:r>
              <a:rPr sz="3000" spc="-25" baseline="4096" dirty="0" smtClean="0">
                <a:latin typeface="Calibri"/>
                <a:cs typeface="Calibri"/>
              </a:rPr>
              <a:t>s</a:t>
            </a:r>
            <a:r>
              <a:rPr sz="3000" spc="0" baseline="4096" dirty="0" smtClean="0">
                <a:latin typeface="Calibri"/>
                <a:cs typeface="Calibri"/>
              </a:rPr>
              <a:t>tif</a:t>
            </a:r>
            <a:r>
              <a:rPr sz="3000" spc="-4" baseline="4096" dirty="0" smtClean="0">
                <a:latin typeface="Calibri"/>
                <a:cs typeface="Calibri"/>
              </a:rPr>
              <a:t>i</a:t>
            </a:r>
            <a:r>
              <a:rPr sz="3000" spc="-9" baseline="4096" dirty="0" smtClean="0">
                <a:latin typeface="Calibri"/>
                <a:cs typeface="Calibri"/>
              </a:rPr>
              <a:t>c</a:t>
            </a:r>
            <a:r>
              <a:rPr sz="3000" spc="-25" baseline="4096" dirty="0" smtClean="0">
                <a:latin typeface="Calibri"/>
                <a:cs typeface="Calibri"/>
              </a:rPr>
              <a:t>a</a:t>
            </a:r>
            <a:r>
              <a:rPr sz="3000" spc="0" baseline="4096" dirty="0" smtClean="0">
                <a:latin typeface="Calibri"/>
                <a:cs typeface="Calibri"/>
              </a:rPr>
              <a:t>tion</a:t>
            </a:r>
            <a:r>
              <a:rPr sz="3000" spc="14" baseline="4096" dirty="0" smtClean="0">
                <a:latin typeface="Calibri"/>
                <a:cs typeface="Calibri"/>
              </a:rPr>
              <a:t> </a:t>
            </a:r>
            <a:r>
              <a:rPr sz="3000" spc="-14" baseline="4096" dirty="0" smtClean="0">
                <a:latin typeface="Calibri"/>
                <a:cs typeface="Calibri"/>
              </a:rPr>
              <a:t>e</a:t>
            </a:r>
            <a:r>
              <a:rPr sz="3000" spc="0" baseline="4096" dirty="0" smtClean="0">
                <a:latin typeface="Calibri"/>
                <a:cs typeface="Calibri"/>
              </a:rPr>
              <a:t>t</a:t>
            </a:r>
            <a:r>
              <a:rPr sz="3000" spc="1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al</a:t>
            </a:r>
            <a:r>
              <a:rPr sz="3000" spc="-9" baseline="4096" dirty="0" smtClean="0">
                <a:latin typeface="Calibri"/>
                <a:cs typeface="Calibri"/>
              </a:rPr>
              <a:t>i</a:t>
            </a:r>
            <a:r>
              <a:rPr sz="3000" spc="0" baseline="4096" dirty="0" smtClean="0">
                <a:latin typeface="Calibri"/>
                <a:cs typeface="Calibri"/>
              </a:rPr>
              <a:t>g</a:t>
            </a:r>
            <a:r>
              <a:rPr sz="3000" spc="4" baseline="4096" dirty="0" smtClean="0">
                <a:latin typeface="Calibri"/>
                <a:cs typeface="Calibri"/>
              </a:rPr>
              <a:t>n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-4" baseline="4096" dirty="0" smtClean="0">
                <a:latin typeface="Calibri"/>
                <a:cs typeface="Calibri"/>
              </a:rPr>
              <a:t>m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-19" baseline="4096" dirty="0" smtClean="0">
                <a:latin typeface="Calibri"/>
                <a:cs typeface="Calibri"/>
              </a:rPr>
              <a:t>n</a:t>
            </a:r>
            <a:r>
              <a:rPr sz="3000" spc="0" baseline="4096" dirty="0" smtClean="0">
                <a:latin typeface="Calibri"/>
                <a:cs typeface="Calibri"/>
              </a:rPr>
              <a:t>t :</a:t>
            </a:r>
            <a:r>
              <a:rPr sz="3000" spc="9" baseline="4096" dirty="0" smtClean="0">
                <a:latin typeface="Calibri"/>
                <a:cs typeface="Calibri"/>
              </a:rPr>
              <a:t> </a:t>
            </a:r>
            <a:r>
              <a:rPr sz="3000" b="1" spc="0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lef</a:t>
            </a:r>
            <a:r>
              <a:rPr sz="3000" b="1" spc="-4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,</a:t>
            </a:r>
            <a:r>
              <a:rPr sz="3000" spc="9" baseline="4096" dirty="0" smtClean="0">
                <a:latin typeface="Calibri"/>
                <a:cs typeface="Calibri"/>
              </a:rPr>
              <a:t> </a:t>
            </a:r>
            <a:r>
              <a:rPr sz="3000" b="1" spc="0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righ</a:t>
            </a:r>
            <a:r>
              <a:rPr sz="3000" b="1" spc="-9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, </a:t>
            </a:r>
            <a:r>
              <a:rPr sz="3000" b="1" spc="0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cente</a:t>
            </a:r>
            <a:r>
              <a:rPr sz="3000" b="1" spc="-4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3000" spc="0" baseline="4096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R="975850" algn="r">
              <a:lnSpc>
                <a:spcPts val="2405"/>
              </a:lnSpc>
              <a:spcBef>
                <a:spcPts val="10"/>
              </a:spcBef>
            </a:pP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justify</a:t>
            </a:r>
            <a:r>
              <a:rPr sz="3000" spc="0" baseline="273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54"/>
              </a:spcBef>
            </a:pP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vertica</a:t>
            </a:r>
            <a:r>
              <a:rPr sz="20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l-</a:t>
            </a:r>
            <a:r>
              <a:rPr sz="20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align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Al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g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-25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ert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al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baseline</a:t>
            </a:r>
            <a:r>
              <a:rPr sz="2000" b="1" spc="-744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aut</a:t>
            </a:r>
            <a:r>
              <a:rPr sz="2000" spc="4" dirty="0" smtClean="0">
                <a:latin typeface="Calibri"/>
                <a:cs typeface="Calibri"/>
              </a:rPr>
              <a:t>)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top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552123" marR="754833" algn="ctr">
              <a:lnSpc>
                <a:spcPts val="2400"/>
              </a:lnSpc>
              <a:spcBef>
                <a:spcPts val="120"/>
              </a:spcBef>
            </a:pP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botto</a:t>
            </a:r>
            <a:r>
              <a:rPr sz="3000" b="1" spc="-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middle</a:t>
            </a:r>
            <a:r>
              <a:rPr sz="3000" spc="0" baseline="2730" dirty="0" smtClean="0">
                <a:latin typeface="Calibri"/>
                <a:cs typeface="Calibri"/>
              </a:rPr>
              <a:t>, 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sz="3000" b="1" spc="-744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</a:t>
            </a:r>
            <a:r>
              <a:rPr sz="3000" spc="-29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xposa</a:t>
            </a:r>
            <a:r>
              <a:rPr sz="3000" spc="-1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t), </a:t>
            </a:r>
            <a:r>
              <a:rPr sz="3000" b="1" spc="0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sub</a:t>
            </a:r>
            <a:r>
              <a:rPr sz="3000" b="1" spc="-759" baseline="2942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(in</a:t>
            </a:r>
            <a:r>
              <a:rPr sz="3000" spc="4" baseline="2730" dirty="0" smtClean="0">
                <a:latin typeface="Calibri"/>
                <a:cs typeface="Calibri"/>
              </a:rPr>
              <a:t>d</a:t>
            </a:r>
            <a:r>
              <a:rPr sz="3000" spc="0" baseline="2730" dirty="0" smtClean="0">
                <a:latin typeface="Calibri"/>
                <a:cs typeface="Calibri"/>
              </a:rPr>
              <a:t>ice),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3709686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4990100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219" y="5005451"/>
            <a:ext cx="7295824" cy="28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tex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-inden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.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In</a:t>
            </a:r>
            <a:r>
              <a:rPr sz="3000" spc="9" baseline="4096" dirty="0" smtClean="0">
                <a:latin typeface="Calibri"/>
                <a:cs typeface="Calibri"/>
              </a:rPr>
              <a:t>d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-19" baseline="4096" dirty="0" smtClean="0">
                <a:latin typeface="Calibri"/>
                <a:cs typeface="Calibri"/>
              </a:rPr>
              <a:t>n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-19" baseline="4096" dirty="0" smtClean="0">
                <a:latin typeface="Calibri"/>
                <a:cs typeface="Calibri"/>
              </a:rPr>
              <a:t>a</a:t>
            </a:r>
            <a:r>
              <a:rPr sz="3000" spc="0" baseline="4096" dirty="0" smtClean="0">
                <a:latin typeface="Calibri"/>
                <a:cs typeface="Calibri"/>
              </a:rPr>
              <a:t>tion de la </a:t>
            </a:r>
            <a:r>
              <a:rPr sz="3000" spc="9" baseline="4096" dirty="0" smtClean="0">
                <a:latin typeface="Calibri"/>
                <a:cs typeface="Calibri"/>
              </a:rPr>
              <a:t>p</a:t>
            </a:r>
            <a:r>
              <a:rPr sz="3000" spc="-25" baseline="4096" dirty="0" smtClean="0">
                <a:latin typeface="Calibri"/>
                <a:cs typeface="Calibri"/>
              </a:rPr>
              <a:t>r</a:t>
            </a:r>
            <a:r>
              <a:rPr sz="3000" spc="0" baseline="4096" dirty="0" smtClean="0">
                <a:latin typeface="Calibri"/>
                <a:cs typeface="Calibri"/>
              </a:rPr>
              <a:t>em</a:t>
            </a:r>
            <a:r>
              <a:rPr sz="3000" spc="-4" baseline="4096" dirty="0" smtClean="0">
                <a:latin typeface="Calibri"/>
                <a:cs typeface="Calibri"/>
              </a:rPr>
              <a:t>i</a:t>
            </a:r>
            <a:r>
              <a:rPr sz="3000" spc="0" baseline="4096" dirty="0" smtClean="0">
                <a:latin typeface="Calibri"/>
                <a:cs typeface="Calibri"/>
              </a:rPr>
              <a:t>è</a:t>
            </a:r>
            <a:r>
              <a:rPr sz="3000" spc="-25" baseline="4096" dirty="0" smtClean="0">
                <a:latin typeface="Calibri"/>
                <a:cs typeface="Calibri"/>
              </a:rPr>
              <a:t>r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14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l</a:t>
            </a:r>
            <a:r>
              <a:rPr sz="3000" spc="-9" baseline="4096" dirty="0" smtClean="0">
                <a:latin typeface="Calibri"/>
                <a:cs typeface="Calibri"/>
              </a:rPr>
              <a:t>i</a:t>
            </a:r>
            <a:r>
              <a:rPr sz="3000" spc="4" baseline="4096" dirty="0" smtClean="0">
                <a:latin typeface="Calibri"/>
                <a:cs typeface="Calibri"/>
              </a:rPr>
              <a:t>gn</a:t>
            </a:r>
            <a:r>
              <a:rPr sz="3000" spc="0" baseline="4096" dirty="0" smtClean="0">
                <a:latin typeface="Calibri"/>
                <a:cs typeface="Calibri"/>
              </a:rPr>
              <a:t>e </a:t>
            </a:r>
            <a:r>
              <a:rPr sz="3000" spc="4" baseline="4096" dirty="0" smtClean="0">
                <a:latin typeface="Calibri"/>
                <a:cs typeface="Calibri"/>
              </a:rPr>
              <a:t>d</a:t>
            </a:r>
            <a:r>
              <a:rPr sz="3000" spc="0" baseline="4096" dirty="0" smtClean="0">
                <a:latin typeface="Calibri"/>
                <a:cs typeface="Calibri"/>
              </a:rPr>
              <a:t>u</a:t>
            </a:r>
            <a:r>
              <a:rPr sz="3000" spc="-14" baseline="4096" dirty="0" smtClean="0">
                <a:latin typeface="Calibri"/>
                <a:cs typeface="Calibri"/>
              </a:rPr>
              <a:t> 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-34" baseline="4096" dirty="0" smtClean="0">
                <a:latin typeface="Calibri"/>
                <a:cs typeface="Calibri"/>
              </a:rPr>
              <a:t>e</a:t>
            </a:r>
            <a:r>
              <a:rPr sz="3000" spc="0" baseline="4096" dirty="0" smtClean="0">
                <a:latin typeface="Calibri"/>
                <a:cs typeface="Calibri"/>
              </a:rPr>
              <a:t>x</a:t>
            </a:r>
            <a:r>
              <a:rPr sz="3000" spc="-29" baseline="4096" dirty="0" smtClean="0">
                <a:latin typeface="Calibri"/>
                <a:cs typeface="Calibri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2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(lo</a:t>
            </a:r>
            <a:r>
              <a:rPr sz="3000" spc="4" baseline="4096" dirty="0" smtClean="0">
                <a:latin typeface="Calibri"/>
                <a:cs typeface="Calibri"/>
              </a:rPr>
              <a:t>ngu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4" baseline="4096" dirty="0" smtClean="0">
                <a:latin typeface="Calibri"/>
                <a:cs typeface="Calibri"/>
              </a:rPr>
              <a:t>u</a:t>
            </a:r>
            <a:r>
              <a:rPr sz="3000" spc="0" baseline="4096" dirty="0" smtClean="0">
                <a:latin typeface="Calibri"/>
                <a:cs typeface="Calibri"/>
              </a:rPr>
              <a:t>r).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751076" y="3369202"/>
            <a:ext cx="2738628" cy="264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76">
              <a:lnSpc>
                <a:spcPts val="1864"/>
              </a:lnSpc>
              <a:spcBef>
                <a:spcPts val="93"/>
              </a:spcBef>
            </a:pPr>
            <a:r>
              <a:rPr sz="2700" spc="-14" baseline="4904" dirty="0" smtClean="0"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latin typeface="Courier New"/>
                <a:cs typeface="Courier New"/>
              </a:rPr>
              <a:t>u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so</a:t>
            </a:r>
            <a:r>
              <a:rPr sz="2700" spc="-14" baseline="4904" dirty="0" smtClean="0"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latin typeface="Courier New"/>
                <a:cs typeface="Courier New"/>
              </a:rPr>
              <a:t>e</a:t>
            </a:r>
            <a:r>
              <a:rPr sz="2700" spc="-14" baseline="4904" dirty="0" smtClean="0">
                <a:latin typeface="Courier New"/>
                <a:cs typeface="Courier New"/>
              </a:rPr>
              <a:t>i</a:t>
            </a:r>
            <a:r>
              <a:rPr sz="2700" spc="0" baseline="4904" dirty="0" smtClean="0">
                <a:latin typeface="Courier New"/>
                <a:cs typeface="Courier New"/>
              </a:rPr>
              <a:t>l</a:t>
            </a:r>
            <a:r>
              <a:rPr sz="2700" spc="-14" baseline="4904" dirty="0" smtClean="0"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latin typeface="Courier New"/>
                <a:cs typeface="Courier New"/>
              </a:rPr>
              <a:t>!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91132" y="3328416"/>
            <a:ext cx="2788843" cy="2578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145"/>
              </a:spcBef>
            </a:pPr>
            <a:r>
              <a:rPr sz="1800" spc="0" dirty="0" smtClean="0">
                <a:latin typeface="Courier New"/>
                <a:cs typeface="Courier New"/>
              </a:rPr>
              <a:t>z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0" y="1371600"/>
            <a:ext cx="1524" cy="4572000"/>
          </a:xfrm>
          <a:custGeom>
            <a:avLst/>
            <a:gdLst/>
            <a:ahLst/>
            <a:cxnLst/>
            <a:rect l="l" t="t" r="r" b="b"/>
            <a:pathLst>
              <a:path w="1524" h="4572000">
                <a:moveTo>
                  <a:pt x="0" y="0"/>
                </a:moveTo>
                <a:lnTo>
                  <a:pt x="1524" y="457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1076" y="3435096"/>
            <a:ext cx="2738628" cy="2581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4395" y="3328416"/>
            <a:ext cx="2735580" cy="2578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3396" y="3467100"/>
            <a:ext cx="2286000" cy="403860"/>
          </a:xfrm>
          <a:custGeom>
            <a:avLst/>
            <a:gdLst/>
            <a:ahLst/>
            <a:cxnLst/>
            <a:rect l="l" t="t" r="r" b="b"/>
            <a:pathLst>
              <a:path w="2286000" h="403860">
                <a:moveTo>
                  <a:pt x="0" y="201930"/>
                </a:moveTo>
                <a:lnTo>
                  <a:pt x="33215" y="153409"/>
                </a:lnTo>
                <a:lnTo>
                  <a:pt x="89814" y="123336"/>
                </a:lnTo>
                <a:lnTo>
                  <a:pt x="127569" y="109138"/>
                </a:lnTo>
                <a:lnTo>
                  <a:pt x="171234" y="95569"/>
                </a:lnTo>
                <a:lnTo>
                  <a:pt x="220516" y="82680"/>
                </a:lnTo>
                <a:lnTo>
                  <a:pt x="275121" y="70523"/>
                </a:lnTo>
                <a:lnTo>
                  <a:pt x="334756" y="59150"/>
                </a:lnTo>
                <a:lnTo>
                  <a:pt x="399125" y="48613"/>
                </a:lnTo>
                <a:lnTo>
                  <a:pt x="467935" y="38965"/>
                </a:lnTo>
                <a:lnTo>
                  <a:pt x="540891" y="30257"/>
                </a:lnTo>
                <a:lnTo>
                  <a:pt x="617701" y="22542"/>
                </a:lnTo>
                <a:lnTo>
                  <a:pt x="698069" y="15871"/>
                </a:lnTo>
                <a:lnTo>
                  <a:pt x="781702" y="10296"/>
                </a:lnTo>
                <a:lnTo>
                  <a:pt x="868305" y="5869"/>
                </a:lnTo>
                <a:lnTo>
                  <a:pt x="957585" y="2643"/>
                </a:lnTo>
                <a:lnTo>
                  <a:pt x="1049248" y="669"/>
                </a:lnTo>
                <a:lnTo>
                  <a:pt x="1143000" y="0"/>
                </a:lnTo>
                <a:lnTo>
                  <a:pt x="1236751" y="669"/>
                </a:lnTo>
                <a:lnTo>
                  <a:pt x="1328414" y="2643"/>
                </a:lnTo>
                <a:lnTo>
                  <a:pt x="1417694" y="5869"/>
                </a:lnTo>
                <a:lnTo>
                  <a:pt x="1504297" y="10296"/>
                </a:lnTo>
                <a:lnTo>
                  <a:pt x="1587930" y="15871"/>
                </a:lnTo>
                <a:lnTo>
                  <a:pt x="1668298" y="22542"/>
                </a:lnTo>
                <a:lnTo>
                  <a:pt x="1745108" y="30257"/>
                </a:lnTo>
                <a:lnTo>
                  <a:pt x="1818064" y="38965"/>
                </a:lnTo>
                <a:lnTo>
                  <a:pt x="1886874" y="48613"/>
                </a:lnTo>
                <a:lnTo>
                  <a:pt x="1951243" y="59150"/>
                </a:lnTo>
                <a:lnTo>
                  <a:pt x="2010878" y="70523"/>
                </a:lnTo>
                <a:lnTo>
                  <a:pt x="2065483" y="82680"/>
                </a:lnTo>
                <a:lnTo>
                  <a:pt x="2114765" y="95569"/>
                </a:lnTo>
                <a:lnTo>
                  <a:pt x="2158430" y="109138"/>
                </a:lnTo>
                <a:lnTo>
                  <a:pt x="2196185" y="123336"/>
                </a:lnTo>
                <a:lnTo>
                  <a:pt x="2252784" y="153409"/>
                </a:lnTo>
                <a:lnTo>
                  <a:pt x="2282211" y="185370"/>
                </a:lnTo>
                <a:lnTo>
                  <a:pt x="2286000" y="201930"/>
                </a:lnTo>
                <a:lnTo>
                  <a:pt x="2282211" y="218489"/>
                </a:lnTo>
                <a:lnTo>
                  <a:pt x="2252784" y="250450"/>
                </a:lnTo>
                <a:lnTo>
                  <a:pt x="2196185" y="280523"/>
                </a:lnTo>
                <a:lnTo>
                  <a:pt x="2158430" y="294721"/>
                </a:lnTo>
                <a:lnTo>
                  <a:pt x="2114765" y="308290"/>
                </a:lnTo>
                <a:lnTo>
                  <a:pt x="2065483" y="321179"/>
                </a:lnTo>
                <a:lnTo>
                  <a:pt x="2010878" y="333336"/>
                </a:lnTo>
                <a:lnTo>
                  <a:pt x="1951243" y="344709"/>
                </a:lnTo>
                <a:lnTo>
                  <a:pt x="1886874" y="355246"/>
                </a:lnTo>
                <a:lnTo>
                  <a:pt x="1818064" y="364894"/>
                </a:lnTo>
                <a:lnTo>
                  <a:pt x="1745108" y="373602"/>
                </a:lnTo>
                <a:lnTo>
                  <a:pt x="1668298" y="381317"/>
                </a:lnTo>
                <a:lnTo>
                  <a:pt x="1587930" y="387988"/>
                </a:lnTo>
                <a:lnTo>
                  <a:pt x="1504297" y="393563"/>
                </a:lnTo>
                <a:lnTo>
                  <a:pt x="1417694" y="397990"/>
                </a:lnTo>
                <a:lnTo>
                  <a:pt x="1328414" y="401216"/>
                </a:lnTo>
                <a:lnTo>
                  <a:pt x="1236751" y="403190"/>
                </a:lnTo>
                <a:lnTo>
                  <a:pt x="1143000" y="403860"/>
                </a:lnTo>
                <a:lnTo>
                  <a:pt x="1049248" y="403190"/>
                </a:lnTo>
                <a:lnTo>
                  <a:pt x="957585" y="401216"/>
                </a:lnTo>
                <a:lnTo>
                  <a:pt x="868305" y="397990"/>
                </a:lnTo>
                <a:lnTo>
                  <a:pt x="781702" y="393563"/>
                </a:lnTo>
                <a:lnTo>
                  <a:pt x="698069" y="387988"/>
                </a:lnTo>
                <a:lnTo>
                  <a:pt x="617701" y="381317"/>
                </a:lnTo>
                <a:lnTo>
                  <a:pt x="540891" y="373602"/>
                </a:lnTo>
                <a:lnTo>
                  <a:pt x="467935" y="364894"/>
                </a:lnTo>
                <a:lnTo>
                  <a:pt x="399125" y="355246"/>
                </a:lnTo>
                <a:lnTo>
                  <a:pt x="334756" y="344709"/>
                </a:lnTo>
                <a:lnTo>
                  <a:pt x="275121" y="333336"/>
                </a:lnTo>
                <a:lnTo>
                  <a:pt x="220516" y="321179"/>
                </a:lnTo>
                <a:lnTo>
                  <a:pt x="171234" y="308290"/>
                </a:lnTo>
                <a:lnTo>
                  <a:pt x="127569" y="294721"/>
                </a:lnTo>
                <a:lnTo>
                  <a:pt x="89814" y="280523"/>
                </a:lnTo>
                <a:lnTo>
                  <a:pt x="33215" y="250450"/>
                </a:lnTo>
                <a:lnTo>
                  <a:pt x="3788" y="218489"/>
                </a:lnTo>
                <a:lnTo>
                  <a:pt x="0" y="201930"/>
                </a:lnTo>
                <a:close/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47916" y="3817620"/>
            <a:ext cx="367283" cy="234696"/>
          </a:xfrm>
          <a:custGeom>
            <a:avLst/>
            <a:gdLst/>
            <a:ahLst/>
            <a:cxnLst/>
            <a:rect l="l" t="t" r="r" b="b"/>
            <a:pathLst>
              <a:path w="367283" h="234696">
                <a:moveTo>
                  <a:pt x="0" y="0"/>
                </a:moveTo>
                <a:lnTo>
                  <a:pt x="367283" y="234695"/>
                </a:lnTo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32320" y="3794760"/>
            <a:ext cx="1987296" cy="541019"/>
          </a:xfrm>
          <a:custGeom>
            <a:avLst/>
            <a:gdLst/>
            <a:ahLst/>
            <a:cxnLst/>
            <a:rect l="l" t="t" r="r" b="b"/>
            <a:pathLst>
              <a:path w="1987296" h="541019">
                <a:moveTo>
                  <a:pt x="0" y="541019"/>
                </a:moveTo>
                <a:lnTo>
                  <a:pt x="1987296" y="541019"/>
                </a:lnTo>
                <a:lnTo>
                  <a:pt x="1987296" y="0"/>
                </a:lnTo>
                <a:lnTo>
                  <a:pt x="0" y="0"/>
                </a:lnTo>
                <a:lnTo>
                  <a:pt x="0" y="54101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32320" y="3794760"/>
            <a:ext cx="1987296" cy="541019"/>
          </a:xfrm>
          <a:custGeom>
            <a:avLst/>
            <a:gdLst/>
            <a:ahLst/>
            <a:cxnLst/>
            <a:rect l="l" t="t" r="r" b="b"/>
            <a:pathLst>
              <a:path w="1987296" h="541019">
                <a:moveTo>
                  <a:pt x="0" y="541019"/>
                </a:moveTo>
                <a:lnTo>
                  <a:pt x="1987296" y="541019"/>
                </a:lnTo>
                <a:lnTo>
                  <a:pt x="1987296" y="0"/>
                </a:lnTo>
                <a:lnTo>
                  <a:pt x="0" y="0"/>
                </a:lnTo>
                <a:lnTo>
                  <a:pt x="0" y="541019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5804" y="5277612"/>
            <a:ext cx="1421892" cy="350519"/>
          </a:xfrm>
          <a:custGeom>
            <a:avLst/>
            <a:gdLst/>
            <a:ahLst/>
            <a:cxnLst/>
            <a:rect l="l" t="t" r="r" b="b"/>
            <a:pathLst>
              <a:path w="1421892" h="350519">
                <a:moveTo>
                  <a:pt x="0" y="175259"/>
                </a:moveTo>
                <a:lnTo>
                  <a:pt x="20659" y="133149"/>
                </a:lnTo>
                <a:lnTo>
                  <a:pt x="55864" y="107049"/>
                </a:lnTo>
                <a:lnTo>
                  <a:pt x="106506" y="82949"/>
                </a:lnTo>
                <a:lnTo>
                  <a:pt x="171124" y="61210"/>
                </a:lnTo>
                <a:lnTo>
                  <a:pt x="208216" y="51339"/>
                </a:lnTo>
                <a:lnTo>
                  <a:pt x="248253" y="42194"/>
                </a:lnTo>
                <a:lnTo>
                  <a:pt x="291053" y="33820"/>
                </a:lnTo>
                <a:lnTo>
                  <a:pt x="336432" y="26262"/>
                </a:lnTo>
                <a:lnTo>
                  <a:pt x="384208" y="19565"/>
                </a:lnTo>
                <a:lnTo>
                  <a:pt x="434197" y="13775"/>
                </a:lnTo>
                <a:lnTo>
                  <a:pt x="486216" y="8936"/>
                </a:lnTo>
                <a:lnTo>
                  <a:pt x="540084" y="5094"/>
                </a:lnTo>
                <a:lnTo>
                  <a:pt x="595617" y="2294"/>
                </a:lnTo>
                <a:lnTo>
                  <a:pt x="652632" y="581"/>
                </a:lnTo>
                <a:lnTo>
                  <a:pt x="710946" y="0"/>
                </a:lnTo>
                <a:lnTo>
                  <a:pt x="769259" y="581"/>
                </a:lnTo>
                <a:lnTo>
                  <a:pt x="826274" y="2294"/>
                </a:lnTo>
                <a:lnTo>
                  <a:pt x="881807" y="5094"/>
                </a:lnTo>
                <a:lnTo>
                  <a:pt x="935675" y="8936"/>
                </a:lnTo>
                <a:lnTo>
                  <a:pt x="987694" y="13775"/>
                </a:lnTo>
                <a:lnTo>
                  <a:pt x="1037683" y="19565"/>
                </a:lnTo>
                <a:lnTo>
                  <a:pt x="1085459" y="26262"/>
                </a:lnTo>
                <a:lnTo>
                  <a:pt x="1130838" y="33820"/>
                </a:lnTo>
                <a:lnTo>
                  <a:pt x="1173638" y="42194"/>
                </a:lnTo>
                <a:lnTo>
                  <a:pt x="1213675" y="51339"/>
                </a:lnTo>
                <a:lnTo>
                  <a:pt x="1250767" y="61210"/>
                </a:lnTo>
                <a:lnTo>
                  <a:pt x="1315385" y="82949"/>
                </a:lnTo>
                <a:lnTo>
                  <a:pt x="1366027" y="107049"/>
                </a:lnTo>
                <a:lnTo>
                  <a:pt x="1401232" y="133149"/>
                </a:lnTo>
                <a:lnTo>
                  <a:pt x="1421892" y="175259"/>
                </a:lnTo>
                <a:lnTo>
                  <a:pt x="1419535" y="189631"/>
                </a:lnTo>
                <a:lnTo>
                  <a:pt x="1385651" y="230648"/>
                </a:lnTo>
                <a:lnTo>
                  <a:pt x="1342544" y="255793"/>
                </a:lnTo>
                <a:lnTo>
                  <a:pt x="1284732" y="278757"/>
                </a:lnTo>
                <a:lnTo>
                  <a:pt x="1213675" y="299180"/>
                </a:lnTo>
                <a:lnTo>
                  <a:pt x="1173638" y="308325"/>
                </a:lnTo>
                <a:lnTo>
                  <a:pt x="1130838" y="316699"/>
                </a:lnTo>
                <a:lnTo>
                  <a:pt x="1085459" y="324257"/>
                </a:lnTo>
                <a:lnTo>
                  <a:pt x="1037683" y="330954"/>
                </a:lnTo>
                <a:lnTo>
                  <a:pt x="987694" y="336744"/>
                </a:lnTo>
                <a:lnTo>
                  <a:pt x="935675" y="341583"/>
                </a:lnTo>
                <a:lnTo>
                  <a:pt x="881807" y="345425"/>
                </a:lnTo>
                <a:lnTo>
                  <a:pt x="826274" y="348225"/>
                </a:lnTo>
                <a:lnTo>
                  <a:pt x="769259" y="349938"/>
                </a:lnTo>
                <a:lnTo>
                  <a:pt x="710946" y="350519"/>
                </a:lnTo>
                <a:lnTo>
                  <a:pt x="652632" y="349938"/>
                </a:lnTo>
                <a:lnTo>
                  <a:pt x="595617" y="348225"/>
                </a:lnTo>
                <a:lnTo>
                  <a:pt x="540084" y="345425"/>
                </a:lnTo>
                <a:lnTo>
                  <a:pt x="486216" y="341583"/>
                </a:lnTo>
                <a:lnTo>
                  <a:pt x="434197" y="336744"/>
                </a:lnTo>
                <a:lnTo>
                  <a:pt x="384208" y="330954"/>
                </a:lnTo>
                <a:lnTo>
                  <a:pt x="336432" y="324257"/>
                </a:lnTo>
                <a:lnTo>
                  <a:pt x="291053" y="316699"/>
                </a:lnTo>
                <a:lnTo>
                  <a:pt x="248253" y="308325"/>
                </a:lnTo>
                <a:lnTo>
                  <a:pt x="208216" y="299180"/>
                </a:lnTo>
                <a:lnTo>
                  <a:pt x="171124" y="289309"/>
                </a:lnTo>
                <a:lnTo>
                  <a:pt x="106506" y="267570"/>
                </a:lnTo>
                <a:lnTo>
                  <a:pt x="55864" y="243470"/>
                </a:lnTo>
                <a:lnTo>
                  <a:pt x="20659" y="217370"/>
                </a:lnTo>
                <a:lnTo>
                  <a:pt x="0" y="175259"/>
                </a:lnTo>
                <a:close/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70520" y="5626608"/>
            <a:ext cx="256031" cy="176783"/>
          </a:xfrm>
          <a:custGeom>
            <a:avLst/>
            <a:gdLst/>
            <a:ahLst/>
            <a:cxnLst/>
            <a:rect l="l" t="t" r="r" b="b"/>
            <a:pathLst>
              <a:path w="256031" h="176784">
                <a:moveTo>
                  <a:pt x="0" y="176783"/>
                </a:moveTo>
                <a:lnTo>
                  <a:pt x="256031" y="0"/>
                </a:lnTo>
              </a:path>
            </a:pathLst>
          </a:custGeom>
          <a:ln w="36576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1744" y="5593080"/>
            <a:ext cx="2441448" cy="338328"/>
          </a:xfrm>
          <a:custGeom>
            <a:avLst/>
            <a:gdLst/>
            <a:ahLst/>
            <a:cxnLst/>
            <a:rect l="l" t="t" r="r" b="b"/>
            <a:pathLst>
              <a:path w="2441448" h="338327">
                <a:moveTo>
                  <a:pt x="0" y="338328"/>
                </a:moveTo>
                <a:lnTo>
                  <a:pt x="2441448" y="338328"/>
                </a:lnTo>
                <a:lnTo>
                  <a:pt x="2441448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1744" y="5593080"/>
            <a:ext cx="2441448" cy="338328"/>
          </a:xfrm>
          <a:custGeom>
            <a:avLst/>
            <a:gdLst/>
            <a:ahLst/>
            <a:cxnLst/>
            <a:rect l="l" t="t" r="r" b="b"/>
            <a:pathLst>
              <a:path w="2441448" h="338327">
                <a:moveTo>
                  <a:pt x="0" y="338328"/>
                </a:moveTo>
                <a:lnTo>
                  <a:pt x="2441448" y="338328"/>
                </a:lnTo>
                <a:lnTo>
                  <a:pt x="2441448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ln w="9144">
            <a:solidFill>
              <a:srgbClr val="0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35046" y="358797"/>
            <a:ext cx="22149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Couleurs 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0296" y="358797"/>
            <a:ext cx="9068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fond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8657" y="1407996"/>
            <a:ext cx="5710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16" y="1759096"/>
            <a:ext cx="1154293" cy="785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44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0120">
              <a:lnSpc>
                <a:spcPct val="94401"/>
              </a:lnSpc>
              <a:spcBef>
                <a:spcPts val="45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0105" y="1785121"/>
            <a:ext cx="54356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9705" y="1785121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7785" y="2048773"/>
            <a:ext cx="213251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-c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r: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6478" y="2048773"/>
            <a:ext cx="90996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7312" y="2290972"/>
            <a:ext cx="22440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700" b="1" spc="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0105" y="2312425"/>
            <a:ext cx="4370474" cy="1471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87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.conte</a:t>
            </a:r>
            <a:r>
              <a:rPr sz="16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600" b="1" spc="-76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34528">
              <a:lnSpc>
                <a:spcPts val="1725"/>
              </a:lnSpc>
              <a:spcBef>
                <a:spcPts val="351"/>
              </a:spcBef>
            </a:pP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1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400" b="1" spc="-57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1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400" b="1" spc="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spc="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00" b="1" spc="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b="1" spc="-66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400" b="1" spc="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b="1" spc="-28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4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00" b="1" spc="0" baseline="1839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00380" marR="34528">
              <a:lnSpc>
                <a:spcPts val="1565"/>
              </a:lnSpc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t:</a:t>
            </a:r>
            <a:r>
              <a:rPr sz="2400" b="1" spc="-52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4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x;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94401"/>
              </a:lnSpc>
              <a:spcBef>
                <a:spcPts val="181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"p</a:t>
            </a:r>
            <a:r>
              <a:rPr sz="12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2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gi</a:t>
            </a:r>
            <a:r>
              <a:rPr sz="12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2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00380" marR="34528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172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6" y="2557672"/>
            <a:ext cx="2920369" cy="1850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2916" marR="2614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C</a:t>
            </a:r>
            <a:r>
              <a:rPr sz="2700" spc="-14" baseline="4904" dirty="0" smtClean="0"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latin typeface="Courier New"/>
                <a:cs typeface="Courier New"/>
              </a:rPr>
              <a:t>n</a:t>
            </a:r>
            <a:r>
              <a:rPr sz="2700" spc="-14" baseline="4904" dirty="0" smtClean="0">
                <a:latin typeface="Courier New"/>
                <a:cs typeface="Courier New"/>
              </a:rPr>
              <a:t>te</a:t>
            </a:r>
            <a:r>
              <a:rPr sz="2700" spc="0" baseline="4904" dirty="0" smtClean="0">
                <a:latin typeface="Courier New"/>
                <a:cs typeface="Courier New"/>
              </a:rPr>
              <a:t>nu</a:t>
            </a:r>
            <a:endParaRPr sz="1800">
              <a:latin typeface="Courier New"/>
              <a:cs typeface="Courier New"/>
            </a:endParaRPr>
          </a:p>
          <a:p>
            <a:pPr marL="560120" marR="26144">
              <a:lnSpc>
                <a:spcPct val="94401"/>
              </a:lnSpc>
            </a:pPr>
            <a:r>
              <a:rPr sz="1800" spc="-14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832916" indent="-272796">
              <a:lnSpc>
                <a:spcPct val="97233"/>
              </a:lnSpc>
              <a:spcBef>
                <a:spcPts val="50"/>
              </a:spcBef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div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cl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0" dirty="0" smtClean="0">
                <a:latin typeface="Courier New"/>
                <a:cs typeface="Courier New"/>
              </a:rPr>
              <a:t>&gt; P</a:t>
            </a:r>
            <a:r>
              <a:rPr sz="1800" spc="-14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r</a:t>
            </a:r>
            <a:r>
              <a:rPr sz="1800" spc="-14" dirty="0" smtClean="0">
                <a:latin typeface="Courier New"/>
                <a:cs typeface="Courier New"/>
              </a:rPr>
              <a:t>t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560120" marR="26144">
              <a:lnSpc>
                <a:spcPts val="2025"/>
              </a:lnSpc>
              <a:spcBef>
                <a:spcPts val="101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latin typeface="Courier New"/>
                <a:cs typeface="Courier New"/>
              </a:rPr>
              <a:t>/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700" b="1" spc="-14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7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 marR="26144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latin typeface="Courier New"/>
                <a:cs typeface="Courier New"/>
              </a:rPr>
              <a:t>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1800" spc="-9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ct val="94401"/>
              </a:lnSpc>
              <a:spcBef>
                <a:spcPts val="50"/>
              </a:spcBef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0105" y="3821215"/>
            <a:ext cx="787038" cy="492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77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.pub</a:t>
            </a:r>
            <a:r>
              <a:rPr sz="1600" b="1" spc="-38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0105" y="4349124"/>
            <a:ext cx="4370474" cy="120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0380" marR="34528">
              <a:lnSpc>
                <a:spcPts val="1664"/>
              </a:lnSpc>
              <a:spcBef>
                <a:spcPts val="83"/>
              </a:spcBef>
            </a:pP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1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400" b="1" spc="-57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1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sz="2400" b="1" spc="-57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1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400" b="1" spc="-47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4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7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4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2400" b="1" spc="0" baseline="1839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ts val="1565"/>
              </a:lnSpc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400" b="1" spc="-5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3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x;</a:t>
            </a:r>
            <a:r>
              <a:rPr sz="2400" b="1" spc="-5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r:</a:t>
            </a:r>
            <a:r>
              <a:rPr sz="2400" b="1" spc="-5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2400" b="1" spc="1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94401"/>
              </a:lnSpc>
              <a:spcBef>
                <a:spcPts val="181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2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"p</a:t>
            </a:r>
            <a:r>
              <a:rPr sz="12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jp</a:t>
            </a:r>
            <a:r>
              <a:rPr sz="12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2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00380" marR="34528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ba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kgro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-rep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at:</a:t>
            </a:r>
            <a:r>
              <a:rPr sz="1600" b="1" spc="-172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-repe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t;</a:t>
            </a:r>
            <a:endParaRPr sz="1600">
              <a:latin typeface="Courier New"/>
              <a:cs typeface="Courier New"/>
            </a:endParaRPr>
          </a:p>
          <a:p>
            <a:pPr marL="500380" marR="34528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182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ht</a:t>
            </a:r>
            <a:r>
              <a:rPr sz="1600" b="1" spc="-3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105" y="5592962"/>
            <a:ext cx="17743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1744" y="5593080"/>
            <a:ext cx="2441448" cy="33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69">
              <a:lnSpc>
                <a:spcPct val="101725"/>
              </a:lnSpc>
              <a:spcBef>
                <a:spcPts val="290"/>
              </a:spcBef>
            </a:pP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ou</a:t>
            </a:r>
            <a:r>
              <a:rPr sz="1600" i="1" spc="-1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des</a:t>
            </a:r>
            <a:r>
              <a:rPr sz="1600" i="1" spc="-22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v</a:t>
            </a:r>
            <a:r>
              <a:rPr sz="1600" i="1" spc="-4" dirty="0" smtClean="0">
                <a:solidFill>
                  <a:srgbClr val="008080"/>
                </a:solidFill>
                <a:latin typeface="Calibri"/>
                <a:cs typeface="Calibri"/>
              </a:rPr>
              <a:t>a</a:t>
            </a:r>
            <a:r>
              <a:rPr sz="1600" i="1" spc="4" dirty="0" smtClean="0">
                <a:solidFill>
                  <a:srgbClr val="008080"/>
                </a:solidFill>
                <a:latin typeface="Calibri"/>
                <a:cs typeface="Calibri"/>
              </a:rPr>
              <a:t>le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urs</a:t>
            </a:r>
            <a:r>
              <a:rPr sz="1600" i="1" spc="-36" dirty="0" smtClean="0">
                <a:solidFill>
                  <a:srgbClr val="008080"/>
                </a:solidFill>
                <a:latin typeface="Calibri"/>
                <a:cs typeface="Calibri"/>
              </a:rPr>
              <a:t> 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n</a:t>
            </a:r>
            <a:r>
              <a:rPr sz="1600" i="1" spc="-9" dirty="0" smtClean="0">
                <a:solidFill>
                  <a:srgbClr val="008080"/>
                </a:solidFill>
                <a:latin typeface="Calibri"/>
                <a:cs typeface="Calibri"/>
              </a:rPr>
              <a:t>u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m</a:t>
            </a:r>
            <a:r>
              <a:rPr sz="1600" i="1" spc="4" dirty="0" smtClean="0">
                <a:solidFill>
                  <a:srgbClr val="008080"/>
                </a:solidFill>
                <a:latin typeface="Calibri"/>
                <a:cs typeface="Calibri"/>
              </a:rPr>
              <a:t>é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r</a:t>
            </a:r>
            <a:r>
              <a:rPr sz="1600" i="1" spc="9" dirty="0" smtClean="0">
                <a:solidFill>
                  <a:srgbClr val="008080"/>
                </a:solidFill>
                <a:latin typeface="Calibri"/>
                <a:cs typeface="Calibri"/>
              </a:rPr>
              <a:t>i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q</a:t>
            </a:r>
            <a:r>
              <a:rPr sz="1600" i="1" spc="-9" dirty="0" smtClean="0">
                <a:solidFill>
                  <a:srgbClr val="008080"/>
                </a:solidFill>
                <a:latin typeface="Calibri"/>
                <a:cs typeface="Calibri"/>
              </a:rPr>
              <a:t>u</a:t>
            </a:r>
            <a:r>
              <a:rPr sz="1600" i="1" spc="4" dirty="0" smtClean="0">
                <a:solidFill>
                  <a:srgbClr val="008080"/>
                </a:solidFill>
                <a:latin typeface="Calibri"/>
                <a:cs typeface="Calibri"/>
              </a:rPr>
              <a:t>e</a:t>
            </a:r>
            <a:r>
              <a:rPr sz="1600" i="1" spc="0" dirty="0" smtClean="0">
                <a:solidFill>
                  <a:srgbClr val="008080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32320" y="3794760"/>
            <a:ext cx="1987296" cy="541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1725"/>
              </a:lnSpc>
              <a:spcBef>
                <a:spcPts val="275"/>
              </a:spcBef>
            </a:pPr>
            <a:r>
              <a:rPr sz="14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no</a:t>
            </a:r>
            <a:r>
              <a:rPr sz="1400" b="1" spc="-4" dirty="0" smtClean="0">
                <a:solidFill>
                  <a:srgbClr val="008000"/>
                </a:solidFill>
                <a:latin typeface="Courier New"/>
                <a:cs typeface="Courier New"/>
              </a:rPr>
              <a:t>-</a:t>
            </a:r>
            <a:r>
              <a:rPr sz="14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repea</a:t>
            </a:r>
            <a:r>
              <a:rPr sz="1400" b="1" spc="-4" dirty="0" smtClean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400" b="1" spc="0" dirty="0" smtClean="0">
                <a:solidFill>
                  <a:srgbClr val="008000"/>
                </a:solidFill>
                <a:latin typeface="Calibri"/>
                <a:cs typeface="Calibri"/>
              </a:rPr>
              <a:t>,</a:t>
            </a:r>
            <a:r>
              <a:rPr sz="1400" b="1" spc="-29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400" b="1" spc="0" dirty="0" smtClean="0">
                <a:solidFill>
                  <a:srgbClr val="008000"/>
                </a:solidFill>
                <a:latin typeface="Courier New"/>
                <a:cs typeface="Courier New"/>
              </a:rPr>
              <a:t>repea</a:t>
            </a:r>
            <a:r>
              <a:rPr sz="1400" b="1" spc="-4" dirty="0" smtClean="0">
                <a:solidFill>
                  <a:srgbClr val="008000"/>
                </a:solidFill>
                <a:latin typeface="Courier New"/>
                <a:cs typeface="Courier New"/>
              </a:rPr>
              <a:t>t</a:t>
            </a:r>
            <a:r>
              <a:rPr sz="1400" b="1" spc="0" dirty="0" smtClean="0">
                <a:solidFill>
                  <a:srgbClr val="008000"/>
                </a:solidFill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marL="91439">
              <a:lnSpc>
                <a:spcPts val="1630"/>
              </a:lnSpc>
              <a:spcBef>
                <a:spcPts val="81"/>
              </a:spcBef>
            </a:pPr>
            <a:r>
              <a:rPr sz="2100" b="1" spc="0" baseline="4203" dirty="0" smtClean="0">
                <a:solidFill>
                  <a:srgbClr val="008000"/>
                </a:solidFill>
                <a:latin typeface="Courier New"/>
                <a:cs typeface="Courier New"/>
              </a:rPr>
              <a:t>repeat</a:t>
            </a:r>
            <a:r>
              <a:rPr sz="2100" b="1" spc="-4" baseline="4203" dirty="0" smtClean="0">
                <a:solidFill>
                  <a:srgbClr val="008000"/>
                </a:solidFill>
                <a:latin typeface="Courier New"/>
                <a:cs typeface="Courier New"/>
              </a:rPr>
              <a:t>-x</a:t>
            </a:r>
            <a:r>
              <a:rPr sz="2100" b="1" spc="0" baseline="3900" dirty="0" smtClean="0">
                <a:solidFill>
                  <a:srgbClr val="008000"/>
                </a:solidFill>
                <a:latin typeface="Calibri"/>
                <a:cs typeface="Calibri"/>
              </a:rPr>
              <a:t>,</a:t>
            </a:r>
            <a:r>
              <a:rPr sz="2100" b="1" spc="-19" baseline="39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100" b="1" spc="0" baseline="4203" dirty="0" smtClean="0">
                <a:solidFill>
                  <a:srgbClr val="008000"/>
                </a:solidFill>
                <a:latin typeface="Courier New"/>
                <a:cs typeface="Courier New"/>
              </a:rPr>
              <a:t>repea</a:t>
            </a:r>
            <a:r>
              <a:rPr sz="2100" b="1" spc="-4" baseline="4203" dirty="0" smtClean="0">
                <a:solidFill>
                  <a:srgbClr val="008000"/>
                </a:solidFill>
                <a:latin typeface="Courier New"/>
                <a:cs typeface="Courier New"/>
              </a:rPr>
              <a:t>t-</a:t>
            </a:r>
            <a:r>
              <a:rPr sz="2100" b="1" spc="0" baseline="4203" dirty="0" smtClean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2612" y="1071371"/>
            <a:ext cx="3200399" cy="2001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20846" y="358797"/>
            <a:ext cx="177053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Couleurs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219" y="1232662"/>
            <a:ext cx="2612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Couleu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éd</a:t>
            </a:r>
            <a:r>
              <a:rPr sz="3600" spc="-14" baseline="3413" dirty="0" smtClean="0">
                <a:latin typeface="Calibri"/>
                <a:cs typeface="Calibri"/>
              </a:rPr>
              <a:t>é</a:t>
            </a:r>
            <a:r>
              <a:rPr sz="3600" spc="0" baseline="3413" dirty="0" smtClean="0">
                <a:latin typeface="Calibri"/>
                <a:cs typeface="Calibri"/>
              </a:rPr>
              <a:t>finies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4" y="311686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219" y="3135249"/>
            <a:ext cx="53344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Code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-1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GB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gb(15</a:t>
            </a:r>
            <a:r>
              <a:rPr sz="3600" spc="-9" baseline="3413" dirty="0" smtClean="0">
                <a:latin typeface="Calibri"/>
                <a:cs typeface="Calibri"/>
              </a:rPr>
              <a:t>0</a:t>
            </a:r>
            <a:r>
              <a:rPr sz="3600" spc="0" baseline="3413" dirty="0" smtClean="0">
                <a:latin typeface="Calibri"/>
                <a:cs typeface="Calibri"/>
              </a:rPr>
              <a:t>,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1</a:t>
            </a:r>
            <a:r>
              <a:rPr sz="3600" spc="-9" baseline="3413" dirty="0" smtClean="0">
                <a:latin typeface="Calibri"/>
                <a:cs typeface="Calibri"/>
              </a:rPr>
              <a:t>5</a:t>
            </a:r>
            <a:r>
              <a:rPr sz="3600" spc="0" baseline="3413" dirty="0" smtClean="0">
                <a:latin typeface="Calibri"/>
                <a:cs typeface="Calibri"/>
              </a:rPr>
              <a:t>0,</a:t>
            </a:r>
            <a:r>
              <a:rPr sz="3600" spc="-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1</a:t>
            </a:r>
            <a:r>
              <a:rPr sz="3600" spc="-9" baseline="3413" dirty="0" smtClean="0">
                <a:latin typeface="Calibri"/>
                <a:cs typeface="Calibri"/>
              </a:rPr>
              <a:t>5</a:t>
            </a:r>
            <a:r>
              <a:rPr sz="3600" spc="0" baseline="3413" dirty="0" smtClean="0">
                <a:latin typeface="Calibri"/>
                <a:cs typeface="Calibri"/>
              </a:rPr>
              <a:t>0) 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u 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g</a:t>
            </a:r>
            <a:r>
              <a:rPr sz="3600" spc="-4" baseline="3413" dirty="0" smtClean="0">
                <a:latin typeface="Calibri"/>
                <a:cs typeface="Calibri"/>
              </a:rPr>
              <a:t>b</a:t>
            </a:r>
            <a:r>
              <a:rPr sz="3600" spc="0" baseline="3413" dirty="0" smtClean="0">
                <a:latin typeface="Calibri"/>
                <a:cs typeface="Calibri"/>
              </a:rPr>
              <a:t>(10%,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6206" y="3135249"/>
            <a:ext cx="15127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2</a:t>
            </a:r>
            <a:r>
              <a:rPr sz="3600" spc="-9" baseline="3413" dirty="0" smtClean="0">
                <a:latin typeface="Calibri"/>
                <a:cs typeface="Calibri"/>
              </a:rPr>
              <a:t>5</a:t>
            </a:r>
            <a:r>
              <a:rPr sz="3600" spc="0" baseline="3413" dirty="0" smtClean="0">
                <a:latin typeface="Calibri"/>
                <a:cs typeface="Calibri"/>
              </a:rPr>
              <a:t>%,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1</a:t>
            </a:r>
            <a:r>
              <a:rPr sz="3600" spc="-9" baseline="3413" dirty="0" smtClean="0">
                <a:latin typeface="Calibri"/>
                <a:cs typeface="Calibri"/>
              </a:rPr>
              <a:t>0</a:t>
            </a:r>
            <a:r>
              <a:rPr sz="3600" spc="0" baseline="3413" dirty="0" smtClean="0">
                <a:latin typeface="Calibri"/>
                <a:cs typeface="Calibri"/>
              </a:rPr>
              <a:t>0%)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3994442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219" y="4012844"/>
            <a:ext cx="393508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aleur h</a:t>
            </a:r>
            <a:r>
              <a:rPr sz="3600" spc="-29" baseline="3413" dirty="0" smtClean="0">
                <a:latin typeface="Calibri"/>
                <a:cs typeface="Calibri"/>
              </a:rPr>
              <a:t>e</a:t>
            </a:r>
            <a:r>
              <a:rPr sz="3600" spc="-44" baseline="3413" dirty="0" smtClean="0">
                <a:latin typeface="Calibri"/>
                <a:cs typeface="Calibri"/>
              </a:rPr>
              <a:t>x</a:t>
            </a:r>
            <a:r>
              <a:rPr sz="3600" spc="0" baseline="3413" dirty="0" smtClean="0">
                <a:latin typeface="Calibri"/>
                <a:cs typeface="Calibri"/>
              </a:rPr>
              <a:t>adé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imale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(</a:t>
            </a:r>
            <a:r>
              <a:rPr sz="3600" spc="4" baseline="3413" dirty="0" smtClean="0">
                <a:latin typeface="Calibri"/>
                <a:cs typeface="Calibri"/>
              </a:rPr>
              <a:t>#</a:t>
            </a:r>
            <a:r>
              <a:rPr sz="3600" spc="0" baseline="3413" dirty="0" smtClean="0">
                <a:latin typeface="Calibri"/>
                <a:cs typeface="Calibri"/>
              </a:rPr>
              <a:t>FF0</a:t>
            </a:r>
            <a:r>
              <a:rPr sz="3600" spc="-9" baseline="3413" dirty="0" smtClean="0">
                <a:latin typeface="Calibri"/>
                <a:cs typeface="Calibri"/>
              </a:rPr>
              <a:t>4</a:t>
            </a:r>
            <a:r>
              <a:rPr sz="3600" spc="0" baseline="3413" dirty="0" smtClean="0">
                <a:latin typeface="Calibri"/>
                <a:cs typeface="Calibri"/>
              </a:rPr>
              <a:t>5</a:t>
            </a:r>
            <a:r>
              <a:rPr sz="3600" spc="-9" baseline="3413" dirty="0" smtClean="0">
                <a:latin typeface="Calibri"/>
                <a:cs typeface="Calibri"/>
              </a:rPr>
              <a:t>4</a:t>
            </a:r>
            <a:r>
              <a:rPr sz="3600" spc="0" baseline="3413" dirty="0" smtClean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5165255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19" y="5183657"/>
            <a:ext cx="7085034" cy="696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 n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mb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eux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9" baseline="3413" dirty="0" smtClean="0">
                <a:latin typeface="Calibri"/>
                <a:cs typeface="Calibri"/>
              </a:rPr>
              <a:t>u</a:t>
            </a:r>
            <a:r>
              <a:rPr sz="3600" spc="0" baseline="3413" dirty="0" smtClean="0">
                <a:latin typeface="Calibri"/>
                <a:cs typeface="Calibri"/>
              </a:rPr>
              <a:t>tils sur le </a:t>
            </a:r>
            <a:r>
              <a:rPr sz="3600" spc="-89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eb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ur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acili</a:t>
            </a:r>
            <a:r>
              <a:rPr sz="3600" spc="-19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r>
              <a:rPr sz="3600" spc="-1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la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19" baseline="3413" dirty="0" smtClean="0">
                <a:latin typeface="Calibri"/>
                <a:cs typeface="Calibri"/>
              </a:rPr>
              <a:t>é</a:t>
            </a:r>
            <a:r>
              <a:rPr sz="3600" spc="0" baseline="3413" dirty="0" smtClean="0">
                <a:latin typeface="Calibri"/>
                <a:cs typeface="Calibri"/>
              </a:rPr>
              <a:t>finiti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nou</a:t>
            </a:r>
            <a:r>
              <a:rPr sz="3600" spc="-34" baseline="1137" dirty="0" smtClean="0">
                <a:latin typeface="Calibri"/>
                <a:cs typeface="Calibri"/>
              </a:rPr>
              <a:t>v</a:t>
            </a:r>
            <a:r>
              <a:rPr sz="3600" spc="0" baseline="1137" dirty="0" smtClean="0">
                <a:latin typeface="Calibri"/>
                <a:cs typeface="Calibri"/>
              </a:rPr>
              <a:t>ell</a:t>
            </a:r>
            <a:r>
              <a:rPr sz="3600" spc="9" baseline="1137" dirty="0" smtClean="0">
                <a:latin typeface="Calibri"/>
                <a:cs typeface="Calibri"/>
              </a:rPr>
              <a:t>e</a:t>
            </a:r>
            <a:r>
              <a:rPr sz="3600" spc="0" baseline="1137" dirty="0" smtClean="0">
                <a:latin typeface="Calibri"/>
                <a:cs typeface="Calibri"/>
              </a:rPr>
              <a:t>s </a:t>
            </a:r>
            <a:r>
              <a:rPr sz="3600" spc="-19" baseline="1137" dirty="0" smtClean="0">
                <a:latin typeface="Calibri"/>
                <a:cs typeface="Calibri"/>
              </a:rPr>
              <a:t>c</a:t>
            </a:r>
            <a:r>
              <a:rPr sz="3600" spc="0" baseline="1137" dirty="0" smtClean="0">
                <a:latin typeface="Calibri"/>
                <a:cs typeface="Calibri"/>
              </a:rPr>
              <a:t>ouleu</a:t>
            </a:r>
            <a:r>
              <a:rPr sz="3600" spc="-34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9532" y="5183657"/>
            <a:ext cx="38327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5877" y="2555621"/>
            <a:ext cx="3643415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Plus</a:t>
            </a:r>
            <a:r>
              <a:rPr sz="6000" b="1" spc="9" baseline="3413" dirty="0" smtClean="0">
                <a:solidFill>
                  <a:srgbClr val="1F487C"/>
                </a:solidFill>
                <a:latin typeface="Calibri"/>
                <a:cs typeface="Calibri"/>
              </a:rPr>
              <a:t> s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ur</a:t>
            </a:r>
            <a:r>
              <a:rPr sz="6000" b="1" spc="9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les</a:t>
            </a:r>
            <a:r>
              <a:rPr sz="6000" b="1" spc="9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60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blocs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07617" y="358797"/>
            <a:ext cx="61980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Plus sur les blocs… débo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219" y="1232662"/>
            <a:ext cx="6290280" cy="696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Si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la hau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eur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ou la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la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-25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eur</a:t>
            </a:r>
            <a:r>
              <a:rPr sz="3600" spc="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d'un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bloc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9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29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4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ai</a:t>
            </a:r>
            <a:r>
              <a:rPr sz="3600" spc="-1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e,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5"/>
              </a:lnSpc>
              <a:spcBef>
                <a:spcPts val="17"/>
              </a:spcBef>
            </a:pPr>
            <a:r>
              <a:rPr sz="3600" spc="0" baseline="1137" dirty="0" smtClean="0">
                <a:latin typeface="Calibri"/>
                <a:cs typeface="Calibri"/>
              </a:rPr>
              <a:t>débo</a:t>
            </a:r>
            <a:r>
              <a:rPr sz="3600" spc="-34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de</a:t>
            </a:r>
            <a:r>
              <a:rPr sz="3600" spc="-234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.</a:t>
            </a:r>
            <a:r>
              <a:rPr sz="3600" spc="-9" baseline="1137" dirty="0" smtClean="0">
                <a:latin typeface="Calibri"/>
                <a:cs typeface="Calibri"/>
              </a:rPr>
              <a:t>.</a:t>
            </a:r>
            <a:r>
              <a:rPr sz="3600" spc="0" baseline="1137" dirty="0" smtClean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3328" y="1232662"/>
            <a:ext cx="2927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4107" y="1232662"/>
            <a:ext cx="10859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2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enu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97671" y="1232662"/>
            <a:ext cx="6457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4" y="237289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219" y="2391283"/>
            <a:ext cx="2907540" cy="334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0"/>
              </a:lnSpc>
              <a:spcBef>
                <a:spcPts val="131"/>
              </a:spcBef>
            </a:pPr>
            <a:r>
              <a:rPr sz="3600" spc="0" baseline="4551" dirty="0" smtClean="0">
                <a:latin typeface="Calibri"/>
                <a:cs typeface="Calibri"/>
              </a:rPr>
              <a:t>P</a:t>
            </a:r>
            <a:r>
              <a:rPr sz="3600" spc="-34" baseline="4551" dirty="0" smtClean="0">
                <a:latin typeface="Calibri"/>
                <a:cs typeface="Calibri"/>
              </a:rPr>
              <a:t>r</a:t>
            </a:r>
            <a:r>
              <a:rPr sz="3600" spc="0" baseline="4551" dirty="0" smtClean="0">
                <a:latin typeface="Calibri"/>
                <a:cs typeface="Calibri"/>
              </a:rPr>
              <a:t>opri</a:t>
            </a:r>
            <a:r>
              <a:rPr sz="3600" spc="-9" baseline="4551" dirty="0" smtClean="0">
                <a:latin typeface="Calibri"/>
                <a:cs typeface="Calibri"/>
              </a:rPr>
              <a:t>é</a:t>
            </a:r>
            <a:r>
              <a:rPr sz="3600" spc="-25" baseline="4551" dirty="0" smtClean="0">
                <a:latin typeface="Calibri"/>
                <a:cs typeface="Calibri"/>
              </a:rPr>
              <a:t>t</a:t>
            </a:r>
            <a:r>
              <a:rPr sz="3600" spc="0" baseline="4551" dirty="0" smtClean="0">
                <a:latin typeface="Calibri"/>
                <a:cs typeface="Calibri"/>
              </a:rPr>
              <a:t>é</a:t>
            </a:r>
            <a:r>
              <a:rPr sz="3600" spc="-9" baseline="4551" dirty="0" smtClean="0">
                <a:latin typeface="Calibri"/>
                <a:cs typeface="Calibri"/>
              </a:rPr>
              <a:t> </a:t>
            </a:r>
            <a:r>
              <a:rPr sz="3600" b="1" spc="0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overflow</a:t>
            </a:r>
            <a:r>
              <a:rPr sz="3600" b="1" spc="-925" baseline="490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600" spc="0" baseline="4551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19" y="2794404"/>
            <a:ext cx="205297" cy="1377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4"/>
              </a:spcBef>
            </a:pPr>
            <a:r>
              <a:rPr sz="2000" spc="0" dirty="0" smtClean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2809773"/>
            <a:ext cx="7500031" cy="1381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718">
              <a:lnSpc>
                <a:spcPts val="2205"/>
              </a:lnSpc>
              <a:spcBef>
                <a:spcPts val="110"/>
              </a:spcBef>
            </a:pPr>
            <a:r>
              <a:rPr sz="3000" b="1" spc="-4" baseline="4413" dirty="0" smtClean="0">
                <a:solidFill>
                  <a:srgbClr val="0000FF"/>
                </a:solidFill>
                <a:latin typeface="Courier New"/>
                <a:cs typeface="Courier New"/>
              </a:rPr>
              <a:t>visible</a:t>
            </a:r>
            <a:r>
              <a:rPr sz="3000" spc="0" baseline="4096" dirty="0" smtClean="0">
                <a:latin typeface="Calibri"/>
                <a:cs typeface="Calibri"/>
              </a:rPr>
              <a:t>,</a:t>
            </a:r>
            <a:r>
              <a:rPr sz="3000" spc="-4" baseline="4096" dirty="0" smtClean="0">
                <a:latin typeface="Calibri"/>
                <a:cs typeface="Calibri"/>
              </a:rPr>
              <a:t> </a:t>
            </a:r>
            <a:r>
              <a:rPr sz="3000" spc="-25" baseline="4096" dirty="0" smtClean="0">
                <a:latin typeface="Calibri"/>
                <a:cs typeface="Calibri"/>
              </a:rPr>
              <a:t>r</a:t>
            </a:r>
            <a:r>
              <a:rPr sz="3000" spc="0" baseline="4096" dirty="0" smtClean="0">
                <a:latin typeface="Calibri"/>
                <a:cs typeface="Calibri"/>
              </a:rPr>
              <a:t>end</a:t>
            </a:r>
            <a:r>
              <a:rPr sz="3000" spc="-4" baseline="4096" dirty="0" smtClean="0">
                <a:latin typeface="Calibri"/>
                <a:cs typeface="Calibri"/>
              </a:rPr>
              <a:t> v</a:t>
            </a:r>
            <a:r>
              <a:rPr sz="3000" spc="0" baseline="4096" dirty="0" smtClean="0">
                <a:latin typeface="Calibri"/>
                <a:cs typeface="Calibri"/>
              </a:rPr>
              <a:t>i</a:t>
            </a:r>
            <a:r>
              <a:rPr sz="3000" spc="-9" baseline="4096" dirty="0" smtClean="0">
                <a:latin typeface="Calibri"/>
                <a:cs typeface="Calibri"/>
              </a:rPr>
              <a:t>s</a:t>
            </a:r>
            <a:r>
              <a:rPr sz="3000" spc="0" baseline="4096" dirty="0" smtClean="0">
                <a:latin typeface="Calibri"/>
                <a:cs typeface="Calibri"/>
              </a:rPr>
              <a:t>ib</a:t>
            </a:r>
            <a:r>
              <a:rPr sz="3000" spc="-4" baseline="4096" dirty="0" smtClean="0">
                <a:latin typeface="Calibri"/>
                <a:cs typeface="Calibri"/>
              </a:rPr>
              <a:t>l</a:t>
            </a:r>
            <a:r>
              <a:rPr sz="3000" spc="0" baseline="4096" dirty="0" smtClean="0">
                <a:latin typeface="Calibri"/>
                <a:cs typeface="Calibri"/>
              </a:rPr>
              <a:t>e</a:t>
            </a:r>
            <a:r>
              <a:rPr sz="3000" spc="25" baseline="4096" dirty="0" smtClean="0">
                <a:latin typeface="Calibri"/>
                <a:cs typeface="Calibri"/>
              </a:rPr>
              <a:t> </a:t>
            </a:r>
            <a:r>
              <a:rPr sz="3000" spc="-25" baseline="4096" dirty="0" smtClean="0">
                <a:latin typeface="Calibri"/>
                <a:cs typeface="Calibri"/>
              </a:rPr>
              <a:t>t</a:t>
            </a:r>
            <a:r>
              <a:rPr sz="3000" spc="0" baseline="4096" dirty="0" smtClean="0">
                <a:latin typeface="Calibri"/>
                <a:cs typeface="Calibri"/>
              </a:rPr>
              <a:t>out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ce q</a:t>
            </a:r>
            <a:r>
              <a:rPr sz="3000" spc="4" baseline="4096" dirty="0" smtClean="0">
                <a:latin typeface="Calibri"/>
                <a:cs typeface="Calibri"/>
              </a:rPr>
              <a:t>u</a:t>
            </a:r>
            <a:r>
              <a:rPr sz="3000" spc="0" baseline="4096" dirty="0" smtClean="0">
                <a:latin typeface="Calibri"/>
                <a:cs typeface="Calibri"/>
              </a:rPr>
              <a:t>i</a:t>
            </a:r>
            <a:r>
              <a:rPr sz="3000" spc="-9" baseline="4096" dirty="0" smtClean="0">
                <a:latin typeface="Calibri"/>
                <a:cs typeface="Calibri"/>
              </a:rPr>
              <a:t> </a:t>
            </a:r>
            <a:r>
              <a:rPr sz="3000" spc="0" baseline="4096" dirty="0" smtClean="0">
                <a:latin typeface="Calibri"/>
                <a:cs typeface="Calibri"/>
              </a:rPr>
              <a:t>dépas</a:t>
            </a:r>
            <a:r>
              <a:rPr sz="3000" spc="-9" baseline="4096" dirty="0" smtClean="0">
                <a:latin typeface="Calibri"/>
                <a:cs typeface="Calibri"/>
              </a:rPr>
              <a:t>s</a:t>
            </a:r>
            <a:r>
              <a:rPr sz="3000" spc="0" baseline="4096" dirty="0" smtClean="0">
                <a:latin typeface="Calibri"/>
                <a:cs typeface="Calibri"/>
              </a:rPr>
              <a:t>e.</a:t>
            </a:r>
            <a:endParaRPr sz="2000">
              <a:latin typeface="Calibri"/>
              <a:cs typeface="Calibri"/>
            </a:endParaRPr>
          </a:p>
          <a:p>
            <a:pPr marL="12700" marR="47718">
              <a:lnSpc>
                <a:spcPct val="101725"/>
              </a:lnSpc>
              <a:spcBef>
                <a:spcPts val="264"/>
              </a:spcBef>
            </a:pP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hidde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spc="-1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ac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out ce q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dépasse.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75"/>
              </a:spcBef>
            </a:pPr>
            <a:r>
              <a:rPr sz="2000" b="1" spc="0" dirty="0" smtClean="0">
                <a:solidFill>
                  <a:srgbClr val="0000FF"/>
                </a:solidFill>
                <a:latin typeface="Courier New"/>
                <a:cs typeface="Courier New"/>
              </a:rPr>
              <a:t>scrol</a:t>
            </a: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, 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oujo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bar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 de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9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fi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hori</a:t>
            </a:r>
            <a:r>
              <a:rPr sz="2000" spc="-50" dirty="0" smtClean="0">
                <a:latin typeface="Calibri"/>
                <a:cs typeface="Calibri"/>
              </a:rPr>
              <a:t>z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ale 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-25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ert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47718">
              <a:lnSpc>
                <a:spcPct val="101725"/>
              </a:lnSpc>
              <a:spcBef>
                <a:spcPts val="375"/>
              </a:spcBef>
            </a:pPr>
            <a:r>
              <a:rPr sz="2000" b="1" spc="-4" dirty="0" smtClean="0">
                <a:solidFill>
                  <a:srgbClr val="0000FF"/>
                </a:solidFill>
                <a:latin typeface="Courier New"/>
                <a:cs typeface="Courier New"/>
              </a:rPr>
              <a:t>auto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une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bar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 de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9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fi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hor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50" dirty="0" smtClean="0">
                <a:latin typeface="Calibri"/>
                <a:cs typeface="Calibri"/>
              </a:rPr>
              <a:t>z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 ou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1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si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beso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42876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19" y="4306062"/>
            <a:ext cx="14011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00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oir aus</a:t>
            </a:r>
            <a:r>
              <a:rPr sz="3600" spc="-9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i 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4697238"/>
            <a:ext cx="205082" cy="943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01"/>
              </a:spcBef>
            </a:pPr>
            <a:r>
              <a:rPr sz="1600" spc="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4712589"/>
            <a:ext cx="7867978" cy="1193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507">
              <a:lnSpc>
                <a:spcPts val="2205"/>
              </a:lnSpc>
              <a:spcBef>
                <a:spcPts val="110"/>
              </a:spcBef>
            </a:pP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overflo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3000" spc="0" baseline="4096" dirty="0" smtClean="0">
                <a:latin typeface="Calibri"/>
                <a:cs typeface="Calibri"/>
              </a:rPr>
              <a:t>, 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overflo</a:t>
            </a:r>
            <a:r>
              <a:rPr sz="3000" b="1" spc="-4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w-</a:t>
            </a:r>
            <a:r>
              <a:rPr sz="3000" b="1" spc="0" baseline="4413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  <a:p>
            <a:pPr marL="12700" marR="24507">
              <a:lnSpc>
                <a:spcPct val="101725"/>
              </a:lnSpc>
              <a:spcBef>
                <a:spcPts val="264"/>
              </a:spcBef>
            </a:pPr>
            <a:r>
              <a:rPr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clip</a:t>
            </a:r>
            <a:r>
              <a:rPr sz="2000" b="1" spc="-75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our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9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finir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la </a:t>
            </a:r>
            <a:r>
              <a:rPr sz="2000" spc="-44" dirty="0" smtClean="0">
                <a:latin typeface="Calibri"/>
                <a:cs typeface="Calibri"/>
              </a:rPr>
              <a:t>z</a:t>
            </a:r>
            <a:r>
              <a:rPr sz="2000" spc="0" dirty="0" smtClean="0">
                <a:latin typeface="Calibri"/>
                <a:cs typeface="Calibri"/>
              </a:rPr>
              <a:t>one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ble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d'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89"/>
              </a:lnSpc>
              <a:spcBef>
                <a:spcPts val="329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scrollbar-fac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1600" spc="0" dirty="0" smtClean="0">
                <a:latin typeface="Calibri"/>
                <a:cs typeface="Calibri"/>
              </a:rPr>
              <a:t>,</a:t>
            </a:r>
            <a:r>
              <a:rPr sz="1600" spc="-140" dirty="0" smtClean="0">
                <a:latin typeface="Calibri"/>
                <a:cs typeface="Calibri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scrollba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-track-colo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,</a:t>
            </a:r>
            <a:r>
              <a:rPr sz="1600" spc="58" dirty="0" smtClean="0">
                <a:latin typeface="Calibri"/>
                <a:cs typeface="Calibri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scrollbar-arro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1600" spc="0" dirty="0" smtClean="0">
                <a:latin typeface="Calibri"/>
                <a:cs typeface="Calibri"/>
              </a:rPr>
              <a:t>, </a:t>
            </a:r>
            <a:r>
              <a:rPr sz="1600" spc="-14" dirty="0" smtClean="0">
                <a:latin typeface="Calibri"/>
                <a:cs typeface="Calibri"/>
              </a:rPr>
              <a:t>e</a:t>
            </a:r>
            <a:r>
              <a:rPr sz="1600" spc="-19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c.</a:t>
            </a:r>
            <a:r>
              <a:rPr sz="1600" spc="-8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(</a:t>
            </a:r>
            <a:r>
              <a:rPr sz="1600" spc="-4" dirty="0" smtClean="0">
                <a:latin typeface="Calibri"/>
                <a:cs typeface="Calibri"/>
              </a:rPr>
              <a:t>m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4" dirty="0" smtClean="0">
                <a:latin typeface="Calibri"/>
                <a:cs typeface="Calibri"/>
              </a:rPr>
              <a:t>i</a:t>
            </a:r>
            <a:r>
              <a:rPr sz="1600" spc="0" dirty="0" smtClean="0">
                <a:latin typeface="Calibri"/>
                <a:cs typeface="Calibri"/>
              </a:rPr>
              <a:t>s</a:t>
            </a:r>
            <a:r>
              <a:rPr sz="1600" spc="-35" dirty="0" smtClean="0">
                <a:latin typeface="Calibri"/>
                <a:cs typeface="Calibri"/>
              </a:rPr>
              <a:t> </a:t>
            </a:r>
            <a:r>
              <a:rPr sz="1600" spc="-9" dirty="0" smtClean="0">
                <a:latin typeface="Calibri"/>
                <a:cs typeface="Calibri"/>
              </a:rPr>
              <a:t>a</a:t>
            </a:r>
            <a:r>
              <a:rPr sz="1600" spc="-19" dirty="0" smtClean="0">
                <a:latin typeface="Calibri"/>
                <a:cs typeface="Calibri"/>
              </a:rPr>
              <a:t>t</a:t>
            </a:r>
            <a:r>
              <a:rPr sz="1600" spc="-4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e</a:t>
            </a:r>
            <a:r>
              <a:rPr sz="1600" spc="-14" dirty="0" smtClean="0">
                <a:latin typeface="Calibri"/>
                <a:cs typeface="Calibri"/>
              </a:rPr>
              <a:t>n</a:t>
            </a:r>
            <a:r>
              <a:rPr sz="1600" spc="4" dirty="0" smtClean="0">
                <a:latin typeface="Calibri"/>
                <a:cs typeface="Calibri"/>
              </a:rPr>
              <a:t>ti</a:t>
            </a:r>
            <a:r>
              <a:rPr sz="1600" spc="0" dirty="0" smtClean="0">
                <a:latin typeface="Calibri"/>
                <a:cs typeface="Calibri"/>
              </a:rPr>
              <a:t>on</a:t>
            </a:r>
            <a:r>
              <a:rPr sz="1600" spc="-6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à</a:t>
            </a:r>
            <a:r>
              <a:rPr sz="1600" spc="-7" dirty="0" smtClean="0">
                <a:latin typeface="Calibri"/>
                <a:cs typeface="Calibri"/>
              </a:rPr>
              <a:t> </a:t>
            </a:r>
            <a:r>
              <a:rPr sz="1600" spc="4" dirty="0" smtClean="0">
                <a:latin typeface="Calibri"/>
                <a:cs typeface="Calibri"/>
              </a:rPr>
              <a:t>l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11" dirty="0" smtClean="0">
                <a:latin typeface="Calibri"/>
                <a:cs typeface="Calibri"/>
              </a:rPr>
              <a:t> </a:t>
            </a:r>
            <a:r>
              <a:rPr sz="1600" spc="-14" dirty="0" smtClean="0">
                <a:latin typeface="Calibri"/>
                <a:cs typeface="Calibri"/>
              </a:rPr>
              <a:t>c</a:t>
            </a:r>
            <a:r>
              <a:rPr sz="1600" spc="0" dirty="0" smtClean="0">
                <a:latin typeface="Calibri"/>
                <a:cs typeface="Calibri"/>
              </a:rPr>
              <a:t>omp</a:t>
            </a:r>
            <a:r>
              <a:rPr sz="1600" spc="-9" dirty="0" smtClean="0">
                <a:latin typeface="Calibri"/>
                <a:cs typeface="Calibri"/>
              </a:rPr>
              <a:t>a</a:t>
            </a:r>
            <a:r>
              <a:rPr sz="1600" spc="4" dirty="0" smtClean="0">
                <a:latin typeface="Calibri"/>
                <a:cs typeface="Calibri"/>
              </a:rPr>
              <a:t>tili</a:t>
            </a:r>
            <a:r>
              <a:rPr sz="1600" spc="-4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é</a:t>
            </a:r>
            <a:r>
              <a:rPr sz="1600" spc="-82" dirty="0" smtClean="0">
                <a:latin typeface="Calibri"/>
                <a:cs typeface="Calibri"/>
              </a:rPr>
              <a:t> </a:t>
            </a:r>
            <a:r>
              <a:rPr sz="1600" spc="-19" dirty="0" smtClean="0">
                <a:latin typeface="Calibri"/>
                <a:cs typeface="Calibri"/>
              </a:rPr>
              <a:t>a</a:t>
            </a:r>
            <a:r>
              <a:rPr sz="1600" spc="-9" dirty="0" smtClean="0">
                <a:latin typeface="Calibri"/>
                <a:cs typeface="Calibri"/>
              </a:rPr>
              <a:t>v</a:t>
            </a:r>
            <a:r>
              <a:rPr sz="1600" spc="0" dirty="0" smtClean="0">
                <a:latin typeface="Calibri"/>
                <a:cs typeface="Calibri"/>
              </a:rPr>
              <a:t>ec</a:t>
            </a:r>
            <a:r>
              <a:rPr sz="1600" spc="-29" dirty="0" smtClean="0">
                <a:latin typeface="Calibri"/>
                <a:cs typeface="Calibri"/>
              </a:rPr>
              <a:t> </a:t>
            </a:r>
            <a:r>
              <a:rPr sz="1600" spc="4" dirty="0" smtClean="0">
                <a:latin typeface="Calibri"/>
                <a:cs typeface="Calibri"/>
              </a:rPr>
              <a:t>l</a:t>
            </a:r>
            <a:r>
              <a:rPr sz="1600" spc="0" dirty="0" smtClean="0">
                <a:latin typeface="Calibri"/>
                <a:cs typeface="Calibri"/>
              </a:rPr>
              <a:t>es</a:t>
            </a:r>
            <a:r>
              <a:rPr sz="1600" spc="-17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n</a:t>
            </a:r>
            <a:r>
              <a:rPr sz="1600" spc="-25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vi</a:t>
            </a:r>
            <a:r>
              <a:rPr sz="1600" spc="-14" dirty="0" smtClean="0">
                <a:latin typeface="Calibri"/>
                <a:cs typeface="Calibri"/>
              </a:rPr>
              <a:t>g</a:t>
            </a:r>
            <a:r>
              <a:rPr sz="1600" spc="-9" dirty="0" smtClean="0">
                <a:latin typeface="Calibri"/>
                <a:cs typeface="Calibri"/>
              </a:rPr>
              <a:t>a</a:t>
            </a:r>
            <a:r>
              <a:rPr sz="1600" spc="-19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eu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732739" y="3381511"/>
            <a:ext cx="4228059" cy="2936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811">
              <a:lnSpc>
                <a:spcPts val="2235"/>
              </a:lnSpc>
              <a:spcBef>
                <a:spcPts val="111"/>
              </a:spcBef>
            </a:pPr>
            <a:r>
              <a:rPr sz="1800" spc="0" baseline="-4904" dirty="0" smtClean="0">
                <a:latin typeface="Courier New"/>
                <a:cs typeface="Courier New"/>
              </a:rPr>
              <a:t>et</a:t>
            </a:r>
            <a:r>
              <a:rPr sz="1800" spc="9" baseline="-4904" dirty="0" smtClean="0">
                <a:latin typeface="Courier New"/>
                <a:cs typeface="Courier New"/>
              </a:rPr>
              <a:t> </a:t>
            </a:r>
            <a:r>
              <a:rPr sz="1800" spc="0" baseline="-4904" dirty="0" smtClean="0">
                <a:latin typeface="Courier New"/>
                <a:cs typeface="Courier New"/>
              </a:rPr>
              <a:t>v</a:t>
            </a:r>
            <a:r>
              <a:rPr sz="1800" spc="9" baseline="-4904" dirty="0" smtClean="0">
                <a:latin typeface="Courier New"/>
                <a:cs typeface="Courier New"/>
              </a:rPr>
              <a:t>a</a:t>
            </a:r>
            <a:r>
              <a:rPr sz="1800" spc="0" baseline="-4904" dirty="0" smtClean="0">
                <a:latin typeface="Courier New"/>
                <a:cs typeface="Courier New"/>
              </a:rPr>
              <a:t>r</a:t>
            </a:r>
            <a:r>
              <a:rPr sz="1800" spc="9" baseline="-4904" dirty="0" smtClean="0">
                <a:latin typeface="Courier New"/>
                <a:cs typeface="Courier New"/>
              </a:rPr>
              <a:t>ié</a:t>
            </a:r>
            <a:r>
              <a:rPr sz="1800" spc="0" baseline="-4904" dirty="0" smtClean="0">
                <a:latin typeface="Courier New"/>
                <a:cs typeface="Courier New"/>
              </a:rPr>
              <a:t>e </a:t>
            </a:r>
            <a:r>
              <a:rPr sz="1800" spc="9" baseline="-4904" dirty="0" smtClean="0">
                <a:latin typeface="Courier New"/>
                <a:cs typeface="Courier New"/>
              </a:rPr>
              <a:t>q</a:t>
            </a:r>
            <a:r>
              <a:rPr sz="1800" spc="0" baseline="-4904" dirty="0" smtClean="0">
                <a:latin typeface="Courier New"/>
                <a:cs typeface="Courier New"/>
              </a:rPr>
              <a:t>ui</a:t>
            </a:r>
            <a:r>
              <a:rPr sz="1800" spc="9" baseline="-4904" dirty="0" smtClean="0">
                <a:latin typeface="Courier New"/>
                <a:cs typeface="Courier New"/>
              </a:rPr>
              <a:t> </a:t>
            </a:r>
            <a:r>
              <a:rPr sz="1800" spc="0" baseline="-4904" dirty="0" smtClean="0">
                <a:latin typeface="Courier New"/>
                <a:cs typeface="Courier New"/>
              </a:rPr>
              <a:t>a</a:t>
            </a:r>
            <a:r>
              <a:rPr sz="1800" spc="9" baseline="-4904" dirty="0" smtClean="0">
                <a:latin typeface="Courier New"/>
                <a:cs typeface="Courier New"/>
              </a:rPr>
              <a:t> </a:t>
            </a:r>
            <a:r>
              <a:rPr sz="1800" spc="0" baseline="-4904" dirty="0" smtClean="0">
                <a:latin typeface="Courier New"/>
                <a:cs typeface="Courier New"/>
              </a:rPr>
              <a:t>su</a:t>
            </a:r>
            <a:r>
              <a:rPr sz="1800" spc="9" baseline="-4904" dirty="0" smtClean="0">
                <a:latin typeface="Courier New"/>
                <a:cs typeface="Courier New"/>
              </a:rPr>
              <a:t> </a:t>
            </a:r>
            <a:r>
              <a:rPr sz="1800" spc="0" baseline="-4904" dirty="0" smtClean="0">
                <a:latin typeface="Courier New"/>
                <a:cs typeface="Courier New"/>
              </a:rPr>
              <a:t>s</a:t>
            </a:r>
            <a:r>
              <a:rPr sz="1800" spc="9" baseline="-4904" dirty="0" smtClean="0">
                <a:latin typeface="Courier New"/>
                <a:cs typeface="Courier New"/>
              </a:rPr>
              <a:t>'</a:t>
            </a:r>
            <a:r>
              <a:rPr sz="1800" spc="0" baseline="-4904" dirty="0" smtClean="0">
                <a:latin typeface="Courier New"/>
                <a:cs typeface="Courier New"/>
              </a:rPr>
              <a:t>a</a:t>
            </a:r>
            <a:r>
              <a:rPr sz="1800" spc="9" baseline="-4904" dirty="0" smtClean="0">
                <a:latin typeface="Courier New"/>
                <a:cs typeface="Courier New"/>
              </a:rPr>
              <a:t>da</a:t>
            </a:r>
            <a:r>
              <a:rPr sz="1800" spc="0" baseline="-4904" dirty="0" smtClean="0">
                <a:latin typeface="Courier New"/>
                <a:cs typeface="Courier New"/>
              </a:rPr>
              <a:t>pt</a:t>
            </a:r>
            <a:r>
              <a:rPr sz="1800" spc="9" baseline="-4904" dirty="0" smtClean="0">
                <a:latin typeface="Courier New"/>
                <a:cs typeface="Courier New"/>
              </a:rPr>
              <a:t>e</a:t>
            </a:r>
            <a:r>
              <a:rPr sz="1800" spc="0" baseline="-4904" dirty="0" smtClean="0">
                <a:latin typeface="Courier New"/>
                <a:cs typeface="Courier New"/>
              </a:rPr>
              <a:t>r </a:t>
            </a:r>
            <a:r>
              <a:rPr sz="1800" spc="9" baseline="-4904" dirty="0" smtClean="0">
                <a:latin typeface="Courier New"/>
                <a:cs typeface="Courier New"/>
              </a:rPr>
              <a:t>a</a:t>
            </a:r>
            <a:r>
              <a:rPr sz="1800" spc="0" baseline="-4904" dirty="0" smtClean="0">
                <a:latin typeface="Courier New"/>
                <a:cs typeface="Courier New"/>
              </a:rPr>
              <a:t>ux        </a:t>
            </a:r>
            <a:r>
              <a:rPr sz="1800" spc="554" baseline="-4904" dirty="0" smtClean="0">
                <a:latin typeface="Courier New"/>
                <a:cs typeface="Courier New"/>
              </a:rPr>
              <a:t> </a:t>
            </a:r>
            <a:r>
              <a:rPr sz="2400" b="1" spc="0" baseline="22068" dirty="0" smtClean="0">
                <a:solidFill>
                  <a:srgbClr val="000080"/>
                </a:solidFill>
                <a:latin typeface="Courier New"/>
                <a:cs typeface="Courier New"/>
              </a:rPr>
              <a:t>#</a:t>
            </a:r>
            <a:endParaRPr sz="1600">
              <a:latin typeface="Courier New"/>
              <a:cs typeface="Courier New"/>
            </a:endParaRPr>
          </a:p>
          <a:p>
            <a:pPr marL="92811" marR="54458">
              <a:lnSpc>
                <a:spcPct val="94401"/>
              </a:lnSpc>
            </a:pPr>
            <a:r>
              <a:rPr sz="1200" spc="0" dirty="0" smtClean="0">
                <a:latin typeface="Courier New"/>
                <a:cs typeface="Courier New"/>
              </a:rPr>
              <a:t>a</a:t>
            </a:r>
            <a:r>
              <a:rPr sz="1200" spc="9" dirty="0" smtClean="0">
                <a:latin typeface="Courier New"/>
                <a:cs typeface="Courier New"/>
              </a:rPr>
              <a:t>c</a:t>
            </a:r>
            <a:r>
              <a:rPr sz="1200" spc="0" dirty="0" smtClean="0">
                <a:latin typeface="Courier New"/>
                <a:cs typeface="Courier New"/>
              </a:rPr>
              <a:t>ci</a:t>
            </a:r>
            <a:r>
              <a:rPr sz="1200" spc="9" dirty="0" smtClean="0">
                <a:latin typeface="Courier New"/>
                <a:cs typeface="Courier New"/>
              </a:rPr>
              <a:t>d</a:t>
            </a:r>
            <a:r>
              <a:rPr sz="1200" spc="0" dirty="0" smtClean="0">
                <a:latin typeface="Courier New"/>
                <a:cs typeface="Courier New"/>
              </a:rPr>
              <a:t>e</a:t>
            </a:r>
            <a:r>
              <a:rPr sz="1200" spc="9" dirty="0" smtClean="0">
                <a:latin typeface="Courier New"/>
                <a:cs typeface="Courier New"/>
              </a:rPr>
              <a:t>nt</a:t>
            </a:r>
            <a:r>
              <a:rPr sz="1200" spc="0" dirty="0" smtClean="0">
                <a:latin typeface="Courier New"/>
                <a:cs typeface="Courier New"/>
              </a:rPr>
              <a:t>és</a:t>
            </a:r>
            <a:r>
              <a:rPr sz="1200" spc="9" dirty="0" smtClean="0">
                <a:latin typeface="Courier New"/>
                <a:cs typeface="Courier New"/>
              </a:rPr>
              <a:t> </a:t>
            </a:r>
            <a:r>
              <a:rPr sz="1200" spc="0" dirty="0" smtClean="0">
                <a:latin typeface="Courier New"/>
                <a:cs typeface="Courier New"/>
              </a:rPr>
              <a:t>et</a:t>
            </a:r>
            <a:r>
              <a:rPr sz="1200" spc="9" dirty="0" smtClean="0">
                <a:latin typeface="Courier New"/>
                <a:cs typeface="Courier New"/>
              </a:rPr>
              <a:t> </a:t>
            </a:r>
            <a:r>
              <a:rPr sz="1200" spc="0" dirty="0" smtClean="0">
                <a:latin typeface="Courier New"/>
                <a:cs typeface="Courier New"/>
              </a:rPr>
              <a:t>a</a:t>
            </a:r>
            <a:r>
              <a:rPr sz="1200" spc="9" dirty="0" smtClean="0">
                <a:latin typeface="Courier New"/>
                <a:cs typeface="Courier New"/>
              </a:rPr>
              <a:t>u</a:t>
            </a:r>
            <a:r>
              <a:rPr sz="1200" spc="0" dirty="0" smtClean="0">
                <a:latin typeface="Courier New"/>
                <a:cs typeface="Courier New"/>
              </a:rPr>
              <a:t>x</a:t>
            </a:r>
            <a:r>
              <a:rPr sz="1200" spc="9" dirty="0" smtClean="0">
                <a:latin typeface="Courier New"/>
                <a:cs typeface="Courier New"/>
              </a:rPr>
              <a:t> </a:t>
            </a:r>
            <a:r>
              <a:rPr sz="1200" spc="0" dirty="0" smtClean="0">
                <a:latin typeface="Courier New"/>
                <a:cs typeface="Courier New"/>
              </a:rPr>
              <a:t>al</a:t>
            </a:r>
            <a:r>
              <a:rPr sz="1200" spc="9" dirty="0" smtClean="0">
                <a:latin typeface="Courier New"/>
                <a:cs typeface="Courier New"/>
              </a:rPr>
              <a:t>t</a:t>
            </a:r>
            <a:r>
              <a:rPr sz="1200" spc="0" dirty="0" smtClean="0">
                <a:latin typeface="Courier New"/>
                <a:cs typeface="Courier New"/>
              </a:rPr>
              <a:t>i</a:t>
            </a:r>
            <a:r>
              <a:rPr sz="1200" spc="9" dirty="0" smtClean="0">
                <a:latin typeface="Courier New"/>
                <a:cs typeface="Courier New"/>
              </a:rPr>
              <a:t>tu</a:t>
            </a:r>
            <a:r>
              <a:rPr sz="1200" spc="0" dirty="0" smtClean="0">
                <a:latin typeface="Courier New"/>
                <a:cs typeface="Courier New"/>
              </a:rPr>
              <a:t>des</a:t>
            </a:r>
            <a:r>
              <a:rPr sz="1200" spc="9" dirty="0" smtClean="0">
                <a:latin typeface="Courier New"/>
                <a:cs typeface="Courier New"/>
              </a:rPr>
              <a:t> </a:t>
            </a:r>
            <a:r>
              <a:rPr sz="1200" spc="0" dirty="0" smtClean="0">
                <a:latin typeface="Courier New"/>
                <a:cs typeface="Courier New"/>
              </a:rPr>
              <a:t>e</a:t>
            </a:r>
            <a:r>
              <a:rPr sz="1200" spc="9" dirty="0" smtClean="0">
                <a:latin typeface="Courier New"/>
                <a:cs typeface="Courier New"/>
              </a:rPr>
              <a:t>x</a:t>
            </a:r>
            <a:r>
              <a:rPr sz="1200" spc="0" dirty="0" smtClean="0">
                <a:latin typeface="Courier New"/>
                <a:cs typeface="Courier New"/>
              </a:rPr>
              <a:t>t</a:t>
            </a:r>
            <a:r>
              <a:rPr sz="1200" spc="9" dirty="0" smtClean="0">
                <a:latin typeface="Courier New"/>
                <a:cs typeface="Courier New"/>
              </a:rPr>
              <a:t>r</a:t>
            </a:r>
            <a:r>
              <a:rPr sz="1200" spc="0" dirty="0" smtClean="0">
                <a:latin typeface="Courier New"/>
                <a:cs typeface="Courier New"/>
              </a:rPr>
              <a:t>ê</a:t>
            </a:r>
            <a:r>
              <a:rPr sz="1200" spc="9" dirty="0" smtClean="0">
                <a:latin typeface="Courier New"/>
                <a:cs typeface="Courier New"/>
              </a:rPr>
              <a:t>m</a:t>
            </a:r>
            <a:r>
              <a:rPr sz="1200" spc="0" dirty="0" smtClean="0">
                <a:latin typeface="Courier New"/>
                <a:cs typeface="Courier New"/>
              </a:rPr>
              <a:t>es.</a:t>
            </a:r>
            <a:endParaRPr sz="1200">
              <a:latin typeface="Courier New"/>
              <a:cs typeface="Courier New"/>
            </a:endParaRPr>
          </a:p>
          <a:p>
            <a:pPr marL="92811" marR="54458">
              <a:lnSpc>
                <a:spcPts val="1820"/>
              </a:lnSpc>
              <a:spcBef>
                <a:spcPts val="136"/>
              </a:spcBef>
            </a:pPr>
            <a:r>
              <a:rPr sz="1800" spc="0" baseline="22068" dirty="0" smtClean="0">
                <a:latin typeface="Courier New"/>
                <a:cs typeface="Courier New"/>
              </a:rPr>
              <a:t>d</a:t>
            </a:r>
            <a:r>
              <a:rPr sz="1800" spc="9" baseline="22068" dirty="0" smtClean="0">
                <a:latin typeface="Courier New"/>
                <a:cs typeface="Courier New"/>
              </a:rPr>
              <a:t>e</a:t>
            </a:r>
            <a:r>
              <a:rPr sz="1800" spc="0" baseline="22068" dirty="0" smtClean="0">
                <a:latin typeface="Courier New"/>
                <a:cs typeface="Courier New"/>
              </a:rPr>
              <a:t>s </a:t>
            </a:r>
            <a:r>
              <a:rPr sz="1800" spc="9" baseline="22068" dirty="0" smtClean="0">
                <a:latin typeface="Courier New"/>
                <a:cs typeface="Courier New"/>
              </a:rPr>
              <a:t>A</a:t>
            </a:r>
            <a:r>
              <a:rPr sz="1800" spc="0" baseline="22068" dirty="0" smtClean="0">
                <a:latin typeface="Courier New"/>
                <a:cs typeface="Courier New"/>
              </a:rPr>
              <a:t>l</a:t>
            </a:r>
            <a:r>
              <a:rPr sz="1800" spc="9" baseline="22068" dirty="0" smtClean="0">
                <a:latin typeface="Courier New"/>
                <a:cs typeface="Courier New"/>
              </a:rPr>
              <a:t>pe</a:t>
            </a:r>
            <a:r>
              <a:rPr sz="1800" spc="0" baseline="22068" dirty="0" smtClean="0">
                <a:latin typeface="Courier New"/>
                <a:cs typeface="Courier New"/>
              </a:rPr>
              <a:t>s à</a:t>
            </a:r>
            <a:r>
              <a:rPr sz="1800" spc="9" baseline="22068" dirty="0" smtClean="0">
                <a:latin typeface="Courier New"/>
                <a:cs typeface="Courier New"/>
              </a:rPr>
              <a:t> </a:t>
            </a:r>
            <a:r>
              <a:rPr sz="1800" spc="0" baseline="22068" dirty="0" smtClean="0">
                <a:latin typeface="Courier New"/>
                <a:cs typeface="Courier New"/>
              </a:rPr>
              <a:t>s</a:t>
            </a:r>
            <a:r>
              <a:rPr sz="1800" spc="9" baseline="22068" dirty="0" smtClean="0">
                <a:latin typeface="Courier New"/>
                <a:cs typeface="Courier New"/>
              </a:rPr>
              <a:t>o</a:t>
            </a:r>
            <a:r>
              <a:rPr sz="1800" spc="0" baseline="22068" dirty="0" smtClean="0">
                <a:latin typeface="Courier New"/>
                <a:cs typeface="Courier New"/>
              </a:rPr>
              <a:t>n</a:t>
            </a:r>
            <a:r>
              <a:rPr sz="1800" spc="9" baseline="22068" dirty="0" smtClean="0">
                <a:latin typeface="Courier New"/>
                <a:cs typeface="Courier New"/>
              </a:rPr>
              <a:t> </a:t>
            </a:r>
            <a:r>
              <a:rPr sz="1800" spc="0" baseline="22068" dirty="0" smtClean="0">
                <a:latin typeface="Courier New"/>
                <a:cs typeface="Courier New"/>
              </a:rPr>
              <a:t>s</a:t>
            </a:r>
            <a:r>
              <a:rPr sz="1800" spc="9" baseline="22068" dirty="0" smtClean="0">
                <a:latin typeface="Courier New"/>
                <a:cs typeface="Courier New"/>
              </a:rPr>
              <a:t>o</a:t>
            </a:r>
            <a:r>
              <a:rPr sz="1800" spc="0" baseline="22068" dirty="0" smtClean="0">
                <a:latin typeface="Courier New"/>
                <a:cs typeface="Courier New"/>
              </a:rPr>
              <a:t>mm</a:t>
            </a:r>
            <a:r>
              <a:rPr sz="1800" spc="9" baseline="22068" dirty="0" smtClean="0">
                <a:latin typeface="Courier New"/>
                <a:cs typeface="Courier New"/>
              </a:rPr>
              <a:t>e</a:t>
            </a:r>
            <a:r>
              <a:rPr sz="1800" spc="0" baseline="22068" dirty="0" smtClean="0">
                <a:latin typeface="Courier New"/>
                <a:cs typeface="Courier New"/>
              </a:rPr>
              <a:t>t</a:t>
            </a:r>
            <a:r>
              <a:rPr sz="1800" spc="9" baseline="22068" dirty="0" smtClean="0">
                <a:latin typeface="Courier New"/>
                <a:cs typeface="Courier New"/>
              </a:rPr>
              <a:t> l</a:t>
            </a:r>
            <a:r>
              <a:rPr sz="1800" spc="0" baseline="22068" dirty="0" smtClean="0">
                <a:latin typeface="Courier New"/>
                <a:cs typeface="Courier New"/>
              </a:rPr>
              <a:t>e </a:t>
            </a:r>
            <a:r>
              <a:rPr sz="1800" spc="9" baseline="22068" dirty="0" smtClean="0">
                <a:latin typeface="Courier New"/>
                <a:cs typeface="Courier New"/>
              </a:rPr>
              <a:t>p</a:t>
            </a:r>
            <a:r>
              <a:rPr sz="1800" spc="0" baseline="22068" dirty="0" smtClean="0">
                <a:latin typeface="Courier New"/>
                <a:cs typeface="Courier New"/>
              </a:rPr>
              <a:t>lus</a:t>
            </a:r>
            <a:r>
              <a:rPr sz="1800" spc="9" baseline="22068" dirty="0" smtClean="0">
                <a:latin typeface="Courier New"/>
                <a:cs typeface="Courier New"/>
              </a:rPr>
              <a:t> h</a:t>
            </a:r>
            <a:r>
              <a:rPr sz="1800" spc="0" baseline="22068" dirty="0" smtClean="0">
                <a:latin typeface="Courier New"/>
                <a:cs typeface="Courier New"/>
              </a:rPr>
              <a:t>a</a:t>
            </a:r>
            <a:r>
              <a:rPr sz="1800" spc="9" baseline="22068" dirty="0" smtClean="0">
                <a:latin typeface="Courier New"/>
                <a:cs typeface="Courier New"/>
              </a:rPr>
              <a:t>u</a:t>
            </a:r>
            <a:r>
              <a:rPr sz="1800" spc="0" baseline="22068" dirty="0" smtClean="0">
                <a:latin typeface="Courier New"/>
                <a:cs typeface="Courier New"/>
              </a:rPr>
              <a:t>t     </a:t>
            </a:r>
            <a:r>
              <a:rPr sz="1800" spc="529" baseline="22068" dirty="0" smtClean="0">
                <a:latin typeface="Courier New"/>
                <a:cs typeface="Courier New"/>
              </a:rPr>
              <a:t> </a:t>
            </a:r>
            <a:r>
              <a:rPr sz="2400" b="1" spc="0" baseline="-7356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R="54458">
              <a:lnSpc>
                <a:spcPts val="840"/>
              </a:lnSpc>
            </a:pPr>
            <a:r>
              <a:rPr sz="1800" spc="9" baseline="4904" dirty="0" smtClean="0">
                <a:latin typeface="Courier New"/>
                <a:cs typeface="Courier New"/>
              </a:rPr>
              <a:t>l</a:t>
            </a:r>
            <a:r>
              <a:rPr sz="1800" spc="0" baseline="4904" dirty="0" smtClean="0">
                <a:latin typeface="Courier New"/>
                <a:cs typeface="Courier New"/>
              </a:rPr>
              <a:t>e</a:t>
            </a:r>
            <a:r>
              <a:rPr sz="1800" spc="9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Mo</a:t>
            </a:r>
            <a:r>
              <a:rPr sz="1800" spc="9" baseline="4904" dirty="0" smtClean="0">
                <a:latin typeface="Courier New"/>
                <a:cs typeface="Courier New"/>
              </a:rPr>
              <a:t>nt-B</a:t>
            </a:r>
            <a:r>
              <a:rPr sz="1800" spc="0" baseline="4904" dirty="0" smtClean="0">
                <a:latin typeface="Courier New"/>
                <a:cs typeface="Courier New"/>
              </a:rPr>
              <a:t>la</a:t>
            </a:r>
            <a:r>
              <a:rPr sz="1800" spc="9" baseline="4904" dirty="0" smtClean="0">
                <a:latin typeface="Courier New"/>
                <a:cs typeface="Courier New"/>
              </a:rPr>
              <a:t>n</a:t>
            </a:r>
            <a:r>
              <a:rPr sz="1800" spc="0" baseline="4904" dirty="0" smtClean="0">
                <a:latin typeface="Courier New"/>
                <a:cs typeface="Courier New"/>
              </a:rPr>
              <a:t>c,</a:t>
            </a:r>
            <a:r>
              <a:rPr sz="1800" spc="9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la</a:t>
            </a:r>
            <a:r>
              <a:rPr sz="1800" spc="9" baseline="4904" dirty="0" smtClean="0">
                <a:latin typeface="Courier New"/>
                <a:cs typeface="Courier New"/>
              </a:rPr>
              <a:t> f</a:t>
            </a:r>
            <a:r>
              <a:rPr sz="1800" spc="0" baseline="4904" dirty="0" smtClean="0">
                <a:latin typeface="Courier New"/>
                <a:cs typeface="Courier New"/>
              </a:rPr>
              <a:t>au</a:t>
            </a:r>
            <a:r>
              <a:rPr sz="1800" spc="9" baseline="4904" dirty="0" smtClean="0">
                <a:latin typeface="Courier New"/>
                <a:cs typeface="Courier New"/>
              </a:rPr>
              <a:t>n</a:t>
            </a:r>
            <a:r>
              <a:rPr sz="1800" spc="0" baseline="4904" dirty="0" smtClean="0">
                <a:latin typeface="Courier New"/>
                <a:cs typeface="Courier New"/>
              </a:rPr>
              <a:t>e</a:t>
            </a:r>
            <a:r>
              <a:rPr sz="1800" spc="9" baseline="4904" dirty="0" smtClean="0">
                <a:latin typeface="Courier New"/>
                <a:cs typeface="Courier New"/>
              </a:rPr>
              <a:t> v</a:t>
            </a:r>
            <a:r>
              <a:rPr sz="1800" spc="0" baseline="4904" dirty="0" smtClean="0">
                <a:latin typeface="Courier New"/>
                <a:cs typeface="Courier New"/>
              </a:rPr>
              <a:t>ar</a:t>
            </a:r>
            <a:r>
              <a:rPr sz="1800" spc="9" baseline="4904" dirty="0" smtClean="0">
                <a:latin typeface="Courier New"/>
                <a:cs typeface="Courier New"/>
              </a:rPr>
              <a:t>i</a:t>
            </a:r>
            <a:r>
              <a:rPr sz="1800" spc="0" baseline="4904" dirty="0" smtClean="0">
                <a:latin typeface="Courier New"/>
                <a:cs typeface="Courier New"/>
              </a:rPr>
              <a:t>e </a:t>
            </a:r>
            <a:r>
              <a:rPr sz="1800" spc="9" baseline="4904" dirty="0" smtClean="0">
                <a:latin typeface="Courier New"/>
                <a:cs typeface="Courier New"/>
              </a:rPr>
              <a:t>s</a:t>
            </a:r>
            <a:r>
              <a:rPr sz="1800" spc="0" baseline="4904" dirty="0" smtClean="0">
                <a:latin typeface="Courier New"/>
                <a:cs typeface="Courier New"/>
              </a:rPr>
              <a:t>u</a:t>
            </a:r>
            <a:r>
              <a:rPr sz="1800" spc="9" baseline="4904" dirty="0" smtClean="0">
                <a:latin typeface="Courier New"/>
                <a:cs typeface="Courier New"/>
              </a:rPr>
              <a:t>i</a:t>
            </a:r>
            <a:r>
              <a:rPr sz="1800" spc="0" baseline="4904" dirty="0" smtClean="0">
                <a:latin typeface="Courier New"/>
                <a:cs typeface="Courier New"/>
              </a:rPr>
              <a:t>v</a:t>
            </a:r>
            <a:r>
              <a:rPr sz="1800" spc="9" baseline="4904" dirty="0" smtClean="0">
                <a:latin typeface="Courier New"/>
                <a:cs typeface="Courier New"/>
              </a:rPr>
              <a:t>a</a:t>
            </a:r>
            <a:r>
              <a:rPr sz="1800" spc="0" baseline="4904" dirty="0" smtClean="0">
                <a:latin typeface="Courier New"/>
                <a:cs typeface="Courier New"/>
              </a:rPr>
              <a:t>nt</a:t>
            </a:r>
            <a:endParaRPr sz="1200">
              <a:latin typeface="Courier New"/>
              <a:cs typeface="Courier New"/>
            </a:endParaRPr>
          </a:p>
          <a:p>
            <a:pPr marR="11354">
              <a:lnSpc>
                <a:spcPts val="1565"/>
              </a:lnSpc>
              <a:spcBef>
                <a:spcPts val="36"/>
              </a:spcBef>
            </a:pPr>
            <a:r>
              <a:rPr sz="1800" spc="9" baseline="4904" dirty="0" smtClean="0">
                <a:latin typeface="Courier New"/>
                <a:cs typeface="Courier New"/>
              </a:rPr>
              <a:t>u</a:t>
            </a:r>
            <a:r>
              <a:rPr sz="1800" spc="0" baseline="4904" dirty="0" smtClean="0">
                <a:latin typeface="Courier New"/>
                <a:cs typeface="Courier New"/>
              </a:rPr>
              <a:t>d</a:t>
            </a:r>
            <a:r>
              <a:rPr sz="1800" spc="9" baseline="4904" dirty="0" smtClean="0">
                <a:latin typeface="Courier New"/>
                <a:cs typeface="Courier New"/>
              </a:rPr>
              <a:t>e</a:t>
            </a:r>
            <a:r>
              <a:rPr sz="1800" spc="0" baseline="4904" dirty="0" smtClean="0">
                <a:latin typeface="Courier New"/>
                <a:cs typeface="Courier New"/>
              </a:rPr>
              <a:t>.                                     </a:t>
            </a:r>
            <a:r>
              <a:rPr sz="1800" spc="684" baseline="4904" dirty="0" smtClean="0"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#</a:t>
            </a:r>
            <a:endParaRPr sz="1600">
              <a:latin typeface="Courier New"/>
              <a:cs typeface="Courier New"/>
            </a:endParaRPr>
          </a:p>
          <a:p>
            <a:pPr marL="40157" marR="54458">
              <a:lnSpc>
                <a:spcPts val="2020"/>
              </a:lnSpc>
              <a:spcBef>
                <a:spcPts val="22"/>
              </a:spcBef>
            </a:pP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od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40081" marR="54458">
              <a:lnSpc>
                <a:spcPts val="1939"/>
              </a:lnSpc>
            </a:pP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latin typeface="Courier New"/>
                <a:cs typeface="Courier New"/>
              </a:rPr>
              <a:t>&gt;                         </a:t>
            </a:r>
            <a:r>
              <a:rPr sz="1800" spc="389" dirty="0" smtClean="0">
                <a:latin typeface="Courier New"/>
                <a:cs typeface="Courier New"/>
              </a:rPr>
              <a:t> </a:t>
            </a:r>
            <a:r>
              <a:rPr sz="2400" b="1" spc="0" baseline="-3678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R="54458" algn="r">
              <a:lnSpc>
                <a:spcPct val="94401"/>
              </a:lnSpc>
              <a:spcBef>
                <a:spcPts val="36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#</a:t>
            </a:r>
            <a:endParaRPr sz="1600">
              <a:latin typeface="Courier New"/>
              <a:cs typeface="Courier New"/>
            </a:endParaRPr>
          </a:p>
          <a:p>
            <a:pPr marR="176358" algn="r">
              <a:lnSpc>
                <a:spcPct val="94401"/>
              </a:lnSpc>
              <a:spcBef>
                <a:spcPts val="2353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7260" y="3330715"/>
            <a:ext cx="3998747" cy="2878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95" marR="474696" algn="just">
              <a:lnSpc>
                <a:spcPts val="1240"/>
              </a:lnSpc>
              <a:spcBef>
                <a:spcPts val="62"/>
              </a:spcBef>
            </a:pPr>
            <a:r>
              <a:rPr sz="1800" spc="0" baseline="4904" dirty="0" smtClean="0">
                <a:latin typeface="Courier New"/>
                <a:cs typeface="Courier New"/>
              </a:rPr>
              <a:t>es</a:t>
            </a:r>
            <a:r>
              <a:rPr sz="1800" spc="9" baseline="4904" dirty="0" smtClean="0">
                <a:latin typeface="Courier New"/>
                <a:cs typeface="Courier New"/>
              </a:rPr>
              <a:t> A</a:t>
            </a:r>
            <a:r>
              <a:rPr sz="1800" spc="0" baseline="4904" dirty="0" smtClean="0">
                <a:latin typeface="Courier New"/>
                <a:cs typeface="Courier New"/>
              </a:rPr>
              <a:t>lp</a:t>
            </a:r>
            <a:r>
              <a:rPr sz="1800" spc="9" baseline="4904" dirty="0" smtClean="0">
                <a:latin typeface="Courier New"/>
                <a:cs typeface="Courier New"/>
              </a:rPr>
              <a:t>e</a:t>
            </a:r>
            <a:r>
              <a:rPr sz="1800" spc="0" baseline="4904" dirty="0" smtClean="0">
                <a:latin typeface="Courier New"/>
                <a:cs typeface="Courier New"/>
              </a:rPr>
              <a:t>s</a:t>
            </a:r>
            <a:r>
              <a:rPr sz="1800" spc="9" baseline="4904" dirty="0" smtClean="0">
                <a:latin typeface="Courier New"/>
                <a:cs typeface="Courier New"/>
              </a:rPr>
              <a:t> c</a:t>
            </a:r>
            <a:r>
              <a:rPr sz="1800" spc="0" baseline="4904" dirty="0" smtClean="0">
                <a:latin typeface="Courier New"/>
                <a:cs typeface="Courier New"/>
              </a:rPr>
              <a:t>on</a:t>
            </a:r>
            <a:r>
              <a:rPr sz="1800" spc="9" baseline="4904" dirty="0" smtClean="0">
                <a:latin typeface="Courier New"/>
                <a:cs typeface="Courier New"/>
              </a:rPr>
              <a:t>n</a:t>
            </a:r>
            <a:r>
              <a:rPr sz="1800" spc="0" baseline="4904" dirty="0" smtClean="0">
                <a:latin typeface="Courier New"/>
                <a:cs typeface="Courier New"/>
              </a:rPr>
              <a:t>ai</a:t>
            </a:r>
            <a:r>
              <a:rPr sz="1800" spc="9" baseline="4904" dirty="0" smtClean="0">
                <a:latin typeface="Courier New"/>
                <a:cs typeface="Courier New"/>
              </a:rPr>
              <a:t>s</a:t>
            </a:r>
            <a:r>
              <a:rPr sz="1800" spc="0" baseline="4904" dirty="0" smtClean="0">
                <a:latin typeface="Courier New"/>
                <a:cs typeface="Courier New"/>
              </a:rPr>
              <a:t>s</a:t>
            </a:r>
            <a:r>
              <a:rPr sz="1800" spc="9" baseline="4904" dirty="0" smtClean="0">
                <a:latin typeface="Courier New"/>
                <a:cs typeface="Courier New"/>
              </a:rPr>
              <a:t>e</a:t>
            </a:r>
            <a:r>
              <a:rPr sz="1800" spc="0" baseline="4904" dirty="0" smtClean="0">
                <a:latin typeface="Courier New"/>
                <a:cs typeface="Courier New"/>
              </a:rPr>
              <a:t>nt</a:t>
            </a:r>
            <a:r>
              <a:rPr sz="1800" spc="9" baseline="4904" dirty="0" smtClean="0">
                <a:latin typeface="Courier New"/>
                <a:cs typeface="Courier New"/>
              </a:rPr>
              <a:t> </a:t>
            </a:r>
            <a:r>
              <a:rPr sz="1800" spc="0" baseline="4904" dirty="0" smtClean="0">
                <a:latin typeface="Courier New"/>
                <a:cs typeface="Courier New"/>
              </a:rPr>
              <a:t>u</a:t>
            </a:r>
            <a:r>
              <a:rPr sz="1800" spc="9" baseline="4904" dirty="0" smtClean="0">
                <a:latin typeface="Courier New"/>
                <a:cs typeface="Courier New"/>
              </a:rPr>
              <a:t>n</a:t>
            </a:r>
            <a:r>
              <a:rPr sz="1800" spc="0" baseline="4904" dirty="0" smtClean="0">
                <a:latin typeface="Courier New"/>
                <a:cs typeface="Courier New"/>
              </a:rPr>
              <a:t>e</a:t>
            </a:r>
            <a:r>
              <a:rPr sz="1800" spc="9" baseline="4904" dirty="0" smtClean="0">
                <a:latin typeface="Courier New"/>
                <a:cs typeface="Courier New"/>
              </a:rPr>
              <a:t> f</a:t>
            </a:r>
            <a:r>
              <a:rPr sz="1800" spc="0" baseline="4904" dirty="0" smtClean="0">
                <a:latin typeface="Courier New"/>
                <a:cs typeface="Courier New"/>
              </a:rPr>
              <a:t>au</a:t>
            </a:r>
            <a:r>
              <a:rPr sz="1800" spc="9" baseline="4904" dirty="0" smtClean="0">
                <a:latin typeface="Courier New"/>
                <a:cs typeface="Courier New"/>
              </a:rPr>
              <a:t>n</a:t>
            </a:r>
            <a:r>
              <a:rPr sz="1800" spc="0" baseline="4904" dirty="0" smtClean="0">
                <a:latin typeface="Courier New"/>
                <a:cs typeface="Courier New"/>
              </a:rPr>
              <a:t>e </a:t>
            </a:r>
            <a:r>
              <a:rPr sz="1800" spc="9" baseline="4904" dirty="0" smtClean="0">
                <a:latin typeface="Courier New"/>
                <a:cs typeface="Courier New"/>
              </a:rPr>
              <a:t>s</a:t>
            </a:r>
            <a:r>
              <a:rPr sz="1800" spc="0" baseline="4904" dirty="0" smtClean="0">
                <a:latin typeface="Courier New"/>
                <a:cs typeface="Courier New"/>
              </a:rPr>
              <a:t>a</a:t>
            </a:r>
            <a:r>
              <a:rPr sz="1800" spc="9" baseline="4904" dirty="0" smtClean="0">
                <a:latin typeface="Courier New"/>
                <a:cs typeface="Courier New"/>
              </a:rPr>
              <a:t>u</a:t>
            </a:r>
            <a:r>
              <a:rPr sz="1800" spc="0" baseline="4904" dirty="0" smtClean="0">
                <a:latin typeface="Courier New"/>
                <a:cs typeface="Courier New"/>
              </a:rPr>
              <a:t>v</a:t>
            </a:r>
            <a:r>
              <a:rPr sz="1800" spc="9" baseline="4904" dirty="0" smtClean="0">
                <a:latin typeface="Courier New"/>
                <a:cs typeface="Courier New"/>
              </a:rPr>
              <a:t>a</a:t>
            </a:r>
            <a:r>
              <a:rPr sz="1800" spc="0" baseline="4904" dirty="0" smtClean="0">
                <a:latin typeface="Courier New"/>
                <a:cs typeface="Courier New"/>
              </a:rPr>
              <a:t>ge</a:t>
            </a:r>
            <a:endParaRPr sz="1200">
              <a:latin typeface="Courier New"/>
              <a:cs typeface="Courier New"/>
            </a:endParaRPr>
          </a:p>
          <a:p>
            <a:pPr marL="4038" marR="3877357" indent="0" algn="just">
              <a:lnSpc>
                <a:spcPct val="97044"/>
              </a:lnSpc>
            </a:pPr>
            <a:r>
              <a:rPr sz="1200" spc="0" dirty="0" smtClean="0">
                <a:latin typeface="Courier New"/>
                <a:cs typeface="Courier New"/>
              </a:rPr>
              <a:t>e s d</a:t>
            </a:r>
            <a:endParaRPr sz="1200">
              <a:latin typeface="Courier New"/>
              <a:cs typeface="Courier New"/>
            </a:endParaRPr>
          </a:p>
          <a:p>
            <a:pPr marR="3822644" indent="76" algn="just">
              <a:lnSpc>
                <a:spcPct val="96666"/>
              </a:lnSpc>
              <a:spcBef>
                <a:spcPts val="2809"/>
              </a:spcBef>
            </a:pP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 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0" y="1371600"/>
            <a:ext cx="1524" cy="4572000"/>
          </a:xfrm>
          <a:custGeom>
            <a:avLst/>
            <a:gdLst/>
            <a:ahLst/>
            <a:cxnLst/>
            <a:rect l="l" t="t" r="r" b="b"/>
            <a:pathLst>
              <a:path w="1524" h="4572000">
                <a:moveTo>
                  <a:pt x="0" y="0"/>
                </a:moveTo>
                <a:lnTo>
                  <a:pt x="1524" y="457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284" y="3464052"/>
            <a:ext cx="3997452" cy="2854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1604" y="3357372"/>
            <a:ext cx="3994404" cy="2851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4022" y="3694049"/>
            <a:ext cx="802017" cy="674751"/>
          </a:xfrm>
          <a:custGeom>
            <a:avLst/>
            <a:gdLst/>
            <a:ahLst/>
            <a:cxnLst/>
            <a:rect l="l" t="t" r="r" b="b"/>
            <a:pathLst>
              <a:path w="802017" h="674751">
                <a:moveTo>
                  <a:pt x="0" y="357250"/>
                </a:moveTo>
                <a:lnTo>
                  <a:pt x="183362" y="674751"/>
                </a:lnTo>
                <a:lnTo>
                  <a:pt x="802017" y="317626"/>
                </a:lnTo>
                <a:lnTo>
                  <a:pt x="618667" y="0"/>
                </a:lnTo>
                <a:lnTo>
                  <a:pt x="0" y="3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96" y="3834003"/>
            <a:ext cx="497916" cy="382524"/>
          </a:xfrm>
          <a:custGeom>
            <a:avLst/>
            <a:gdLst/>
            <a:ahLst/>
            <a:cxnLst/>
            <a:rect l="l" t="t" r="r" b="b"/>
            <a:pathLst>
              <a:path w="497916" h="382524">
                <a:moveTo>
                  <a:pt x="330466" y="121285"/>
                </a:moveTo>
                <a:lnTo>
                  <a:pt x="325107" y="119253"/>
                </a:lnTo>
                <a:lnTo>
                  <a:pt x="315048" y="135636"/>
                </a:lnTo>
                <a:lnTo>
                  <a:pt x="322084" y="135001"/>
                </a:lnTo>
                <a:lnTo>
                  <a:pt x="329438" y="137541"/>
                </a:lnTo>
                <a:lnTo>
                  <a:pt x="341090" y="145599"/>
                </a:lnTo>
                <a:lnTo>
                  <a:pt x="349681" y="157480"/>
                </a:lnTo>
                <a:lnTo>
                  <a:pt x="351568" y="160951"/>
                </a:lnTo>
                <a:lnTo>
                  <a:pt x="356043" y="173411"/>
                </a:lnTo>
                <a:lnTo>
                  <a:pt x="356133" y="184531"/>
                </a:lnTo>
                <a:lnTo>
                  <a:pt x="354558" y="192278"/>
                </a:lnTo>
                <a:lnTo>
                  <a:pt x="350443" y="198120"/>
                </a:lnTo>
                <a:lnTo>
                  <a:pt x="343814" y="202057"/>
                </a:lnTo>
                <a:lnTo>
                  <a:pt x="337616" y="205613"/>
                </a:lnTo>
                <a:lnTo>
                  <a:pt x="330962" y="205994"/>
                </a:lnTo>
                <a:lnTo>
                  <a:pt x="323811" y="203454"/>
                </a:lnTo>
                <a:lnTo>
                  <a:pt x="312295" y="195212"/>
                </a:lnTo>
                <a:lnTo>
                  <a:pt x="303669" y="183134"/>
                </a:lnTo>
                <a:lnTo>
                  <a:pt x="301856" y="179814"/>
                </a:lnTo>
                <a:lnTo>
                  <a:pt x="297070" y="167208"/>
                </a:lnTo>
                <a:lnTo>
                  <a:pt x="296633" y="156337"/>
                </a:lnTo>
                <a:lnTo>
                  <a:pt x="300784" y="118005"/>
                </a:lnTo>
                <a:lnTo>
                  <a:pt x="289394" y="122682"/>
                </a:lnTo>
                <a:lnTo>
                  <a:pt x="278195" y="131374"/>
                </a:lnTo>
                <a:lnTo>
                  <a:pt x="270807" y="141713"/>
                </a:lnTo>
                <a:lnTo>
                  <a:pt x="266369" y="154178"/>
                </a:lnTo>
                <a:lnTo>
                  <a:pt x="265305" y="163949"/>
                </a:lnTo>
                <a:lnTo>
                  <a:pt x="266541" y="175545"/>
                </a:lnTo>
                <a:lnTo>
                  <a:pt x="270346" y="187820"/>
                </a:lnTo>
                <a:lnTo>
                  <a:pt x="276720" y="200787"/>
                </a:lnTo>
                <a:lnTo>
                  <a:pt x="286668" y="214787"/>
                </a:lnTo>
                <a:lnTo>
                  <a:pt x="295839" y="223422"/>
                </a:lnTo>
                <a:lnTo>
                  <a:pt x="306069" y="229743"/>
                </a:lnTo>
                <a:lnTo>
                  <a:pt x="313270" y="232565"/>
                </a:lnTo>
                <a:lnTo>
                  <a:pt x="325389" y="234624"/>
                </a:lnTo>
                <a:lnTo>
                  <a:pt x="337276" y="233212"/>
                </a:lnTo>
                <a:lnTo>
                  <a:pt x="348932" y="228346"/>
                </a:lnTo>
                <a:lnTo>
                  <a:pt x="360516" y="218546"/>
                </a:lnTo>
                <a:lnTo>
                  <a:pt x="366879" y="207506"/>
                </a:lnTo>
                <a:lnTo>
                  <a:pt x="370078" y="193929"/>
                </a:lnTo>
                <a:lnTo>
                  <a:pt x="378726" y="208915"/>
                </a:lnTo>
                <a:lnTo>
                  <a:pt x="382231" y="215011"/>
                </a:lnTo>
                <a:lnTo>
                  <a:pt x="384213" y="219329"/>
                </a:lnTo>
                <a:lnTo>
                  <a:pt x="384670" y="222123"/>
                </a:lnTo>
                <a:lnTo>
                  <a:pt x="385267" y="225933"/>
                </a:lnTo>
                <a:lnTo>
                  <a:pt x="384784" y="229235"/>
                </a:lnTo>
                <a:lnTo>
                  <a:pt x="383222" y="232029"/>
                </a:lnTo>
                <a:lnTo>
                  <a:pt x="380898" y="236220"/>
                </a:lnTo>
                <a:lnTo>
                  <a:pt x="376199" y="240411"/>
                </a:lnTo>
                <a:lnTo>
                  <a:pt x="369112" y="244475"/>
                </a:lnTo>
                <a:lnTo>
                  <a:pt x="363575" y="247650"/>
                </a:lnTo>
                <a:lnTo>
                  <a:pt x="358952" y="249047"/>
                </a:lnTo>
                <a:lnTo>
                  <a:pt x="355257" y="248666"/>
                </a:lnTo>
                <a:lnTo>
                  <a:pt x="352602" y="248285"/>
                </a:lnTo>
                <a:lnTo>
                  <a:pt x="349986" y="246507"/>
                </a:lnTo>
                <a:lnTo>
                  <a:pt x="347383" y="243205"/>
                </a:lnTo>
                <a:lnTo>
                  <a:pt x="314172" y="257429"/>
                </a:lnTo>
                <a:lnTo>
                  <a:pt x="315975" y="260731"/>
                </a:lnTo>
                <a:lnTo>
                  <a:pt x="318107" y="264019"/>
                </a:lnTo>
                <a:lnTo>
                  <a:pt x="327489" y="272675"/>
                </a:lnTo>
                <a:lnTo>
                  <a:pt x="339991" y="277114"/>
                </a:lnTo>
                <a:lnTo>
                  <a:pt x="345238" y="277510"/>
                </a:lnTo>
                <a:lnTo>
                  <a:pt x="355962" y="276035"/>
                </a:lnTo>
                <a:lnTo>
                  <a:pt x="368275" y="271748"/>
                </a:lnTo>
                <a:lnTo>
                  <a:pt x="382181" y="264668"/>
                </a:lnTo>
                <a:lnTo>
                  <a:pt x="394866" y="256280"/>
                </a:lnTo>
                <a:lnTo>
                  <a:pt x="403364" y="248539"/>
                </a:lnTo>
                <a:lnTo>
                  <a:pt x="408266" y="243205"/>
                </a:lnTo>
                <a:lnTo>
                  <a:pt x="411543" y="237744"/>
                </a:lnTo>
                <a:lnTo>
                  <a:pt x="413181" y="232156"/>
                </a:lnTo>
                <a:lnTo>
                  <a:pt x="414820" y="226695"/>
                </a:lnTo>
                <a:lnTo>
                  <a:pt x="414909" y="220345"/>
                </a:lnTo>
                <a:lnTo>
                  <a:pt x="413448" y="213233"/>
                </a:lnTo>
                <a:lnTo>
                  <a:pt x="412260" y="208745"/>
                </a:lnTo>
                <a:lnTo>
                  <a:pt x="407845" y="197740"/>
                </a:lnTo>
                <a:lnTo>
                  <a:pt x="400761" y="184277"/>
                </a:lnTo>
                <a:lnTo>
                  <a:pt x="347573" y="92202"/>
                </a:lnTo>
                <a:lnTo>
                  <a:pt x="322148" y="106934"/>
                </a:lnTo>
                <a:lnTo>
                  <a:pt x="330466" y="121285"/>
                </a:lnTo>
                <a:close/>
              </a:path>
              <a:path w="497916" h="382524">
                <a:moveTo>
                  <a:pt x="27165" y="225171"/>
                </a:moveTo>
                <a:lnTo>
                  <a:pt x="0" y="240792"/>
                </a:lnTo>
                <a:lnTo>
                  <a:pt x="14503" y="265938"/>
                </a:lnTo>
                <a:lnTo>
                  <a:pt x="41668" y="250317"/>
                </a:lnTo>
                <a:lnTo>
                  <a:pt x="27165" y="225171"/>
                </a:lnTo>
                <a:close/>
              </a:path>
              <a:path w="497916" h="382524">
                <a:moveTo>
                  <a:pt x="49707" y="264160"/>
                </a:moveTo>
                <a:lnTo>
                  <a:pt x="22542" y="279908"/>
                </a:lnTo>
                <a:lnTo>
                  <a:pt x="81813" y="382524"/>
                </a:lnTo>
                <a:lnTo>
                  <a:pt x="108978" y="366776"/>
                </a:lnTo>
                <a:lnTo>
                  <a:pt x="49707" y="264160"/>
                </a:lnTo>
                <a:close/>
              </a:path>
              <a:path w="497916" h="382524">
                <a:moveTo>
                  <a:pt x="191960" y="178943"/>
                </a:moveTo>
                <a:lnTo>
                  <a:pt x="186029" y="182372"/>
                </a:lnTo>
                <a:lnTo>
                  <a:pt x="181241" y="186944"/>
                </a:lnTo>
                <a:lnTo>
                  <a:pt x="177584" y="192659"/>
                </a:lnTo>
                <a:lnTo>
                  <a:pt x="173926" y="198374"/>
                </a:lnTo>
                <a:lnTo>
                  <a:pt x="171424" y="205232"/>
                </a:lnTo>
                <a:lnTo>
                  <a:pt x="170078" y="213360"/>
                </a:lnTo>
                <a:lnTo>
                  <a:pt x="163817" y="209677"/>
                </a:lnTo>
                <a:lnTo>
                  <a:pt x="157492" y="207899"/>
                </a:lnTo>
                <a:lnTo>
                  <a:pt x="151091" y="207899"/>
                </a:lnTo>
                <a:lnTo>
                  <a:pt x="144703" y="208026"/>
                </a:lnTo>
                <a:lnTo>
                  <a:pt x="138214" y="209931"/>
                </a:lnTo>
                <a:lnTo>
                  <a:pt x="131635" y="213741"/>
                </a:lnTo>
                <a:lnTo>
                  <a:pt x="128717" y="215590"/>
                </a:lnTo>
                <a:lnTo>
                  <a:pt x="119441" y="224108"/>
                </a:lnTo>
                <a:lnTo>
                  <a:pt x="112895" y="235083"/>
                </a:lnTo>
                <a:lnTo>
                  <a:pt x="109080" y="248539"/>
                </a:lnTo>
                <a:lnTo>
                  <a:pt x="100977" y="234569"/>
                </a:lnTo>
                <a:lnTo>
                  <a:pt x="75945" y="249047"/>
                </a:lnTo>
                <a:lnTo>
                  <a:pt x="135216" y="351663"/>
                </a:lnTo>
                <a:lnTo>
                  <a:pt x="162382" y="336042"/>
                </a:lnTo>
                <a:lnTo>
                  <a:pt x="133578" y="286131"/>
                </a:lnTo>
                <a:lnTo>
                  <a:pt x="127889" y="276225"/>
                </a:lnTo>
                <a:lnTo>
                  <a:pt x="124536" y="268732"/>
                </a:lnTo>
                <a:lnTo>
                  <a:pt x="123532" y="263652"/>
                </a:lnTo>
                <a:lnTo>
                  <a:pt x="122529" y="258572"/>
                </a:lnTo>
                <a:lnTo>
                  <a:pt x="123050" y="254000"/>
                </a:lnTo>
                <a:lnTo>
                  <a:pt x="125095" y="249809"/>
                </a:lnTo>
                <a:lnTo>
                  <a:pt x="127152" y="245618"/>
                </a:lnTo>
                <a:lnTo>
                  <a:pt x="130263" y="242316"/>
                </a:lnTo>
                <a:lnTo>
                  <a:pt x="134454" y="239903"/>
                </a:lnTo>
                <a:lnTo>
                  <a:pt x="137934" y="237871"/>
                </a:lnTo>
                <a:lnTo>
                  <a:pt x="141097" y="236982"/>
                </a:lnTo>
                <a:lnTo>
                  <a:pt x="143954" y="237236"/>
                </a:lnTo>
                <a:lnTo>
                  <a:pt x="146799" y="237490"/>
                </a:lnTo>
                <a:lnTo>
                  <a:pt x="149542" y="238760"/>
                </a:lnTo>
                <a:lnTo>
                  <a:pt x="152184" y="241046"/>
                </a:lnTo>
                <a:lnTo>
                  <a:pt x="154825" y="243459"/>
                </a:lnTo>
                <a:lnTo>
                  <a:pt x="159029" y="249555"/>
                </a:lnTo>
                <a:lnTo>
                  <a:pt x="164795" y="259588"/>
                </a:lnTo>
                <a:lnTo>
                  <a:pt x="197281" y="315849"/>
                </a:lnTo>
                <a:lnTo>
                  <a:pt x="224434" y="300228"/>
                </a:lnTo>
                <a:lnTo>
                  <a:pt x="195973" y="250825"/>
                </a:lnTo>
                <a:lnTo>
                  <a:pt x="190398" y="241173"/>
                </a:lnTo>
                <a:lnTo>
                  <a:pt x="187058" y="233680"/>
                </a:lnTo>
                <a:lnTo>
                  <a:pt x="185953" y="228346"/>
                </a:lnTo>
                <a:lnTo>
                  <a:pt x="184848" y="223012"/>
                </a:lnTo>
                <a:lnTo>
                  <a:pt x="185305" y="218186"/>
                </a:lnTo>
                <a:lnTo>
                  <a:pt x="187312" y="213995"/>
                </a:lnTo>
                <a:lnTo>
                  <a:pt x="189318" y="209677"/>
                </a:lnTo>
                <a:lnTo>
                  <a:pt x="192227" y="206502"/>
                </a:lnTo>
                <a:lnTo>
                  <a:pt x="196037" y="204343"/>
                </a:lnTo>
                <a:lnTo>
                  <a:pt x="201256" y="201295"/>
                </a:lnTo>
                <a:lnTo>
                  <a:pt x="206235" y="201041"/>
                </a:lnTo>
                <a:lnTo>
                  <a:pt x="210985" y="203454"/>
                </a:lnTo>
                <a:lnTo>
                  <a:pt x="214566" y="205359"/>
                </a:lnTo>
                <a:lnTo>
                  <a:pt x="219290" y="211328"/>
                </a:lnTo>
                <a:lnTo>
                  <a:pt x="225171" y="221488"/>
                </a:lnTo>
                <a:lnTo>
                  <a:pt x="259041" y="280162"/>
                </a:lnTo>
                <a:lnTo>
                  <a:pt x="286207" y="264541"/>
                </a:lnTo>
                <a:lnTo>
                  <a:pt x="248310" y="198882"/>
                </a:lnTo>
                <a:lnTo>
                  <a:pt x="242658" y="189103"/>
                </a:lnTo>
                <a:lnTo>
                  <a:pt x="237629" y="182499"/>
                </a:lnTo>
                <a:lnTo>
                  <a:pt x="233235" y="179197"/>
                </a:lnTo>
                <a:lnTo>
                  <a:pt x="227228" y="174752"/>
                </a:lnTo>
                <a:lnTo>
                  <a:pt x="220738" y="172593"/>
                </a:lnTo>
                <a:lnTo>
                  <a:pt x="206768" y="172466"/>
                </a:lnTo>
                <a:lnTo>
                  <a:pt x="199504" y="174625"/>
                </a:lnTo>
                <a:lnTo>
                  <a:pt x="191960" y="178943"/>
                </a:lnTo>
                <a:close/>
              </a:path>
              <a:path w="497916" h="382524">
                <a:moveTo>
                  <a:pt x="312688" y="116875"/>
                </a:moveTo>
                <a:lnTo>
                  <a:pt x="300784" y="118005"/>
                </a:lnTo>
                <a:lnTo>
                  <a:pt x="296633" y="156337"/>
                </a:lnTo>
                <a:lnTo>
                  <a:pt x="297941" y="148844"/>
                </a:lnTo>
                <a:lnTo>
                  <a:pt x="301840" y="143256"/>
                </a:lnTo>
                <a:lnTo>
                  <a:pt x="308343" y="139446"/>
                </a:lnTo>
                <a:lnTo>
                  <a:pt x="315048" y="135636"/>
                </a:lnTo>
                <a:lnTo>
                  <a:pt x="325107" y="119253"/>
                </a:lnTo>
                <a:lnTo>
                  <a:pt x="312688" y="116875"/>
                </a:lnTo>
                <a:close/>
              </a:path>
              <a:path w="497916" h="382524">
                <a:moveTo>
                  <a:pt x="388442" y="96393"/>
                </a:moveTo>
                <a:lnTo>
                  <a:pt x="394245" y="89377"/>
                </a:lnTo>
                <a:lnTo>
                  <a:pt x="401436" y="78741"/>
                </a:lnTo>
                <a:lnTo>
                  <a:pt x="407236" y="67490"/>
                </a:lnTo>
                <a:lnTo>
                  <a:pt x="411645" y="55626"/>
                </a:lnTo>
                <a:lnTo>
                  <a:pt x="470750" y="157988"/>
                </a:lnTo>
                <a:lnTo>
                  <a:pt x="497916" y="142240"/>
                </a:lnTo>
                <a:lnTo>
                  <a:pt x="415759" y="0"/>
                </a:lnTo>
                <a:lnTo>
                  <a:pt x="393712" y="12700"/>
                </a:lnTo>
                <a:lnTo>
                  <a:pt x="394517" y="20291"/>
                </a:lnTo>
                <a:lnTo>
                  <a:pt x="393508" y="32600"/>
                </a:lnTo>
                <a:lnTo>
                  <a:pt x="389699" y="45212"/>
                </a:lnTo>
                <a:lnTo>
                  <a:pt x="387265" y="50878"/>
                </a:lnTo>
                <a:lnTo>
                  <a:pt x="381037" y="62591"/>
                </a:lnTo>
                <a:lnTo>
                  <a:pt x="374205" y="71755"/>
                </a:lnTo>
                <a:lnTo>
                  <a:pt x="388442" y="963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42259" y="3657600"/>
            <a:ext cx="802131" cy="674751"/>
          </a:xfrm>
          <a:custGeom>
            <a:avLst/>
            <a:gdLst/>
            <a:ahLst/>
            <a:cxnLst/>
            <a:rect l="l" t="t" r="r" b="b"/>
            <a:pathLst>
              <a:path w="802131" h="674751">
                <a:moveTo>
                  <a:pt x="802131" y="317500"/>
                </a:moveTo>
                <a:lnTo>
                  <a:pt x="618743" y="0"/>
                </a:lnTo>
                <a:lnTo>
                  <a:pt x="0" y="357124"/>
                </a:lnTo>
                <a:lnTo>
                  <a:pt x="183387" y="674751"/>
                </a:lnTo>
                <a:lnTo>
                  <a:pt x="802131" y="31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78784" y="3914373"/>
            <a:ext cx="520191" cy="377973"/>
          </a:xfrm>
          <a:custGeom>
            <a:avLst/>
            <a:gdLst/>
            <a:ahLst/>
            <a:cxnLst/>
            <a:rect l="l" t="t" r="r" b="b"/>
            <a:pathLst>
              <a:path w="520191" h="377973">
                <a:moveTo>
                  <a:pt x="312662" y="0"/>
                </a:moveTo>
                <a:lnTo>
                  <a:pt x="300801" y="1164"/>
                </a:lnTo>
                <a:lnTo>
                  <a:pt x="296671" y="39517"/>
                </a:lnTo>
                <a:lnTo>
                  <a:pt x="297941" y="32024"/>
                </a:lnTo>
                <a:lnTo>
                  <a:pt x="301878" y="26309"/>
                </a:lnTo>
                <a:lnTo>
                  <a:pt x="308355" y="22626"/>
                </a:lnTo>
                <a:lnTo>
                  <a:pt x="315087" y="18689"/>
                </a:lnTo>
                <a:lnTo>
                  <a:pt x="325055" y="2387"/>
                </a:lnTo>
                <a:lnTo>
                  <a:pt x="312662" y="0"/>
                </a:lnTo>
                <a:close/>
              </a:path>
              <a:path w="520191" h="377973">
                <a:moveTo>
                  <a:pt x="455370" y="-1843"/>
                </a:moveTo>
                <a:lnTo>
                  <a:pt x="460120" y="-17378"/>
                </a:lnTo>
                <a:lnTo>
                  <a:pt x="461606" y="-22280"/>
                </a:lnTo>
                <a:lnTo>
                  <a:pt x="465417" y="-35886"/>
                </a:lnTo>
                <a:lnTo>
                  <a:pt x="467487" y="-45699"/>
                </a:lnTo>
                <a:lnTo>
                  <a:pt x="468756" y="-54843"/>
                </a:lnTo>
                <a:lnTo>
                  <a:pt x="468883" y="-62971"/>
                </a:lnTo>
                <a:lnTo>
                  <a:pt x="467867" y="-70083"/>
                </a:lnTo>
                <a:lnTo>
                  <a:pt x="466851" y="-77195"/>
                </a:lnTo>
                <a:lnTo>
                  <a:pt x="464438" y="-83926"/>
                </a:lnTo>
                <a:lnTo>
                  <a:pt x="460755" y="-90276"/>
                </a:lnTo>
                <a:lnTo>
                  <a:pt x="454626" y="-98707"/>
                </a:lnTo>
                <a:lnTo>
                  <a:pt x="444729" y="-106708"/>
                </a:lnTo>
                <a:lnTo>
                  <a:pt x="432562" y="-111485"/>
                </a:lnTo>
                <a:lnTo>
                  <a:pt x="417676" y="-112396"/>
                </a:lnTo>
                <a:lnTo>
                  <a:pt x="405592" y="-109606"/>
                </a:lnTo>
                <a:lnTo>
                  <a:pt x="393064" y="-103738"/>
                </a:lnTo>
                <a:lnTo>
                  <a:pt x="381357" y="-95492"/>
                </a:lnTo>
                <a:lnTo>
                  <a:pt x="372743" y="-86180"/>
                </a:lnTo>
                <a:lnTo>
                  <a:pt x="366775" y="-75544"/>
                </a:lnTo>
                <a:lnTo>
                  <a:pt x="365426" y="-71657"/>
                </a:lnTo>
                <a:lnTo>
                  <a:pt x="363941" y="-60493"/>
                </a:lnTo>
                <a:lnTo>
                  <a:pt x="365534" y="-48164"/>
                </a:lnTo>
                <a:lnTo>
                  <a:pt x="370204" y="-34650"/>
                </a:lnTo>
                <a:lnTo>
                  <a:pt x="398779" y="-47604"/>
                </a:lnTo>
                <a:lnTo>
                  <a:pt x="394715" y="-55732"/>
                </a:lnTo>
                <a:lnTo>
                  <a:pt x="393445" y="-62590"/>
                </a:lnTo>
                <a:lnTo>
                  <a:pt x="394842" y="-67924"/>
                </a:lnTo>
                <a:lnTo>
                  <a:pt x="396113" y="-73258"/>
                </a:lnTo>
                <a:lnTo>
                  <a:pt x="399668" y="-77576"/>
                </a:lnTo>
                <a:lnTo>
                  <a:pt x="405383" y="-80878"/>
                </a:lnTo>
                <a:lnTo>
                  <a:pt x="411099" y="-84180"/>
                </a:lnTo>
                <a:lnTo>
                  <a:pt x="416560" y="-85196"/>
                </a:lnTo>
                <a:lnTo>
                  <a:pt x="421639" y="-83799"/>
                </a:lnTo>
                <a:lnTo>
                  <a:pt x="426846" y="-82402"/>
                </a:lnTo>
                <a:lnTo>
                  <a:pt x="431164" y="-78719"/>
                </a:lnTo>
                <a:lnTo>
                  <a:pt x="434593" y="-72623"/>
                </a:lnTo>
                <a:lnTo>
                  <a:pt x="437768" y="-67162"/>
                </a:lnTo>
                <a:lnTo>
                  <a:pt x="439165" y="-60558"/>
                </a:lnTo>
                <a:lnTo>
                  <a:pt x="438657" y="-52811"/>
                </a:lnTo>
                <a:lnTo>
                  <a:pt x="437378" y="-45315"/>
                </a:lnTo>
                <a:lnTo>
                  <a:pt x="434322" y="-33122"/>
                </a:lnTo>
                <a:lnTo>
                  <a:pt x="429513" y="-16489"/>
                </a:lnTo>
                <a:lnTo>
                  <a:pt x="428755" y="-14032"/>
                </a:lnTo>
                <a:lnTo>
                  <a:pt x="424394" y="1201"/>
                </a:lnTo>
                <a:lnTo>
                  <a:pt x="421238" y="14455"/>
                </a:lnTo>
                <a:lnTo>
                  <a:pt x="419301" y="25742"/>
                </a:lnTo>
                <a:lnTo>
                  <a:pt x="418591" y="35072"/>
                </a:lnTo>
                <a:lnTo>
                  <a:pt x="418812" y="43114"/>
                </a:lnTo>
                <a:lnTo>
                  <a:pt x="420854" y="55648"/>
                </a:lnTo>
                <a:lnTo>
                  <a:pt x="424941" y="67584"/>
                </a:lnTo>
                <a:lnTo>
                  <a:pt x="520191" y="12593"/>
                </a:lnTo>
                <a:lnTo>
                  <a:pt x="505587" y="-12679"/>
                </a:lnTo>
                <a:lnTo>
                  <a:pt x="451612" y="18435"/>
                </a:lnTo>
                <a:lnTo>
                  <a:pt x="451612" y="15260"/>
                </a:lnTo>
                <a:lnTo>
                  <a:pt x="451992" y="11577"/>
                </a:lnTo>
                <a:lnTo>
                  <a:pt x="452881" y="7767"/>
                </a:lnTo>
                <a:lnTo>
                  <a:pt x="452953" y="7409"/>
                </a:lnTo>
                <a:lnTo>
                  <a:pt x="455370" y="-1843"/>
                </a:lnTo>
                <a:close/>
              </a:path>
              <a:path w="520191" h="377973">
                <a:moveTo>
                  <a:pt x="330453" y="4465"/>
                </a:moveTo>
                <a:lnTo>
                  <a:pt x="325055" y="2387"/>
                </a:lnTo>
                <a:lnTo>
                  <a:pt x="315087" y="18689"/>
                </a:lnTo>
                <a:lnTo>
                  <a:pt x="322071" y="18054"/>
                </a:lnTo>
                <a:lnTo>
                  <a:pt x="329438" y="20721"/>
                </a:lnTo>
                <a:lnTo>
                  <a:pt x="341065" y="28767"/>
                </a:lnTo>
                <a:lnTo>
                  <a:pt x="349630" y="40660"/>
                </a:lnTo>
                <a:lnTo>
                  <a:pt x="351512" y="44068"/>
                </a:lnTo>
                <a:lnTo>
                  <a:pt x="356057" y="56542"/>
                </a:lnTo>
                <a:lnTo>
                  <a:pt x="356107" y="67584"/>
                </a:lnTo>
                <a:lnTo>
                  <a:pt x="354583" y="75458"/>
                </a:lnTo>
                <a:lnTo>
                  <a:pt x="350392" y="81300"/>
                </a:lnTo>
                <a:lnTo>
                  <a:pt x="343788" y="85110"/>
                </a:lnTo>
                <a:lnTo>
                  <a:pt x="337565" y="88666"/>
                </a:lnTo>
                <a:lnTo>
                  <a:pt x="330962" y="89174"/>
                </a:lnTo>
                <a:lnTo>
                  <a:pt x="323850" y="86507"/>
                </a:lnTo>
                <a:lnTo>
                  <a:pt x="312313" y="78346"/>
                </a:lnTo>
                <a:lnTo>
                  <a:pt x="303656" y="66314"/>
                </a:lnTo>
                <a:lnTo>
                  <a:pt x="301823" y="62945"/>
                </a:lnTo>
                <a:lnTo>
                  <a:pt x="297049" y="50367"/>
                </a:lnTo>
                <a:lnTo>
                  <a:pt x="296671" y="39517"/>
                </a:lnTo>
                <a:lnTo>
                  <a:pt x="300801" y="1164"/>
                </a:lnTo>
                <a:lnTo>
                  <a:pt x="289432" y="5862"/>
                </a:lnTo>
                <a:lnTo>
                  <a:pt x="278234" y="14495"/>
                </a:lnTo>
                <a:lnTo>
                  <a:pt x="270792" y="24783"/>
                </a:lnTo>
                <a:lnTo>
                  <a:pt x="266318" y="37231"/>
                </a:lnTo>
                <a:lnTo>
                  <a:pt x="265312" y="47032"/>
                </a:lnTo>
                <a:lnTo>
                  <a:pt x="266568" y="58667"/>
                </a:lnTo>
                <a:lnTo>
                  <a:pt x="270371" y="70932"/>
                </a:lnTo>
                <a:lnTo>
                  <a:pt x="276732" y="83840"/>
                </a:lnTo>
                <a:lnTo>
                  <a:pt x="286640" y="97836"/>
                </a:lnTo>
                <a:lnTo>
                  <a:pt x="295812" y="106473"/>
                </a:lnTo>
                <a:lnTo>
                  <a:pt x="306069" y="112796"/>
                </a:lnTo>
                <a:lnTo>
                  <a:pt x="313371" y="115707"/>
                </a:lnTo>
                <a:lnTo>
                  <a:pt x="325454" y="117773"/>
                </a:lnTo>
                <a:lnTo>
                  <a:pt x="337334" y="116332"/>
                </a:lnTo>
                <a:lnTo>
                  <a:pt x="348995" y="111399"/>
                </a:lnTo>
                <a:lnTo>
                  <a:pt x="360502" y="101704"/>
                </a:lnTo>
                <a:lnTo>
                  <a:pt x="366848" y="90651"/>
                </a:lnTo>
                <a:lnTo>
                  <a:pt x="370077" y="76982"/>
                </a:lnTo>
                <a:lnTo>
                  <a:pt x="378713" y="91968"/>
                </a:lnTo>
                <a:lnTo>
                  <a:pt x="382269" y="98064"/>
                </a:lnTo>
                <a:lnTo>
                  <a:pt x="384175" y="102509"/>
                </a:lnTo>
                <a:lnTo>
                  <a:pt x="384682" y="105176"/>
                </a:lnTo>
                <a:lnTo>
                  <a:pt x="385317" y="109113"/>
                </a:lnTo>
                <a:lnTo>
                  <a:pt x="384810" y="112415"/>
                </a:lnTo>
                <a:lnTo>
                  <a:pt x="383158" y="115209"/>
                </a:lnTo>
                <a:lnTo>
                  <a:pt x="380873" y="119400"/>
                </a:lnTo>
                <a:lnTo>
                  <a:pt x="376174" y="123464"/>
                </a:lnTo>
                <a:lnTo>
                  <a:pt x="369062" y="127655"/>
                </a:lnTo>
                <a:lnTo>
                  <a:pt x="363600" y="130830"/>
                </a:lnTo>
                <a:lnTo>
                  <a:pt x="358901" y="132227"/>
                </a:lnTo>
                <a:lnTo>
                  <a:pt x="355218" y="131719"/>
                </a:lnTo>
                <a:lnTo>
                  <a:pt x="352551" y="131465"/>
                </a:lnTo>
                <a:lnTo>
                  <a:pt x="350012" y="129687"/>
                </a:lnTo>
                <a:lnTo>
                  <a:pt x="347344" y="126385"/>
                </a:lnTo>
                <a:lnTo>
                  <a:pt x="314198" y="140482"/>
                </a:lnTo>
                <a:lnTo>
                  <a:pt x="315975" y="143784"/>
                </a:lnTo>
                <a:lnTo>
                  <a:pt x="318118" y="147101"/>
                </a:lnTo>
                <a:lnTo>
                  <a:pt x="327520" y="155766"/>
                </a:lnTo>
                <a:lnTo>
                  <a:pt x="339978" y="160167"/>
                </a:lnTo>
                <a:lnTo>
                  <a:pt x="345234" y="160571"/>
                </a:lnTo>
                <a:lnTo>
                  <a:pt x="355962" y="159132"/>
                </a:lnTo>
                <a:lnTo>
                  <a:pt x="368254" y="154859"/>
                </a:lnTo>
                <a:lnTo>
                  <a:pt x="382142" y="147721"/>
                </a:lnTo>
                <a:lnTo>
                  <a:pt x="394828" y="139413"/>
                </a:lnTo>
                <a:lnTo>
                  <a:pt x="403351" y="131719"/>
                </a:lnTo>
                <a:lnTo>
                  <a:pt x="408304" y="126258"/>
                </a:lnTo>
                <a:lnTo>
                  <a:pt x="411606" y="120797"/>
                </a:lnTo>
                <a:lnTo>
                  <a:pt x="413130" y="115336"/>
                </a:lnTo>
                <a:lnTo>
                  <a:pt x="414781" y="109748"/>
                </a:lnTo>
                <a:lnTo>
                  <a:pt x="414908" y="103525"/>
                </a:lnTo>
                <a:lnTo>
                  <a:pt x="413385" y="96286"/>
                </a:lnTo>
                <a:lnTo>
                  <a:pt x="412268" y="91899"/>
                </a:lnTo>
                <a:lnTo>
                  <a:pt x="407906" y="80883"/>
                </a:lnTo>
                <a:lnTo>
                  <a:pt x="400812" y="67457"/>
                </a:lnTo>
                <a:lnTo>
                  <a:pt x="347599" y="-24617"/>
                </a:lnTo>
                <a:lnTo>
                  <a:pt x="322199" y="-10012"/>
                </a:lnTo>
                <a:lnTo>
                  <a:pt x="330453" y="4465"/>
                </a:lnTo>
                <a:close/>
              </a:path>
              <a:path w="520191" h="377973">
                <a:moveTo>
                  <a:pt x="27177" y="108224"/>
                </a:moveTo>
                <a:lnTo>
                  <a:pt x="0" y="123972"/>
                </a:lnTo>
                <a:lnTo>
                  <a:pt x="14477" y="149118"/>
                </a:lnTo>
                <a:lnTo>
                  <a:pt x="41655" y="133370"/>
                </a:lnTo>
                <a:lnTo>
                  <a:pt x="27177" y="108224"/>
                </a:lnTo>
                <a:close/>
              </a:path>
              <a:path w="520191" h="377973">
                <a:moveTo>
                  <a:pt x="49656" y="147340"/>
                </a:moveTo>
                <a:lnTo>
                  <a:pt x="22605" y="162961"/>
                </a:lnTo>
                <a:lnTo>
                  <a:pt x="81787" y="265577"/>
                </a:lnTo>
                <a:lnTo>
                  <a:pt x="108965" y="249956"/>
                </a:lnTo>
                <a:lnTo>
                  <a:pt x="49656" y="147340"/>
                </a:lnTo>
                <a:close/>
              </a:path>
              <a:path w="520191" h="377973">
                <a:moveTo>
                  <a:pt x="191896" y="62123"/>
                </a:moveTo>
                <a:lnTo>
                  <a:pt x="186054" y="65552"/>
                </a:lnTo>
                <a:lnTo>
                  <a:pt x="181228" y="70124"/>
                </a:lnTo>
                <a:lnTo>
                  <a:pt x="177545" y="75839"/>
                </a:lnTo>
                <a:lnTo>
                  <a:pt x="173862" y="81554"/>
                </a:lnTo>
                <a:lnTo>
                  <a:pt x="171450" y="88412"/>
                </a:lnTo>
                <a:lnTo>
                  <a:pt x="170052" y="96540"/>
                </a:lnTo>
                <a:lnTo>
                  <a:pt x="163829" y="92857"/>
                </a:lnTo>
                <a:lnTo>
                  <a:pt x="157479" y="90952"/>
                </a:lnTo>
                <a:lnTo>
                  <a:pt x="151129" y="91079"/>
                </a:lnTo>
                <a:lnTo>
                  <a:pt x="144652" y="91206"/>
                </a:lnTo>
                <a:lnTo>
                  <a:pt x="138175" y="93111"/>
                </a:lnTo>
                <a:lnTo>
                  <a:pt x="131699" y="96921"/>
                </a:lnTo>
                <a:lnTo>
                  <a:pt x="128742" y="98756"/>
                </a:lnTo>
                <a:lnTo>
                  <a:pt x="119444" y="107211"/>
                </a:lnTo>
                <a:lnTo>
                  <a:pt x="112901" y="118191"/>
                </a:lnTo>
                <a:lnTo>
                  <a:pt x="109092" y="131719"/>
                </a:lnTo>
                <a:lnTo>
                  <a:pt x="100964" y="117749"/>
                </a:lnTo>
                <a:lnTo>
                  <a:pt x="75945" y="132100"/>
                </a:lnTo>
                <a:lnTo>
                  <a:pt x="135254" y="234843"/>
                </a:lnTo>
                <a:lnTo>
                  <a:pt x="162432" y="219095"/>
                </a:lnTo>
                <a:lnTo>
                  <a:pt x="133603" y="169184"/>
                </a:lnTo>
                <a:lnTo>
                  <a:pt x="127888" y="159405"/>
                </a:lnTo>
                <a:lnTo>
                  <a:pt x="124587" y="151912"/>
                </a:lnTo>
                <a:lnTo>
                  <a:pt x="123570" y="146832"/>
                </a:lnTo>
                <a:lnTo>
                  <a:pt x="122554" y="141752"/>
                </a:lnTo>
                <a:lnTo>
                  <a:pt x="123062" y="137053"/>
                </a:lnTo>
                <a:lnTo>
                  <a:pt x="125094" y="132862"/>
                </a:lnTo>
                <a:lnTo>
                  <a:pt x="127126" y="128671"/>
                </a:lnTo>
                <a:lnTo>
                  <a:pt x="130301" y="125369"/>
                </a:lnTo>
                <a:lnTo>
                  <a:pt x="134492" y="122956"/>
                </a:lnTo>
                <a:lnTo>
                  <a:pt x="137921" y="120924"/>
                </a:lnTo>
                <a:lnTo>
                  <a:pt x="141096" y="120035"/>
                </a:lnTo>
                <a:lnTo>
                  <a:pt x="143890" y="120289"/>
                </a:lnTo>
                <a:lnTo>
                  <a:pt x="146812" y="120543"/>
                </a:lnTo>
                <a:lnTo>
                  <a:pt x="149478" y="121813"/>
                </a:lnTo>
                <a:lnTo>
                  <a:pt x="152145" y="124226"/>
                </a:lnTo>
                <a:lnTo>
                  <a:pt x="154812" y="126512"/>
                </a:lnTo>
                <a:lnTo>
                  <a:pt x="159003" y="132735"/>
                </a:lnTo>
                <a:lnTo>
                  <a:pt x="164845" y="142768"/>
                </a:lnTo>
                <a:lnTo>
                  <a:pt x="197230" y="199029"/>
                </a:lnTo>
                <a:lnTo>
                  <a:pt x="224408" y="183281"/>
                </a:lnTo>
                <a:lnTo>
                  <a:pt x="195961" y="134005"/>
                </a:lnTo>
                <a:lnTo>
                  <a:pt x="190373" y="124353"/>
                </a:lnTo>
                <a:lnTo>
                  <a:pt x="187070" y="116860"/>
                </a:lnTo>
                <a:lnTo>
                  <a:pt x="185927" y="111526"/>
                </a:lnTo>
                <a:lnTo>
                  <a:pt x="184785" y="106192"/>
                </a:lnTo>
                <a:lnTo>
                  <a:pt x="185292" y="101366"/>
                </a:lnTo>
                <a:lnTo>
                  <a:pt x="187325" y="97048"/>
                </a:lnTo>
                <a:lnTo>
                  <a:pt x="189356" y="92857"/>
                </a:lnTo>
                <a:lnTo>
                  <a:pt x="192277" y="89682"/>
                </a:lnTo>
                <a:lnTo>
                  <a:pt x="196087" y="87396"/>
                </a:lnTo>
                <a:lnTo>
                  <a:pt x="201294" y="84475"/>
                </a:lnTo>
                <a:lnTo>
                  <a:pt x="206248" y="84094"/>
                </a:lnTo>
                <a:lnTo>
                  <a:pt x="210946" y="86507"/>
                </a:lnTo>
                <a:lnTo>
                  <a:pt x="214502" y="88412"/>
                </a:lnTo>
                <a:lnTo>
                  <a:pt x="219328" y="94508"/>
                </a:lnTo>
                <a:lnTo>
                  <a:pt x="225170" y="104668"/>
                </a:lnTo>
                <a:lnTo>
                  <a:pt x="259079" y="163342"/>
                </a:lnTo>
                <a:lnTo>
                  <a:pt x="286257" y="147594"/>
                </a:lnTo>
                <a:lnTo>
                  <a:pt x="248285" y="81935"/>
                </a:lnTo>
                <a:lnTo>
                  <a:pt x="242696" y="72156"/>
                </a:lnTo>
                <a:lnTo>
                  <a:pt x="237616" y="65679"/>
                </a:lnTo>
                <a:lnTo>
                  <a:pt x="233171" y="62377"/>
                </a:lnTo>
                <a:lnTo>
                  <a:pt x="227202" y="57932"/>
                </a:lnTo>
                <a:lnTo>
                  <a:pt x="220725" y="55646"/>
                </a:lnTo>
                <a:lnTo>
                  <a:pt x="206755" y="55519"/>
                </a:lnTo>
                <a:lnTo>
                  <a:pt x="199516" y="57678"/>
                </a:lnTo>
                <a:lnTo>
                  <a:pt x="191896" y="621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86560" y="3694049"/>
            <a:ext cx="802004" cy="674751"/>
          </a:xfrm>
          <a:custGeom>
            <a:avLst/>
            <a:gdLst/>
            <a:ahLst/>
            <a:cxnLst/>
            <a:rect l="l" t="t" r="r" b="b"/>
            <a:pathLst>
              <a:path w="802004" h="674751">
                <a:moveTo>
                  <a:pt x="0" y="357250"/>
                </a:moveTo>
                <a:lnTo>
                  <a:pt x="183387" y="674751"/>
                </a:lnTo>
                <a:lnTo>
                  <a:pt x="802004" y="317626"/>
                </a:lnTo>
                <a:lnTo>
                  <a:pt x="618616" y="0"/>
                </a:lnTo>
                <a:lnTo>
                  <a:pt x="0" y="3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22958" y="3840663"/>
            <a:ext cx="503974" cy="375863"/>
          </a:xfrm>
          <a:custGeom>
            <a:avLst/>
            <a:gdLst/>
            <a:ahLst/>
            <a:cxnLst/>
            <a:rect l="l" t="t" r="r" b="b"/>
            <a:pathLst>
              <a:path w="503974" h="375863">
                <a:moveTo>
                  <a:pt x="27178" y="218510"/>
                </a:moveTo>
                <a:lnTo>
                  <a:pt x="0" y="234131"/>
                </a:lnTo>
                <a:lnTo>
                  <a:pt x="14605" y="259277"/>
                </a:lnTo>
                <a:lnTo>
                  <a:pt x="41783" y="243656"/>
                </a:lnTo>
                <a:lnTo>
                  <a:pt x="27178" y="218510"/>
                </a:lnTo>
                <a:close/>
              </a:path>
              <a:path w="503974" h="375863">
                <a:moveTo>
                  <a:pt x="49784" y="257499"/>
                </a:moveTo>
                <a:lnTo>
                  <a:pt x="22606" y="273247"/>
                </a:lnTo>
                <a:lnTo>
                  <a:pt x="81915" y="375863"/>
                </a:lnTo>
                <a:lnTo>
                  <a:pt x="109093" y="360115"/>
                </a:lnTo>
                <a:lnTo>
                  <a:pt x="49784" y="257499"/>
                </a:lnTo>
                <a:close/>
              </a:path>
              <a:path w="503974" h="375863">
                <a:moveTo>
                  <a:pt x="192024" y="172282"/>
                </a:moveTo>
                <a:lnTo>
                  <a:pt x="186055" y="175711"/>
                </a:lnTo>
                <a:lnTo>
                  <a:pt x="181356" y="180283"/>
                </a:lnTo>
                <a:lnTo>
                  <a:pt x="177673" y="185998"/>
                </a:lnTo>
                <a:lnTo>
                  <a:pt x="173990" y="191713"/>
                </a:lnTo>
                <a:lnTo>
                  <a:pt x="171450" y="198571"/>
                </a:lnTo>
                <a:lnTo>
                  <a:pt x="170180" y="206699"/>
                </a:lnTo>
                <a:lnTo>
                  <a:pt x="163830" y="203016"/>
                </a:lnTo>
                <a:lnTo>
                  <a:pt x="157606" y="201238"/>
                </a:lnTo>
                <a:lnTo>
                  <a:pt x="151130" y="201238"/>
                </a:lnTo>
                <a:lnTo>
                  <a:pt x="144780" y="201365"/>
                </a:lnTo>
                <a:lnTo>
                  <a:pt x="138303" y="203270"/>
                </a:lnTo>
                <a:lnTo>
                  <a:pt x="131699" y="207080"/>
                </a:lnTo>
                <a:lnTo>
                  <a:pt x="128768" y="208944"/>
                </a:lnTo>
                <a:lnTo>
                  <a:pt x="119499" y="217461"/>
                </a:lnTo>
                <a:lnTo>
                  <a:pt x="112926" y="228431"/>
                </a:lnTo>
                <a:lnTo>
                  <a:pt x="109093" y="241878"/>
                </a:lnTo>
                <a:lnTo>
                  <a:pt x="101092" y="227908"/>
                </a:lnTo>
                <a:lnTo>
                  <a:pt x="76073" y="242386"/>
                </a:lnTo>
                <a:lnTo>
                  <a:pt x="135255" y="345002"/>
                </a:lnTo>
                <a:lnTo>
                  <a:pt x="162433" y="329381"/>
                </a:lnTo>
                <a:lnTo>
                  <a:pt x="133604" y="279470"/>
                </a:lnTo>
                <a:lnTo>
                  <a:pt x="128016" y="269564"/>
                </a:lnTo>
                <a:lnTo>
                  <a:pt x="124587" y="262071"/>
                </a:lnTo>
                <a:lnTo>
                  <a:pt x="123571" y="256991"/>
                </a:lnTo>
                <a:lnTo>
                  <a:pt x="122555" y="251911"/>
                </a:lnTo>
                <a:lnTo>
                  <a:pt x="123062" y="247339"/>
                </a:lnTo>
                <a:lnTo>
                  <a:pt x="125222" y="243148"/>
                </a:lnTo>
                <a:lnTo>
                  <a:pt x="127254" y="238957"/>
                </a:lnTo>
                <a:lnTo>
                  <a:pt x="130302" y="235655"/>
                </a:lnTo>
                <a:lnTo>
                  <a:pt x="134493" y="233242"/>
                </a:lnTo>
                <a:lnTo>
                  <a:pt x="138049" y="231210"/>
                </a:lnTo>
                <a:lnTo>
                  <a:pt x="141224" y="230321"/>
                </a:lnTo>
                <a:lnTo>
                  <a:pt x="144018" y="230575"/>
                </a:lnTo>
                <a:lnTo>
                  <a:pt x="146812" y="230829"/>
                </a:lnTo>
                <a:lnTo>
                  <a:pt x="149606" y="232099"/>
                </a:lnTo>
                <a:lnTo>
                  <a:pt x="152273" y="234385"/>
                </a:lnTo>
                <a:lnTo>
                  <a:pt x="154940" y="236798"/>
                </a:lnTo>
                <a:lnTo>
                  <a:pt x="159131" y="242894"/>
                </a:lnTo>
                <a:lnTo>
                  <a:pt x="164846" y="252927"/>
                </a:lnTo>
                <a:lnTo>
                  <a:pt x="197358" y="309188"/>
                </a:lnTo>
                <a:lnTo>
                  <a:pt x="224536" y="293567"/>
                </a:lnTo>
                <a:lnTo>
                  <a:pt x="196087" y="244164"/>
                </a:lnTo>
                <a:lnTo>
                  <a:pt x="190500" y="234512"/>
                </a:lnTo>
                <a:lnTo>
                  <a:pt x="187071" y="227019"/>
                </a:lnTo>
                <a:lnTo>
                  <a:pt x="186055" y="221685"/>
                </a:lnTo>
                <a:lnTo>
                  <a:pt x="184912" y="216351"/>
                </a:lnTo>
                <a:lnTo>
                  <a:pt x="185419" y="211525"/>
                </a:lnTo>
                <a:lnTo>
                  <a:pt x="187325" y="207334"/>
                </a:lnTo>
                <a:lnTo>
                  <a:pt x="189356" y="203016"/>
                </a:lnTo>
                <a:lnTo>
                  <a:pt x="192278" y="199841"/>
                </a:lnTo>
                <a:lnTo>
                  <a:pt x="196087" y="197682"/>
                </a:lnTo>
                <a:lnTo>
                  <a:pt x="201294" y="194634"/>
                </a:lnTo>
                <a:lnTo>
                  <a:pt x="206248" y="194380"/>
                </a:lnTo>
                <a:lnTo>
                  <a:pt x="211074" y="196793"/>
                </a:lnTo>
                <a:lnTo>
                  <a:pt x="214630" y="198698"/>
                </a:lnTo>
                <a:lnTo>
                  <a:pt x="219329" y="204667"/>
                </a:lnTo>
                <a:lnTo>
                  <a:pt x="225171" y="214827"/>
                </a:lnTo>
                <a:lnTo>
                  <a:pt x="259080" y="273501"/>
                </a:lnTo>
                <a:lnTo>
                  <a:pt x="286258" y="257880"/>
                </a:lnTo>
                <a:lnTo>
                  <a:pt x="248412" y="192221"/>
                </a:lnTo>
                <a:lnTo>
                  <a:pt x="242697" y="182442"/>
                </a:lnTo>
                <a:lnTo>
                  <a:pt x="237744" y="175838"/>
                </a:lnTo>
                <a:lnTo>
                  <a:pt x="233299" y="172536"/>
                </a:lnTo>
                <a:lnTo>
                  <a:pt x="227330" y="168091"/>
                </a:lnTo>
                <a:lnTo>
                  <a:pt x="220853" y="165932"/>
                </a:lnTo>
                <a:lnTo>
                  <a:pt x="206883" y="165805"/>
                </a:lnTo>
                <a:lnTo>
                  <a:pt x="199517" y="167964"/>
                </a:lnTo>
                <a:lnTo>
                  <a:pt x="192024" y="172282"/>
                </a:lnTo>
                <a:close/>
              </a:path>
              <a:path w="503974" h="375863">
                <a:moveTo>
                  <a:pt x="312721" y="110212"/>
                </a:moveTo>
                <a:lnTo>
                  <a:pt x="300817" y="111349"/>
                </a:lnTo>
                <a:lnTo>
                  <a:pt x="296672" y="149676"/>
                </a:lnTo>
                <a:lnTo>
                  <a:pt x="297942" y="142183"/>
                </a:lnTo>
                <a:lnTo>
                  <a:pt x="301879" y="136595"/>
                </a:lnTo>
                <a:lnTo>
                  <a:pt x="308356" y="132785"/>
                </a:lnTo>
                <a:lnTo>
                  <a:pt x="315087" y="128975"/>
                </a:lnTo>
                <a:lnTo>
                  <a:pt x="325145" y="112572"/>
                </a:lnTo>
                <a:lnTo>
                  <a:pt x="312721" y="110212"/>
                </a:lnTo>
                <a:close/>
              </a:path>
              <a:path w="503974" h="375863">
                <a:moveTo>
                  <a:pt x="414492" y="148159"/>
                </a:moveTo>
                <a:lnTo>
                  <a:pt x="425121" y="155147"/>
                </a:lnTo>
                <a:lnTo>
                  <a:pt x="437261" y="159201"/>
                </a:lnTo>
                <a:lnTo>
                  <a:pt x="439253" y="159558"/>
                </a:lnTo>
                <a:lnTo>
                  <a:pt x="451295" y="159953"/>
                </a:lnTo>
                <a:lnTo>
                  <a:pt x="463365" y="157363"/>
                </a:lnTo>
                <a:lnTo>
                  <a:pt x="475488" y="151835"/>
                </a:lnTo>
                <a:lnTo>
                  <a:pt x="479155" y="149558"/>
                </a:lnTo>
                <a:lnTo>
                  <a:pt x="489342" y="141067"/>
                </a:lnTo>
                <a:lnTo>
                  <a:pt x="496883" y="130904"/>
                </a:lnTo>
                <a:lnTo>
                  <a:pt x="501777" y="119069"/>
                </a:lnTo>
                <a:lnTo>
                  <a:pt x="502693" y="115515"/>
                </a:lnTo>
                <a:lnTo>
                  <a:pt x="503974" y="103067"/>
                </a:lnTo>
                <a:lnTo>
                  <a:pt x="502109" y="91043"/>
                </a:lnTo>
                <a:lnTo>
                  <a:pt x="497078" y="79445"/>
                </a:lnTo>
                <a:lnTo>
                  <a:pt x="487901" y="68124"/>
                </a:lnTo>
                <a:lnTo>
                  <a:pt x="477139" y="61665"/>
                </a:lnTo>
                <a:lnTo>
                  <a:pt x="463465" y="59135"/>
                </a:lnTo>
                <a:lnTo>
                  <a:pt x="450850" y="61284"/>
                </a:lnTo>
                <a:lnTo>
                  <a:pt x="454656" y="54161"/>
                </a:lnTo>
                <a:lnTo>
                  <a:pt x="458395" y="41960"/>
                </a:lnTo>
                <a:lnTo>
                  <a:pt x="458216" y="30455"/>
                </a:lnTo>
                <a:lnTo>
                  <a:pt x="454152" y="19628"/>
                </a:lnTo>
                <a:lnTo>
                  <a:pt x="451838" y="16097"/>
                </a:lnTo>
                <a:lnTo>
                  <a:pt x="442730" y="7436"/>
                </a:lnTo>
                <a:lnTo>
                  <a:pt x="430530" y="1848"/>
                </a:lnTo>
                <a:lnTo>
                  <a:pt x="427180" y="991"/>
                </a:lnTo>
                <a:lnTo>
                  <a:pt x="415237" y="0"/>
                </a:lnTo>
                <a:lnTo>
                  <a:pt x="403181" y="2190"/>
                </a:lnTo>
                <a:lnTo>
                  <a:pt x="391033" y="7563"/>
                </a:lnTo>
                <a:lnTo>
                  <a:pt x="383286" y="12135"/>
                </a:lnTo>
                <a:lnTo>
                  <a:pt x="377063" y="17596"/>
                </a:lnTo>
                <a:lnTo>
                  <a:pt x="372491" y="24200"/>
                </a:lnTo>
                <a:lnTo>
                  <a:pt x="367919" y="30804"/>
                </a:lnTo>
                <a:lnTo>
                  <a:pt x="365379" y="37662"/>
                </a:lnTo>
                <a:lnTo>
                  <a:pt x="364744" y="44774"/>
                </a:lnTo>
                <a:lnTo>
                  <a:pt x="364729" y="44986"/>
                </a:lnTo>
                <a:lnTo>
                  <a:pt x="365367" y="56519"/>
                </a:lnTo>
                <a:lnTo>
                  <a:pt x="368808" y="69920"/>
                </a:lnTo>
                <a:lnTo>
                  <a:pt x="396240" y="59633"/>
                </a:lnTo>
                <a:lnTo>
                  <a:pt x="393446" y="53029"/>
                </a:lnTo>
                <a:lnTo>
                  <a:pt x="392684" y="47187"/>
                </a:lnTo>
                <a:lnTo>
                  <a:pt x="394081" y="42107"/>
                </a:lnTo>
                <a:lnTo>
                  <a:pt x="395478" y="37027"/>
                </a:lnTo>
                <a:lnTo>
                  <a:pt x="398525" y="33090"/>
                </a:lnTo>
                <a:lnTo>
                  <a:pt x="403225" y="30423"/>
                </a:lnTo>
                <a:lnTo>
                  <a:pt x="407924" y="27629"/>
                </a:lnTo>
                <a:lnTo>
                  <a:pt x="412496" y="26867"/>
                </a:lnTo>
                <a:lnTo>
                  <a:pt x="416941" y="28137"/>
                </a:lnTo>
                <a:lnTo>
                  <a:pt x="421386" y="29280"/>
                </a:lnTo>
                <a:lnTo>
                  <a:pt x="425069" y="32328"/>
                </a:lnTo>
                <a:lnTo>
                  <a:pt x="427736" y="37027"/>
                </a:lnTo>
                <a:lnTo>
                  <a:pt x="431038" y="42615"/>
                </a:lnTo>
                <a:lnTo>
                  <a:pt x="431673" y="48330"/>
                </a:lnTo>
                <a:lnTo>
                  <a:pt x="429768" y="53918"/>
                </a:lnTo>
                <a:lnTo>
                  <a:pt x="427863" y="59506"/>
                </a:lnTo>
                <a:lnTo>
                  <a:pt x="423164" y="64332"/>
                </a:lnTo>
                <a:lnTo>
                  <a:pt x="415671" y="68396"/>
                </a:lnTo>
                <a:lnTo>
                  <a:pt x="425450" y="92272"/>
                </a:lnTo>
                <a:lnTo>
                  <a:pt x="429514" y="88081"/>
                </a:lnTo>
                <a:lnTo>
                  <a:pt x="433324" y="85033"/>
                </a:lnTo>
                <a:lnTo>
                  <a:pt x="436753" y="83001"/>
                </a:lnTo>
                <a:lnTo>
                  <a:pt x="442087" y="79953"/>
                </a:lnTo>
                <a:lnTo>
                  <a:pt x="447675" y="79445"/>
                </a:lnTo>
                <a:lnTo>
                  <a:pt x="453644" y="81223"/>
                </a:lnTo>
                <a:lnTo>
                  <a:pt x="459740" y="83128"/>
                </a:lnTo>
                <a:lnTo>
                  <a:pt x="464693" y="87446"/>
                </a:lnTo>
                <a:lnTo>
                  <a:pt x="468630" y="94304"/>
                </a:lnTo>
                <a:lnTo>
                  <a:pt x="472821" y="101543"/>
                </a:lnTo>
                <a:lnTo>
                  <a:pt x="474091" y="108401"/>
                </a:lnTo>
                <a:lnTo>
                  <a:pt x="472821" y="114878"/>
                </a:lnTo>
                <a:lnTo>
                  <a:pt x="471424" y="121355"/>
                </a:lnTo>
                <a:lnTo>
                  <a:pt x="467868" y="126181"/>
                </a:lnTo>
                <a:lnTo>
                  <a:pt x="462280" y="129356"/>
                </a:lnTo>
                <a:lnTo>
                  <a:pt x="457073" y="132404"/>
                </a:lnTo>
                <a:lnTo>
                  <a:pt x="451612" y="133166"/>
                </a:lnTo>
                <a:lnTo>
                  <a:pt x="445897" y="131769"/>
                </a:lnTo>
                <a:lnTo>
                  <a:pt x="440181" y="130372"/>
                </a:lnTo>
                <a:lnTo>
                  <a:pt x="434975" y="126562"/>
                </a:lnTo>
                <a:lnTo>
                  <a:pt x="430275" y="120339"/>
                </a:lnTo>
                <a:lnTo>
                  <a:pt x="405765" y="138754"/>
                </a:lnTo>
                <a:lnTo>
                  <a:pt x="414492" y="148159"/>
                </a:lnTo>
                <a:close/>
              </a:path>
              <a:path w="503974" h="375863">
                <a:moveTo>
                  <a:pt x="330581" y="114624"/>
                </a:moveTo>
                <a:lnTo>
                  <a:pt x="325145" y="112572"/>
                </a:lnTo>
                <a:lnTo>
                  <a:pt x="315087" y="128975"/>
                </a:lnTo>
                <a:lnTo>
                  <a:pt x="322199" y="128340"/>
                </a:lnTo>
                <a:lnTo>
                  <a:pt x="329565" y="130880"/>
                </a:lnTo>
                <a:lnTo>
                  <a:pt x="341149" y="138927"/>
                </a:lnTo>
                <a:lnTo>
                  <a:pt x="349758" y="150819"/>
                </a:lnTo>
                <a:lnTo>
                  <a:pt x="351617" y="154259"/>
                </a:lnTo>
                <a:lnTo>
                  <a:pt x="356092" y="166737"/>
                </a:lnTo>
                <a:lnTo>
                  <a:pt x="356235" y="177870"/>
                </a:lnTo>
                <a:lnTo>
                  <a:pt x="354584" y="185617"/>
                </a:lnTo>
                <a:lnTo>
                  <a:pt x="350519" y="191459"/>
                </a:lnTo>
                <a:lnTo>
                  <a:pt x="343916" y="195396"/>
                </a:lnTo>
                <a:lnTo>
                  <a:pt x="337693" y="198952"/>
                </a:lnTo>
                <a:lnTo>
                  <a:pt x="330962" y="199333"/>
                </a:lnTo>
                <a:lnTo>
                  <a:pt x="323850" y="196793"/>
                </a:lnTo>
                <a:lnTo>
                  <a:pt x="312376" y="188569"/>
                </a:lnTo>
                <a:lnTo>
                  <a:pt x="303784" y="176473"/>
                </a:lnTo>
                <a:lnTo>
                  <a:pt x="301938" y="173146"/>
                </a:lnTo>
                <a:lnTo>
                  <a:pt x="297116" y="160544"/>
                </a:lnTo>
                <a:lnTo>
                  <a:pt x="296672" y="149676"/>
                </a:lnTo>
                <a:lnTo>
                  <a:pt x="300817" y="111349"/>
                </a:lnTo>
                <a:lnTo>
                  <a:pt x="289433" y="116021"/>
                </a:lnTo>
                <a:lnTo>
                  <a:pt x="278257" y="124703"/>
                </a:lnTo>
                <a:lnTo>
                  <a:pt x="270883" y="135046"/>
                </a:lnTo>
                <a:lnTo>
                  <a:pt x="266446" y="147517"/>
                </a:lnTo>
                <a:lnTo>
                  <a:pt x="265371" y="157280"/>
                </a:lnTo>
                <a:lnTo>
                  <a:pt x="266590" y="168879"/>
                </a:lnTo>
                <a:lnTo>
                  <a:pt x="270377" y="181156"/>
                </a:lnTo>
                <a:lnTo>
                  <a:pt x="276733" y="194126"/>
                </a:lnTo>
                <a:lnTo>
                  <a:pt x="286731" y="208123"/>
                </a:lnTo>
                <a:lnTo>
                  <a:pt x="295894" y="216760"/>
                </a:lnTo>
                <a:lnTo>
                  <a:pt x="306069" y="223082"/>
                </a:lnTo>
                <a:lnTo>
                  <a:pt x="313346" y="225920"/>
                </a:lnTo>
                <a:lnTo>
                  <a:pt x="325461" y="227965"/>
                </a:lnTo>
                <a:lnTo>
                  <a:pt x="337334" y="226548"/>
                </a:lnTo>
                <a:lnTo>
                  <a:pt x="348996" y="221685"/>
                </a:lnTo>
                <a:lnTo>
                  <a:pt x="360535" y="211901"/>
                </a:lnTo>
                <a:lnTo>
                  <a:pt x="366905" y="200855"/>
                </a:lnTo>
                <a:lnTo>
                  <a:pt x="370078" y="187268"/>
                </a:lnTo>
                <a:lnTo>
                  <a:pt x="378841" y="202254"/>
                </a:lnTo>
                <a:lnTo>
                  <a:pt x="382269" y="208350"/>
                </a:lnTo>
                <a:lnTo>
                  <a:pt x="384302" y="212668"/>
                </a:lnTo>
                <a:lnTo>
                  <a:pt x="384683" y="215462"/>
                </a:lnTo>
                <a:lnTo>
                  <a:pt x="385318" y="219272"/>
                </a:lnTo>
                <a:lnTo>
                  <a:pt x="384810" y="222574"/>
                </a:lnTo>
                <a:lnTo>
                  <a:pt x="383286" y="225368"/>
                </a:lnTo>
                <a:lnTo>
                  <a:pt x="381000" y="229559"/>
                </a:lnTo>
                <a:lnTo>
                  <a:pt x="376300" y="233750"/>
                </a:lnTo>
                <a:lnTo>
                  <a:pt x="369189" y="237814"/>
                </a:lnTo>
                <a:lnTo>
                  <a:pt x="363600" y="240989"/>
                </a:lnTo>
                <a:lnTo>
                  <a:pt x="359029" y="242386"/>
                </a:lnTo>
                <a:lnTo>
                  <a:pt x="355346" y="242005"/>
                </a:lnTo>
                <a:lnTo>
                  <a:pt x="352679" y="241624"/>
                </a:lnTo>
                <a:lnTo>
                  <a:pt x="350012" y="239846"/>
                </a:lnTo>
                <a:lnTo>
                  <a:pt x="347472" y="236544"/>
                </a:lnTo>
                <a:lnTo>
                  <a:pt x="314198" y="250768"/>
                </a:lnTo>
                <a:lnTo>
                  <a:pt x="316103" y="254070"/>
                </a:lnTo>
                <a:lnTo>
                  <a:pt x="318203" y="257351"/>
                </a:lnTo>
                <a:lnTo>
                  <a:pt x="327554" y="266012"/>
                </a:lnTo>
                <a:lnTo>
                  <a:pt x="340106" y="270453"/>
                </a:lnTo>
                <a:lnTo>
                  <a:pt x="345319" y="270850"/>
                </a:lnTo>
                <a:lnTo>
                  <a:pt x="356036" y="269377"/>
                </a:lnTo>
                <a:lnTo>
                  <a:pt x="368359" y="265090"/>
                </a:lnTo>
                <a:lnTo>
                  <a:pt x="382269" y="258007"/>
                </a:lnTo>
                <a:lnTo>
                  <a:pt x="394939" y="249614"/>
                </a:lnTo>
                <a:lnTo>
                  <a:pt x="403479" y="241878"/>
                </a:lnTo>
                <a:lnTo>
                  <a:pt x="408305" y="236544"/>
                </a:lnTo>
                <a:lnTo>
                  <a:pt x="411606" y="231083"/>
                </a:lnTo>
                <a:lnTo>
                  <a:pt x="413258" y="225495"/>
                </a:lnTo>
                <a:lnTo>
                  <a:pt x="414909" y="220034"/>
                </a:lnTo>
                <a:lnTo>
                  <a:pt x="414909" y="213684"/>
                </a:lnTo>
                <a:lnTo>
                  <a:pt x="413512" y="206572"/>
                </a:lnTo>
                <a:lnTo>
                  <a:pt x="412302" y="202081"/>
                </a:lnTo>
                <a:lnTo>
                  <a:pt x="407884" y="191078"/>
                </a:lnTo>
                <a:lnTo>
                  <a:pt x="400812" y="177616"/>
                </a:lnTo>
                <a:lnTo>
                  <a:pt x="347599" y="85541"/>
                </a:lnTo>
                <a:lnTo>
                  <a:pt x="322199" y="100273"/>
                </a:lnTo>
                <a:lnTo>
                  <a:pt x="330581" y="114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022" y="4557649"/>
            <a:ext cx="802017" cy="674751"/>
          </a:xfrm>
          <a:custGeom>
            <a:avLst/>
            <a:gdLst/>
            <a:ahLst/>
            <a:cxnLst/>
            <a:rect l="l" t="t" r="r" b="b"/>
            <a:pathLst>
              <a:path w="802017" h="674751">
                <a:moveTo>
                  <a:pt x="0" y="357250"/>
                </a:moveTo>
                <a:lnTo>
                  <a:pt x="183362" y="674751"/>
                </a:lnTo>
                <a:lnTo>
                  <a:pt x="802017" y="317626"/>
                </a:lnTo>
                <a:lnTo>
                  <a:pt x="618667" y="0"/>
                </a:lnTo>
                <a:lnTo>
                  <a:pt x="0" y="3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496" y="4691761"/>
            <a:ext cx="509092" cy="388365"/>
          </a:xfrm>
          <a:custGeom>
            <a:avLst/>
            <a:gdLst/>
            <a:ahLst/>
            <a:cxnLst/>
            <a:rect l="l" t="t" r="r" b="b"/>
            <a:pathLst>
              <a:path w="509092" h="388365">
                <a:moveTo>
                  <a:pt x="425805" y="0"/>
                </a:moveTo>
                <a:lnTo>
                  <a:pt x="402996" y="13207"/>
                </a:lnTo>
                <a:lnTo>
                  <a:pt x="393471" y="138683"/>
                </a:lnTo>
                <a:lnTo>
                  <a:pt x="407212" y="162432"/>
                </a:lnTo>
                <a:lnTo>
                  <a:pt x="418846" y="123951"/>
                </a:lnTo>
                <a:lnTo>
                  <a:pt x="423456" y="56641"/>
                </a:lnTo>
                <a:lnTo>
                  <a:pt x="451421" y="105156"/>
                </a:lnTo>
                <a:lnTo>
                  <a:pt x="477710" y="89915"/>
                </a:lnTo>
                <a:lnTo>
                  <a:pt x="425805" y="0"/>
                </a:lnTo>
                <a:close/>
              </a:path>
              <a:path w="509092" h="388365">
                <a:moveTo>
                  <a:pt x="330466" y="127126"/>
                </a:moveTo>
                <a:lnTo>
                  <a:pt x="325107" y="125095"/>
                </a:lnTo>
                <a:lnTo>
                  <a:pt x="315048" y="141477"/>
                </a:lnTo>
                <a:lnTo>
                  <a:pt x="322084" y="140843"/>
                </a:lnTo>
                <a:lnTo>
                  <a:pt x="329438" y="143382"/>
                </a:lnTo>
                <a:lnTo>
                  <a:pt x="341090" y="151441"/>
                </a:lnTo>
                <a:lnTo>
                  <a:pt x="349681" y="163321"/>
                </a:lnTo>
                <a:lnTo>
                  <a:pt x="351568" y="166793"/>
                </a:lnTo>
                <a:lnTo>
                  <a:pt x="356043" y="179253"/>
                </a:lnTo>
                <a:lnTo>
                  <a:pt x="356133" y="190372"/>
                </a:lnTo>
                <a:lnTo>
                  <a:pt x="354558" y="198119"/>
                </a:lnTo>
                <a:lnTo>
                  <a:pt x="350443" y="203962"/>
                </a:lnTo>
                <a:lnTo>
                  <a:pt x="343814" y="207899"/>
                </a:lnTo>
                <a:lnTo>
                  <a:pt x="337616" y="211455"/>
                </a:lnTo>
                <a:lnTo>
                  <a:pt x="330962" y="211836"/>
                </a:lnTo>
                <a:lnTo>
                  <a:pt x="323811" y="209295"/>
                </a:lnTo>
                <a:lnTo>
                  <a:pt x="312295" y="201054"/>
                </a:lnTo>
                <a:lnTo>
                  <a:pt x="303669" y="188975"/>
                </a:lnTo>
                <a:lnTo>
                  <a:pt x="301856" y="185656"/>
                </a:lnTo>
                <a:lnTo>
                  <a:pt x="297070" y="173050"/>
                </a:lnTo>
                <a:lnTo>
                  <a:pt x="296633" y="162178"/>
                </a:lnTo>
                <a:lnTo>
                  <a:pt x="300784" y="123847"/>
                </a:lnTo>
                <a:lnTo>
                  <a:pt x="289394" y="128524"/>
                </a:lnTo>
                <a:lnTo>
                  <a:pt x="278195" y="137216"/>
                </a:lnTo>
                <a:lnTo>
                  <a:pt x="270807" y="147555"/>
                </a:lnTo>
                <a:lnTo>
                  <a:pt x="266369" y="160019"/>
                </a:lnTo>
                <a:lnTo>
                  <a:pt x="265305" y="169791"/>
                </a:lnTo>
                <a:lnTo>
                  <a:pt x="266541" y="181387"/>
                </a:lnTo>
                <a:lnTo>
                  <a:pt x="270346" y="193662"/>
                </a:lnTo>
                <a:lnTo>
                  <a:pt x="276720" y="206628"/>
                </a:lnTo>
                <a:lnTo>
                  <a:pt x="286668" y="220629"/>
                </a:lnTo>
                <a:lnTo>
                  <a:pt x="295839" y="229264"/>
                </a:lnTo>
                <a:lnTo>
                  <a:pt x="306069" y="235584"/>
                </a:lnTo>
                <a:lnTo>
                  <a:pt x="313270" y="238407"/>
                </a:lnTo>
                <a:lnTo>
                  <a:pt x="325389" y="240466"/>
                </a:lnTo>
                <a:lnTo>
                  <a:pt x="337276" y="239054"/>
                </a:lnTo>
                <a:lnTo>
                  <a:pt x="348932" y="234187"/>
                </a:lnTo>
                <a:lnTo>
                  <a:pt x="360516" y="224388"/>
                </a:lnTo>
                <a:lnTo>
                  <a:pt x="366879" y="213348"/>
                </a:lnTo>
                <a:lnTo>
                  <a:pt x="370078" y="199770"/>
                </a:lnTo>
                <a:lnTo>
                  <a:pt x="378726" y="214756"/>
                </a:lnTo>
                <a:lnTo>
                  <a:pt x="382231" y="220852"/>
                </a:lnTo>
                <a:lnTo>
                  <a:pt x="384213" y="225170"/>
                </a:lnTo>
                <a:lnTo>
                  <a:pt x="384670" y="227964"/>
                </a:lnTo>
                <a:lnTo>
                  <a:pt x="385267" y="231775"/>
                </a:lnTo>
                <a:lnTo>
                  <a:pt x="384784" y="235076"/>
                </a:lnTo>
                <a:lnTo>
                  <a:pt x="383222" y="237870"/>
                </a:lnTo>
                <a:lnTo>
                  <a:pt x="380898" y="242062"/>
                </a:lnTo>
                <a:lnTo>
                  <a:pt x="376199" y="246252"/>
                </a:lnTo>
                <a:lnTo>
                  <a:pt x="369112" y="250316"/>
                </a:lnTo>
                <a:lnTo>
                  <a:pt x="363575" y="253491"/>
                </a:lnTo>
                <a:lnTo>
                  <a:pt x="358952" y="254888"/>
                </a:lnTo>
                <a:lnTo>
                  <a:pt x="355257" y="254507"/>
                </a:lnTo>
                <a:lnTo>
                  <a:pt x="352602" y="254126"/>
                </a:lnTo>
                <a:lnTo>
                  <a:pt x="349986" y="252349"/>
                </a:lnTo>
                <a:lnTo>
                  <a:pt x="347383" y="249046"/>
                </a:lnTo>
                <a:lnTo>
                  <a:pt x="314172" y="263270"/>
                </a:lnTo>
                <a:lnTo>
                  <a:pt x="315975" y="266572"/>
                </a:lnTo>
                <a:lnTo>
                  <a:pt x="318107" y="269861"/>
                </a:lnTo>
                <a:lnTo>
                  <a:pt x="327489" y="278517"/>
                </a:lnTo>
                <a:lnTo>
                  <a:pt x="339991" y="282956"/>
                </a:lnTo>
                <a:lnTo>
                  <a:pt x="345238" y="283352"/>
                </a:lnTo>
                <a:lnTo>
                  <a:pt x="355962" y="281877"/>
                </a:lnTo>
                <a:lnTo>
                  <a:pt x="368275" y="277590"/>
                </a:lnTo>
                <a:lnTo>
                  <a:pt x="382181" y="270509"/>
                </a:lnTo>
                <a:lnTo>
                  <a:pt x="394866" y="262122"/>
                </a:lnTo>
                <a:lnTo>
                  <a:pt x="403364" y="254381"/>
                </a:lnTo>
                <a:lnTo>
                  <a:pt x="408266" y="249046"/>
                </a:lnTo>
                <a:lnTo>
                  <a:pt x="411543" y="243586"/>
                </a:lnTo>
                <a:lnTo>
                  <a:pt x="413181" y="237997"/>
                </a:lnTo>
                <a:lnTo>
                  <a:pt x="414820" y="232537"/>
                </a:lnTo>
                <a:lnTo>
                  <a:pt x="414909" y="226187"/>
                </a:lnTo>
                <a:lnTo>
                  <a:pt x="413448" y="219075"/>
                </a:lnTo>
                <a:lnTo>
                  <a:pt x="412260" y="214587"/>
                </a:lnTo>
                <a:lnTo>
                  <a:pt x="407845" y="203582"/>
                </a:lnTo>
                <a:lnTo>
                  <a:pt x="400761" y="190119"/>
                </a:lnTo>
                <a:lnTo>
                  <a:pt x="347573" y="98043"/>
                </a:lnTo>
                <a:lnTo>
                  <a:pt x="322148" y="112775"/>
                </a:lnTo>
                <a:lnTo>
                  <a:pt x="330466" y="127126"/>
                </a:lnTo>
                <a:close/>
              </a:path>
              <a:path w="509092" h="388365">
                <a:moveTo>
                  <a:pt x="27165" y="231012"/>
                </a:moveTo>
                <a:lnTo>
                  <a:pt x="0" y="246633"/>
                </a:lnTo>
                <a:lnTo>
                  <a:pt x="14503" y="271780"/>
                </a:lnTo>
                <a:lnTo>
                  <a:pt x="41668" y="256158"/>
                </a:lnTo>
                <a:lnTo>
                  <a:pt x="27165" y="231012"/>
                </a:lnTo>
                <a:close/>
              </a:path>
              <a:path w="509092" h="388365">
                <a:moveTo>
                  <a:pt x="49707" y="270001"/>
                </a:moveTo>
                <a:lnTo>
                  <a:pt x="22542" y="285750"/>
                </a:lnTo>
                <a:lnTo>
                  <a:pt x="81813" y="388365"/>
                </a:lnTo>
                <a:lnTo>
                  <a:pt x="108978" y="372618"/>
                </a:lnTo>
                <a:lnTo>
                  <a:pt x="49707" y="270001"/>
                </a:lnTo>
                <a:close/>
              </a:path>
              <a:path w="509092" h="388365">
                <a:moveTo>
                  <a:pt x="191960" y="184784"/>
                </a:moveTo>
                <a:lnTo>
                  <a:pt x="186029" y="188213"/>
                </a:lnTo>
                <a:lnTo>
                  <a:pt x="181241" y="192786"/>
                </a:lnTo>
                <a:lnTo>
                  <a:pt x="177584" y="198500"/>
                </a:lnTo>
                <a:lnTo>
                  <a:pt x="173926" y="204215"/>
                </a:lnTo>
                <a:lnTo>
                  <a:pt x="171424" y="211074"/>
                </a:lnTo>
                <a:lnTo>
                  <a:pt x="170078" y="219201"/>
                </a:lnTo>
                <a:lnTo>
                  <a:pt x="163817" y="215519"/>
                </a:lnTo>
                <a:lnTo>
                  <a:pt x="157492" y="213740"/>
                </a:lnTo>
                <a:lnTo>
                  <a:pt x="151091" y="213740"/>
                </a:lnTo>
                <a:lnTo>
                  <a:pt x="144703" y="213868"/>
                </a:lnTo>
                <a:lnTo>
                  <a:pt x="138214" y="215772"/>
                </a:lnTo>
                <a:lnTo>
                  <a:pt x="131635" y="219582"/>
                </a:lnTo>
                <a:lnTo>
                  <a:pt x="128717" y="221432"/>
                </a:lnTo>
                <a:lnTo>
                  <a:pt x="119441" y="229950"/>
                </a:lnTo>
                <a:lnTo>
                  <a:pt x="112895" y="240925"/>
                </a:lnTo>
                <a:lnTo>
                  <a:pt x="109080" y="254381"/>
                </a:lnTo>
                <a:lnTo>
                  <a:pt x="100977" y="240411"/>
                </a:lnTo>
                <a:lnTo>
                  <a:pt x="75945" y="254888"/>
                </a:lnTo>
                <a:lnTo>
                  <a:pt x="135216" y="357505"/>
                </a:lnTo>
                <a:lnTo>
                  <a:pt x="162382" y="341883"/>
                </a:lnTo>
                <a:lnTo>
                  <a:pt x="133578" y="291972"/>
                </a:lnTo>
                <a:lnTo>
                  <a:pt x="127889" y="282066"/>
                </a:lnTo>
                <a:lnTo>
                  <a:pt x="124536" y="274574"/>
                </a:lnTo>
                <a:lnTo>
                  <a:pt x="123532" y="269494"/>
                </a:lnTo>
                <a:lnTo>
                  <a:pt x="122529" y="264413"/>
                </a:lnTo>
                <a:lnTo>
                  <a:pt x="123050" y="259841"/>
                </a:lnTo>
                <a:lnTo>
                  <a:pt x="125095" y="255650"/>
                </a:lnTo>
                <a:lnTo>
                  <a:pt x="127152" y="251459"/>
                </a:lnTo>
                <a:lnTo>
                  <a:pt x="130263" y="248157"/>
                </a:lnTo>
                <a:lnTo>
                  <a:pt x="134454" y="245744"/>
                </a:lnTo>
                <a:lnTo>
                  <a:pt x="137934" y="243712"/>
                </a:lnTo>
                <a:lnTo>
                  <a:pt x="141097" y="242824"/>
                </a:lnTo>
                <a:lnTo>
                  <a:pt x="143954" y="243077"/>
                </a:lnTo>
                <a:lnTo>
                  <a:pt x="146799" y="243331"/>
                </a:lnTo>
                <a:lnTo>
                  <a:pt x="149542" y="244601"/>
                </a:lnTo>
                <a:lnTo>
                  <a:pt x="152184" y="246887"/>
                </a:lnTo>
                <a:lnTo>
                  <a:pt x="154825" y="249300"/>
                </a:lnTo>
                <a:lnTo>
                  <a:pt x="159029" y="255396"/>
                </a:lnTo>
                <a:lnTo>
                  <a:pt x="164795" y="265430"/>
                </a:lnTo>
                <a:lnTo>
                  <a:pt x="197281" y="321690"/>
                </a:lnTo>
                <a:lnTo>
                  <a:pt x="224434" y="306069"/>
                </a:lnTo>
                <a:lnTo>
                  <a:pt x="195973" y="256666"/>
                </a:lnTo>
                <a:lnTo>
                  <a:pt x="190398" y="247014"/>
                </a:lnTo>
                <a:lnTo>
                  <a:pt x="187058" y="239521"/>
                </a:lnTo>
                <a:lnTo>
                  <a:pt x="185953" y="234187"/>
                </a:lnTo>
                <a:lnTo>
                  <a:pt x="184848" y="228853"/>
                </a:lnTo>
                <a:lnTo>
                  <a:pt x="185305" y="224027"/>
                </a:lnTo>
                <a:lnTo>
                  <a:pt x="187312" y="219837"/>
                </a:lnTo>
                <a:lnTo>
                  <a:pt x="189318" y="215519"/>
                </a:lnTo>
                <a:lnTo>
                  <a:pt x="192227" y="212344"/>
                </a:lnTo>
                <a:lnTo>
                  <a:pt x="196037" y="210184"/>
                </a:lnTo>
                <a:lnTo>
                  <a:pt x="201256" y="207137"/>
                </a:lnTo>
                <a:lnTo>
                  <a:pt x="206235" y="206882"/>
                </a:lnTo>
                <a:lnTo>
                  <a:pt x="210985" y="209295"/>
                </a:lnTo>
                <a:lnTo>
                  <a:pt x="214566" y="211200"/>
                </a:lnTo>
                <a:lnTo>
                  <a:pt x="219290" y="217169"/>
                </a:lnTo>
                <a:lnTo>
                  <a:pt x="225171" y="227330"/>
                </a:lnTo>
                <a:lnTo>
                  <a:pt x="259041" y="286003"/>
                </a:lnTo>
                <a:lnTo>
                  <a:pt x="286207" y="270382"/>
                </a:lnTo>
                <a:lnTo>
                  <a:pt x="248310" y="204724"/>
                </a:lnTo>
                <a:lnTo>
                  <a:pt x="242658" y="194944"/>
                </a:lnTo>
                <a:lnTo>
                  <a:pt x="237629" y="188340"/>
                </a:lnTo>
                <a:lnTo>
                  <a:pt x="233235" y="185038"/>
                </a:lnTo>
                <a:lnTo>
                  <a:pt x="227228" y="180594"/>
                </a:lnTo>
                <a:lnTo>
                  <a:pt x="220738" y="178434"/>
                </a:lnTo>
                <a:lnTo>
                  <a:pt x="206768" y="178307"/>
                </a:lnTo>
                <a:lnTo>
                  <a:pt x="199504" y="180466"/>
                </a:lnTo>
                <a:lnTo>
                  <a:pt x="191960" y="184784"/>
                </a:lnTo>
                <a:close/>
              </a:path>
              <a:path w="509092" h="388365">
                <a:moveTo>
                  <a:pt x="312688" y="122717"/>
                </a:moveTo>
                <a:lnTo>
                  <a:pt x="300784" y="123847"/>
                </a:lnTo>
                <a:lnTo>
                  <a:pt x="296633" y="162178"/>
                </a:lnTo>
                <a:lnTo>
                  <a:pt x="297941" y="154686"/>
                </a:lnTo>
                <a:lnTo>
                  <a:pt x="301840" y="149097"/>
                </a:lnTo>
                <a:lnTo>
                  <a:pt x="308343" y="145287"/>
                </a:lnTo>
                <a:lnTo>
                  <a:pt x="315048" y="141477"/>
                </a:lnTo>
                <a:lnTo>
                  <a:pt x="325107" y="125095"/>
                </a:lnTo>
                <a:lnTo>
                  <a:pt x="312688" y="122717"/>
                </a:lnTo>
                <a:close/>
              </a:path>
              <a:path w="509092" h="388365">
                <a:moveTo>
                  <a:pt x="451421" y="105156"/>
                </a:moveTo>
                <a:lnTo>
                  <a:pt x="418846" y="123951"/>
                </a:lnTo>
                <a:lnTo>
                  <a:pt x="407212" y="162432"/>
                </a:lnTo>
                <a:lnTo>
                  <a:pt x="465200" y="129031"/>
                </a:lnTo>
                <a:lnTo>
                  <a:pt x="481672" y="157480"/>
                </a:lnTo>
                <a:lnTo>
                  <a:pt x="507961" y="142366"/>
                </a:lnTo>
                <a:lnTo>
                  <a:pt x="491502" y="113791"/>
                </a:lnTo>
                <a:lnTo>
                  <a:pt x="509092" y="103631"/>
                </a:lnTo>
                <a:lnTo>
                  <a:pt x="495312" y="79756"/>
                </a:lnTo>
                <a:lnTo>
                  <a:pt x="477710" y="89915"/>
                </a:lnTo>
                <a:lnTo>
                  <a:pt x="451421" y="105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5810" y="5278374"/>
            <a:ext cx="802004" cy="674789"/>
          </a:xfrm>
          <a:custGeom>
            <a:avLst/>
            <a:gdLst/>
            <a:ahLst/>
            <a:cxnLst/>
            <a:rect l="l" t="t" r="r" b="b"/>
            <a:pathLst>
              <a:path w="802004" h="674789">
                <a:moveTo>
                  <a:pt x="802004" y="317601"/>
                </a:moveTo>
                <a:lnTo>
                  <a:pt x="618616" y="0"/>
                </a:lnTo>
                <a:lnTo>
                  <a:pt x="0" y="357212"/>
                </a:lnTo>
                <a:lnTo>
                  <a:pt x="183387" y="674789"/>
                </a:lnTo>
                <a:lnTo>
                  <a:pt x="802004" y="317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42208" y="5535200"/>
            <a:ext cx="504665" cy="391541"/>
          </a:xfrm>
          <a:custGeom>
            <a:avLst/>
            <a:gdLst/>
            <a:ahLst/>
            <a:cxnLst/>
            <a:rect l="l" t="t" r="r" b="b"/>
            <a:pathLst>
              <a:path w="504665" h="391540">
                <a:moveTo>
                  <a:pt x="312721" y="0"/>
                </a:moveTo>
                <a:lnTo>
                  <a:pt x="300817" y="1137"/>
                </a:lnTo>
                <a:lnTo>
                  <a:pt x="296671" y="39464"/>
                </a:lnTo>
                <a:lnTo>
                  <a:pt x="297941" y="31971"/>
                </a:lnTo>
                <a:lnTo>
                  <a:pt x="301878" y="26383"/>
                </a:lnTo>
                <a:lnTo>
                  <a:pt x="308355" y="22573"/>
                </a:lnTo>
                <a:lnTo>
                  <a:pt x="315087" y="18763"/>
                </a:lnTo>
                <a:lnTo>
                  <a:pt x="325145" y="2360"/>
                </a:lnTo>
                <a:lnTo>
                  <a:pt x="312721" y="0"/>
                </a:lnTo>
                <a:close/>
              </a:path>
              <a:path w="504665" h="391540">
                <a:moveTo>
                  <a:pt x="400684" y="-70898"/>
                </a:moveTo>
                <a:lnTo>
                  <a:pt x="451865" y="-100489"/>
                </a:lnTo>
                <a:lnTo>
                  <a:pt x="437133" y="-125889"/>
                </a:lnTo>
                <a:lnTo>
                  <a:pt x="365378" y="-84360"/>
                </a:lnTo>
                <a:lnTo>
                  <a:pt x="394080" y="-2572"/>
                </a:lnTo>
                <a:lnTo>
                  <a:pt x="417956" y="-12097"/>
                </a:lnTo>
                <a:lnTo>
                  <a:pt x="418374" y="-13957"/>
                </a:lnTo>
                <a:lnTo>
                  <a:pt x="423761" y="-26287"/>
                </a:lnTo>
                <a:lnTo>
                  <a:pt x="432942" y="-34576"/>
                </a:lnTo>
                <a:lnTo>
                  <a:pt x="439165" y="-38259"/>
                </a:lnTo>
                <a:lnTo>
                  <a:pt x="445515" y="-38894"/>
                </a:lnTo>
                <a:lnTo>
                  <a:pt x="451865" y="-36862"/>
                </a:lnTo>
                <a:lnTo>
                  <a:pt x="458342" y="-34703"/>
                </a:lnTo>
                <a:lnTo>
                  <a:pt x="464057" y="-29369"/>
                </a:lnTo>
                <a:lnTo>
                  <a:pt x="469011" y="-20606"/>
                </a:lnTo>
                <a:lnTo>
                  <a:pt x="469183" y="-20312"/>
                </a:lnTo>
                <a:lnTo>
                  <a:pt x="474679" y="-7509"/>
                </a:lnTo>
                <a:lnTo>
                  <a:pt x="475233" y="3523"/>
                </a:lnTo>
                <a:lnTo>
                  <a:pt x="473963" y="10508"/>
                </a:lnTo>
                <a:lnTo>
                  <a:pt x="470407" y="15588"/>
                </a:lnTo>
                <a:lnTo>
                  <a:pt x="464819" y="18763"/>
                </a:lnTo>
                <a:lnTo>
                  <a:pt x="459866" y="21684"/>
                </a:lnTo>
                <a:lnTo>
                  <a:pt x="454405" y="22446"/>
                </a:lnTo>
                <a:lnTo>
                  <a:pt x="448563" y="21049"/>
                </a:lnTo>
                <a:lnTo>
                  <a:pt x="442721" y="19652"/>
                </a:lnTo>
                <a:lnTo>
                  <a:pt x="437514" y="16096"/>
                </a:lnTo>
                <a:lnTo>
                  <a:pt x="433324" y="10381"/>
                </a:lnTo>
                <a:lnTo>
                  <a:pt x="407796" y="28923"/>
                </a:lnTo>
                <a:lnTo>
                  <a:pt x="416234" y="37835"/>
                </a:lnTo>
                <a:lnTo>
                  <a:pt x="426879" y="44792"/>
                </a:lnTo>
                <a:lnTo>
                  <a:pt x="438912" y="48608"/>
                </a:lnTo>
                <a:lnTo>
                  <a:pt x="452602" y="49132"/>
                </a:lnTo>
                <a:lnTo>
                  <a:pt x="464692" y="46399"/>
                </a:lnTo>
                <a:lnTo>
                  <a:pt x="477012" y="40734"/>
                </a:lnTo>
                <a:lnTo>
                  <a:pt x="487066" y="33604"/>
                </a:lnTo>
                <a:lnTo>
                  <a:pt x="495753" y="23995"/>
                </a:lnTo>
                <a:lnTo>
                  <a:pt x="501583" y="12745"/>
                </a:lnTo>
                <a:lnTo>
                  <a:pt x="504570" y="-159"/>
                </a:lnTo>
                <a:lnTo>
                  <a:pt x="504665" y="-13355"/>
                </a:lnTo>
                <a:lnTo>
                  <a:pt x="502010" y="-25518"/>
                </a:lnTo>
                <a:lnTo>
                  <a:pt x="496696" y="-37243"/>
                </a:lnTo>
                <a:lnTo>
                  <a:pt x="494386" y="-41022"/>
                </a:lnTo>
                <a:lnTo>
                  <a:pt x="485900" y="-51486"/>
                </a:lnTo>
                <a:lnTo>
                  <a:pt x="475911" y="-59209"/>
                </a:lnTo>
                <a:lnTo>
                  <a:pt x="464438" y="-64167"/>
                </a:lnTo>
                <a:lnTo>
                  <a:pt x="449872" y="-66295"/>
                </a:lnTo>
                <a:lnTo>
                  <a:pt x="437840" y="-64580"/>
                </a:lnTo>
                <a:lnTo>
                  <a:pt x="426212" y="-59595"/>
                </a:lnTo>
                <a:lnTo>
                  <a:pt x="419862" y="-55912"/>
                </a:lnTo>
                <a:lnTo>
                  <a:pt x="414527" y="-50832"/>
                </a:lnTo>
                <a:lnTo>
                  <a:pt x="410337" y="-44355"/>
                </a:lnTo>
                <a:lnTo>
                  <a:pt x="400684" y="-70898"/>
                </a:lnTo>
                <a:close/>
              </a:path>
              <a:path w="504665" h="391540">
                <a:moveTo>
                  <a:pt x="330580" y="4412"/>
                </a:moveTo>
                <a:lnTo>
                  <a:pt x="325145" y="2360"/>
                </a:lnTo>
                <a:lnTo>
                  <a:pt x="315087" y="18763"/>
                </a:lnTo>
                <a:lnTo>
                  <a:pt x="322199" y="18128"/>
                </a:lnTo>
                <a:lnTo>
                  <a:pt x="329564" y="20668"/>
                </a:lnTo>
                <a:lnTo>
                  <a:pt x="341149" y="28714"/>
                </a:lnTo>
                <a:lnTo>
                  <a:pt x="349757" y="40607"/>
                </a:lnTo>
                <a:lnTo>
                  <a:pt x="351606" y="44025"/>
                </a:lnTo>
                <a:lnTo>
                  <a:pt x="356090" y="56521"/>
                </a:lnTo>
                <a:lnTo>
                  <a:pt x="356234" y="67632"/>
                </a:lnTo>
                <a:lnTo>
                  <a:pt x="354583" y="75468"/>
                </a:lnTo>
                <a:lnTo>
                  <a:pt x="350519" y="81297"/>
                </a:lnTo>
                <a:lnTo>
                  <a:pt x="343915" y="85120"/>
                </a:lnTo>
                <a:lnTo>
                  <a:pt x="337692" y="88701"/>
                </a:lnTo>
                <a:lnTo>
                  <a:pt x="330962" y="89171"/>
                </a:lnTo>
                <a:lnTo>
                  <a:pt x="323850" y="86555"/>
                </a:lnTo>
                <a:lnTo>
                  <a:pt x="312387" y="78370"/>
                </a:lnTo>
                <a:lnTo>
                  <a:pt x="303783" y="66286"/>
                </a:lnTo>
                <a:lnTo>
                  <a:pt x="301926" y="62945"/>
                </a:lnTo>
                <a:lnTo>
                  <a:pt x="297114" y="50345"/>
                </a:lnTo>
                <a:lnTo>
                  <a:pt x="296671" y="39464"/>
                </a:lnTo>
                <a:lnTo>
                  <a:pt x="300817" y="1137"/>
                </a:lnTo>
                <a:lnTo>
                  <a:pt x="289432" y="5809"/>
                </a:lnTo>
                <a:lnTo>
                  <a:pt x="278257" y="14491"/>
                </a:lnTo>
                <a:lnTo>
                  <a:pt x="270883" y="24834"/>
                </a:lnTo>
                <a:lnTo>
                  <a:pt x="266445" y="37305"/>
                </a:lnTo>
                <a:lnTo>
                  <a:pt x="265371" y="47066"/>
                </a:lnTo>
                <a:lnTo>
                  <a:pt x="266589" y="58678"/>
                </a:lnTo>
                <a:lnTo>
                  <a:pt x="270376" y="70957"/>
                </a:lnTo>
                <a:lnTo>
                  <a:pt x="276732" y="83901"/>
                </a:lnTo>
                <a:lnTo>
                  <a:pt x="286727" y="97902"/>
                </a:lnTo>
                <a:lnTo>
                  <a:pt x="295892" y="106537"/>
                </a:lnTo>
                <a:lnTo>
                  <a:pt x="306069" y="112844"/>
                </a:lnTo>
                <a:lnTo>
                  <a:pt x="313367" y="115701"/>
                </a:lnTo>
                <a:lnTo>
                  <a:pt x="325475" y="117756"/>
                </a:lnTo>
                <a:lnTo>
                  <a:pt x="337340" y="116330"/>
                </a:lnTo>
                <a:lnTo>
                  <a:pt x="348995" y="111422"/>
                </a:lnTo>
                <a:lnTo>
                  <a:pt x="360522" y="101711"/>
                </a:lnTo>
                <a:lnTo>
                  <a:pt x="366901" y="90660"/>
                </a:lnTo>
                <a:lnTo>
                  <a:pt x="370077" y="77043"/>
                </a:lnTo>
                <a:lnTo>
                  <a:pt x="378840" y="92029"/>
                </a:lnTo>
                <a:lnTo>
                  <a:pt x="382269" y="98087"/>
                </a:lnTo>
                <a:lnTo>
                  <a:pt x="384301" y="102481"/>
                </a:lnTo>
                <a:lnTo>
                  <a:pt x="384682" y="105224"/>
                </a:lnTo>
                <a:lnTo>
                  <a:pt x="385317" y="109085"/>
                </a:lnTo>
                <a:lnTo>
                  <a:pt x="384809" y="112425"/>
                </a:lnTo>
                <a:lnTo>
                  <a:pt x="383286" y="115219"/>
                </a:lnTo>
                <a:lnTo>
                  <a:pt x="381000" y="119385"/>
                </a:lnTo>
                <a:lnTo>
                  <a:pt x="376300" y="123525"/>
                </a:lnTo>
                <a:lnTo>
                  <a:pt x="369188" y="127614"/>
                </a:lnTo>
                <a:lnTo>
                  <a:pt x="363600" y="130815"/>
                </a:lnTo>
                <a:lnTo>
                  <a:pt x="359028" y="132186"/>
                </a:lnTo>
                <a:lnTo>
                  <a:pt x="355345" y="131742"/>
                </a:lnTo>
                <a:lnTo>
                  <a:pt x="352678" y="131475"/>
                </a:lnTo>
                <a:lnTo>
                  <a:pt x="350012" y="129684"/>
                </a:lnTo>
                <a:lnTo>
                  <a:pt x="347471" y="126370"/>
                </a:lnTo>
                <a:lnTo>
                  <a:pt x="314197" y="140517"/>
                </a:lnTo>
                <a:lnTo>
                  <a:pt x="318196" y="147127"/>
                </a:lnTo>
                <a:lnTo>
                  <a:pt x="327548" y="155792"/>
                </a:lnTo>
                <a:lnTo>
                  <a:pt x="340105" y="160215"/>
                </a:lnTo>
                <a:lnTo>
                  <a:pt x="345304" y="160605"/>
                </a:lnTo>
                <a:lnTo>
                  <a:pt x="356025" y="159141"/>
                </a:lnTo>
                <a:lnTo>
                  <a:pt x="368352" y="154867"/>
                </a:lnTo>
                <a:lnTo>
                  <a:pt x="382269" y="147782"/>
                </a:lnTo>
                <a:lnTo>
                  <a:pt x="394933" y="139396"/>
                </a:lnTo>
                <a:lnTo>
                  <a:pt x="403478" y="131678"/>
                </a:lnTo>
                <a:lnTo>
                  <a:pt x="408304" y="126268"/>
                </a:lnTo>
                <a:lnTo>
                  <a:pt x="411606" y="120820"/>
                </a:lnTo>
                <a:lnTo>
                  <a:pt x="414908" y="109822"/>
                </a:lnTo>
                <a:lnTo>
                  <a:pt x="414908" y="103497"/>
                </a:lnTo>
                <a:lnTo>
                  <a:pt x="413512" y="96347"/>
                </a:lnTo>
                <a:lnTo>
                  <a:pt x="407895" y="80872"/>
                </a:lnTo>
                <a:lnTo>
                  <a:pt x="400812" y="67454"/>
                </a:lnTo>
                <a:lnTo>
                  <a:pt x="347599" y="-24670"/>
                </a:lnTo>
                <a:lnTo>
                  <a:pt x="322199" y="-9938"/>
                </a:lnTo>
                <a:lnTo>
                  <a:pt x="330580" y="4412"/>
                </a:lnTo>
                <a:close/>
              </a:path>
              <a:path w="504665" h="391540">
                <a:moveTo>
                  <a:pt x="27177" y="108247"/>
                </a:moveTo>
                <a:lnTo>
                  <a:pt x="0" y="123931"/>
                </a:lnTo>
                <a:lnTo>
                  <a:pt x="14604" y="149065"/>
                </a:lnTo>
                <a:lnTo>
                  <a:pt x="41782" y="133380"/>
                </a:lnTo>
                <a:lnTo>
                  <a:pt x="27177" y="108247"/>
                </a:lnTo>
                <a:close/>
              </a:path>
              <a:path w="504665" h="391540">
                <a:moveTo>
                  <a:pt x="49783" y="147299"/>
                </a:moveTo>
                <a:lnTo>
                  <a:pt x="22605" y="162984"/>
                </a:lnTo>
                <a:lnTo>
                  <a:pt x="81914" y="265651"/>
                </a:lnTo>
                <a:lnTo>
                  <a:pt x="109092" y="249966"/>
                </a:lnTo>
                <a:lnTo>
                  <a:pt x="49783" y="147299"/>
                </a:lnTo>
                <a:close/>
              </a:path>
              <a:path w="504665" h="391540">
                <a:moveTo>
                  <a:pt x="192024" y="62082"/>
                </a:moveTo>
                <a:lnTo>
                  <a:pt x="186054" y="65499"/>
                </a:lnTo>
                <a:lnTo>
                  <a:pt x="181355" y="70071"/>
                </a:lnTo>
                <a:lnTo>
                  <a:pt x="177672" y="75798"/>
                </a:lnTo>
                <a:lnTo>
                  <a:pt x="173989" y="81513"/>
                </a:lnTo>
                <a:lnTo>
                  <a:pt x="171450" y="88422"/>
                </a:lnTo>
                <a:lnTo>
                  <a:pt x="170179" y="96499"/>
                </a:lnTo>
                <a:lnTo>
                  <a:pt x="163829" y="92804"/>
                </a:lnTo>
                <a:lnTo>
                  <a:pt x="157606" y="91000"/>
                </a:lnTo>
                <a:lnTo>
                  <a:pt x="144779" y="91165"/>
                </a:lnTo>
                <a:lnTo>
                  <a:pt x="138302" y="93108"/>
                </a:lnTo>
                <a:lnTo>
                  <a:pt x="131699" y="96906"/>
                </a:lnTo>
                <a:lnTo>
                  <a:pt x="128760" y="98753"/>
                </a:lnTo>
                <a:lnTo>
                  <a:pt x="119495" y="107234"/>
                </a:lnTo>
                <a:lnTo>
                  <a:pt x="112924" y="118222"/>
                </a:lnTo>
                <a:lnTo>
                  <a:pt x="109092" y="131716"/>
                </a:lnTo>
                <a:lnTo>
                  <a:pt x="101091" y="117696"/>
                </a:lnTo>
                <a:lnTo>
                  <a:pt x="76072" y="132148"/>
                </a:lnTo>
                <a:lnTo>
                  <a:pt x="135254" y="234815"/>
                </a:lnTo>
                <a:lnTo>
                  <a:pt x="162432" y="219130"/>
                </a:lnTo>
                <a:lnTo>
                  <a:pt x="133603" y="169245"/>
                </a:lnTo>
                <a:lnTo>
                  <a:pt x="128015" y="159390"/>
                </a:lnTo>
                <a:lnTo>
                  <a:pt x="124587" y="151909"/>
                </a:lnTo>
                <a:lnTo>
                  <a:pt x="123570" y="146829"/>
                </a:lnTo>
                <a:lnTo>
                  <a:pt x="122554" y="141737"/>
                </a:lnTo>
                <a:lnTo>
                  <a:pt x="123062" y="137088"/>
                </a:lnTo>
                <a:lnTo>
                  <a:pt x="125221" y="132897"/>
                </a:lnTo>
                <a:lnTo>
                  <a:pt x="127253" y="128719"/>
                </a:lnTo>
                <a:lnTo>
                  <a:pt x="130301" y="125404"/>
                </a:lnTo>
                <a:lnTo>
                  <a:pt x="134492" y="122991"/>
                </a:lnTo>
                <a:lnTo>
                  <a:pt x="138049" y="120985"/>
                </a:lnTo>
                <a:lnTo>
                  <a:pt x="141224" y="120096"/>
                </a:lnTo>
                <a:lnTo>
                  <a:pt x="144017" y="120350"/>
                </a:lnTo>
                <a:lnTo>
                  <a:pt x="146812" y="120591"/>
                </a:lnTo>
                <a:lnTo>
                  <a:pt x="149605" y="121887"/>
                </a:lnTo>
                <a:lnTo>
                  <a:pt x="152272" y="124223"/>
                </a:lnTo>
                <a:lnTo>
                  <a:pt x="154939" y="126573"/>
                </a:lnTo>
                <a:lnTo>
                  <a:pt x="159130" y="132732"/>
                </a:lnTo>
                <a:lnTo>
                  <a:pt x="164845" y="142727"/>
                </a:lnTo>
                <a:lnTo>
                  <a:pt x="197357" y="198988"/>
                </a:lnTo>
                <a:lnTo>
                  <a:pt x="224536" y="183304"/>
                </a:lnTo>
                <a:lnTo>
                  <a:pt x="196087" y="134002"/>
                </a:lnTo>
                <a:lnTo>
                  <a:pt x="190500" y="124338"/>
                </a:lnTo>
                <a:lnTo>
                  <a:pt x="187070" y="116832"/>
                </a:lnTo>
                <a:lnTo>
                  <a:pt x="186054" y="111498"/>
                </a:lnTo>
                <a:lnTo>
                  <a:pt x="184912" y="106164"/>
                </a:lnTo>
                <a:lnTo>
                  <a:pt x="185419" y="101363"/>
                </a:lnTo>
                <a:lnTo>
                  <a:pt x="187325" y="97109"/>
                </a:lnTo>
                <a:lnTo>
                  <a:pt x="189356" y="92854"/>
                </a:lnTo>
                <a:lnTo>
                  <a:pt x="192277" y="89629"/>
                </a:lnTo>
                <a:lnTo>
                  <a:pt x="196087" y="87444"/>
                </a:lnTo>
                <a:lnTo>
                  <a:pt x="201294" y="84422"/>
                </a:lnTo>
                <a:lnTo>
                  <a:pt x="206247" y="84129"/>
                </a:lnTo>
                <a:lnTo>
                  <a:pt x="211074" y="86542"/>
                </a:lnTo>
                <a:lnTo>
                  <a:pt x="214629" y="88422"/>
                </a:lnTo>
                <a:lnTo>
                  <a:pt x="219328" y="94455"/>
                </a:lnTo>
                <a:lnTo>
                  <a:pt x="225170" y="104640"/>
                </a:lnTo>
                <a:lnTo>
                  <a:pt x="259079" y="163314"/>
                </a:lnTo>
                <a:lnTo>
                  <a:pt x="286257" y="147642"/>
                </a:lnTo>
                <a:lnTo>
                  <a:pt x="248412" y="81996"/>
                </a:lnTo>
                <a:lnTo>
                  <a:pt x="242696" y="72204"/>
                </a:lnTo>
                <a:lnTo>
                  <a:pt x="237743" y="65651"/>
                </a:lnTo>
                <a:lnTo>
                  <a:pt x="233299" y="62349"/>
                </a:lnTo>
                <a:lnTo>
                  <a:pt x="227329" y="57917"/>
                </a:lnTo>
                <a:lnTo>
                  <a:pt x="220852" y="55669"/>
                </a:lnTo>
                <a:lnTo>
                  <a:pt x="206882" y="55567"/>
                </a:lnTo>
                <a:lnTo>
                  <a:pt x="199516" y="57726"/>
                </a:lnTo>
                <a:lnTo>
                  <a:pt x="192024" y="620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8889" y="358797"/>
            <a:ext cx="9068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Plus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6090" y="358797"/>
            <a:ext cx="6782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sur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4692" y="358797"/>
            <a:ext cx="6019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6941" y="358797"/>
            <a:ext cx="340593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blocs… f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ott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3322" y="1362022"/>
            <a:ext cx="857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Century"/>
                <a:cs typeface="Century"/>
              </a:rPr>
              <a:t>T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ML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8657" y="1407996"/>
            <a:ext cx="5710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FF0000"/>
                </a:solidFill>
                <a:latin typeface="Century"/>
                <a:cs typeface="Century"/>
              </a:rPr>
              <a:t>C</a:t>
            </a:r>
            <a:r>
              <a:rPr sz="2000" spc="9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r>
              <a:rPr sz="2000" spc="0" dirty="0" smtClean="0">
                <a:solidFill>
                  <a:srgbClr val="FF0000"/>
                </a:solidFill>
                <a:latin typeface="Century"/>
                <a:cs typeface="Century"/>
              </a:rPr>
              <a:t>S</a:t>
            </a:r>
            <a:endParaRPr sz="2000">
              <a:latin typeface="Century"/>
              <a:cs typeface="Century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216" y="1759096"/>
            <a:ext cx="1154249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&lt;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2700" spc="-14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2E3199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333B3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324">
              <a:lnSpc>
                <a:spcPct val="94401"/>
              </a:lnSpc>
            </a:pPr>
            <a:r>
              <a:rPr sz="1800" spc="-9" dirty="0" smtClean="0">
                <a:latin typeface="Courier New"/>
                <a:cs typeface="Courier New"/>
              </a:rPr>
              <a:t>&lt;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b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dy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0105" y="1785121"/>
            <a:ext cx="2009667" cy="207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#img1</a:t>
            </a:r>
            <a:r>
              <a:rPr sz="2400" b="1" spc="-47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30403">
              <a:lnSpc>
                <a:spcPct val="94401"/>
              </a:lnSpc>
              <a:spcBef>
                <a:spcPts val="172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75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#img2</a:t>
            </a:r>
            <a:r>
              <a:rPr sz="1600" b="1" spc="-4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94401"/>
              </a:lnSpc>
              <a:spcBef>
                <a:spcPts val="26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4655" marR="1113848" algn="ctr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img3</a:t>
            </a:r>
            <a:r>
              <a:rPr sz="1600" b="1" spc="-38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30403">
              <a:lnSpc>
                <a:spcPct val="94401"/>
              </a:lnSpc>
              <a:spcBef>
                <a:spcPts val="26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216" y="2285260"/>
            <a:ext cx="904683" cy="1742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9724">
              <a:lnSpc>
                <a:spcPts val="1550"/>
              </a:lnSpc>
              <a:spcBef>
                <a:spcPts val="77"/>
              </a:spcBef>
            </a:pPr>
            <a:r>
              <a:rPr sz="2100" spc="-4" baseline="4203" dirty="0" smtClean="0">
                <a:latin typeface="Courier New"/>
                <a:cs typeface="Courier New"/>
              </a:rPr>
              <a:t>&lt;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endParaRPr sz="1400">
              <a:latin typeface="Courier New"/>
              <a:cs typeface="Courier New"/>
            </a:endParaRPr>
          </a:p>
          <a:p>
            <a:pPr marL="439724">
              <a:lnSpc>
                <a:spcPct val="94401"/>
              </a:lnSpc>
            </a:pPr>
            <a:r>
              <a:rPr sz="1400" spc="-4" dirty="0" smtClean="0">
                <a:latin typeface="Courier New"/>
                <a:cs typeface="Courier New"/>
              </a:rPr>
              <a:t>&lt;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endParaRPr sz="1400">
              <a:latin typeface="Courier New"/>
              <a:cs typeface="Courier New"/>
            </a:endParaRPr>
          </a:p>
          <a:p>
            <a:pPr marL="439724">
              <a:lnSpc>
                <a:spcPct val="94401"/>
              </a:lnSpc>
              <a:spcBef>
                <a:spcPts val="35"/>
              </a:spcBef>
            </a:pPr>
            <a:r>
              <a:rPr sz="1400" spc="-4" dirty="0" smtClean="0">
                <a:latin typeface="Courier New"/>
                <a:cs typeface="Courier New"/>
              </a:rPr>
              <a:t>&lt;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endParaRPr sz="1400">
              <a:latin typeface="Courier New"/>
              <a:cs typeface="Courier New"/>
            </a:endParaRPr>
          </a:p>
          <a:p>
            <a:pPr marL="439724">
              <a:lnSpc>
                <a:spcPct val="94401"/>
              </a:lnSpc>
              <a:spcBef>
                <a:spcPts val="45"/>
              </a:spcBef>
            </a:pPr>
            <a:r>
              <a:rPr sz="1400" spc="-4" dirty="0" smtClean="0">
                <a:latin typeface="Courier New"/>
                <a:cs typeface="Courier New"/>
              </a:rPr>
              <a:t>&lt;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endParaRPr sz="1400">
              <a:latin typeface="Courier New"/>
              <a:cs typeface="Courier New"/>
            </a:endParaRPr>
          </a:p>
          <a:p>
            <a:pPr marL="439724">
              <a:lnSpc>
                <a:spcPct val="94401"/>
              </a:lnSpc>
              <a:spcBef>
                <a:spcPts val="45"/>
              </a:spcBef>
            </a:pPr>
            <a:r>
              <a:rPr sz="1400" spc="-4" dirty="0" smtClean="0">
                <a:latin typeface="Courier New"/>
                <a:cs typeface="Courier New"/>
              </a:rPr>
              <a:t>&lt;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endParaRPr sz="1400">
              <a:latin typeface="Courier New"/>
              <a:cs typeface="Courier New"/>
            </a:endParaRPr>
          </a:p>
          <a:p>
            <a:pPr marL="12700" marR="315603" indent="459028" algn="just">
              <a:lnSpc>
                <a:spcPct val="96949"/>
              </a:lnSpc>
              <a:spcBef>
                <a:spcPts val="45"/>
              </a:spcBef>
            </a:pPr>
            <a:r>
              <a:rPr sz="1200" spc="0" dirty="0" smtClean="0">
                <a:latin typeface="Courier New"/>
                <a:cs typeface="Courier New"/>
              </a:rPr>
              <a:t>L di</a:t>
            </a:r>
            <a:r>
              <a:rPr sz="1200" spc="9" dirty="0" smtClean="0">
                <a:latin typeface="Courier New"/>
                <a:cs typeface="Courier New"/>
              </a:rPr>
              <a:t>v</a:t>
            </a:r>
            <a:r>
              <a:rPr sz="1200" spc="0" dirty="0" smtClean="0">
                <a:latin typeface="Courier New"/>
                <a:cs typeface="Courier New"/>
              </a:rPr>
              <a:t>ers re</a:t>
            </a:r>
            <a:r>
              <a:rPr sz="1200" spc="9" dirty="0" smtClean="0">
                <a:latin typeface="Courier New"/>
                <a:cs typeface="Courier New"/>
              </a:rPr>
              <a:t>l</a:t>
            </a:r>
            <a:r>
              <a:rPr sz="1200" spc="0" dirty="0" smtClean="0">
                <a:latin typeface="Courier New"/>
                <a:cs typeface="Courier New"/>
              </a:rPr>
              <a:t>ief Du</a:t>
            </a:r>
            <a:r>
              <a:rPr sz="1200" spc="9" dirty="0" smtClean="0">
                <a:latin typeface="Courier New"/>
                <a:cs typeface="Courier New"/>
              </a:rPr>
              <a:t> </a:t>
            </a:r>
            <a:r>
              <a:rPr sz="1200" spc="0" dirty="0" smtClean="0">
                <a:latin typeface="Courier New"/>
                <a:cs typeface="Courier New"/>
              </a:rPr>
              <a:t>pie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6185" y="2285260"/>
            <a:ext cx="1000817" cy="1031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65" algn="just">
              <a:lnSpc>
                <a:spcPts val="1550"/>
              </a:lnSpc>
              <a:spcBef>
                <a:spcPts val="77"/>
              </a:spcBef>
            </a:pP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1"</a:t>
            </a:r>
            <a:endParaRPr sz="1400">
              <a:latin typeface="Courier New"/>
              <a:cs typeface="Courier New"/>
            </a:endParaRPr>
          </a:p>
          <a:p>
            <a:pPr marL="12700" algn="just">
              <a:lnSpc>
                <a:spcPct val="96949"/>
              </a:lnSpc>
            </a:pP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2" i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3" i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4" i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5"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0505" y="2285260"/>
            <a:ext cx="1860206" cy="410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14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4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4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4597" y="2285260"/>
            <a:ext cx="265541" cy="410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</a:pPr>
            <a:r>
              <a:rPr sz="1400" spc="0" dirty="0" smtClean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0505" y="2698264"/>
            <a:ext cx="239146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q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100" b="1" spc="-19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0505" y="2905782"/>
            <a:ext cx="19672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g"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1277" y="2905782"/>
            <a:ext cx="26249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spc="-14" baseline="4203" dirty="0" smtClean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0505" y="3113046"/>
            <a:ext cx="154157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100" b="1" spc="-1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100" b="1" spc="-4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100" b="1" spc="0" baseline="4203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5827" y="3113046"/>
            <a:ext cx="26249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2100" spc="-14" baseline="4203" dirty="0" smtClean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6" y="4026675"/>
            <a:ext cx="5238391" cy="363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255"/>
              </a:lnSpc>
              <a:spcBef>
                <a:spcPts val="62"/>
              </a:spcBef>
            </a:pPr>
            <a:r>
              <a:rPr sz="1200" spc="0" dirty="0" smtClean="0">
                <a:latin typeface="Courier New"/>
                <a:cs typeface="Courier New"/>
              </a:rPr>
              <a:t>qu</a:t>
            </a:r>
            <a:r>
              <a:rPr sz="1200" spc="9" dirty="0" smtClean="0">
                <a:latin typeface="Courier New"/>
                <a:cs typeface="Courier New"/>
              </a:rPr>
              <a:t>'</a:t>
            </a:r>
            <a:r>
              <a:rPr sz="1200" spc="0" dirty="0" smtClean="0">
                <a:latin typeface="Courier New"/>
                <a:cs typeface="Courier New"/>
              </a:rPr>
              <a:t>est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565"/>
              </a:lnSpc>
              <a:spcBef>
                <a:spcPts val="15"/>
              </a:spcBef>
            </a:pPr>
            <a:r>
              <a:rPr sz="1800" baseline="4904" dirty="0" smtClean="0">
                <a:latin typeface="Courier New"/>
                <a:cs typeface="Courier New"/>
              </a:rPr>
              <a:t>l'</a:t>
            </a:r>
            <a:r>
              <a:rPr sz="1800" spc="9" baseline="4904" dirty="0" smtClean="0">
                <a:latin typeface="Courier New"/>
                <a:cs typeface="Courier New"/>
              </a:rPr>
              <a:t>a</a:t>
            </a:r>
            <a:r>
              <a:rPr sz="1800" spc="0" baseline="4904" dirty="0" smtClean="0">
                <a:latin typeface="Courier New"/>
                <a:cs typeface="Courier New"/>
              </a:rPr>
              <a:t>lt</a:t>
            </a:r>
            <a:r>
              <a:rPr sz="1800" spc="9" baseline="4904" dirty="0" smtClean="0">
                <a:latin typeface="Courier New"/>
                <a:cs typeface="Courier New"/>
              </a:rPr>
              <a:t>i</a:t>
            </a:r>
            <a:r>
              <a:rPr sz="1800" spc="0" baseline="4904" dirty="0" smtClean="0">
                <a:latin typeface="Courier New"/>
                <a:cs typeface="Courier New"/>
              </a:rPr>
              <a:t>t                                            </a:t>
            </a:r>
            <a:r>
              <a:rPr sz="1800" spc="225" baseline="4904" dirty="0" smtClean="0"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img4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1625" y="4161672"/>
            <a:ext cx="1774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16" y="4391552"/>
            <a:ext cx="605631" cy="519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324">
              <a:lnSpc>
                <a:spcPts val="1964"/>
              </a:lnSpc>
              <a:spcBef>
                <a:spcPts val="98"/>
              </a:spcBef>
            </a:pPr>
            <a:r>
              <a:rPr sz="2700" spc="-9" baseline="4904" dirty="0" smtClean="0">
                <a:latin typeface="Courier New"/>
                <a:cs typeface="Courier New"/>
              </a:rPr>
              <a:t>&lt;/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</a:pPr>
            <a:r>
              <a:rPr sz="1800" spc="0" dirty="0" smtClean="0">
                <a:latin typeface="Courier New"/>
                <a:cs typeface="Courier New"/>
              </a:rPr>
              <a:t>&lt;/</a:t>
            </a:r>
            <a:r>
              <a:rPr sz="1800" spc="-14" dirty="0" smtClean="0">
                <a:solidFill>
                  <a:srgbClr val="2E3199"/>
                </a:solidFill>
                <a:latin typeface="Courier New"/>
                <a:cs typeface="Courier New"/>
              </a:rPr>
              <a:t>h</a:t>
            </a:r>
            <a:r>
              <a:rPr sz="1800" spc="0" dirty="0" smtClean="0">
                <a:solidFill>
                  <a:srgbClr val="2E3199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7785" y="4425324"/>
            <a:ext cx="225503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400" b="1" spc="-105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9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9218" y="4425324"/>
            <a:ext cx="78916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ight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2025" y="4952628"/>
            <a:ext cx="3476009" cy="493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img5</a:t>
            </a:r>
            <a:r>
              <a:rPr sz="2400" b="1" spc="-38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94401"/>
              </a:lnSpc>
              <a:spcBef>
                <a:spcPts val="187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b="1" spc="-11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-42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left;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73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1328</Words>
  <Application>Microsoft Office PowerPoint</Application>
  <PresentationFormat>Affichage à l'écran (4:3)</PresentationFormat>
  <Paragraphs>393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mounir</cp:lastModifiedBy>
  <cp:revision>3</cp:revision>
  <dcterms:modified xsi:type="dcterms:W3CDTF">2016-10-26T23:55:49Z</dcterms:modified>
</cp:coreProperties>
</file>