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85800" y="2130425"/>
            <a:ext cx="7772400" cy="1470025"/>
          </a:xfrm>
          <a:custGeom>
            <a:avLst/>
            <a:gdLst/>
            <a:ahLst/>
            <a:cxnLst/>
            <a:rect l="l" t="t" r="r" b="b"/>
            <a:pathLst>
              <a:path w="7772400" h="1470025">
                <a:moveTo>
                  <a:pt x="0" y="1470025"/>
                </a:moveTo>
                <a:lnTo>
                  <a:pt x="7772400" y="1470025"/>
                </a:lnTo>
                <a:lnTo>
                  <a:pt x="7772400" y="0"/>
                </a:lnTo>
                <a:lnTo>
                  <a:pt x="0" y="0"/>
                </a:lnTo>
                <a:lnTo>
                  <a:pt x="0" y="1470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14394" y="3995928"/>
            <a:ext cx="39539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4.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6730" y="3995928"/>
            <a:ext cx="67732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9114" y="3995928"/>
            <a:ext cx="29267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3765" marR="1255881" algn="ctr">
              <a:lnSpc>
                <a:spcPct val="101725"/>
              </a:lnSpc>
              <a:spcBef>
                <a:spcPts val="434"/>
              </a:spcBef>
            </a:pP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Cas</a:t>
            </a:r>
            <a:r>
              <a:rPr sz="4400" spc="-25" dirty="0" smtClean="0">
                <a:solidFill>
                  <a:srgbClr val="333399"/>
                </a:solidFill>
                <a:latin typeface="Calibri"/>
                <a:cs typeface="Calibri"/>
              </a:rPr>
              <a:t>c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ading</a:t>
            </a:r>
            <a:r>
              <a:rPr sz="4400" spc="9" dirty="0" smtClean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Style Sh</a:t>
            </a:r>
            <a:r>
              <a:rPr sz="4400" spc="4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r>
              <a:rPr sz="4400" spc="-19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r>
              <a:rPr sz="4400" spc="0" dirty="0" smtClean="0">
                <a:solidFill>
                  <a:srgbClr val="333399"/>
                </a:solidFill>
                <a:latin typeface="Calibri"/>
                <a:cs typeface="Calibri"/>
              </a:rPr>
              <a:t>ts</a:t>
            </a:r>
            <a:endParaRPr sz="4400" dirty="0">
              <a:latin typeface="Calibri"/>
              <a:cs typeface="Calibri"/>
            </a:endParaRPr>
          </a:p>
          <a:p>
            <a:pPr marL="3255203" marR="3255839" algn="ctr">
              <a:lnSpc>
                <a:spcPts val="5285"/>
              </a:lnSpc>
              <a:spcBef>
                <a:spcPts val="264"/>
              </a:spcBef>
            </a:pPr>
            <a:r>
              <a:rPr sz="6600" spc="0" baseline="1241" dirty="0" smtClean="0">
                <a:solidFill>
                  <a:srgbClr val="333399"/>
                </a:solidFill>
                <a:latin typeface="Calibri"/>
                <a:cs typeface="Calibri"/>
              </a:rPr>
              <a:t>(CSS)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203403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5914" y="358551"/>
            <a:ext cx="5530408" cy="1643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84143" marR="5581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CSS 3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De </a:t>
            </a:r>
            <a:r>
              <a:rPr sz="2400" spc="0" dirty="0" smtClean="0">
                <a:solidFill>
                  <a:srgbClr val="1F487C"/>
                </a:solidFill>
                <a:latin typeface="Calibri"/>
                <a:cs typeface="Calibri"/>
              </a:rPr>
              <a:t>nou</a:t>
            </a:r>
            <a:r>
              <a:rPr sz="2400" spc="-34" dirty="0" smtClean="0">
                <a:solidFill>
                  <a:srgbClr val="1F487C"/>
                </a:solidFill>
                <a:latin typeface="Calibri"/>
                <a:cs typeface="Calibri"/>
              </a:rPr>
              <a:t>v</a:t>
            </a:r>
            <a:r>
              <a:rPr sz="2400" spc="0" dirty="0" smtClean="0">
                <a:solidFill>
                  <a:srgbClr val="1F487C"/>
                </a:solidFill>
                <a:latin typeface="Calibri"/>
                <a:cs typeface="Calibri"/>
              </a:rPr>
              <a:t>ell</a:t>
            </a:r>
            <a:r>
              <a:rPr sz="2400" spc="9" dirty="0" smtClean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1F487C"/>
                </a:solidFill>
                <a:latin typeface="Calibri"/>
                <a:cs typeface="Calibri"/>
              </a:rPr>
              <a:t>s </a:t>
            </a:r>
            <a:r>
              <a:rPr sz="2400" spc="-50" dirty="0" smtClean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2400" spc="0" dirty="0" smtClean="0">
                <a:solidFill>
                  <a:srgbClr val="1F487C"/>
                </a:solidFill>
                <a:latin typeface="Calibri"/>
                <a:cs typeface="Calibri"/>
              </a:rPr>
              <a:t>onctionnali</a:t>
            </a:r>
            <a:r>
              <a:rPr sz="2400" spc="-25" dirty="0" smtClean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1F487C"/>
                </a:solidFill>
                <a:latin typeface="Calibri"/>
                <a:cs typeface="Calibri"/>
              </a:rPr>
              <a:t>és </a:t>
            </a:r>
            <a:r>
              <a:rPr sz="2400" spc="0" dirty="0" smtClean="0">
                <a:latin typeface="Calibri"/>
                <a:cs typeface="Calibri"/>
              </a:rPr>
              <a:t>et</a:t>
            </a:r>
            <a:r>
              <a:rPr sz="2400" spc="-1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 </a:t>
            </a:r>
            <a:r>
              <a:rPr sz="2400" spc="0" dirty="0" smtClean="0">
                <a:solidFill>
                  <a:srgbClr val="1F487C"/>
                </a:solidFill>
                <a:latin typeface="Calibri"/>
                <a:cs typeface="Calibri"/>
              </a:rPr>
              <a:t>nou</a:t>
            </a:r>
            <a:r>
              <a:rPr sz="2400" spc="-34" dirty="0" smtClean="0">
                <a:solidFill>
                  <a:srgbClr val="1F487C"/>
                </a:solidFill>
                <a:latin typeface="Calibri"/>
                <a:cs typeface="Calibri"/>
              </a:rPr>
              <a:t>v</a:t>
            </a:r>
            <a:r>
              <a:rPr sz="2400" spc="0" dirty="0" smtClean="0">
                <a:solidFill>
                  <a:srgbClr val="1F487C"/>
                </a:solidFill>
                <a:latin typeface="Calibri"/>
                <a:cs typeface="Calibri"/>
              </a:rPr>
              <a:t>ell</a:t>
            </a:r>
            <a:r>
              <a:rPr sz="2400" spc="9" dirty="0" smtClean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400" spc="0" dirty="0" smtClean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526"/>
              </a:spcBef>
            </a:pPr>
            <a:r>
              <a:rPr sz="2400" spc="0" dirty="0" smtClean="0">
                <a:latin typeface="Calibri"/>
                <a:cs typeface="Calibri"/>
              </a:rPr>
              <a:t>Sou</a:t>
            </a:r>
            <a:r>
              <a:rPr sz="2400" spc="-34" dirty="0" smtClean="0">
                <a:latin typeface="Calibri"/>
                <a:cs typeface="Calibri"/>
              </a:rPr>
              <a:t>v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19" dirty="0" smtClean="0">
                <a:latin typeface="Calibri"/>
                <a:cs typeface="Calibri"/>
              </a:rPr>
              <a:t>n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C00000"/>
                </a:solidFill>
                <a:latin typeface="Calibri"/>
                <a:cs typeface="Calibri"/>
              </a:rPr>
              <a:t>spéc</a:t>
            </a:r>
            <a:r>
              <a:rPr sz="2400" spc="4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spc="0" dirty="0" smtClean="0">
                <a:solidFill>
                  <a:srgbClr val="C00000"/>
                </a:solidFill>
                <a:latin typeface="Calibri"/>
                <a:cs typeface="Calibri"/>
              </a:rPr>
              <a:t>fique à</a:t>
            </a:r>
            <a:r>
              <a:rPr sz="2400" spc="-9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solidFill>
                  <a:srgbClr val="C00000"/>
                </a:solidFill>
                <a:latin typeface="Calibri"/>
                <a:cs typeface="Calibri"/>
              </a:rPr>
              <a:t>un n</a:t>
            </a:r>
            <a:r>
              <a:rPr sz="2400" spc="-34" dirty="0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0" dirty="0" smtClean="0">
                <a:solidFill>
                  <a:srgbClr val="C00000"/>
                </a:solidFill>
                <a:latin typeface="Calibri"/>
                <a:cs typeface="Calibri"/>
              </a:rPr>
              <a:t>vi</a:t>
            </a:r>
            <a:r>
              <a:rPr sz="2400" spc="-50" dirty="0" smtClean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spc="-19" dirty="0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25" dirty="0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0" dirty="0" smtClean="0">
                <a:solidFill>
                  <a:srgbClr val="C00000"/>
                </a:solidFill>
                <a:latin typeface="Calibri"/>
                <a:cs typeface="Calibri"/>
              </a:rPr>
              <a:t>eur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14" y="1214278"/>
            <a:ext cx="177800" cy="7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4572" y="1232662"/>
            <a:ext cx="13508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p</a:t>
            </a:r>
            <a:r>
              <a:rPr sz="3600" spc="-34" baseline="3413" dirty="0" smtClean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3600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opri</a:t>
            </a:r>
            <a:r>
              <a:rPr sz="3600" spc="-9" baseline="3413" dirty="0" smtClean="0">
                <a:solidFill>
                  <a:srgbClr val="1F487C"/>
                </a:solidFill>
                <a:latin typeface="Calibri"/>
                <a:cs typeface="Calibri"/>
              </a:rPr>
              <a:t>é</a:t>
            </a:r>
            <a:r>
              <a:rPr sz="3600" spc="-25" baseline="3413" dirty="0" smtClean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600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és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214" y="2073552"/>
            <a:ext cx="205297" cy="13774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7031" y="2088921"/>
            <a:ext cx="5092710" cy="1377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-</a:t>
            </a:r>
            <a:r>
              <a:rPr sz="3000" spc="-9" baseline="2730" dirty="0" smtClean="0">
                <a:latin typeface="Calibri"/>
                <a:cs typeface="Calibri"/>
              </a:rPr>
              <a:t>m</a:t>
            </a:r>
            <a:r>
              <a:rPr sz="3000" spc="-25" baseline="2730" dirty="0" smtClean="0">
                <a:latin typeface="Calibri"/>
                <a:cs typeface="Calibri"/>
              </a:rPr>
              <a:t>o</a:t>
            </a:r>
            <a:r>
              <a:rPr sz="3000" spc="0" baseline="2730" dirty="0" smtClean="0">
                <a:latin typeface="Calibri"/>
                <a:cs typeface="Calibri"/>
              </a:rPr>
              <a:t>z-x</a:t>
            </a:r>
            <a:r>
              <a:rPr sz="3000" spc="-9" baseline="2730" dirty="0" smtClean="0">
                <a:latin typeface="Calibri"/>
                <a:cs typeface="Calibri"/>
              </a:rPr>
              <a:t>x</a:t>
            </a:r>
            <a:r>
              <a:rPr sz="3000" spc="0" baseline="2730" dirty="0" smtClean="0">
                <a:latin typeface="Calibri"/>
                <a:cs typeface="Calibri"/>
              </a:rPr>
              <a:t>x</a:t>
            </a:r>
            <a:r>
              <a:rPr sz="3000" spc="-25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(</a:t>
            </a:r>
            <a:r>
              <a:rPr sz="3000" spc="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our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n</a:t>
            </a:r>
            <a:r>
              <a:rPr sz="3000" spc="-34" baseline="2730" dirty="0" smtClean="0">
                <a:latin typeface="Calibri"/>
                <a:cs typeface="Calibri"/>
              </a:rPr>
              <a:t>a</a:t>
            </a:r>
            <a:r>
              <a:rPr sz="3000" spc="-4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i</a:t>
            </a:r>
            <a:r>
              <a:rPr sz="3000" spc="-34" baseline="2730" dirty="0" smtClean="0">
                <a:latin typeface="Calibri"/>
                <a:cs typeface="Calibri"/>
              </a:rPr>
              <a:t>g</a:t>
            </a:r>
            <a:r>
              <a:rPr sz="3000" spc="-25" baseline="2730" dirty="0" smtClean="0">
                <a:latin typeface="Calibri"/>
                <a:cs typeface="Calibri"/>
              </a:rPr>
              <a:t>at</a:t>
            </a:r>
            <a:r>
              <a:rPr sz="3000" spc="0" baseline="2730" dirty="0" smtClean="0">
                <a:latin typeface="Calibri"/>
                <a:cs typeface="Calibri"/>
              </a:rPr>
              <a:t>eu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</a:t>
            </a:r>
            <a:r>
              <a:rPr sz="3000" spc="-25" baseline="2730" dirty="0" smtClean="0">
                <a:latin typeface="Calibri"/>
                <a:cs typeface="Calibri"/>
              </a:rPr>
              <a:t>o</a:t>
            </a:r>
            <a:r>
              <a:rPr sz="3000" spc="0" baseline="2730" dirty="0" smtClean="0">
                <a:latin typeface="Calibri"/>
                <a:cs typeface="Calibri"/>
              </a:rPr>
              <a:t>zi</a:t>
            </a:r>
            <a:r>
              <a:rPr sz="3000" spc="-9" baseline="2730" dirty="0" smtClean="0">
                <a:latin typeface="Calibri"/>
                <a:cs typeface="Calibri"/>
              </a:rPr>
              <a:t>l</a:t>
            </a:r>
            <a:r>
              <a:rPr sz="3000" spc="0" baseline="2730" dirty="0" smtClean="0">
                <a:latin typeface="Calibri"/>
                <a:cs typeface="Calibri"/>
              </a:rPr>
              <a:t>la : F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-14" baseline="2730" dirty="0" smtClean="0">
                <a:latin typeface="Calibri"/>
                <a:cs typeface="Calibri"/>
              </a:rPr>
              <a:t>e</a:t>
            </a:r>
            <a:r>
              <a:rPr sz="3000" spc="-34" baseline="2730" dirty="0" smtClean="0">
                <a:latin typeface="Calibri"/>
                <a:cs typeface="Calibri"/>
              </a:rPr>
              <a:t>f</a:t>
            </a:r>
            <a:r>
              <a:rPr sz="3000" spc="-39" baseline="2730" dirty="0" smtClean="0">
                <a:latin typeface="Calibri"/>
                <a:cs typeface="Calibri"/>
              </a:rPr>
              <a:t>o</a:t>
            </a:r>
            <a:r>
              <a:rPr sz="3000" spc="0" baseline="2730" dirty="0" smtClean="0">
                <a:latin typeface="Calibri"/>
                <a:cs typeface="Calibri"/>
              </a:rPr>
              <a:t>x)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27"/>
              </a:spcBef>
            </a:pPr>
            <a:r>
              <a:rPr sz="2000" spc="0" dirty="0" smtClean="0">
                <a:latin typeface="Calibri"/>
                <a:cs typeface="Calibri"/>
              </a:rPr>
              <a:t>-</a:t>
            </a:r>
            <a:r>
              <a:rPr sz="2000" spc="-14" dirty="0" smtClean="0">
                <a:latin typeface="Calibri"/>
                <a:cs typeface="Calibri"/>
              </a:rPr>
              <a:t>w</a:t>
            </a:r>
            <a:r>
              <a:rPr sz="2000" spc="0" dirty="0" smtClean="0">
                <a:latin typeface="Calibri"/>
                <a:cs typeface="Calibri"/>
              </a:rPr>
              <a:t>ebkit-x</a:t>
            </a:r>
            <a:r>
              <a:rPr sz="2000" spc="-9" dirty="0" smtClean="0">
                <a:latin typeface="Calibri"/>
                <a:cs typeface="Calibri"/>
              </a:rPr>
              <a:t>x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our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-64" dirty="0" smtClean="0">
                <a:latin typeface="Calibri"/>
                <a:cs typeface="Calibri"/>
              </a:rPr>
              <a:t>W</a:t>
            </a:r>
            <a:r>
              <a:rPr sz="2000" spc="0" dirty="0" smtClean="0">
                <a:latin typeface="Calibri"/>
                <a:cs typeface="Calibri"/>
              </a:rPr>
              <a:t>ebKit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: S</a:t>
            </a:r>
            <a:r>
              <a:rPr sz="2000" spc="-14" dirty="0" smtClean="0">
                <a:latin typeface="Calibri"/>
                <a:cs typeface="Calibri"/>
              </a:rPr>
              <a:t>a</a:t>
            </a:r>
            <a:r>
              <a:rPr sz="2000" spc="-34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ar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-o-x</a:t>
            </a:r>
            <a:r>
              <a:rPr sz="2000" spc="-9" dirty="0" smtClean="0">
                <a:latin typeface="Calibri"/>
                <a:cs typeface="Calibri"/>
              </a:rPr>
              <a:t>x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our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&lt;= 1</a:t>
            </a:r>
            <a:r>
              <a:rPr sz="2000" spc="4" dirty="0" smtClean="0">
                <a:latin typeface="Calibri"/>
                <a:cs typeface="Calibri"/>
              </a:rPr>
              <a:t>4</a:t>
            </a:r>
            <a:r>
              <a:rPr sz="2000" spc="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-</a:t>
            </a:r>
            <a:r>
              <a:rPr sz="2000" spc="-4" dirty="0" smtClean="0">
                <a:latin typeface="Calibri"/>
                <a:cs typeface="Calibri"/>
              </a:rPr>
              <a:t>ms</a:t>
            </a:r>
            <a:r>
              <a:rPr sz="2000" spc="0" dirty="0" smtClean="0">
                <a:latin typeface="Calibri"/>
                <a:cs typeface="Calibri"/>
              </a:rPr>
              <a:t>-x</a:t>
            </a:r>
            <a:r>
              <a:rPr sz="2000" spc="-9" dirty="0" smtClean="0">
                <a:latin typeface="Calibri"/>
                <a:cs typeface="Calibri"/>
              </a:rPr>
              <a:t>x</a:t>
            </a:r>
            <a:r>
              <a:rPr sz="2000" spc="0" dirty="0" smtClean="0">
                <a:latin typeface="Calibri"/>
                <a:cs typeface="Calibri"/>
              </a:rPr>
              <a:t>x (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our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25" dirty="0" smtClean="0">
                <a:latin typeface="Calibri"/>
                <a:cs typeface="Calibri"/>
              </a:rPr>
              <a:t>nt</a:t>
            </a:r>
            <a:r>
              <a:rPr sz="2000" spc="0" dirty="0" smtClean="0">
                <a:latin typeface="Calibri"/>
                <a:cs typeface="Calibri"/>
              </a:rPr>
              <a:t>ern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 </a:t>
            </a:r>
            <a:r>
              <a:rPr sz="2000" spc="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xplo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er)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5845" y="2454910"/>
            <a:ext cx="221401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Ch</a:t>
            </a:r>
            <a:r>
              <a:rPr sz="3000" spc="-34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om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, O</a:t>
            </a:r>
            <a:r>
              <a:rPr sz="3000" spc="4" baseline="2730" dirty="0" smtClean="0">
                <a:latin typeface="Calibri"/>
                <a:cs typeface="Calibri"/>
              </a:rPr>
              <a:t>p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&gt; 1</a:t>
            </a:r>
            <a:r>
              <a:rPr sz="3000" spc="9" baseline="2730" dirty="0" smtClean="0">
                <a:latin typeface="Calibri"/>
                <a:cs typeface="Calibri"/>
              </a:rPr>
              <a:t>4</a:t>
            </a:r>
            <a:r>
              <a:rPr sz="3000" spc="0" baseline="2730" dirty="0" smtClean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3555777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914" y="3574161"/>
            <a:ext cx="4427490" cy="1501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Des prises en </a:t>
            </a:r>
            <a:r>
              <a:rPr sz="3600" spc="-1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om</a:t>
            </a:r>
            <a:r>
              <a:rPr sz="3600" spc="-14" baseline="3413" dirty="0" smtClean="0">
                <a:latin typeface="Calibri"/>
                <a:cs typeface="Calibri"/>
              </a:rPr>
              <a:t>p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ès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-3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ari</a:t>
            </a:r>
            <a:r>
              <a:rPr sz="3600" spc="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bles</a:t>
            </a:r>
            <a:endParaRPr sz="2400">
              <a:latin typeface="Calibri"/>
              <a:cs typeface="Calibri"/>
            </a:endParaRPr>
          </a:p>
          <a:p>
            <a:pPr marL="127000" marR="45720">
              <a:lnSpc>
                <a:spcPct val="101725"/>
              </a:lnSpc>
              <a:spcBef>
                <a:spcPts val="312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plé</a:t>
            </a:r>
            <a:r>
              <a:rPr sz="2000" spc="-4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-25" dirty="0" smtClean="0">
                <a:latin typeface="Calibri"/>
                <a:cs typeface="Calibri"/>
              </a:rPr>
              <a:t>ta</a:t>
            </a:r>
            <a:r>
              <a:rPr sz="2000" spc="0" dirty="0" smtClean="0">
                <a:latin typeface="Calibri"/>
                <a:cs typeface="Calibri"/>
              </a:rPr>
              <a:t>tions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éa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4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ées</a:t>
            </a:r>
            <a:r>
              <a:rPr sz="2000" spc="3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ou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pas</a:t>
            </a:r>
            <a:endParaRPr sz="2000">
              <a:latin typeface="Calibri"/>
              <a:cs typeface="Calibri"/>
            </a:endParaRPr>
          </a:p>
          <a:p>
            <a:pPr marL="127000" marR="45720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25" dirty="0" smtClean="0">
                <a:latin typeface="Calibri"/>
                <a:cs typeface="Calibri"/>
              </a:rPr>
              <a:t>nt</a:t>
            </a:r>
            <a:r>
              <a:rPr sz="2000" spc="0" dirty="0" smtClean="0">
                <a:latin typeface="Calibri"/>
                <a:cs typeface="Calibri"/>
              </a:rPr>
              <a:t>erp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-14" dirty="0" smtClean="0">
                <a:latin typeface="Calibri"/>
                <a:cs typeface="Calibri"/>
              </a:rPr>
              <a:t>é</a:t>
            </a:r>
            <a:r>
              <a:rPr sz="2000" spc="-25" dirty="0" smtClean="0">
                <a:latin typeface="Calibri"/>
                <a:cs typeface="Calibri"/>
              </a:rPr>
              <a:t>ta</a:t>
            </a:r>
            <a:r>
              <a:rPr sz="2000" spc="0" dirty="0" smtClean="0">
                <a:latin typeface="Calibri"/>
                <a:cs typeface="Calibri"/>
              </a:rPr>
              <a:t>tions</a:t>
            </a:r>
            <a:r>
              <a:rPr sz="2000" spc="1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par</a:t>
            </a:r>
            <a:r>
              <a:rPr sz="2000" spc="-34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ois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ar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ables</a:t>
            </a:r>
            <a:endParaRPr sz="2000">
              <a:latin typeface="Calibri"/>
              <a:cs typeface="Calibri"/>
            </a:endParaRPr>
          </a:p>
          <a:p>
            <a:pPr marL="12700" marR="45720">
              <a:lnSpc>
                <a:spcPct val="101725"/>
              </a:lnSpc>
              <a:spcBef>
                <a:spcPts val="528"/>
              </a:spcBef>
            </a:pP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À ma</a:t>
            </a:r>
            <a:r>
              <a:rPr sz="2400" b="1" spc="-9" dirty="0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9" dirty="0" smtClean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b="1" spc="-9" dirty="0" smtClean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er </a:t>
            </a:r>
            <a:r>
              <a:rPr sz="2400" b="1" spc="-34" dirty="0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9" dirty="0" smtClean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2400" b="1" spc="-9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29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éca</a:t>
            </a:r>
            <a:r>
              <a:rPr sz="2400" b="1" spc="-9" dirty="0" smtClean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9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0" dirty="0" smtClean="0">
                <a:solidFill>
                  <a:srgbClr val="C00000"/>
                </a:solidFill>
                <a:latin typeface="Calibri"/>
                <a:cs typeface="Calibri"/>
              </a:rPr>
              <a:t>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1305" y="3574161"/>
            <a:ext cx="7328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selon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2520" y="3574161"/>
            <a:ext cx="4119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0952" y="3574161"/>
            <a:ext cx="14933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n</a:t>
            </a:r>
            <a:r>
              <a:rPr sz="3600" spc="-3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vi</a:t>
            </a:r>
            <a:r>
              <a:rPr sz="3600" spc="-50" baseline="3413" dirty="0" smtClean="0">
                <a:latin typeface="Calibri"/>
                <a:cs typeface="Calibri"/>
              </a:rPr>
              <a:t>g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eu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4726343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353129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98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203403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4981" y="358551"/>
            <a:ext cx="119981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CSS 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5146" y="358551"/>
            <a:ext cx="2463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01871" y="358551"/>
            <a:ext cx="906096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qu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o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8318" y="358551"/>
            <a:ext cx="525910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4579" y="358551"/>
            <a:ext cx="88184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neuf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5406" y="358551"/>
            <a:ext cx="32277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1F487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914" y="1232662"/>
            <a:ext cx="13676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Bo</a:t>
            </a:r>
            <a:r>
              <a:rPr sz="3600" b="1" spc="-19" baseline="3413" dirty="0" smtClean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d</a:t>
            </a:r>
            <a:r>
              <a:rPr sz="3600" b="1" spc="-9" baseline="3413" dirty="0" smtClean="0">
                <a:solidFill>
                  <a:srgbClr val="1F487C"/>
                </a:solidFill>
                <a:latin typeface="Calibri"/>
                <a:cs typeface="Calibri"/>
              </a:rPr>
              <a:t>u</a:t>
            </a:r>
            <a:r>
              <a:rPr sz="3600" b="1" spc="-25" baseline="3413" dirty="0" smtClean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es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214" y="1634506"/>
            <a:ext cx="205297" cy="1011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7031" y="1649857"/>
            <a:ext cx="2657154" cy="101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Coins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ar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on</a:t>
            </a:r>
            <a:r>
              <a:rPr sz="3000" spc="4" baseline="2730" dirty="0" smtClean="0">
                <a:latin typeface="Calibri"/>
                <a:cs typeface="Calibri"/>
              </a:rPr>
              <a:t>d</a:t>
            </a:r>
            <a:r>
              <a:rPr sz="3000" spc="0" baseline="2730" dirty="0" smtClean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33"/>
              </a:spcBef>
            </a:pPr>
            <a:r>
              <a:rPr sz="2000" spc="0" dirty="0" smtClean="0">
                <a:latin typeface="Calibri"/>
                <a:cs typeface="Calibri"/>
              </a:rPr>
              <a:t>Omb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34"/>
              </a:spcBef>
            </a:pPr>
            <a:r>
              <a:rPr sz="2000" spc="0" dirty="0" smtClean="0">
                <a:latin typeface="Calibri"/>
                <a:cs typeface="Calibri"/>
              </a:rPr>
              <a:t>Bo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ec 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ne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a</a:t>
            </a:r>
            <a:r>
              <a:rPr sz="2000" spc="-4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275085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1F487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914" y="2769235"/>
            <a:ext cx="2159248" cy="1500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478">
              <a:lnSpc>
                <a:spcPts val="2545"/>
              </a:lnSpc>
              <a:spcBef>
                <a:spcPts val="127"/>
              </a:spcBef>
            </a:pPr>
            <a:r>
              <a:rPr sz="3600" b="1" spc="-19" baseline="3413" dirty="0" smtClean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onds</a:t>
            </a:r>
            <a:r>
              <a:rPr sz="3600" b="1" spc="-9" baseline="3413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0">
              <a:lnSpc>
                <a:spcPct val="101725"/>
              </a:lnSpc>
              <a:spcBef>
                <a:spcPts val="312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-15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ai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le</a:t>
            </a:r>
            <a:r>
              <a:rPr sz="2000" spc="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mod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fiable</a:t>
            </a:r>
            <a:endParaRPr sz="2000">
              <a:latin typeface="Calibri"/>
              <a:cs typeface="Calibri"/>
            </a:endParaRPr>
          </a:p>
          <a:p>
            <a:pPr marL="127000" marR="40478">
              <a:lnSpc>
                <a:spcPct val="101725"/>
              </a:lnSpc>
              <a:spcBef>
                <a:spcPts val="440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-19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mu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tipl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40478">
              <a:lnSpc>
                <a:spcPct val="101725"/>
              </a:lnSpc>
              <a:spcBef>
                <a:spcPts val="525"/>
              </a:spcBef>
            </a:pPr>
            <a:r>
              <a:rPr sz="2400" b="1" spc="-54" dirty="0" smtClean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2400" b="1" spc="-44" dirty="0" smtClean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2400" b="1" spc="-9" dirty="0" smtClean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ts</a:t>
            </a:r>
            <a:r>
              <a:rPr sz="2400" b="1" spc="4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29" dirty="0" smtClean="0">
                <a:solidFill>
                  <a:srgbClr val="1F487C"/>
                </a:solidFill>
                <a:latin typeface="Calibri"/>
                <a:cs typeface="Calibri"/>
              </a:rPr>
              <a:t>te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xtuels</a:t>
            </a:r>
            <a:r>
              <a:rPr sz="2400" b="1" spc="14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392153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1F487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214" y="4341765"/>
            <a:ext cx="205297" cy="646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5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031" y="4357116"/>
            <a:ext cx="1767661" cy="646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Omb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33"/>
              </a:spcBef>
            </a:pPr>
            <a:r>
              <a:rPr sz="2000" spc="0" dirty="0" smtClean="0">
                <a:latin typeface="Calibri"/>
                <a:cs typeface="Calibri"/>
              </a:rPr>
              <a:t>Cé</a:t>
            </a:r>
            <a:r>
              <a:rPr sz="2000" spc="-9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u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9" dirty="0" smtClean="0">
                <a:latin typeface="Calibri"/>
                <a:cs typeface="Calibri"/>
              </a:rPr>
              <a:t> m</a:t>
            </a:r>
            <a:r>
              <a:rPr sz="2000" spc="0" dirty="0" smtClean="0">
                <a:latin typeface="Calibri"/>
                <a:cs typeface="Calibri"/>
              </a:rPr>
              <a:t>ots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353129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98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203403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5914" y="358551"/>
            <a:ext cx="8037110" cy="2242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1766" marR="40478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CSS 3 : qu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o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 de neuf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  <a:p>
            <a:pPr marL="12700" marR="40478">
              <a:lnSpc>
                <a:spcPct val="101725"/>
              </a:lnSpc>
              <a:spcBef>
                <a:spcPts val="2531"/>
              </a:spcBef>
            </a:pPr>
            <a:r>
              <a:rPr sz="2400" b="1" spc="-39" dirty="0" smtClean="0">
                <a:solidFill>
                  <a:srgbClr val="1F487C"/>
                </a:solidFill>
                <a:latin typeface="Calibri"/>
                <a:cs typeface="Calibri"/>
              </a:rPr>
              <a:t>P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olic</a:t>
            </a:r>
            <a:r>
              <a:rPr sz="2400" b="1" spc="9" dirty="0" smtClean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2400" b="1" spc="-9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de </a:t>
            </a:r>
            <a:r>
              <a:rPr sz="2400" b="1" spc="-9" dirty="0" smtClean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400" b="1" spc="-44" dirty="0" smtClean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400" b="1" spc="4" dirty="0" smtClean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2400" b="1" spc="-29" dirty="0" smtClean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è</a:t>
            </a:r>
            <a:r>
              <a:rPr sz="2400" b="1" spc="-19" dirty="0" smtClean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es</a:t>
            </a:r>
            <a:r>
              <a:rPr sz="2400" b="1" spc="-9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0" marR="40478">
              <a:lnSpc>
                <a:spcPct val="101725"/>
              </a:lnSpc>
              <a:spcBef>
                <a:spcPts val="439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Ut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l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ser</a:t>
            </a:r>
            <a:r>
              <a:rPr sz="2000" spc="2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14" dirty="0" smtClean="0">
                <a:latin typeface="Calibri"/>
                <a:cs typeface="Calibri"/>
              </a:rPr>
              <a:t>’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por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q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4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le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pol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ce </a:t>
            </a:r>
            <a:r>
              <a:rPr sz="2000" spc="-1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rue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-100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y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e, O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en</a:t>
            </a:r>
            <a:r>
              <a:rPr sz="2000" spc="-100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y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2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(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ous sauf</a:t>
            </a:r>
            <a:r>
              <a:rPr sz="2000" spc="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IE)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ou</a:t>
            </a:r>
            <a:endParaRPr sz="2000">
              <a:latin typeface="Calibri"/>
              <a:cs typeface="Calibri"/>
            </a:endParaRPr>
          </a:p>
          <a:p>
            <a:pPr marL="413816" marR="40478">
              <a:lnSpc>
                <a:spcPts val="2405"/>
              </a:lnSpc>
              <a:spcBef>
                <a:spcPts val="120"/>
              </a:spcBef>
            </a:pPr>
            <a:r>
              <a:rPr sz="3000" spc="0" baseline="1365" dirty="0" smtClean="0">
                <a:latin typeface="Calibri"/>
                <a:cs typeface="Calibri"/>
              </a:rPr>
              <a:t>Embedded</a:t>
            </a:r>
            <a:r>
              <a:rPr sz="3000" spc="-1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O</a:t>
            </a:r>
            <a:r>
              <a:rPr sz="3000" spc="4" baseline="1365" dirty="0" smtClean="0">
                <a:latin typeface="Calibri"/>
                <a:cs typeface="Calibri"/>
              </a:rPr>
              <a:t>p</a:t>
            </a:r>
            <a:r>
              <a:rPr sz="3000" spc="0" baseline="1365" dirty="0" smtClean="0">
                <a:latin typeface="Calibri"/>
                <a:cs typeface="Calibri"/>
              </a:rPr>
              <a:t>en</a:t>
            </a:r>
            <a:r>
              <a:rPr sz="3000" spc="-100" baseline="1365" dirty="0" smtClean="0">
                <a:latin typeface="Calibri"/>
                <a:cs typeface="Calibri"/>
              </a:rPr>
              <a:t>T</a:t>
            </a:r>
            <a:r>
              <a:rPr sz="3000" spc="0" baseline="1365" dirty="0" smtClean="0">
                <a:latin typeface="Calibri"/>
                <a:cs typeface="Calibri"/>
              </a:rPr>
              <a:t>ype</a:t>
            </a:r>
            <a:r>
              <a:rPr sz="3000" spc="-9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(IE</a:t>
            </a:r>
            <a:r>
              <a:rPr sz="3000" spc="-14" baseline="1365" dirty="0" smtClean="0">
                <a:latin typeface="Calibri"/>
                <a:cs typeface="Calibri"/>
              </a:rPr>
              <a:t> </a:t>
            </a:r>
            <a:r>
              <a:rPr sz="3000" spc="0" baseline="1365" dirty="0" smtClean="0">
                <a:latin typeface="Calibri"/>
                <a:cs typeface="Calibri"/>
              </a:rPr>
              <a:t>s</a:t>
            </a:r>
            <a:r>
              <a:rPr sz="3000" spc="-4" baseline="1365" dirty="0" smtClean="0">
                <a:latin typeface="Calibri"/>
                <a:cs typeface="Calibri"/>
              </a:rPr>
              <a:t>e</a:t>
            </a:r>
            <a:r>
              <a:rPr sz="3000" spc="0" baseline="1365" dirty="0" smtClean="0">
                <a:latin typeface="Calibri"/>
                <a:cs typeface="Calibri"/>
              </a:rPr>
              <a:t>ule</a:t>
            </a:r>
            <a:r>
              <a:rPr sz="3000" spc="-14" baseline="1365" dirty="0" smtClean="0">
                <a:latin typeface="Calibri"/>
                <a:cs typeface="Calibri"/>
              </a:rPr>
              <a:t>m</a:t>
            </a:r>
            <a:r>
              <a:rPr sz="3000" spc="0" baseline="1365" dirty="0" smtClean="0">
                <a:latin typeface="Calibri"/>
                <a:cs typeface="Calibri"/>
              </a:rPr>
              <a:t>e</a:t>
            </a:r>
            <a:r>
              <a:rPr sz="3000" spc="-25" baseline="1365" dirty="0" smtClean="0">
                <a:latin typeface="Calibri"/>
                <a:cs typeface="Calibri"/>
              </a:rPr>
              <a:t>n</a:t>
            </a:r>
            <a:r>
              <a:rPr sz="3000" spc="0" baseline="1365" dirty="0" smtClean="0">
                <a:latin typeface="Calibri"/>
                <a:cs typeface="Calibri"/>
              </a:rPr>
              <a:t>t)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1725"/>
              </a:lnSpc>
              <a:spcBef>
                <a:spcPts val="314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À uti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i</a:t>
            </a:r>
            <a:r>
              <a:rPr sz="2000" spc="-4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er</a:t>
            </a:r>
            <a:r>
              <a:rPr sz="2000" spc="34" dirty="0" smtClean="0">
                <a:latin typeface="Calibri"/>
                <a:cs typeface="Calibri"/>
              </a:rPr>
              <a:t> 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ec 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é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aution</a:t>
            </a:r>
            <a:r>
              <a:rPr sz="2000" spc="-19" dirty="0" smtClean="0">
                <a:latin typeface="Calibri"/>
                <a:cs typeface="Calibri"/>
              </a:rPr>
              <a:t> </a:t>
            </a: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bien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ér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fi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le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endu</a:t>
            </a:r>
            <a:r>
              <a:rPr sz="2000" spc="-1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sur 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ous les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-34" dirty="0" smtClean="0">
                <a:latin typeface="Calibri"/>
                <a:cs typeface="Calibri"/>
              </a:rPr>
              <a:t>a</a:t>
            </a:r>
            <a:r>
              <a:rPr sz="2000" spc="0" dirty="0" smtClean="0">
                <a:latin typeface="Calibri"/>
                <a:cs typeface="Calibri"/>
              </a:rPr>
              <a:t>v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-29" dirty="0" smtClean="0">
                <a:latin typeface="Calibri"/>
                <a:cs typeface="Calibri"/>
              </a:rPr>
              <a:t>g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eu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1F487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014" y="268989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1F487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914" y="2708275"/>
            <a:ext cx="21309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119" baseline="3413" dirty="0" smtClean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600" b="1" spc="-50" baseline="3413" dirty="0" smtClean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3600" b="1" spc="-19" baseline="3413" dirty="0" smtClean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3600" b="1" spc="-39" baseline="3413" dirty="0" smtClean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3600" b="1" spc="4" baseline="3413" dirty="0" smtClean="0">
                <a:solidFill>
                  <a:srgbClr val="1F487C"/>
                </a:solidFill>
                <a:latin typeface="Calibri"/>
                <a:cs typeface="Calibri"/>
              </a:rPr>
              <a:t>m</a:t>
            </a:r>
            <a:r>
              <a:rPr sz="3600" b="1" spc="-19" baseline="3413" dirty="0" smtClean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tio</a:t>
            </a:r>
            <a:r>
              <a:rPr sz="3600" b="1" spc="-4" baseline="3413" dirty="0" smtClean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4637" y="2708275"/>
            <a:ext cx="4177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2D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78556" y="2708275"/>
            <a:ext cx="1526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214" y="3110119"/>
            <a:ext cx="205297" cy="1743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4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3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7031" y="3125470"/>
            <a:ext cx="1198984" cy="1743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125" baseline="2730" dirty="0" smtClean="0">
                <a:latin typeface="Calibri"/>
                <a:cs typeface="Calibri"/>
              </a:rPr>
              <a:t>T</a:t>
            </a:r>
            <a:r>
              <a:rPr sz="3000" spc="-3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ansl</a:t>
            </a:r>
            <a:r>
              <a:rPr sz="3000" spc="-29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  <a:p>
            <a:pPr marL="12700" marR="258875">
              <a:lnSpc>
                <a:spcPts val="2441"/>
              </a:lnSpc>
              <a:spcBef>
                <a:spcPts val="333"/>
              </a:spcBef>
            </a:pP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25" dirty="0" smtClean="0">
                <a:latin typeface="Calibri"/>
                <a:cs typeface="Calibri"/>
              </a:rPr>
              <a:t>ta</a:t>
            </a:r>
            <a:r>
              <a:rPr sz="2000" spc="0" dirty="0" smtClean="0">
                <a:latin typeface="Calibri"/>
                <a:cs typeface="Calibri"/>
              </a:rPr>
              <a:t>tion </a:t>
            </a:r>
            <a:endParaRPr sz="2000">
              <a:latin typeface="Calibri"/>
              <a:cs typeface="Calibri"/>
            </a:endParaRPr>
          </a:p>
          <a:p>
            <a:pPr marL="12700" marR="258875">
              <a:lnSpc>
                <a:spcPts val="2441"/>
              </a:lnSpc>
              <a:spcBef>
                <a:spcPts val="439"/>
              </a:spcBef>
            </a:pPr>
            <a:r>
              <a:rPr sz="2000" spc="-15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ai</a:t>
            </a:r>
            <a:r>
              <a:rPr sz="2000" spc="-9" dirty="0" smtClean="0">
                <a:latin typeface="Calibri"/>
                <a:cs typeface="Calibri"/>
              </a:rPr>
              <a:t>l</a:t>
            </a:r>
            <a:r>
              <a:rPr sz="2000" spc="0" dirty="0" smtClean="0">
                <a:latin typeface="Calibri"/>
                <a:cs typeface="Calibri"/>
              </a:rPr>
              <a:t>le </a:t>
            </a:r>
            <a:endParaRPr sz="2000">
              <a:latin typeface="Calibri"/>
              <a:cs typeface="Calibri"/>
            </a:endParaRPr>
          </a:p>
          <a:p>
            <a:pPr marL="12700" marR="258875">
              <a:lnSpc>
                <a:spcPts val="2441"/>
              </a:lnSpc>
              <a:spcBef>
                <a:spcPts val="439"/>
              </a:spcBef>
            </a:pPr>
            <a:r>
              <a:rPr sz="2000" spc="-184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o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439"/>
              </a:spcBef>
            </a:pPr>
            <a:r>
              <a:rPr sz="2000" spc="-19" dirty="0" smtClean="0">
                <a:latin typeface="Calibri"/>
                <a:cs typeface="Calibri"/>
              </a:rPr>
              <a:t>E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495823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1F487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914" y="4976622"/>
            <a:ext cx="21309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119" baseline="3413" dirty="0" smtClean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600" b="1" spc="-50" baseline="3413" dirty="0" smtClean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3600" b="1" spc="-19" baseline="3413" dirty="0" smtClean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3600" b="1" spc="-39" baseline="3413" dirty="0" smtClean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3600" b="1" spc="4" baseline="3413" dirty="0" smtClean="0">
                <a:solidFill>
                  <a:srgbClr val="1F487C"/>
                </a:solidFill>
                <a:latin typeface="Calibri"/>
                <a:cs typeface="Calibri"/>
              </a:rPr>
              <a:t>m</a:t>
            </a:r>
            <a:r>
              <a:rPr sz="3600" b="1" spc="-19" baseline="3413" dirty="0" smtClean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tio</a:t>
            </a:r>
            <a:r>
              <a:rPr sz="3600" b="1" spc="-4" baseline="3413" dirty="0" smtClean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4637" y="4976622"/>
            <a:ext cx="4177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3D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8556" y="4976622"/>
            <a:ext cx="1526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214" y="5378415"/>
            <a:ext cx="4110212" cy="29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000" spc="0" baseline="2898" dirty="0" smtClean="0">
                <a:latin typeface="Arial"/>
                <a:cs typeface="Arial"/>
              </a:rPr>
              <a:t>– </a:t>
            </a:r>
            <a:r>
              <a:rPr sz="3000" spc="34" baseline="2898" dirty="0" smtClean="0">
                <a:latin typeface="Arial"/>
                <a:cs typeface="Arial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Mêm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-14" baseline="2730" dirty="0" smtClean="0">
                <a:latin typeface="Calibri"/>
                <a:cs typeface="Calibri"/>
              </a:rPr>
              <a:t>e</a:t>
            </a:r>
            <a:r>
              <a:rPr sz="3000" spc="-25" baseline="2730" dirty="0" smtClean="0">
                <a:latin typeface="Calibri"/>
                <a:cs typeface="Calibri"/>
              </a:rPr>
              <a:t>f</a:t>
            </a:r>
            <a:r>
              <a:rPr sz="3000" spc="-50" baseline="2730" dirty="0" smtClean="0">
                <a:latin typeface="Calibri"/>
                <a:cs typeface="Calibri"/>
              </a:rPr>
              <a:t>f</a:t>
            </a:r>
            <a:r>
              <a:rPr sz="3000" spc="-14" baseline="2730" dirty="0" smtClean="0">
                <a:latin typeface="Calibri"/>
                <a:cs typeface="Calibri"/>
              </a:rPr>
              <a:t>e</a:t>
            </a:r>
            <a:r>
              <a:rPr sz="3000" spc="0" baseline="2730" dirty="0" smtClean="0">
                <a:latin typeface="Calibri"/>
                <a:cs typeface="Calibri"/>
              </a:rPr>
              <a:t>ts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ma</a:t>
            </a:r>
            <a:r>
              <a:rPr sz="3000" spc="-9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sur 3 di</a:t>
            </a:r>
            <a:r>
              <a:rPr sz="3000" spc="-9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ens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353129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98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19050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203403"/>
            <a:ext cx="9144000" cy="7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84976"/>
            <a:ext cx="9144000" cy="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5914" y="358551"/>
            <a:ext cx="5720514" cy="1571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1766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CSS 3 : qu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o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 de neuf</a:t>
            </a:r>
            <a:endParaRPr sz="3600">
              <a:latin typeface="Times New Roman"/>
              <a:cs typeface="Times New Roman"/>
            </a:endParaRPr>
          </a:p>
          <a:p>
            <a:pPr marL="12700" marR="68625">
              <a:lnSpc>
                <a:spcPct val="101725"/>
              </a:lnSpc>
              <a:spcBef>
                <a:spcPts val="2531"/>
              </a:spcBef>
            </a:pPr>
            <a:r>
              <a:rPr sz="2400" b="1" spc="-119" dirty="0" smtClean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b="1" spc="-50" dirty="0" smtClean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ansi</a:t>
            </a:r>
            <a:r>
              <a:rPr sz="2400" b="1" spc="-4" dirty="0" smtClean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ions, anim</a:t>
            </a:r>
            <a:r>
              <a:rPr sz="2400" b="1" spc="-14" dirty="0" smtClean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tio</a:t>
            </a:r>
            <a:r>
              <a:rPr sz="2400" b="1" spc="-4" dirty="0" smtClean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2400" b="1" spc="0" dirty="0" smtClean="0">
                <a:solidFill>
                  <a:srgbClr val="1F487C"/>
                </a:solidFill>
                <a:latin typeface="Calibri"/>
                <a:cs typeface="Calibri"/>
              </a:rPr>
              <a:t>s </a:t>
            </a:r>
            <a:r>
              <a:rPr sz="2400" spc="0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0" marR="68625">
              <a:lnSpc>
                <a:spcPct val="101725"/>
              </a:lnSpc>
              <a:spcBef>
                <a:spcPts val="439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Cha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-9" dirty="0" smtClean="0">
                <a:latin typeface="Calibri"/>
                <a:cs typeface="Calibri"/>
              </a:rPr>
              <a:t>g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c</a:t>
            </a:r>
            <a:r>
              <a:rPr sz="2000" spc="4" dirty="0" smtClean="0">
                <a:latin typeface="Calibri"/>
                <a:cs typeface="Calibri"/>
              </a:rPr>
              <a:t>h</a:t>
            </a:r>
            <a:r>
              <a:rPr sz="2000" spc="-3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onom</a:t>
            </a:r>
            <a:r>
              <a:rPr sz="2000" spc="-14" dirty="0" smtClean="0">
                <a:latin typeface="Calibri"/>
                <a:cs typeface="Calibri"/>
              </a:rPr>
              <a:t>é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és de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-2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al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u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</a:t>
            </a:r>
            <a:r>
              <a:rPr sz="2000" spc="-134" dirty="0" smtClean="0">
                <a:latin typeface="Calibri"/>
                <a:cs typeface="Calibri"/>
              </a:rPr>
              <a:t>’</a:t>
            </a:r>
            <a:r>
              <a:rPr sz="2000" spc="-25" dirty="0" smtClean="0">
                <a:latin typeface="Calibri"/>
                <a:cs typeface="Calibri"/>
              </a:rPr>
              <a:t>at</a:t>
            </a:r>
            <a:r>
              <a:rPr sz="2000" spc="0" dirty="0" smtClean="0">
                <a:latin typeface="Calibri"/>
                <a:cs typeface="Calibri"/>
              </a:rPr>
              <a:t>tr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b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5406" y="358551"/>
            <a:ext cx="32277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1F487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232413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1F487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914" y="2342515"/>
            <a:ext cx="3361291" cy="697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478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Mul</a:t>
            </a:r>
            <a:r>
              <a:rPr sz="3600" b="1" spc="-4" baseline="3413" dirty="0" smtClean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3600" b="1" spc="-4" baseline="3413" dirty="0" smtClean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3600" b="1" spc="-9" baseline="3413" dirty="0" smtClean="0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ol</a:t>
            </a:r>
            <a:r>
              <a:rPr sz="3600" b="1" spc="9" baseline="3413" dirty="0" smtClean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3600" b="1" spc="-9" baseline="3413" dirty="0" smtClean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es</a:t>
            </a:r>
            <a:r>
              <a:rPr sz="3600" b="1" spc="4" baseline="3413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0">
              <a:lnSpc>
                <a:spcPct val="101725"/>
              </a:lnSpc>
              <a:spcBef>
                <a:spcPts val="312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-184" dirty="0" smtClean="0">
                <a:latin typeface="Calibri"/>
                <a:cs typeface="Calibri"/>
              </a:rPr>
              <a:t>T</a:t>
            </a:r>
            <a:r>
              <a:rPr sz="2000" spc="-3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x</a:t>
            </a:r>
            <a:r>
              <a:rPr sz="2000" spc="-2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2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sur plusi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u</a:t>
            </a: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-9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olonnes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14" y="3433610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1F487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914" y="3452012"/>
            <a:ext cx="271221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3600" b="1" spc="-34" baseline="3413" dirty="0" smtClean="0">
                <a:solidFill>
                  <a:srgbClr val="1F487C"/>
                </a:solidFill>
                <a:latin typeface="Calibri"/>
                <a:cs typeface="Calibri"/>
              </a:rPr>
              <a:t>n</a:t>
            </a:r>
            <a:r>
              <a:rPr sz="3600" b="1" spc="-29" baseline="3413" dirty="0" smtClean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er</a:t>
            </a:r>
            <a:r>
              <a:rPr sz="3600" b="1" spc="-39" baseline="3413" dirty="0" smtClean="0">
                <a:solidFill>
                  <a:srgbClr val="1F487C"/>
                </a:solidFill>
                <a:latin typeface="Calibri"/>
                <a:cs typeface="Calibri"/>
              </a:rPr>
              <a:t>f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ace</a:t>
            </a:r>
            <a:r>
              <a:rPr sz="3600" b="1" spc="4" baseline="3413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b="1" spc="-9" baseline="3413" dirty="0" smtClean="0">
                <a:solidFill>
                  <a:srgbClr val="1F487C"/>
                </a:solidFill>
                <a:latin typeface="Calibri"/>
                <a:cs typeface="Calibri"/>
              </a:rPr>
              <a:t>u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600" b="1" spc="-9" baseline="3413" dirty="0" smtClean="0">
                <a:solidFill>
                  <a:srgbClr val="1F487C"/>
                </a:solidFill>
                <a:latin typeface="Calibri"/>
                <a:cs typeface="Calibri"/>
              </a:rPr>
              <a:t>i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lis</a:t>
            </a:r>
            <a:r>
              <a:rPr sz="3600" b="1" spc="-25" baseline="3413" dirty="0" smtClean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600" b="1" spc="-29" baseline="3413" dirty="0" smtClean="0">
                <a:solidFill>
                  <a:srgbClr val="1F487C"/>
                </a:solidFill>
                <a:latin typeface="Calibri"/>
                <a:cs typeface="Calibri"/>
              </a:rPr>
              <a:t>t</a:t>
            </a:r>
            <a:r>
              <a:rPr sz="3600" b="1" spc="0" baseline="3413" dirty="0" smtClean="0">
                <a:solidFill>
                  <a:srgbClr val="1F487C"/>
                </a:solidFill>
                <a:latin typeface="Calibri"/>
                <a:cs typeface="Calibri"/>
              </a:rPr>
              <a:t>eur</a:t>
            </a:r>
            <a:r>
              <a:rPr sz="3600" b="1" spc="19" baseline="3413" dirty="0" smtClean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214" y="3854085"/>
            <a:ext cx="205082" cy="6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031" y="3869436"/>
            <a:ext cx="3042989" cy="6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4" baseline="2730" dirty="0" smtClean="0">
                <a:latin typeface="Calibri"/>
                <a:cs typeface="Calibri"/>
              </a:rPr>
              <a:t>É</a:t>
            </a:r>
            <a:r>
              <a:rPr sz="3000" spc="0" baseline="2730" dirty="0" smtClean="0">
                <a:latin typeface="Calibri"/>
                <a:cs typeface="Calibri"/>
              </a:rPr>
              <a:t>l</a:t>
            </a:r>
            <a:r>
              <a:rPr sz="3000" spc="-4" baseline="2730" dirty="0" smtClean="0">
                <a:latin typeface="Calibri"/>
                <a:cs typeface="Calibri"/>
              </a:rPr>
              <a:t>é</a:t>
            </a:r>
            <a:r>
              <a:rPr sz="3000" spc="0" baseline="2730" dirty="0" smtClean="0">
                <a:latin typeface="Calibri"/>
                <a:cs typeface="Calibri"/>
              </a:rPr>
              <a:t>m</a:t>
            </a:r>
            <a:r>
              <a:rPr sz="3000" spc="-4" baseline="2730" dirty="0" smtClean="0">
                <a:latin typeface="Calibri"/>
                <a:cs typeface="Calibri"/>
              </a:rPr>
              <a:t>e</a:t>
            </a:r>
            <a:r>
              <a:rPr sz="3000" spc="-19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ts</a:t>
            </a:r>
            <a:r>
              <a:rPr sz="3000" spc="9" baseline="2730" dirty="0" smtClean="0">
                <a:latin typeface="Calibri"/>
                <a:cs typeface="Calibri"/>
              </a:rPr>
              <a:t> </a:t>
            </a:r>
            <a:r>
              <a:rPr sz="3000" spc="-25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edi</a:t>
            </a:r>
            <a:r>
              <a:rPr sz="3000" spc="-4" baseline="2730" dirty="0" smtClean="0">
                <a:latin typeface="Calibri"/>
                <a:cs typeface="Calibri"/>
              </a:rPr>
              <a:t>m</a:t>
            </a:r>
            <a:r>
              <a:rPr sz="3000" spc="0" baseline="2730" dirty="0" smtClean="0">
                <a:latin typeface="Calibri"/>
                <a:cs typeface="Calibri"/>
              </a:rPr>
              <a:t>ens</a:t>
            </a:r>
            <a:r>
              <a:rPr sz="3000" spc="-4" baseline="2730" dirty="0" smtClean="0">
                <a:latin typeface="Calibri"/>
                <a:cs typeface="Calibri"/>
              </a:rPr>
              <a:t>i</a:t>
            </a:r>
            <a:r>
              <a:rPr sz="3000" spc="0" baseline="2730" dirty="0" smtClean="0">
                <a:latin typeface="Calibri"/>
                <a:cs typeface="Calibri"/>
              </a:rPr>
              <a:t>on</a:t>
            </a:r>
            <a:r>
              <a:rPr sz="3000" spc="4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ables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27"/>
              </a:spcBef>
            </a:pPr>
            <a:r>
              <a:rPr sz="2000" spc="-14" dirty="0" smtClean="0">
                <a:latin typeface="Calibri"/>
                <a:cs typeface="Calibri"/>
              </a:rPr>
              <a:t>e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338" y="6353129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81989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259</Words>
  <Application>Microsoft Office PowerPoint</Application>
  <PresentationFormat>Affichage à l'écran (4:3)</PresentationFormat>
  <Paragraphs>100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mounir</cp:lastModifiedBy>
  <cp:revision>1</cp:revision>
  <dcterms:modified xsi:type="dcterms:W3CDTF">2016-10-26T23:54:53Z</dcterms:modified>
</cp:coreProperties>
</file>