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0702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2727" y="3996308"/>
            <a:ext cx="21412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5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oduct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08109" marR="2708834" algn="ctr">
              <a:lnSpc>
                <a:spcPct val="101725"/>
              </a:lnSpc>
              <a:spcBef>
                <a:spcPts val="2080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J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a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v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aScri</a:t>
            </a:r>
            <a:r>
              <a:rPr sz="4400" spc="-19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2312" y="1845564"/>
            <a:ext cx="7632192" cy="3692652"/>
          </a:xfrm>
          <a:custGeom>
            <a:avLst/>
            <a:gdLst/>
            <a:ahLst/>
            <a:cxnLst/>
            <a:rect l="l" t="t" r="r" b="b"/>
            <a:pathLst>
              <a:path w="7632192" h="3692652">
                <a:moveTo>
                  <a:pt x="0" y="3692652"/>
                </a:moveTo>
                <a:lnTo>
                  <a:pt x="7632192" y="3692652"/>
                </a:lnTo>
                <a:lnTo>
                  <a:pt x="7632192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312" y="1845564"/>
            <a:ext cx="7632192" cy="3692652"/>
          </a:xfrm>
          <a:custGeom>
            <a:avLst/>
            <a:gdLst/>
            <a:ahLst/>
            <a:cxnLst/>
            <a:rect l="l" t="t" r="r" b="b"/>
            <a:pathLst>
              <a:path w="7632192" h="3692652">
                <a:moveTo>
                  <a:pt x="0" y="3692652"/>
                </a:moveTo>
                <a:lnTo>
                  <a:pt x="7632192" y="3692652"/>
                </a:lnTo>
                <a:lnTo>
                  <a:pt x="7632192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532" y="2420874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0" y="283083"/>
                </a:moveTo>
                <a:lnTo>
                  <a:pt x="142049" y="624077"/>
                </a:lnTo>
                <a:lnTo>
                  <a:pt x="821524" y="340995"/>
                </a:lnTo>
                <a:lnTo>
                  <a:pt x="679475" y="0"/>
                </a:lnTo>
                <a:lnTo>
                  <a:pt x="0" y="283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532" y="2420874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0" y="283083"/>
                </a:moveTo>
                <a:lnTo>
                  <a:pt x="679475" y="0"/>
                </a:lnTo>
                <a:lnTo>
                  <a:pt x="821524" y="340995"/>
                </a:lnTo>
                <a:lnTo>
                  <a:pt x="142049" y="624077"/>
                </a:lnTo>
                <a:lnTo>
                  <a:pt x="0" y="28308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865" y="2588641"/>
            <a:ext cx="535457" cy="310896"/>
          </a:xfrm>
          <a:custGeom>
            <a:avLst/>
            <a:gdLst/>
            <a:ahLst/>
            <a:cxnLst/>
            <a:rect l="l" t="t" r="r" b="b"/>
            <a:pathLst>
              <a:path w="535457" h="310896">
                <a:moveTo>
                  <a:pt x="71043" y="301879"/>
                </a:moveTo>
                <a:lnTo>
                  <a:pt x="46405" y="242697"/>
                </a:lnTo>
                <a:lnTo>
                  <a:pt x="107086" y="217424"/>
                </a:lnTo>
                <a:lnTo>
                  <a:pt x="131724" y="276606"/>
                </a:lnTo>
                <a:lnTo>
                  <a:pt x="132740" y="277875"/>
                </a:lnTo>
                <a:lnTo>
                  <a:pt x="138696" y="277495"/>
                </a:lnTo>
                <a:lnTo>
                  <a:pt x="146024" y="274193"/>
                </a:lnTo>
                <a:lnTo>
                  <a:pt x="149351" y="269239"/>
                </a:lnTo>
                <a:lnTo>
                  <a:pt x="96024" y="141350"/>
                </a:lnTo>
                <a:lnTo>
                  <a:pt x="95021" y="140081"/>
                </a:lnTo>
                <a:lnTo>
                  <a:pt x="92379" y="139700"/>
                </a:lnTo>
                <a:lnTo>
                  <a:pt x="88976" y="140462"/>
                </a:lnTo>
                <a:lnTo>
                  <a:pt x="85902" y="141605"/>
                </a:lnTo>
                <a:lnTo>
                  <a:pt x="81673" y="143763"/>
                </a:lnTo>
                <a:lnTo>
                  <a:pt x="78663" y="145923"/>
                </a:lnTo>
                <a:lnTo>
                  <a:pt x="78409" y="148589"/>
                </a:lnTo>
                <a:lnTo>
                  <a:pt x="100647" y="202057"/>
                </a:lnTo>
                <a:lnTo>
                  <a:pt x="39966" y="227330"/>
                </a:lnTo>
                <a:lnTo>
                  <a:pt x="17716" y="173989"/>
                </a:lnTo>
                <a:lnTo>
                  <a:pt x="16713" y="172593"/>
                </a:lnTo>
                <a:lnTo>
                  <a:pt x="14071" y="172338"/>
                </a:lnTo>
                <a:lnTo>
                  <a:pt x="10667" y="173100"/>
                </a:lnTo>
                <a:lnTo>
                  <a:pt x="7492" y="174371"/>
                </a:lnTo>
                <a:lnTo>
                  <a:pt x="3365" y="176403"/>
                </a:lnTo>
                <a:lnTo>
                  <a:pt x="253" y="178688"/>
                </a:lnTo>
                <a:lnTo>
                  <a:pt x="0" y="181356"/>
                </a:lnTo>
                <a:lnTo>
                  <a:pt x="53314" y="309245"/>
                </a:lnTo>
                <a:lnTo>
                  <a:pt x="54330" y="310514"/>
                </a:lnTo>
                <a:lnTo>
                  <a:pt x="56972" y="310896"/>
                </a:lnTo>
                <a:lnTo>
                  <a:pt x="60464" y="310134"/>
                </a:lnTo>
                <a:lnTo>
                  <a:pt x="63550" y="308863"/>
                </a:lnTo>
                <a:lnTo>
                  <a:pt x="67729" y="306832"/>
                </a:lnTo>
                <a:lnTo>
                  <a:pt x="70789" y="304546"/>
                </a:lnTo>
                <a:lnTo>
                  <a:pt x="71043" y="301879"/>
                </a:lnTo>
                <a:close/>
              </a:path>
              <a:path w="535457" h="310896">
                <a:moveTo>
                  <a:pt x="116166" y="137160"/>
                </a:moveTo>
                <a:lnTo>
                  <a:pt x="117817" y="140843"/>
                </a:lnTo>
                <a:lnTo>
                  <a:pt x="120548" y="144272"/>
                </a:lnTo>
                <a:lnTo>
                  <a:pt x="123304" y="144399"/>
                </a:lnTo>
                <a:lnTo>
                  <a:pt x="160807" y="128778"/>
                </a:lnTo>
                <a:lnTo>
                  <a:pt x="208978" y="244475"/>
                </a:lnTo>
                <a:lnTo>
                  <a:pt x="209994" y="245745"/>
                </a:lnTo>
                <a:lnTo>
                  <a:pt x="212636" y="245999"/>
                </a:lnTo>
                <a:lnTo>
                  <a:pt x="216128" y="245237"/>
                </a:lnTo>
                <a:lnTo>
                  <a:pt x="219214" y="243967"/>
                </a:lnTo>
                <a:lnTo>
                  <a:pt x="223380" y="241935"/>
                </a:lnTo>
                <a:lnTo>
                  <a:pt x="226440" y="239649"/>
                </a:lnTo>
                <a:lnTo>
                  <a:pt x="226707" y="236982"/>
                </a:lnTo>
                <a:lnTo>
                  <a:pt x="178536" y="121412"/>
                </a:lnTo>
                <a:lnTo>
                  <a:pt x="216039" y="105791"/>
                </a:lnTo>
                <a:lnTo>
                  <a:pt x="217030" y="105283"/>
                </a:lnTo>
                <a:lnTo>
                  <a:pt x="218020" y="102362"/>
                </a:lnTo>
                <a:lnTo>
                  <a:pt x="217398" y="99441"/>
                </a:lnTo>
                <a:lnTo>
                  <a:pt x="216446" y="96900"/>
                </a:lnTo>
                <a:lnTo>
                  <a:pt x="214807" y="93599"/>
                </a:lnTo>
                <a:lnTo>
                  <a:pt x="212559" y="90932"/>
                </a:lnTo>
                <a:lnTo>
                  <a:pt x="209765" y="90805"/>
                </a:lnTo>
                <a:lnTo>
                  <a:pt x="117043" y="129412"/>
                </a:lnTo>
                <a:lnTo>
                  <a:pt x="115392" y="130937"/>
                </a:lnTo>
                <a:lnTo>
                  <a:pt x="115290" y="133858"/>
                </a:lnTo>
                <a:lnTo>
                  <a:pt x="116166" y="137160"/>
                </a:lnTo>
                <a:close/>
              </a:path>
              <a:path w="535457" h="310896">
                <a:moveTo>
                  <a:pt x="235762" y="89408"/>
                </a:moveTo>
                <a:lnTo>
                  <a:pt x="286842" y="211962"/>
                </a:lnTo>
                <a:lnTo>
                  <a:pt x="287820" y="213233"/>
                </a:lnTo>
                <a:lnTo>
                  <a:pt x="290372" y="213613"/>
                </a:lnTo>
                <a:lnTo>
                  <a:pt x="293776" y="212851"/>
                </a:lnTo>
                <a:lnTo>
                  <a:pt x="296926" y="211709"/>
                </a:lnTo>
                <a:lnTo>
                  <a:pt x="301167" y="209550"/>
                </a:lnTo>
                <a:lnTo>
                  <a:pt x="304279" y="207263"/>
                </a:lnTo>
                <a:lnTo>
                  <a:pt x="304571" y="204597"/>
                </a:lnTo>
                <a:lnTo>
                  <a:pt x="256184" y="88519"/>
                </a:lnTo>
                <a:lnTo>
                  <a:pt x="349808" y="186309"/>
                </a:lnTo>
                <a:lnTo>
                  <a:pt x="351574" y="187325"/>
                </a:lnTo>
                <a:lnTo>
                  <a:pt x="354736" y="187198"/>
                </a:lnTo>
                <a:lnTo>
                  <a:pt x="358178" y="186182"/>
                </a:lnTo>
                <a:lnTo>
                  <a:pt x="362153" y="184404"/>
                </a:lnTo>
                <a:lnTo>
                  <a:pt x="365467" y="182245"/>
                </a:lnTo>
                <a:lnTo>
                  <a:pt x="367118" y="179197"/>
                </a:lnTo>
                <a:lnTo>
                  <a:pt x="365505" y="42925"/>
                </a:lnTo>
                <a:lnTo>
                  <a:pt x="365709" y="42799"/>
                </a:lnTo>
                <a:lnTo>
                  <a:pt x="414096" y="159004"/>
                </a:lnTo>
                <a:lnTo>
                  <a:pt x="415112" y="160274"/>
                </a:lnTo>
                <a:lnTo>
                  <a:pt x="417728" y="160528"/>
                </a:lnTo>
                <a:lnTo>
                  <a:pt x="421208" y="159766"/>
                </a:lnTo>
                <a:lnTo>
                  <a:pt x="424268" y="158623"/>
                </a:lnTo>
                <a:lnTo>
                  <a:pt x="428459" y="156591"/>
                </a:lnTo>
                <a:lnTo>
                  <a:pt x="431520" y="154305"/>
                </a:lnTo>
                <a:lnTo>
                  <a:pt x="431812" y="151637"/>
                </a:lnTo>
                <a:lnTo>
                  <a:pt x="380720" y="28956"/>
                </a:lnTo>
                <a:lnTo>
                  <a:pt x="378574" y="25526"/>
                </a:lnTo>
                <a:lnTo>
                  <a:pt x="375920" y="23749"/>
                </a:lnTo>
                <a:lnTo>
                  <a:pt x="372910" y="23368"/>
                </a:lnTo>
                <a:lnTo>
                  <a:pt x="369735" y="24130"/>
                </a:lnTo>
                <a:lnTo>
                  <a:pt x="358330" y="28829"/>
                </a:lnTo>
                <a:lnTo>
                  <a:pt x="353961" y="31369"/>
                </a:lnTo>
                <a:lnTo>
                  <a:pt x="349885" y="37592"/>
                </a:lnTo>
                <a:lnTo>
                  <a:pt x="349249" y="45720"/>
                </a:lnTo>
                <a:lnTo>
                  <a:pt x="349681" y="158496"/>
                </a:lnTo>
                <a:lnTo>
                  <a:pt x="349161" y="158623"/>
                </a:lnTo>
                <a:lnTo>
                  <a:pt x="270814" y="77978"/>
                </a:lnTo>
                <a:lnTo>
                  <a:pt x="268008" y="75184"/>
                </a:lnTo>
                <a:lnTo>
                  <a:pt x="262039" y="72009"/>
                </a:lnTo>
                <a:lnTo>
                  <a:pt x="258673" y="71628"/>
                </a:lnTo>
                <a:lnTo>
                  <a:pt x="254990" y="72136"/>
                </a:lnTo>
                <a:lnTo>
                  <a:pt x="250723" y="73660"/>
                </a:lnTo>
                <a:lnTo>
                  <a:pt x="239839" y="78232"/>
                </a:lnTo>
                <a:lnTo>
                  <a:pt x="237947" y="78994"/>
                </a:lnTo>
                <a:lnTo>
                  <a:pt x="235483" y="82169"/>
                </a:lnTo>
                <a:lnTo>
                  <a:pt x="234556" y="86487"/>
                </a:lnTo>
                <a:lnTo>
                  <a:pt x="235762" y="89408"/>
                </a:lnTo>
                <a:close/>
              </a:path>
              <a:path w="535457" h="310896">
                <a:moveTo>
                  <a:pt x="479348" y="116839"/>
                </a:moveTo>
                <a:lnTo>
                  <a:pt x="431317" y="1650"/>
                </a:lnTo>
                <a:lnTo>
                  <a:pt x="430301" y="381"/>
                </a:lnTo>
                <a:lnTo>
                  <a:pt x="427659" y="0"/>
                </a:lnTo>
                <a:lnTo>
                  <a:pt x="424256" y="762"/>
                </a:lnTo>
                <a:lnTo>
                  <a:pt x="421081" y="2032"/>
                </a:lnTo>
                <a:lnTo>
                  <a:pt x="416966" y="4063"/>
                </a:lnTo>
                <a:lnTo>
                  <a:pt x="413854" y="6350"/>
                </a:lnTo>
                <a:lnTo>
                  <a:pt x="413588" y="9017"/>
                </a:lnTo>
                <a:lnTo>
                  <a:pt x="465023" y="132461"/>
                </a:lnTo>
                <a:lnTo>
                  <a:pt x="466140" y="135128"/>
                </a:lnTo>
                <a:lnTo>
                  <a:pt x="467626" y="136651"/>
                </a:lnTo>
                <a:lnTo>
                  <a:pt x="471322" y="137668"/>
                </a:lnTo>
                <a:lnTo>
                  <a:pt x="474624" y="136906"/>
                </a:lnTo>
                <a:lnTo>
                  <a:pt x="533552" y="112268"/>
                </a:lnTo>
                <a:lnTo>
                  <a:pt x="535457" y="110109"/>
                </a:lnTo>
                <a:lnTo>
                  <a:pt x="535177" y="106680"/>
                </a:lnTo>
                <a:lnTo>
                  <a:pt x="532815" y="100584"/>
                </a:lnTo>
                <a:lnTo>
                  <a:pt x="527164" y="97028"/>
                </a:lnTo>
                <a:lnTo>
                  <a:pt x="479348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6277" y="358797"/>
            <a:ext cx="27612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Ce que per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881" y="358797"/>
            <a:ext cx="19973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42" y="1232662"/>
            <a:ext cx="10983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Ch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488" y="1232662"/>
            <a:ext cx="2927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268" y="1232662"/>
            <a:ext cx="10859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832" y="1232662"/>
            <a:ext cx="7988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845564"/>
            <a:ext cx="7632192" cy="3692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>
              <a:lnSpc>
                <a:spcPct val="94401"/>
              </a:lnSpc>
              <a:spcBef>
                <a:spcPts val="44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&lt;s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p</a:t>
            </a:r>
            <a:r>
              <a:rPr sz="1800" b="1" spc="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638301" marR="948964" indent="-272795">
              <a:lnSpc>
                <a:spcPts val="2039"/>
              </a:lnSpc>
              <a:spcBef>
                <a:spcPts val="120"/>
              </a:spcBef>
            </a:pP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8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(){ </a:t>
            </a:r>
            <a:endParaRPr sz="1800">
              <a:latin typeface="Courier New"/>
              <a:cs typeface="Courier New"/>
            </a:endParaRPr>
          </a:p>
          <a:p>
            <a:pPr marL="638301" marR="948964">
              <a:lnSpc>
                <a:spcPts val="2039"/>
              </a:lnSpc>
              <a:spcBef>
                <a:spcPts val="120"/>
              </a:spcBef>
            </a:pP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le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-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=d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me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.g</a:t>
            </a:r>
            <a:r>
              <a:rPr sz="1800" b="1" spc="0" dirty="0" smtClean="0">
                <a:latin typeface="Courier New"/>
                <a:cs typeface="Courier New"/>
              </a:rPr>
              <a:t>et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l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me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By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9" dirty="0" smtClean="0">
                <a:latin typeface="Courier New"/>
                <a:cs typeface="Courier New"/>
              </a:rPr>
              <a:t>d</a:t>
            </a:r>
            <a:r>
              <a:rPr sz="1800" b="1" spc="-9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'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on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ag</a:t>
            </a:r>
            <a:r>
              <a:rPr sz="1800" b="1" spc="0" dirty="0" smtClean="0">
                <a:latin typeface="Courier New"/>
                <a:cs typeface="Courier New"/>
              </a:rPr>
              <a:t>e'</a:t>
            </a:r>
            <a:r>
              <a:rPr sz="1800" b="1" spc="-9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638301" marR="948964">
              <a:lnSpc>
                <a:spcPts val="2039"/>
              </a:lnSpc>
              <a:spcBef>
                <a:spcPts val="120"/>
              </a:spcBef>
            </a:pP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f </a:t>
            </a:r>
            <a:r>
              <a:rPr sz="1800" b="1" spc="-9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le</a:t>
            </a:r>
            <a:r>
              <a:rPr sz="1800" b="1" spc="0" dirty="0" smtClean="0">
                <a:latin typeface="Courier New"/>
                <a:cs typeface="Courier New"/>
              </a:rPr>
              <a:t>me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sr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ma</a:t>
            </a:r>
            <a:r>
              <a:rPr sz="1800" b="1" spc="0" dirty="0" smtClean="0">
                <a:latin typeface="Courier New"/>
                <a:cs typeface="Courier New"/>
              </a:rPr>
              <a:t>tc</a:t>
            </a:r>
            <a:r>
              <a:rPr sz="1800" b="1" spc="-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et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nt</a:t>
            </a:r>
            <a:r>
              <a:rPr sz="1800" b="1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91109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me</a:t>
            </a:r>
            <a:r>
              <a:rPr sz="1800" b="1" spc="0" dirty="0" smtClean="0">
                <a:latin typeface="Courier New"/>
                <a:cs typeface="Courier New"/>
              </a:rPr>
              <a:t>nt.s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-19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mp</a:t>
            </a:r>
            <a:r>
              <a:rPr sz="1800" b="1" spc="0" dirty="0" smtClean="0">
                <a:latin typeface="Courier New"/>
                <a:cs typeface="Courier New"/>
              </a:rPr>
              <a:t>ou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_</a:t>
            </a:r>
            <a:r>
              <a:rPr sz="1800" b="1" spc="0" dirty="0" smtClean="0">
                <a:latin typeface="Courier New"/>
                <a:cs typeface="Courier New"/>
              </a:rPr>
              <a:t>al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-14" dirty="0" smtClean="0">
                <a:latin typeface="Courier New"/>
                <a:cs typeface="Courier New"/>
              </a:rPr>
              <a:t>me</a:t>
            </a:r>
            <a:r>
              <a:rPr sz="1800" b="1" spc="0" dirty="0" smtClean="0">
                <a:latin typeface="Courier New"/>
                <a:cs typeface="Courier New"/>
              </a:rPr>
              <a:t>e.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638301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}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se</a:t>
            </a:r>
            <a:r>
              <a:rPr sz="1800" b="1" spc="-2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109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me</a:t>
            </a:r>
            <a:r>
              <a:rPr sz="1800" b="1" spc="0" dirty="0" smtClean="0">
                <a:latin typeface="Courier New"/>
                <a:cs typeface="Courier New"/>
              </a:rPr>
              <a:t>nt.s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-19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mp</a:t>
            </a:r>
            <a:r>
              <a:rPr sz="1800" b="1" spc="0" dirty="0" smtClean="0">
                <a:latin typeface="Courier New"/>
                <a:cs typeface="Courier New"/>
              </a:rPr>
              <a:t>ou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_</a:t>
            </a:r>
            <a:r>
              <a:rPr sz="1800" b="1" spc="0" dirty="0" smtClean="0">
                <a:latin typeface="Courier New"/>
                <a:cs typeface="Courier New"/>
              </a:rPr>
              <a:t>et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nt</a:t>
            </a:r>
            <a:r>
              <a:rPr sz="1800" b="1" spc="0" dirty="0" smtClean="0">
                <a:latin typeface="Courier New"/>
                <a:cs typeface="Courier New"/>
              </a:rPr>
              <a:t>e.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638301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5506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135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ip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1135">
              <a:lnSpc>
                <a:spcPct val="94401"/>
              </a:lnSpc>
              <a:spcBef>
                <a:spcPts val="2283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&lt;i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g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id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mo</a:t>
            </a:r>
            <a:r>
              <a:rPr sz="1800" b="1" spc="0" dirty="0" smtClean="0">
                <a:latin typeface="Courier New"/>
                <a:cs typeface="Courier New"/>
              </a:rPr>
              <a:t>ni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e"</a:t>
            </a:r>
            <a:endParaRPr sz="1800">
              <a:latin typeface="Courier New"/>
              <a:cs typeface="Courier New"/>
            </a:endParaRPr>
          </a:p>
          <a:p>
            <a:pPr marL="434085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106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s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c=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mp</a:t>
            </a:r>
            <a:r>
              <a:rPr sz="1800" b="1" spc="0" dirty="0" smtClean="0">
                <a:latin typeface="Courier New"/>
                <a:cs typeface="Courier New"/>
              </a:rPr>
              <a:t>ou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_</a:t>
            </a:r>
            <a:r>
              <a:rPr sz="1800" b="1" spc="0" dirty="0" smtClean="0">
                <a:latin typeface="Courier New"/>
                <a:cs typeface="Courier New"/>
              </a:rPr>
              <a:t>et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nt</a:t>
            </a:r>
            <a:r>
              <a:rPr sz="1800" b="1" spc="0" dirty="0" smtClean="0">
                <a:latin typeface="Courier New"/>
                <a:cs typeface="Courier New"/>
              </a:rPr>
              <a:t>e.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904" y="1629156"/>
            <a:ext cx="8279892" cy="646176"/>
          </a:xfrm>
          <a:custGeom>
            <a:avLst/>
            <a:gdLst/>
            <a:ahLst/>
            <a:cxnLst/>
            <a:rect l="l" t="t" r="r" b="b"/>
            <a:pathLst>
              <a:path w="8279892" h="646176">
                <a:moveTo>
                  <a:pt x="0" y="646176"/>
                </a:moveTo>
                <a:lnTo>
                  <a:pt x="8279892" y="646176"/>
                </a:lnTo>
                <a:lnTo>
                  <a:pt x="827989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904" y="1629156"/>
            <a:ext cx="8279892" cy="646176"/>
          </a:xfrm>
          <a:custGeom>
            <a:avLst/>
            <a:gdLst/>
            <a:ahLst/>
            <a:cxnLst/>
            <a:rect l="l" t="t" r="r" b="b"/>
            <a:pathLst>
              <a:path w="8279892" h="646176">
                <a:moveTo>
                  <a:pt x="0" y="646176"/>
                </a:moveTo>
                <a:lnTo>
                  <a:pt x="8279892" y="646176"/>
                </a:lnTo>
                <a:lnTo>
                  <a:pt x="827989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8732" y="980694"/>
            <a:ext cx="1167511" cy="768222"/>
          </a:xfrm>
          <a:custGeom>
            <a:avLst/>
            <a:gdLst/>
            <a:ahLst/>
            <a:cxnLst/>
            <a:rect l="l" t="t" r="r" b="b"/>
            <a:pathLst>
              <a:path w="1167511" h="768222">
                <a:moveTo>
                  <a:pt x="0" y="427354"/>
                </a:moveTo>
                <a:lnTo>
                  <a:pt x="141985" y="768222"/>
                </a:lnTo>
                <a:lnTo>
                  <a:pt x="1167511" y="340994"/>
                </a:lnTo>
                <a:lnTo>
                  <a:pt x="1025397" y="0"/>
                </a:lnTo>
                <a:lnTo>
                  <a:pt x="0" y="427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8732" y="980694"/>
            <a:ext cx="1167511" cy="768222"/>
          </a:xfrm>
          <a:custGeom>
            <a:avLst/>
            <a:gdLst/>
            <a:ahLst/>
            <a:cxnLst/>
            <a:rect l="l" t="t" r="r" b="b"/>
            <a:pathLst>
              <a:path w="1167511" h="768222">
                <a:moveTo>
                  <a:pt x="0" y="427354"/>
                </a:moveTo>
                <a:lnTo>
                  <a:pt x="1025397" y="0"/>
                </a:lnTo>
                <a:lnTo>
                  <a:pt x="1167511" y="340994"/>
                </a:lnTo>
                <a:lnTo>
                  <a:pt x="141985" y="768222"/>
                </a:lnTo>
                <a:lnTo>
                  <a:pt x="0" y="4273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0403" y="1151382"/>
            <a:ext cx="860679" cy="456945"/>
          </a:xfrm>
          <a:custGeom>
            <a:avLst/>
            <a:gdLst/>
            <a:ahLst/>
            <a:cxnLst/>
            <a:rect l="l" t="t" r="r" b="b"/>
            <a:pathLst>
              <a:path w="860679" h="456945">
                <a:moveTo>
                  <a:pt x="279654" y="322579"/>
                </a:moveTo>
                <a:lnTo>
                  <a:pt x="281559" y="327025"/>
                </a:lnTo>
                <a:lnTo>
                  <a:pt x="283972" y="330707"/>
                </a:lnTo>
                <a:lnTo>
                  <a:pt x="287020" y="333501"/>
                </a:lnTo>
                <a:lnTo>
                  <a:pt x="290068" y="336422"/>
                </a:lnTo>
                <a:lnTo>
                  <a:pt x="293370" y="338454"/>
                </a:lnTo>
                <a:lnTo>
                  <a:pt x="297180" y="339725"/>
                </a:lnTo>
                <a:lnTo>
                  <a:pt x="296799" y="314451"/>
                </a:lnTo>
                <a:lnTo>
                  <a:pt x="295656" y="311657"/>
                </a:lnTo>
                <a:lnTo>
                  <a:pt x="295148" y="308990"/>
                </a:lnTo>
                <a:lnTo>
                  <a:pt x="294639" y="282447"/>
                </a:lnTo>
                <a:lnTo>
                  <a:pt x="289433" y="286003"/>
                </a:lnTo>
                <a:lnTo>
                  <a:pt x="285369" y="289940"/>
                </a:lnTo>
                <a:lnTo>
                  <a:pt x="282448" y="294258"/>
                </a:lnTo>
                <a:lnTo>
                  <a:pt x="279526" y="298450"/>
                </a:lnTo>
                <a:lnTo>
                  <a:pt x="277749" y="302894"/>
                </a:lnTo>
                <a:lnTo>
                  <a:pt x="277241" y="307593"/>
                </a:lnTo>
                <a:lnTo>
                  <a:pt x="276733" y="312292"/>
                </a:lnTo>
                <a:lnTo>
                  <a:pt x="277495" y="317372"/>
                </a:lnTo>
                <a:lnTo>
                  <a:pt x="279654" y="322579"/>
                </a:lnTo>
                <a:close/>
              </a:path>
              <a:path w="860679" h="456945">
                <a:moveTo>
                  <a:pt x="381254" y="283082"/>
                </a:moveTo>
                <a:lnTo>
                  <a:pt x="381254" y="286003"/>
                </a:lnTo>
                <a:lnTo>
                  <a:pt x="382270" y="289432"/>
                </a:lnTo>
                <a:lnTo>
                  <a:pt x="383794" y="292988"/>
                </a:lnTo>
                <a:lnTo>
                  <a:pt x="385572" y="295782"/>
                </a:lnTo>
                <a:lnTo>
                  <a:pt x="388620" y="298195"/>
                </a:lnTo>
                <a:lnTo>
                  <a:pt x="391541" y="299084"/>
                </a:lnTo>
                <a:lnTo>
                  <a:pt x="396621" y="299719"/>
                </a:lnTo>
                <a:lnTo>
                  <a:pt x="406526" y="299592"/>
                </a:lnTo>
                <a:lnTo>
                  <a:pt x="410210" y="299084"/>
                </a:lnTo>
                <a:lnTo>
                  <a:pt x="414400" y="298195"/>
                </a:lnTo>
                <a:lnTo>
                  <a:pt x="418464" y="297433"/>
                </a:lnTo>
                <a:lnTo>
                  <a:pt x="422783" y="296037"/>
                </a:lnTo>
                <a:lnTo>
                  <a:pt x="427227" y="294131"/>
                </a:lnTo>
                <a:lnTo>
                  <a:pt x="433705" y="291464"/>
                </a:lnTo>
                <a:lnTo>
                  <a:pt x="439293" y="288163"/>
                </a:lnTo>
                <a:lnTo>
                  <a:pt x="444119" y="284098"/>
                </a:lnTo>
                <a:lnTo>
                  <a:pt x="448945" y="280162"/>
                </a:lnTo>
                <a:lnTo>
                  <a:pt x="452627" y="275589"/>
                </a:lnTo>
                <a:lnTo>
                  <a:pt x="455295" y="270509"/>
                </a:lnTo>
                <a:lnTo>
                  <a:pt x="457962" y="265429"/>
                </a:lnTo>
                <a:lnTo>
                  <a:pt x="459486" y="259841"/>
                </a:lnTo>
                <a:lnTo>
                  <a:pt x="459739" y="254126"/>
                </a:lnTo>
                <a:lnTo>
                  <a:pt x="459994" y="248284"/>
                </a:lnTo>
                <a:lnTo>
                  <a:pt x="458850" y="242188"/>
                </a:lnTo>
                <a:lnTo>
                  <a:pt x="456184" y="235965"/>
                </a:lnTo>
                <a:lnTo>
                  <a:pt x="454025" y="230631"/>
                </a:lnTo>
                <a:lnTo>
                  <a:pt x="451231" y="226440"/>
                </a:lnTo>
                <a:lnTo>
                  <a:pt x="447801" y="223265"/>
                </a:lnTo>
                <a:lnTo>
                  <a:pt x="444500" y="220090"/>
                </a:lnTo>
                <a:lnTo>
                  <a:pt x="440817" y="217677"/>
                </a:lnTo>
                <a:lnTo>
                  <a:pt x="436752" y="216026"/>
                </a:lnTo>
                <a:lnTo>
                  <a:pt x="432688" y="214375"/>
                </a:lnTo>
                <a:lnTo>
                  <a:pt x="428371" y="213232"/>
                </a:lnTo>
                <a:lnTo>
                  <a:pt x="423925" y="212725"/>
                </a:lnTo>
                <a:lnTo>
                  <a:pt x="419354" y="212089"/>
                </a:lnTo>
                <a:lnTo>
                  <a:pt x="414909" y="211708"/>
                </a:lnTo>
                <a:lnTo>
                  <a:pt x="410337" y="211581"/>
                </a:lnTo>
                <a:lnTo>
                  <a:pt x="405892" y="211327"/>
                </a:lnTo>
                <a:lnTo>
                  <a:pt x="401447" y="211200"/>
                </a:lnTo>
                <a:lnTo>
                  <a:pt x="397129" y="210946"/>
                </a:lnTo>
                <a:lnTo>
                  <a:pt x="392684" y="210819"/>
                </a:lnTo>
                <a:lnTo>
                  <a:pt x="388747" y="210312"/>
                </a:lnTo>
                <a:lnTo>
                  <a:pt x="384937" y="209422"/>
                </a:lnTo>
                <a:lnTo>
                  <a:pt x="381254" y="208533"/>
                </a:lnTo>
                <a:lnTo>
                  <a:pt x="377951" y="207137"/>
                </a:lnTo>
                <a:lnTo>
                  <a:pt x="375158" y="205104"/>
                </a:lnTo>
                <a:lnTo>
                  <a:pt x="372363" y="203200"/>
                </a:lnTo>
                <a:lnTo>
                  <a:pt x="370205" y="200278"/>
                </a:lnTo>
                <a:lnTo>
                  <a:pt x="368554" y="196595"/>
                </a:lnTo>
                <a:lnTo>
                  <a:pt x="367030" y="191515"/>
                </a:lnTo>
                <a:lnTo>
                  <a:pt x="366902" y="188848"/>
                </a:lnTo>
                <a:lnTo>
                  <a:pt x="366902" y="186181"/>
                </a:lnTo>
                <a:lnTo>
                  <a:pt x="368554" y="181355"/>
                </a:lnTo>
                <a:lnTo>
                  <a:pt x="371348" y="176656"/>
                </a:lnTo>
                <a:lnTo>
                  <a:pt x="376047" y="172338"/>
                </a:lnTo>
                <a:lnTo>
                  <a:pt x="378968" y="170560"/>
                </a:lnTo>
                <a:lnTo>
                  <a:pt x="382777" y="168909"/>
                </a:lnTo>
                <a:lnTo>
                  <a:pt x="386714" y="167258"/>
                </a:lnTo>
                <a:lnTo>
                  <a:pt x="390525" y="166369"/>
                </a:lnTo>
                <a:lnTo>
                  <a:pt x="394081" y="165988"/>
                </a:lnTo>
                <a:lnTo>
                  <a:pt x="397763" y="165607"/>
                </a:lnTo>
                <a:lnTo>
                  <a:pt x="400938" y="165607"/>
                </a:lnTo>
                <a:lnTo>
                  <a:pt x="403733" y="165862"/>
                </a:lnTo>
                <a:lnTo>
                  <a:pt x="406654" y="165988"/>
                </a:lnTo>
                <a:lnTo>
                  <a:pt x="409067" y="166369"/>
                </a:lnTo>
                <a:lnTo>
                  <a:pt x="413004" y="166877"/>
                </a:lnTo>
                <a:lnTo>
                  <a:pt x="416560" y="165100"/>
                </a:lnTo>
                <a:lnTo>
                  <a:pt x="416306" y="162178"/>
                </a:lnTo>
                <a:lnTo>
                  <a:pt x="415289" y="159003"/>
                </a:lnTo>
                <a:lnTo>
                  <a:pt x="413766" y="155447"/>
                </a:lnTo>
                <a:lnTo>
                  <a:pt x="411861" y="152145"/>
                </a:lnTo>
                <a:lnTo>
                  <a:pt x="409194" y="150367"/>
                </a:lnTo>
                <a:lnTo>
                  <a:pt x="406526" y="149732"/>
                </a:lnTo>
                <a:lnTo>
                  <a:pt x="401447" y="149351"/>
                </a:lnTo>
                <a:lnTo>
                  <a:pt x="398780" y="149351"/>
                </a:lnTo>
                <a:lnTo>
                  <a:pt x="395732" y="149605"/>
                </a:lnTo>
                <a:lnTo>
                  <a:pt x="392684" y="149859"/>
                </a:lnTo>
                <a:lnTo>
                  <a:pt x="389636" y="150367"/>
                </a:lnTo>
                <a:lnTo>
                  <a:pt x="386461" y="151002"/>
                </a:lnTo>
                <a:lnTo>
                  <a:pt x="383286" y="151764"/>
                </a:lnTo>
                <a:lnTo>
                  <a:pt x="380111" y="152780"/>
                </a:lnTo>
                <a:lnTo>
                  <a:pt x="377189" y="153923"/>
                </a:lnTo>
                <a:lnTo>
                  <a:pt x="371475" y="156337"/>
                </a:lnTo>
                <a:lnTo>
                  <a:pt x="366395" y="159384"/>
                </a:lnTo>
                <a:lnTo>
                  <a:pt x="362076" y="163067"/>
                </a:lnTo>
                <a:lnTo>
                  <a:pt x="357759" y="166623"/>
                </a:lnTo>
                <a:lnTo>
                  <a:pt x="354330" y="170687"/>
                </a:lnTo>
                <a:lnTo>
                  <a:pt x="351917" y="175132"/>
                </a:lnTo>
                <a:lnTo>
                  <a:pt x="349631" y="179577"/>
                </a:lnTo>
                <a:lnTo>
                  <a:pt x="348361" y="184403"/>
                </a:lnTo>
                <a:lnTo>
                  <a:pt x="348107" y="189610"/>
                </a:lnTo>
                <a:lnTo>
                  <a:pt x="347852" y="194817"/>
                </a:lnTo>
                <a:lnTo>
                  <a:pt x="348996" y="200278"/>
                </a:lnTo>
                <a:lnTo>
                  <a:pt x="351282" y="205739"/>
                </a:lnTo>
                <a:lnTo>
                  <a:pt x="353568" y="211200"/>
                </a:lnTo>
                <a:lnTo>
                  <a:pt x="356362" y="215518"/>
                </a:lnTo>
                <a:lnTo>
                  <a:pt x="359663" y="218693"/>
                </a:lnTo>
                <a:lnTo>
                  <a:pt x="363093" y="221741"/>
                </a:lnTo>
                <a:lnTo>
                  <a:pt x="366775" y="224281"/>
                </a:lnTo>
                <a:lnTo>
                  <a:pt x="370839" y="225932"/>
                </a:lnTo>
                <a:lnTo>
                  <a:pt x="374776" y="227710"/>
                </a:lnTo>
                <a:lnTo>
                  <a:pt x="379095" y="228853"/>
                </a:lnTo>
                <a:lnTo>
                  <a:pt x="383539" y="229488"/>
                </a:lnTo>
                <a:lnTo>
                  <a:pt x="387985" y="230123"/>
                </a:lnTo>
                <a:lnTo>
                  <a:pt x="392430" y="230504"/>
                </a:lnTo>
                <a:lnTo>
                  <a:pt x="397001" y="230758"/>
                </a:lnTo>
                <a:lnTo>
                  <a:pt x="401447" y="230885"/>
                </a:lnTo>
                <a:lnTo>
                  <a:pt x="405892" y="231012"/>
                </a:lnTo>
                <a:lnTo>
                  <a:pt x="410210" y="231266"/>
                </a:lnTo>
                <a:lnTo>
                  <a:pt x="414527" y="231393"/>
                </a:lnTo>
                <a:lnTo>
                  <a:pt x="418464" y="231901"/>
                </a:lnTo>
                <a:lnTo>
                  <a:pt x="422148" y="232790"/>
                </a:lnTo>
                <a:lnTo>
                  <a:pt x="425831" y="233679"/>
                </a:lnTo>
                <a:lnTo>
                  <a:pt x="429006" y="235076"/>
                </a:lnTo>
                <a:lnTo>
                  <a:pt x="431926" y="236981"/>
                </a:lnTo>
                <a:lnTo>
                  <a:pt x="434721" y="239013"/>
                </a:lnTo>
                <a:lnTo>
                  <a:pt x="436880" y="241807"/>
                </a:lnTo>
                <a:lnTo>
                  <a:pt x="438531" y="245617"/>
                </a:lnTo>
                <a:lnTo>
                  <a:pt x="439927" y="249173"/>
                </a:lnTo>
                <a:lnTo>
                  <a:pt x="440563" y="252475"/>
                </a:lnTo>
                <a:lnTo>
                  <a:pt x="440436" y="259079"/>
                </a:lnTo>
                <a:lnTo>
                  <a:pt x="439674" y="262127"/>
                </a:lnTo>
                <a:lnTo>
                  <a:pt x="438150" y="264921"/>
                </a:lnTo>
                <a:lnTo>
                  <a:pt x="436625" y="267842"/>
                </a:lnTo>
                <a:lnTo>
                  <a:pt x="434467" y="270382"/>
                </a:lnTo>
                <a:lnTo>
                  <a:pt x="431673" y="272795"/>
                </a:lnTo>
                <a:lnTo>
                  <a:pt x="428879" y="275081"/>
                </a:lnTo>
                <a:lnTo>
                  <a:pt x="425576" y="277113"/>
                </a:lnTo>
                <a:lnTo>
                  <a:pt x="421767" y="278638"/>
                </a:lnTo>
                <a:lnTo>
                  <a:pt x="416687" y="280796"/>
                </a:lnTo>
                <a:lnTo>
                  <a:pt x="411988" y="282066"/>
                </a:lnTo>
                <a:lnTo>
                  <a:pt x="407543" y="282447"/>
                </a:lnTo>
                <a:lnTo>
                  <a:pt x="403225" y="282955"/>
                </a:lnTo>
                <a:lnTo>
                  <a:pt x="395986" y="282828"/>
                </a:lnTo>
                <a:lnTo>
                  <a:pt x="392684" y="282575"/>
                </a:lnTo>
                <a:lnTo>
                  <a:pt x="389889" y="282193"/>
                </a:lnTo>
                <a:lnTo>
                  <a:pt x="387731" y="281813"/>
                </a:lnTo>
                <a:lnTo>
                  <a:pt x="383921" y="281304"/>
                </a:lnTo>
                <a:lnTo>
                  <a:pt x="381254" y="283082"/>
                </a:lnTo>
                <a:close/>
              </a:path>
              <a:path w="860679" h="456945">
                <a:moveTo>
                  <a:pt x="462407" y="193547"/>
                </a:moveTo>
                <a:lnTo>
                  <a:pt x="464447" y="205530"/>
                </a:lnTo>
                <a:lnTo>
                  <a:pt x="468884" y="218439"/>
                </a:lnTo>
                <a:lnTo>
                  <a:pt x="472186" y="226440"/>
                </a:lnTo>
                <a:lnTo>
                  <a:pt x="476123" y="233171"/>
                </a:lnTo>
                <a:lnTo>
                  <a:pt x="480441" y="238632"/>
                </a:lnTo>
                <a:lnTo>
                  <a:pt x="484886" y="243966"/>
                </a:lnTo>
                <a:lnTo>
                  <a:pt x="489712" y="248030"/>
                </a:lnTo>
                <a:lnTo>
                  <a:pt x="494919" y="250825"/>
                </a:lnTo>
                <a:lnTo>
                  <a:pt x="500125" y="253618"/>
                </a:lnTo>
                <a:lnTo>
                  <a:pt x="505713" y="255015"/>
                </a:lnTo>
                <a:lnTo>
                  <a:pt x="517906" y="255142"/>
                </a:lnTo>
                <a:lnTo>
                  <a:pt x="524256" y="253745"/>
                </a:lnTo>
                <a:lnTo>
                  <a:pt x="530987" y="250951"/>
                </a:lnTo>
                <a:lnTo>
                  <a:pt x="534162" y="249681"/>
                </a:lnTo>
                <a:lnTo>
                  <a:pt x="537210" y="248030"/>
                </a:lnTo>
                <a:lnTo>
                  <a:pt x="539876" y="246125"/>
                </a:lnTo>
                <a:lnTo>
                  <a:pt x="542671" y="244220"/>
                </a:lnTo>
                <a:lnTo>
                  <a:pt x="547370" y="240283"/>
                </a:lnTo>
                <a:lnTo>
                  <a:pt x="551307" y="236092"/>
                </a:lnTo>
                <a:lnTo>
                  <a:pt x="554355" y="231775"/>
                </a:lnTo>
                <a:lnTo>
                  <a:pt x="555879" y="228980"/>
                </a:lnTo>
                <a:lnTo>
                  <a:pt x="556768" y="225170"/>
                </a:lnTo>
                <a:lnTo>
                  <a:pt x="556133" y="222122"/>
                </a:lnTo>
                <a:lnTo>
                  <a:pt x="554989" y="219075"/>
                </a:lnTo>
                <a:lnTo>
                  <a:pt x="554482" y="217677"/>
                </a:lnTo>
                <a:lnTo>
                  <a:pt x="552831" y="214629"/>
                </a:lnTo>
                <a:lnTo>
                  <a:pt x="549910" y="212216"/>
                </a:lnTo>
                <a:lnTo>
                  <a:pt x="547243" y="213867"/>
                </a:lnTo>
                <a:lnTo>
                  <a:pt x="545338" y="217423"/>
                </a:lnTo>
                <a:lnTo>
                  <a:pt x="542417" y="221995"/>
                </a:lnTo>
                <a:lnTo>
                  <a:pt x="538988" y="226694"/>
                </a:lnTo>
                <a:lnTo>
                  <a:pt x="534035" y="231647"/>
                </a:lnTo>
                <a:lnTo>
                  <a:pt x="530860" y="233679"/>
                </a:lnTo>
                <a:lnTo>
                  <a:pt x="526923" y="235330"/>
                </a:lnTo>
                <a:lnTo>
                  <a:pt x="522859" y="237108"/>
                </a:lnTo>
                <a:lnTo>
                  <a:pt x="518922" y="237870"/>
                </a:lnTo>
                <a:lnTo>
                  <a:pt x="511301" y="237616"/>
                </a:lnTo>
                <a:lnTo>
                  <a:pt x="507619" y="236473"/>
                </a:lnTo>
                <a:lnTo>
                  <a:pt x="504189" y="234314"/>
                </a:lnTo>
                <a:lnTo>
                  <a:pt x="500761" y="232282"/>
                </a:lnTo>
                <a:lnTo>
                  <a:pt x="497459" y="229107"/>
                </a:lnTo>
                <a:lnTo>
                  <a:pt x="494411" y="225170"/>
                </a:lnTo>
                <a:lnTo>
                  <a:pt x="491489" y="221106"/>
                </a:lnTo>
                <a:lnTo>
                  <a:pt x="488696" y="216153"/>
                </a:lnTo>
                <a:lnTo>
                  <a:pt x="486156" y="210184"/>
                </a:lnTo>
                <a:lnTo>
                  <a:pt x="483754" y="203698"/>
                </a:lnTo>
                <a:lnTo>
                  <a:pt x="480910" y="190929"/>
                </a:lnTo>
                <a:lnTo>
                  <a:pt x="481330" y="180085"/>
                </a:lnTo>
                <a:lnTo>
                  <a:pt x="483108" y="171957"/>
                </a:lnTo>
                <a:lnTo>
                  <a:pt x="488061" y="166242"/>
                </a:lnTo>
                <a:lnTo>
                  <a:pt x="496188" y="162813"/>
                </a:lnTo>
                <a:lnTo>
                  <a:pt x="500252" y="161162"/>
                </a:lnTo>
                <a:lnTo>
                  <a:pt x="503936" y="160273"/>
                </a:lnTo>
                <a:lnTo>
                  <a:pt x="513714" y="160273"/>
                </a:lnTo>
                <a:lnTo>
                  <a:pt x="516382" y="160781"/>
                </a:lnTo>
                <a:lnTo>
                  <a:pt x="521208" y="161925"/>
                </a:lnTo>
                <a:lnTo>
                  <a:pt x="524763" y="163067"/>
                </a:lnTo>
                <a:lnTo>
                  <a:pt x="527304" y="162687"/>
                </a:lnTo>
                <a:lnTo>
                  <a:pt x="528827" y="160146"/>
                </a:lnTo>
                <a:lnTo>
                  <a:pt x="528574" y="156844"/>
                </a:lnTo>
                <a:lnTo>
                  <a:pt x="527431" y="154177"/>
                </a:lnTo>
                <a:lnTo>
                  <a:pt x="526923" y="152907"/>
                </a:lnTo>
                <a:lnTo>
                  <a:pt x="525652" y="150240"/>
                </a:lnTo>
                <a:lnTo>
                  <a:pt x="522732" y="147319"/>
                </a:lnTo>
                <a:lnTo>
                  <a:pt x="519557" y="145922"/>
                </a:lnTo>
                <a:lnTo>
                  <a:pt x="515493" y="145033"/>
                </a:lnTo>
                <a:lnTo>
                  <a:pt x="510667" y="144525"/>
                </a:lnTo>
                <a:lnTo>
                  <a:pt x="505333" y="144652"/>
                </a:lnTo>
                <a:lnTo>
                  <a:pt x="502412" y="145033"/>
                </a:lnTo>
                <a:lnTo>
                  <a:pt x="499363" y="145668"/>
                </a:lnTo>
                <a:lnTo>
                  <a:pt x="496443" y="146176"/>
                </a:lnTo>
                <a:lnTo>
                  <a:pt x="493395" y="147192"/>
                </a:lnTo>
                <a:lnTo>
                  <a:pt x="490474" y="148335"/>
                </a:lnTo>
                <a:lnTo>
                  <a:pt x="484377" y="150875"/>
                </a:lnTo>
                <a:lnTo>
                  <a:pt x="479044" y="154304"/>
                </a:lnTo>
                <a:lnTo>
                  <a:pt x="474725" y="158495"/>
                </a:lnTo>
                <a:lnTo>
                  <a:pt x="470281" y="162687"/>
                </a:lnTo>
                <a:lnTo>
                  <a:pt x="466979" y="167766"/>
                </a:lnTo>
                <a:lnTo>
                  <a:pt x="464820" y="173608"/>
                </a:lnTo>
                <a:lnTo>
                  <a:pt x="462788" y="179323"/>
                </a:lnTo>
                <a:lnTo>
                  <a:pt x="461899" y="186054"/>
                </a:lnTo>
                <a:lnTo>
                  <a:pt x="462407" y="193547"/>
                </a:lnTo>
                <a:close/>
              </a:path>
              <a:path w="860679" h="456945">
                <a:moveTo>
                  <a:pt x="577342" y="112902"/>
                </a:moveTo>
                <a:lnTo>
                  <a:pt x="574039" y="116077"/>
                </a:lnTo>
                <a:lnTo>
                  <a:pt x="571119" y="120395"/>
                </a:lnTo>
                <a:lnTo>
                  <a:pt x="569849" y="123062"/>
                </a:lnTo>
                <a:lnTo>
                  <a:pt x="568579" y="126364"/>
                </a:lnTo>
                <a:lnTo>
                  <a:pt x="567309" y="129666"/>
                </a:lnTo>
                <a:lnTo>
                  <a:pt x="566166" y="133603"/>
                </a:lnTo>
                <a:lnTo>
                  <a:pt x="565150" y="138429"/>
                </a:lnTo>
                <a:lnTo>
                  <a:pt x="559562" y="124967"/>
                </a:lnTo>
                <a:lnTo>
                  <a:pt x="559054" y="123951"/>
                </a:lnTo>
                <a:lnTo>
                  <a:pt x="556387" y="123062"/>
                </a:lnTo>
                <a:lnTo>
                  <a:pt x="553338" y="123825"/>
                </a:lnTo>
                <a:lnTo>
                  <a:pt x="550545" y="124840"/>
                </a:lnTo>
                <a:lnTo>
                  <a:pt x="547751" y="126110"/>
                </a:lnTo>
                <a:lnTo>
                  <a:pt x="544702" y="128269"/>
                </a:lnTo>
                <a:lnTo>
                  <a:pt x="544195" y="131317"/>
                </a:lnTo>
                <a:lnTo>
                  <a:pt x="582802" y="224027"/>
                </a:lnTo>
                <a:lnTo>
                  <a:pt x="583438" y="225043"/>
                </a:lnTo>
                <a:lnTo>
                  <a:pt x="586359" y="225678"/>
                </a:lnTo>
                <a:lnTo>
                  <a:pt x="589534" y="224916"/>
                </a:lnTo>
                <a:lnTo>
                  <a:pt x="592582" y="223773"/>
                </a:lnTo>
                <a:lnTo>
                  <a:pt x="596773" y="221741"/>
                </a:lnTo>
                <a:lnTo>
                  <a:pt x="599567" y="219582"/>
                </a:lnTo>
                <a:lnTo>
                  <a:pt x="599821" y="216915"/>
                </a:lnTo>
                <a:lnTo>
                  <a:pt x="574421" y="155955"/>
                </a:lnTo>
                <a:lnTo>
                  <a:pt x="575310" y="151129"/>
                </a:lnTo>
                <a:lnTo>
                  <a:pt x="576072" y="147065"/>
                </a:lnTo>
                <a:lnTo>
                  <a:pt x="577088" y="143637"/>
                </a:lnTo>
                <a:lnTo>
                  <a:pt x="577976" y="140207"/>
                </a:lnTo>
                <a:lnTo>
                  <a:pt x="578993" y="137287"/>
                </a:lnTo>
                <a:lnTo>
                  <a:pt x="581279" y="132587"/>
                </a:lnTo>
                <a:lnTo>
                  <a:pt x="583946" y="129412"/>
                </a:lnTo>
                <a:lnTo>
                  <a:pt x="586867" y="127000"/>
                </a:lnTo>
                <a:lnTo>
                  <a:pt x="590042" y="125602"/>
                </a:lnTo>
                <a:lnTo>
                  <a:pt x="592709" y="124967"/>
                </a:lnTo>
                <a:lnTo>
                  <a:pt x="596392" y="124459"/>
                </a:lnTo>
                <a:lnTo>
                  <a:pt x="599567" y="124332"/>
                </a:lnTo>
                <a:lnTo>
                  <a:pt x="602614" y="123316"/>
                </a:lnTo>
                <a:lnTo>
                  <a:pt x="602996" y="120650"/>
                </a:lnTo>
                <a:lnTo>
                  <a:pt x="602107" y="117601"/>
                </a:lnTo>
                <a:lnTo>
                  <a:pt x="600963" y="114807"/>
                </a:lnTo>
                <a:lnTo>
                  <a:pt x="599694" y="112013"/>
                </a:lnTo>
                <a:lnTo>
                  <a:pt x="598551" y="109473"/>
                </a:lnTo>
                <a:lnTo>
                  <a:pt x="595630" y="107187"/>
                </a:lnTo>
                <a:lnTo>
                  <a:pt x="592455" y="107314"/>
                </a:lnTo>
                <a:lnTo>
                  <a:pt x="589914" y="107695"/>
                </a:lnTo>
                <a:lnTo>
                  <a:pt x="587248" y="108203"/>
                </a:lnTo>
                <a:lnTo>
                  <a:pt x="583819" y="109346"/>
                </a:lnTo>
                <a:lnTo>
                  <a:pt x="581025" y="110489"/>
                </a:lnTo>
                <a:lnTo>
                  <a:pt x="577342" y="112902"/>
                </a:lnTo>
                <a:close/>
              </a:path>
              <a:path w="860679" h="456945">
                <a:moveTo>
                  <a:pt x="672973" y="186435"/>
                </a:moveTo>
                <a:lnTo>
                  <a:pt x="634364" y="93725"/>
                </a:lnTo>
                <a:lnTo>
                  <a:pt x="633857" y="92837"/>
                </a:lnTo>
                <a:lnTo>
                  <a:pt x="630936" y="92075"/>
                </a:lnTo>
                <a:lnTo>
                  <a:pt x="627634" y="92837"/>
                </a:lnTo>
                <a:lnTo>
                  <a:pt x="624459" y="94106"/>
                </a:lnTo>
                <a:lnTo>
                  <a:pt x="620395" y="96012"/>
                </a:lnTo>
                <a:lnTo>
                  <a:pt x="617474" y="98297"/>
                </a:lnTo>
                <a:lnTo>
                  <a:pt x="617347" y="100837"/>
                </a:lnTo>
                <a:lnTo>
                  <a:pt x="655955" y="193547"/>
                </a:lnTo>
                <a:lnTo>
                  <a:pt x="656589" y="194563"/>
                </a:lnTo>
                <a:lnTo>
                  <a:pt x="659511" y="195198"/>
                </a:lnTo>
                <a:lnTo>
                  <a:pt x="662686" y="194437"/>
                </a:lnTo>
                <a:lnTo>
                  <a:pt x="665734" y="193293"/>
                </a:lnTo>
                <a:lnTo>
                  <a:pt x="669925" y="191262"/>
                </a:lnTo>
                <a:lnTo>
                  <a:pt x="672719" y="189102"/>
                </a:lnTo>
                <a:lnTo>
                  <a:pt x="672973" y="186435"/>
                </a:lnTo>
                <a:close/>
              </a:path>
              <a:path w="860679" h="456945">
                <a:moveTo>
                  <a:pt x="602107" y="59435"/>
                </a:moveTo>
                <a:lnTo>
                  <a:pt x="600329" y="63500"/>
                </a:lnTo>
                <a:lnTo>
                  <a:pt x="600710" y="66547"/>
                </a:lnTo>
                <a:lnTo>
                  <a:pt x="602361" y="70612"/>
                </a:lnTo>
                <a:lnTo>
                  <a:pt x="604012" y="74548"/>
                </a:lnTo>
                <a:lnTo>
                  <a:pt x="605789" y="76834"/>
                </a:lnTo>
                <a:lnTo>
                  <a:pt x="609981" y="78485"/>
                </a:lnTo>
                <a:lnTo>
                  <a:pt x="612901" y="77977"/>
                </a:lnTo>
                <a:lnTo>
                  <a:pt x="616966" y="76326"/>
                </a:lnTo>
                <a:lnTo>
                  <a:pt x="621030" y="74675"/>
                </a:lnTo>
                <a:lnTo>
                  <a:pt x="623443" y="72770"/>
                </a:lnTo>
                <a:lnTo>
                  <a:pt x="625348" y="68579"/>
                </a:lnTo>
                <a:lnTo>
                  <a:pt x="624967" y="65531"/>
                </a:lnTo>
                <a:lnTo>
                  <a:pt x="623316" y="61594"/>
                </a:lnTo>
                <a:lnTo>
                  <a:pt x="621664" y="57657"/>
                </a:lnTo>
                <a:lnTo>
                  <a:pt x="619760" y="55371"/>
                </a:lnTo>
                <a:lnTo>
                  <a:pt x="615696" y="53720"/>
                </a:lnTo>
                <a:lnTo>
                  <a:pt x="612648" y="54228"/>
                </a:lnTo>
                <a:lnTo>
                  <a:pt x="608711" y="55879"/>
                </a:lnTo>
                <a:lnTo>
                  <a:pt x="604647" y="57530"/>
                </a:lnTo>
                <a:lnTo>
                  <a:pt x="602107" y="59435"/>
                </a:lnTo>
                <a:close/>
              </a:path>
              <a:path w="860679" h="456945">
                <a:moveTo>
                  <a:pt x="723519" y="159512"/>
                </a:moveTo>
                <a:lnTo>
                  <a:pt x="726439" y="160273"/>
                </a:lnTo>
                <a:lnTo>
                  <a:pt x="729361" y="161162"/>
                </a:lnTo>
                <a:lnTo>
                  <a:pt x="732282" y="161797"/>
                </a:lnTo>
                <a:lnTo>
                  <a:pt x="734949" y="162051"/>
                </a:lnTo>
                <a:lnTo>
                  <a:pt x="740283" y="162178"/>
                </a:lnTo>
                <a:lnTo>
                  <a:pt x="742823" y="161670"/>
                </a:lnTo>
                <a:lnTo>
                  <a:pt x="745489" y="161289"/>
                </a:lnTo>
                <a:lnTo>
                  <a:pt x="748157" y="160527"/>
                </a:lnTo>
                <a:lnTo>
                  <a:pt x="750824" y="159384"/>
                </a:lnTo>
                <a:lnTo>
                  <a:pt x="757301" y="156717"/>
                </a:lnTo>
                <a:lnTo>
                  <a:pt x="762508" y="153034"/>
                </a:lnTo>
                <a:lnTo>
                  <a:pt x="766572" y="148589"/>
                </a:lnTo>
                <a:lnTo>
                  <a:pt x="770509" y="144017"/>
                </a:lnTo>
                <a:lnTo>
                  <a:pt x="773302" y="138810"/>
                </a:lnTo>
                <a:lnTo>
                  <a:pt x="774826" y="132841"/>
                </a:lnTo>
                <a:lnTo>
                  <a:pt x="776351" y="127000"/>
                </a:lnTo>
                <a:lnTo>
                  <a:pt x="776605" y="120395"/>
                </a:lnTo>
                <a:lnTo>
                  <a:pt x="775716" y="113156"/>
                </a:lnTo>
                <a:lnTo>
                  <a:pt x="774700" y="106044"/>
                </a:lnTo>
                <a:lnTo>
                  <a:pt x="772541" y="98425"/>
                </a:lnTo>
                <a:lnTo>
                  <a:pt x="769238" y="90296"/>
                </a:lnTo>
                <a:lnTo>
                  <a:pt x="766445" y="83565"/>
                </a:lnTo>
                <a:lnTo>
                  <a:pt x="763016" y="77469"/>
                </a:lnTo>
                <a:lnTo>
                  <a:pt x="759206" y="72008"/>
                </a:lnTo>
                <a:lnTo>
                  <a:pt x="755269" y="66547"/>
                </a:lnTo>
                <a:lnTo>
                  <a:pt x="750951" y="62229"/>
                </a:lnTo>
                <a:lnTo>
                  <a:pt x="745998" y="58927"/>
                </a:lnTo>
                <a:lnTo>
                  <a:pt x="741172" y="55625"/>
                </a:lnTo>
                <a:lnTo>
                  <a:pt x="735838" y="53720"/>
                </a:lnTo>
                <a:lnTo>
                  <a:pt x="729996" y="53085"/>
                </a:lnTo>
                <a:lnTo>
                  <a:pt x="724154" y="52450"/>
                </a:lnTo>
                <a:lnTo>
                  <a:pt x="717931" y="53466"/>
                </a:lnTo>
                <a:lnTo>
                  <a:pt x="711200" y="56260"/>
                </a:lnTo>
                <a:lnTo>
                  <a:pt x="708025" y="57530"/>
                </a:lnTo>
                <a:lnTo>
                  <a:pt x="705231" y="59181"/>
                </a:lnTo>
                <a:lnTo>
                  <a:pt x="702818" y="61087"/>
                </a:lnTo>
                <a:lnTo>
                  <a:pt x="700277" y="62991"/>
                </a:lnTo>
                <a:lnTo>
                  <a:pt x="698119" y="65150"/>
                </a:lnTo>
                <a:lnTo>
                  <a:pt x="693927" y="70103"/>
                </a:lnTo>
                <a:lnTo>
                  <a:pt x="692023" y="73025"/>
                </a:lnTo>
                <a:lnTo>
                  <a:pt x="690372" y="76200"/>
                </a:lnTo>
                <a:lnTo>
                  <a:pt x="688594" y="79501"/>
                </a:lnTo>
                <a:lnTo>
                  <a:pt x="686943" y="83057"/>
                </a:lnTo>
                <a:lnTo>
                  <a:pt x="685292" y="87121"/>
                </a:lnTo>
                <a:lnTo>
                  <a:pt x="680085" y="74675"/>
                </a:lnTo>
                <a:lnTo>
                  <a:pt x="678688" y="73025"/>
                </a:lnTo>
                <a:lnTo>
                  <a:pt x="675894" y="73025"/>
                </a:lnTo>
                <a:lnTo>
                  <a:pt x="672719" y="74040"/>
                </a:lnTo>
                <a:lnTo>
                  <a:pt x="668782" y="75691"/>
                </a:lnTo>
                <a:lnTo>
                  <a:pt x="665734" y="77723"/>
                </a:lnTo>
                <a:lnTo>
                  <a:pt x="665226" y="80898"/>
                </a:lnTo>
                <a:lnTo>
                  <a:pt x="719201" y="210438"/>
                </a:lnTo>
                <a:lnTo>
                  <a:pt x="720089" y="211708"/>
                </a:lnTo>
                <a:lnTo>
                  <a:pt x="722630" y="212216"/>
                </a:lnTo>
                <a:lnTo>
                  <a:pt x="725932" y="211327"/>
                </a:lnTo>
                <a:lnTo>
                  <a:pt x="728980" y="210184"/>
                </a:lnTo>
                <a:lnTo>
                  <a:pt x="733171" y="208279"/>
                </a:lnTo>
                <a:lnTo>
                  <a:pt x="735964" y="205993"/>
                </a:lnTo>
                <a:lnTo>
                  <a:pt x="736092" y="203326"/>
                </a:lnTo>
                <a:lnTo>
                  <a:pt x="716788" y="156971"/>
                </a:lnTo>
                <a:lnTo>
                  <a:pt x="722630" y="145033"/>
                </a:lnTo>
                <a:lnTo>
                  <a:pt x="716407" y="142620"/>
                </a:lnTo>
                <a:lnTo>
                  <a:pt x="709295" y="138810"/>
                </a:lnTo>
                <a:lnTo>
                  <a:pt x="693927" y="101980"/>
                </a:lnTo>
                <a:lnTo>
                  <a:pt x="695198" y="97408"/>
                </a:lnTo>
                <a:lnTo>
                  <a:pt x="696595" y="93598"/>
                </a:lnTo>
                <a:lnTo>
                  <a:pt x="697992" y="90296"/>
                </a:lnTo>
                <a:lnTo>
                  <a:pt x="699516" y="86994"/>
                </a:lnTo>
                <a:lnTo>
                  <a:pt x="701039" y="84073"/>
                </a:lnTo>
                <a:lnTo>
                  <a:pt x="702691" y="81787"/>
                </a:lnTo>
                <a:lnTo>
                  <a:pt x="705993" y="77469"/>
                </a:lnTo>
                <a:lnTo>
                  <a:pt x="709802" y="74421"/>
                </a:lnTo>
                <a:lnTo>
                  <a:pt x="713994" y="72262"/>
                </a:lnTo>
                <a:lnTo>
                  <a:pt x="718438" y="70484"/>
                </a:lnTo>
                <a:lnTo>
                  <a:pt x="722630" y="69976"/>
                </a:lnTo>
                <a:lnTo>
                  <a:pt x="726439" y="70738"/>
                </a:lnTo>
                <a:lnTo>
                  <a:pt x="730250" y="71627"/>
                </a:lnTo>
                <a:lnTo>
                  <a:pt x="733806" y="73278"/>
                </a:lnTo>
                <a:lnTo>
                  <a:pt x="736981" y="76072"/>
                </a:lnTo>
                <a:lnTo>
                  <a:pt x="740156" y="78739"/>
                </a:lnTo>
                <a:lnTo>
                  <a:pt x="743076" y="82168"/>
                </a:lnTo>
                <a:lnTo>
                  <a:pt x="745617" y="86232"/>
                </a:lnTo>
                <a:lnTo>
                  <a:pt x="748157" y="90423"/>
                </a:lnTo>
                <a:lnTo>
                  <a:pt x="750443" y="94868"/>
                </a:lnTo>
                <a:lnTo>
                  <a:pt x="752475" y="99567"/>
                </a:lnTo>
                <a:lnTo>
                  <a:pt x="754252" y="103885"/>
                </a:lnTo>
                <a:lnTo>
                  <a:pt x="755523" y="108330"/>
                </a:lnTo>
                <a:lnTo>
                  <a:pt x="756412" y="113029"/>
                </a:lnTo>
                <a:lnTo>
                  <a:pt x="757301" y="117601"/>
                </a:lnTo>
                <a:lnTo>
                  <a:pt x="757555" y="122046"/>
                </a:lnTo>
                <a:lnTo>
                  <a:pt x="757047" y="126364"/>
                </a:lnTo>
                <a:lnTo>
                  <a:pt x="756538" y="130555"/>
                </a:lnTo>
                <a:lnTo>
                  <a:pt x="755269" y="134365"/>
                </a:lnTo>
                <a:lnTo>
                  <a:pt x="752983" y="137667"/>
                </a:lnTo>
                <a:lnTo>
                  <a:pt x="750824" y="140969"/>
                </a:lnTo>
                <a:lnTo>
                  <a:pt x="747522" y="143509"/>
                </a:lnTo>
                <a:lnTo>
                  <a:pt x="743204" y="145414"/>
                </a:lnTo>
                <a:lnTo>
                  <a:pt x="738632" y="147319"/>
                </a:lnTo>
                <a:lnTo>
                  <a:pt x="733551" y="147573"/>
                </a:lnTo>
                <a:lnTo>
                  <a:pt x="728091" y="146303"/>
                </a:lnTo>
                <a:lnTo>
                  <a:pt x="723519" y="159512"/>
                </a:lnTo>
                <a:close/>
              </a:path>
              <a:path w="860679" h="456945">
                <a:moveTo>
                  <a:pt x="722630" y="145033"/>
                </a:moveTo>
                <a:lnTo>
                  <a:pt x="716788" y="156971"/>
                </a:lnTo>
                <a:lnTo>
                  <a:pt x="720344" y="158368"/>
                </a:lnTo>
                <a:lnTo>
                  <a:pt x="723519" y="159512"/>
                </a:lnTo>
                <a:lnTo>
                  <a:pt x="728091" y="146303"/>
                </a:lnTo>
                <a:lnTo>
                  <a:pt x="722630" y="145033"/>
                </a:lnTo>
                <a:close/>
              </a:path>
              <a:path w="860679" h="456945">
                <a:moveTo>
                  <a:pt x="823849" y="17144"/>
                </a:moveTo>
                <a:lnTo>
                  <a:pt x="821309" y="13969"/>
                </a:lnTo>
                <a:lnTo>
                  <a:pt x="818642" y="13842"/>
                </a:lnTo>
                <a:lnTo>
                  <a:pt x="794766" y="23748"/>
                </a:lnTo>
                <a:lnTo>
                  <a:pt x="785622" y="1650"/>
                </a:lnTo>
                <a:lnTo>
                  <a:pt x="785113" y="888"/>
                </a:lnTo>
                <a:lnTo>
                  <a:pt x="782066" y="0"/>
                </a:lnTo>
                <a:lnTo>
                  <a:pt x="778891" y="762"/>
                </a:lnTo>
                <a:lnTo>
                  <a:pt x="775716" y="1904"/>
                </a:lnTo>
                <a:lnTo>
                  <a:pt x="771651" y="3937"/>
                </a:lnTo>
                <a:lnTo>
                  <a:pt x="768858" y="6222"/>
                </a:lnTo>
                <a:lnTo>
                  <a:pt x="768604" y="8762"/>
                </a:lnTo>
                <a:lnTo>
                  <a:pt x="777875" y="30860"/>
                </a:lnTo>
                <a:lnTo>
                  <a:pt x="764921" y="36194"/>
                </a:lnTo>
                <a:lnTo>
                  <a:pt x="763016" y="38226"/>
                </a:lnTo>
                <a:lnTo>
                  <a:pt x="763270" y="41401"/>
                </a:lnTo>
                <a:lnTo>
                  <a:pt x="764413" y="44703"/>
                </a:lnTo>
                <a:lnTo>
                  <a:pt x="767588" y="49783"/>
                </a:lnTo>
                <a:lnTo>
                  <a:pt x="770763" y="50291"/>
                </a:lnTo>
                <a:lnTo>
                  <a:pt x="783717" y="44957"/>
                </a:lnTo>
                <a:lnTo>
                  <a:pt x="806323" y="99187"/>
                </a:lnTo>
                <a:lnTo>
                  <a:pt x="808482" y="104520"/>
                </a:lnTo>
                <a:lnTo>
                  <a:pt x="810895" y="108965"/>
                </a:lnTo>
                <a:lnTo>
                  <a:pt x="813562" y="112521"/>
                </a:lnTo>
                <a:lnTo>
                  <a:pt x="816229" y="116077"/>
                </a:lnTo>
                <a:lnTo>
                  <a:pt x="819150" y="118617"/>
                </a:lnTo>
                <a:lnTo>
                  <a:pt x="822451" y="120268"/>
                </a:lnTo>
                <a:lnTo>
                  <a:pt x="825754" y="121919"/>
                </a:lnTo>
                <a:lnTo>
                  <a:pt x="829310" y="122681"/>
                </a:lnTo>
                <a:lnTo>
                  <a:pt x="833374" y="122554"/>
                </a:lnTo>
                <a:lnTo>
                  <a:pt x="837311" y="122300"/>
                </a:lnTo>
                <a:lnTo>
                  <a:pt x="841629" y="121284"/>
                </a:lnTo>
                <a:lnTo>
                  <a:pt x="846455" y="119252"/>
                </a:lnTo>
                <a:lnTo>
                  <a:pt x="848106" y="118617"/>
                </a:lnTo>
                <a:lnTo>
                  <a:pt x="851026" y="116966"/>
                </a:lnTo>
                <a:lnTo>
                  <a:pt x="853948" y="115188"/>
                </a:lnTo>
                <a:lnTo>
                  <a:pt x="857631" y="112521"/>
                </a:lnTo>
                <a:lnTo>
                  <a:pt x="860044" y="109854"/>
                </a:lnTo>
                <a:lnTo>
                  <a:pt x="860679" y="107187"/>
                </a:lnTo>
                <a:lnTo>
                  <a:pt x="860298" y="104647"/>
                </a:lnTo>
                <a:lnTo>
                  <a:pt x="858901" y="100964"/>
                </a:lnTo>
                <a:lnTo>
                  <a:pt x="857885" y="98805"/>
                </a:lnTo>
                <a:lnTo>
                  <a:pt x="855091" y="95630"/>
                </a:lnTo>
                <a:lnTo>
                  <a:pt x="852297" y="96900"/>
                </a:lnTo>
                <a:lnTo>
                  <a:pt x="849376" y="99694"/>
                </a:lnTo>
                <a:lnTo>
                  <a:pt x="846201" y="102107"/>
                </a:lnTo>
                <a:lnTo>
                  <a:pt x="843280" y="103504"/>
                </a:lnTo>
                <a:lnTo>
                  <a:pt x="838454" y="105537"/>
                </a:lnTo>
                <a:lnTo>
                  <a:pt x="834389" y="105409"/>
                </a:lnTo>
                <a:lnTo>
                  <a:pt x="831088" y="102869"/>
                </a:lnTo>
                <a:lnTo>
                  <a:pt x="827913" y="100456"/>
                </a:lnTo>
                <a:lnTo>
                  <a:pt x="824864" y="96012"/>
                </a:lnTo>
                <a:lnTo>
                  <a:pt x="822198" y="89534"/>
                </a:lnTo>
                <a:lnTo>
                  <a:pt x="800735" y="37845"/>
                </a:lnTo>
                <a:lnTo>
                  <a:pt x="824484" y="27939"/>
                </a:lnTo>
                <a:lnTo>
                  <a:pt x="826262" y="25272"/>
                </a:lnTo>
                <a:lnTo>
                  <a:pt x="826008" y="21970"/>
                </a:lnTo>
                <a:lnTo>
                  <a:pt x="823849" y="17144"/>
                </a:lnTo>
                <a:close/>
              </a:path>
              <a:path w="860679" h="456945">
                <a:moveTo>
                  <a:pt x="17780" y="447801"/>
                </a:moveTo>
                <a:lnTo>
                  <a:pt x="18923" y="450468"/>
                </a:lnTo>
                <a:lnTo>
                  <a:pt x="20320" y="453263"/>
                </a:lnTo>
                <a:lnTo>
                  <a:pt x="22733" y="455929"/>
                </a:lnTo>
                <a:lnTo>
                  <a:pt x="25400" y="456945"/>
                </a:lnTo>
                <a:lnTo>
                  <a:pt x="31623" y="456945"/>
                </a:lnTo>
                <a:lnTo>
                  <a:pt x="35306" y="456438"/>
                </a:lnTo>
                <a:lnTo>
                  <a:pt x="39243" y="455548"/>
                </a:lnTo>
                <a:lnTo>
                  <a:pt x="43180" y="454151"/>
                </a:lnTo>
                <a:lnTo>
                  <a:pt x="48768" y="451738"/>
                </a:lnTo>
                <a:lnTo>
                  <a:pt x="53212" y="448944"/>
                </a:lnTo>
                <a:lnTo>
                  <a:pt x="56261" y="445642"/>
                </a:lnTo>
                <a:lnTo>
                  <a:pt x="59436" y="442340"/>
                </a:lnTo>
                <a:lnTo>
                  <a:pt x="61468" y="438784"/>
                </a:lnTo>
                <a:lnTo>
                  <a:pt x="62484" y="434720"/>
                </a:lnTo>
                <a:lnTo>
                  <a:pt x="63626" y="430656"/>
                </a:lnTo>
                <a:lnTo>
                  <a:pt x="63626" y="426212"/>
                </a:lnTo>
                <a:lnTo>
                  <a:pt x="62864" y="421385"/>
                </a:lnTo>
                <a:lnTo>
                  <a:pt x="61975" y="416559"/>
                </a:lnTo>
                <a:lnTo>
                  <a:pt x="60451" y="411479"/>
                </a:lnTo>
                <a:lnTo>
                  <a:pt x="58166" y="406272"/>
                </a:lnTo>
                <a:lnTo>
                  <a:pt x="17652" y="309117"/>
                </a:lnTo>
                <a:lnTo>
                  <a:pt x="17145" y="308228"/>
                </a:lnTo>
                <a:lnTo>
                  <a:pt x="14097" y="307466"/>
                </a:lnTo>
                <a:lnTo>
                  <a:pt x="10668" y="308355"/>
                </a:lnTo>
                <a:lnTo>
                  <a:pt x="7493" y="309625"/>
                </a:lnTo>
                <a:lnTo>
                  <a:pt x="4445" y="311022"/>
                </a:lnTo>
                <a:lnTo>
                  <a:pt x="888" y="313308"/>
                </a:lnTo>
                <a:lnTo>
                  <a:pt x="0" y="316483"/>
                </a:lnTo>
                <a:lnTo>
                  <a:pt x="39750" y="411860"/>
                </a:lnTo>
                <a:lnTo>
                  <a:pt x="41656" y="416305"/>
                </a:lnTo>
                <a:lnTo>
                  <a:pt x="42799" y="420115"/>
                </a:lnTo>
                <a:lnTo>
                  <a:pt x="43434" y="423037"/>
                </a:lnTo>
                <a:lnTo>
                  <a:pt x="44069" y="426084"/>
                </a:lnTo>
                <a:lnTo>
                  <a:pt x="44196" y="428625"/>
                </a:lnTo>
                <a:lnTo>
                  <a:pt x="43307" y="432688"/>
                </a:lnTo>
                <a:lnTo>
                  <a:pt x="40894" y="435609"/>
                </a:lnTo>
                <a:lnTo>
                  <a:pt x="37719" y="438022"/>
                </a:lnTo>
                <a:lnTo>
                  <a:pt x="33147" y="439927"/>
                </a:lnTo>
                <a:lnTo>
                  <a:pt x="29463" y="440563"/>
                </a:lnTo>
                <a:lnTo>
                  <a:pt x="26035" y="440689"/>
                </a:lnTo>
                <a:lnTo>
                  <a:pt x="23113" y="440435"/>
                </a:lnTo>
                <a:lnTo>
                  <a:pt x="19685" y="440054"/>
                </a:lnTo>
                <a:lnTo>
                  <a:pt x="16763" y="441578"/>
                </a:lnTo>
                <a:lnTo>
                  <a:pt x="16763" y="444372"/>
                </a:lnTo>
                <a:lnTo>
                  <a:pt x="17780" y="447801"/>
                </a:lnTo>
                <a:close/>
              </a:path>
              <a:path w="860679" h="456945">
                <a:moveTo>
                  <a:pt x="174498" y="394334"/>
                </a:moveTo>
                <a:lnTo>
                  <a:pt x="148336" y="331850"/>
                </a:lnTo>
                <a:lnTo>
                  <a:pt x="145923" y="326008"/>
                </a:lnTo>
                <a:lnTo>
                  <a:pt x="143256" y="321182"/>
                </a:lnTo>
                <a:lnTo>
                  <a:pt x="140081" y="317500"/>
                </a:lnTo>
                <a:lnTo>
                  <a:pt x="137033" y="313689"/>
                </a:lnTo>
                <a:lnTo>
                  <a:pt x="133350" y="310895"/>
                </a:lnTo>
                <a:lnTo>
                  <a:pt x="129286" y="309244"/>
                </a:lnTo>
                <a:lnTo>
                  <a:pt x="125222" y="307466"/>
                </a:lnTo>
                <a:lnTo>
                  <a:pt x="120523" y="306831"/>
                </a:lnTo>
                <a:lnTo>
                  <a:pt x="115188" y="307339"/>
                </a:lnTo>
                <a:lnTo>
                  <a:pt x="109855" y="307720"/>
                </a:lnTo>
                <a:lnTo>
                  <a:pt x="103886" y="309371"/>
                </a:lnTo>
                <a:lnTo>
                  <a:pt x="97282" y="312038"/>
                </a:lnTo>
                <a:lnTo>
                  <a:pt x="93725" y="313563"/>
                </a:lnTo>
                <a:lnTo>
                  <a:pt x="90297" y="315340"/>
                </a:lnTo>
                <a:lnTo>
                  <a:pt x="86995" y="317500"/>
                </a:lnTo>
                <a:lnTo>
                  <a:pt x="83820" y="319658"/>
                </a:lnTo>
                <a:lnTo>
                  <a:pt x="80899" y="321817"/>
                </a:lnTo>
                <a:lnTo>
                  <a:pt x="78359" y="323976"/>
                </a:lnTo>
                <a:lnTo>
                  <a:pt x="73660" y="328421"/>
                </a:lnTo>
                <a:lnTo>
                  <a:pt x="70231" y="332739"/>
                </a:lnTo>
                <a:lnTo>
                  <a:pt x="68452" y="335660"/>
                </a:lnTo>
                <a:lnTo>
                  <a:pt x="67691" y="338200"/>
                </a:lnTo>
                <a:lnTo>
                  <a:pt x="68452" y="341756"/>
                </a:lnTo>
                <a:lnTo>
                  <a:pt x="69596" y="344550"/>
                </a:lnTo>
                <a:lnTo>
                  <a:pt x="71627" y="347598"/>
                </a:lnTo>
                <a:lnTo>
                  <a:pt x="74295" y="348995"/>
                </a:lnTo>
                <a:lnTo>
                  <a:pt x="77216" y="347344"/>
                </a:lnTo>
                <a:lnTo>
                  <a:pt x="79756" y="343915"/>
                </a:lnTo>
                <a:lnTo>
                  <a:pt x="83438" y="339725"/>
                </a:lnTo>
                <a:lnTo>
                  <a:pt x="87884" y="335152"/>
                </a:lnTo>
                <a:lnTo>
                  <a:pt x="90805" y="332739"/>
                </a:lnTo>
                <a:lnTo>
                  <a:pt x="93725" y="330326"/>
                </a:lnTo>
                <a:lnTo>
                  <a:pt x="97282" y="328294"/>
                </a:lnTo>
                <a:lnTo>
                  <a:pt x="101473" y="326516"/>
                </a:lnTo>
                <a:lnTo>
                  <a:pt x="105410" y="324865"/>
                </a:lnTo>
                <a:lnTo>
                  <a:pt x="108838" y="323976"/>
                </a:lnTo>
                <a:lnTo>
                  <a:pt x="111887" y="323850"/>
                </a:lnTo>
                <a:lnTo>
                  <a:pt x="114935" y="323595"/>
                </a:lnTo>
                <a:lnTo>
                  <a:pt x="117729" y="324103"/>
                </a:lnTo>
                <a:lnTo>
                  <a:pt x="120142" y="325246"/>
                </a:lnTo>
                <a:lnTo>
                  <a:pt x="124841" y="328167"/>
                </a:lnTo>
                <a:lnTo>
                  <a:pt x="128650" y="332993"/>
                </a:lnTo>
                <a:lnTo>
                  <a:pt x="130301" y="336041"/>
                </a:lnTo>
                <a:lnTo>
                  <a:pt x="131825" y="339597"/>
                </a:lnTo>
                <a:lnTo>
                  <a:pt x="134747" y="346709"/>
                </a:lnTo>
                <a:lnTo>
                  <a:pt x="122047" y="352043"/>
                </a:lnTo>
                <a:lnTo>
                  <a:pt x="114808" y="355091"/>
                </a:lnTo>
                <a:lnTo>
                  <a:pt x="108585" y="358393"/>
                </a:lnTo>
                <a:lnTo>
                  <a:pt x="103377" y="362076"/>
                </a:lnTo>
                <a:lnTo>
                  <a:pt x="98044" y="365759"/>
                </a:lnTo>
                <a:lnTo>
                  <a:pt x="93980" y="369696"/>
                </a:lnTo>
                <a:lnTo>
                  <a:pt x="91059" y="373888"/>
                </a:lnTo>
                <a:lnTo>
                  <a:pt x="88137" y="378078"/>
                </a:lnTo>
                <a:lnTo>
                  <a:pt x="86487" y="382650"/>
                </a:lnTo>
                <a:lnTo>
                  <a:pt x="85851" y="387350"/>
                </a:lnTo>
                <a:lnTo>
                  <a:pt x="85344" y="392048"/>
                </a:lnTo>
                <a:lnTo>
                  <a:pt x="86233" y="397001"/>
                </a:lnTo>
                <a:lnTo>
                  <a:pt x="88392" y="402208"/>
                </a:lnTo>
                <a:lnTo>
                  <a:pt x="90297" y="406780"/>
                </a:lnTo>
                <a:lnTo>
                  <a:pt x="92710" y="410337"/>
                </a:lnTo>
                <a:lnTo>
                  <a:pt x="95631" y="413257"/>
                </a:lnTo>
                <a:lnTo>
                  <a:pt x="98679" y="416051"/>
                </a:lnTo>
                <a:lnTo>
                  <a:pt x="102108" y="418210"/>
                </a:lnTo>
                <a:lnTo>
                  <a:pt x="105918" y="419353"/>
                </a:lnTo>
                <a:lnTo>
                  <a:pt x="105410" y="394207"/>
                </a:lnTo>
                <a:lnTo>
                  <a:pt x="104267" y="391413"/>
                </a:lnTo>
                <a:lnTo>
                  <a:pt x="103759" y="388619"/>
                </a:lnTo>
                <a:lnTo>
                  <a:pt x="103886" y="386079"/>
                </a:lnTo>
                <a:lnTo>
                  <a:pt x="104139" y="383413"/>
                </a:lnTo>
                <a:lnTo>
                  <a:pt x="105029" y="380872"/>
                </a:lnTo>
                <a:lnTo>
                  <a:pt x="106552" y="378332"/>
                </a:lnTo>
                <a:lnTo>
                  <a:pt x="110617" y="373506"/>
                </a:lnTo>
                <a:lnTo>
                  <a:pt x="113664" y="371347"/>
                </a:lnTo>
                <a:lnTo>
                  <a:pt x="116839" y="369062"/>
                </a:lnTo>
                <a:lnTo>
                  <a:pt x="120650" y="367029"/>
                </a:lnTo>
                <a:lnTo>
                  <a:pt x="125349" y="365125"/>
                </a:lnTo>
                <a:lnTo>
                  <a:pt x="139954" y="359028"/>
                </a:lnTo>
                <a:lnTo>
                  <a:pt x="148082" y="378713"/>
                </a:lnTo>
                <a:lnTo>
                  <a:pt x="145796" y="385063"/>
                </a:lnTo>
                <a:lnTo>
                  <a:pt x="146558" y="406907"/>
                </a:lnTo>
                <a:lnTo>
                  <a:pt x="150622" y="402463"/>
                </a:lnTo>
                <a:lnTo>
                  <a:pt x="153670" y="397128"/>
                </a:lnTo>
                <a:lnTo>
                  <a:pt x="155956" y="391159"/>
                </a:lnTo>
                <a:lnTo>
                  <a:pt x="159766" y="400430"/>
                </a:lnTo>
                <a:lnTo>
                  <a:pt x="161289" y="401954"/>
                </a:lnTo>
                <a:lnTo>
                  <a:pt x="163957" y="401954"/>
                </a:lnTo>
                <a:lnTo>
                  <a:pt x="166624" y="401192"/>
                </a:lnTo>
                <a:lnTo>
                  <a:pt x="170307" y="399668"/>
                </a:lnTo>
                <a:lnTo>
                  <a:pt x="173989" y="397128"/>
                </a:lnTo>
                <a:lnTo>
                  <a:pt x="174498" y="394334"/>
                </a:lnTo>
                <a:close/>
              </a:path>
              <a:path w="860679" h="456945">
                <a:moveTo>
                  <a:pt x="137541" y="398017"/>
                </a:moveTo>
                <a:lnTo>
                  <a:pt x="133858" y="400812"/>
                </a:lnTo>
                <a:lnTo>
                  <a:pt x="129412" y="402716"/>
                </a:lnTo>
                <a:lnTo>
                  <a:pt x="123951" y="405002"/>
                </a:lnTo>
                <a:lnTo>
                  <a:pt x="119125" y="405383"/>
                </a:lnTo>
                <a:lnTo>
                  <a:pt x="114808" y="403732"/>
                </a:lnTo>
                <a:lnTo>
                  <a:pt x="110617" y="402208"/>
                </a:lnTo>
                <a:lnTo>
                  <a:pt x="107442" y="399033"/>
                </a:lnTo>
                <a:lnTo>
                  <a:pt x="105410" y="394207"/>
                </a:lnTo>
                <a:lnTo>
                  <a:pt x="105918" y="419353"/>
                </a:lnTo>
                <a:lnTo>
                  <a:pt x="109600" y="420623"/>
                </a:lnTo>
                <a:lnTo>
                  <a:pt x="113792" y="421131"/>
                </a:lnTo>
                <a:lnTo>
                  <a:pt x="118237" y="420750"/>
                </a:lnTo>
                <a:lnTo>
                  <a:pt x="122682" y="420369"/>
                </a:lnTo>
                <a:lnTo>
                  <a:pt x="127381" y="419100"/>
                </a:lnTo>
                <a:lnTo>
                  <a:pt x="132334" y="417067"/>
                </a:lnTo>
                <a:lnTo>
                  <a:pt x="137795" y="414781"/>
                </a:lnTo>
                <a:lnTo>
                  <a:pt x="142621" y="411352"/>
                </a:lnTo>
                <a:lnTo>
                  <a:pt x="146558" y="406907"/>
                </a:lnTo>
                <a:lnTo>
                  <a:pt x="145796" y="385063"/>
                </a:lnTo>
                <a:lnTo>
                  <a:pt x="143256" y="390270"/>
                </a:lnTo>
                <a:lnTo>
                  <a:pt x="140462" y="394080"/>
                </a:lnTo>
                <a:lnTo>
                  <a:pt x="137541" y="398017"/>
                </a:lnTo>
                <a:close/>
              </a:path>
              <a:path w="860679" h="456945">
                <a:moveTo>
                  <a:pt x="154177" y="290321"/>
                </a:moveTo>
                <a:lnTo>
                  <a:pt x="151892" y="292862"/>
                </a:lnTo>
                <a:lnTo>
                  <a:pt x="152526" y="295528"/>
                </a:lnTo>
                <a:lnTo>
                  <a:pt x="154812" y="298322"/>
                </a:lnTo>
                <a:lnTo>
                  <a:pt x="223138" y="373379"/>
                </a:lnTo>
                <a:lnTo>
                  <a:pt x="223647" y="373888"/>
                </a:lnTo>
                <a:lnTo>
                  <a:pt x="226441" y="375030"/>
                </a:lnTo>
                <a:lnTo>
                  <a:pt x="229616" y="374522"/>
                </a:lnTo>
                <a:lnTo>
                  <a:pt x="236347" y="372237"/>
                </a:lnTo>
                <a:lnTo>
                  <a:pt x="240030" y="370585"/>
                </a:lnTo>
                <a:lnTo>
                  <a:pt x="245872" y="366648"/>
                </a:lnTo>
                <a:lnTo>
                  <a:pt x="246380" y="363600"/>
                </a:lnTo>
                <a:lnTo>
                  <a:pt x="241300" y="262381"/>
                </a:lnTo>
                <a:lnTo>
                  <a:pt x="241046" y="260350"/>
                </a:lnTo>
                <a:lnTo>
                  <a:pt x="240284" y="257682"/>
                </a:lnTo>
                <a:lnTo>
                  <a:pt x="239775" y="256666"/>
                </a:lnTo>
                <a:lnTo>
                  <a:pt x="237109" y="255904"/>
                </a:lnTo>
                <a:lnTo>
                  <a:pt x="234061" y="256793"/>
                </a:lnTo>
                <a:lnTo>
                  <a:pt x="231139" y="258063"/>
                </a:lnTo>
                <a:lnTo>
                  <a:pt x="226695" y="259968"/>
                </a:lnTo>
                <a:lnTo>
                  <a:pt x="223774" y="262254"/>
                </a:lnTo>
                <a:lnTo>
                  <a:pt x="223138" y="265175"/>
                </a:lnTo>
                <a:lnTo>
                  <a:pt x="229108" y="352425"/>
                </a:lnTo>
                <a:lnTo>
                  <a:pt x="228473" y="352678"/>
                </a:lnTo>
                <a:lnTo>
                  <a:pt x="170434" y="287146"/>
                </a:lnTo>
                <a:lnTo>
                  <a:pt x="169925" y="286638"/>
                </a:lnTo>
                <a:lnTo>
                  <a:pt x="167005" y="285622"/>
                </a:lnTo>
                <a:lnTo>
                  <a:pt x="163957" y="286130"/>
                </a:lnTo>
                <a:lnTo>
                  <a:pt x="161162" y="287146"/>
                </a:lnTo>
                <a:lnTo>
                  <a:pt x="157607" y="288670"/>
                </a:lnTo>
                <a:lnTo>
                  <a:pt x="154177" y="290321"/>
                </a:lnTo>
                <a:close/>
              </a:path>
              <a:path w="860679" h="456945">
                <a:moveTo>
                  <a:pt x="365760" y="314578"/>
                </a:moveTo>
                <a:lnTo>
                  <a:pt x="339725" y="252094"/>
                </a:lnTo>
                <a:lnTo>
                  <a:pt x="337312" y="246252"/>
                </a:lnTo>
                <a:lnTo>
                  <a:pt x="334518" y="241553"/>
                </a:lnTo>
                <a:lnTo>
                  <a:pt x="331470" y="237743"/>
                </a:lnTo>
                <a:lnTo>
                  <a:pt x="328295" y="233933"/>
                </a:lnTo>
                <a:lnTo>
                  <a:pt x="324738" y="231266"/>
                </a:lnTo>
                <a:lnTo>
                  <a:pt x="320675" y="229488"/>
                </a:lnTo>
                <a:lnTo>
                  <a:pt x="316484" y="227710"/>
                </a:lnTo>
                <a:lnTo>
                  <a:pt x="311785" y="227075"/>
                </a:lnTo>
                <a:lnTo>
                  <a:pt x="306577" y="227583"/>
                </a:lnTo>
                <a:lnTo>
                  <a:pt x="301244" y="227964"/>
                </a:lnTo>
                <a:lnTo>
                  <a:pt x="295275" y="229615"/>
                </a:lnTo>
                <a:lnTo>
                  <a:pt x="288544" y="232409"/>
                </a:lnTo>
                <a:lnTo>
                  <a:pt x="284988" y="233933"/>
                </a:lnTo>
                <a:lnTo>
                  <a:pt x="281559" y="235712"/>
                </a:lnTo>
                <a:lnTo>
                  <a:pt x="278384" y="237743"/>
                </a:lnTo>
                <a:lnTo>
                  <a:pt x="275082" y="239902"/>
                </a:lnTo>
                <a:lnTo>
                  <a:pt x="272288" y="242062"/>
                </a:lnTo>
                <a:lnTo>
                  <a:pt x="267208" y="246506"/>
                </a:lnTo>
                <a:lnTo>
                  <a:pt x="263271" y="250825"/>
                </a:lnTo>
                <a:lnTo>
                  <a:pt x="260350" y="254762"/>
                </a:lnTo>
                <a:lnTo>
                  <a:pt x="259080" y="258444"/>
                </a:lnTo>
                <a:lnTo>
                  <a:pt x="259842" y="262000"/>
                </a:lnTo>
                <a:lnTo>
                  <a:pt x="260985" y="264794"/>
                </a:lnTo>
                <a:lnTo>
                  <a:pt x="262889" y="267969"/>
                </a:lnTo>
                <a:lnTo>
                  <a:pt x="265557" y="269239"/>
                </a:lnTo>
                <a:lnTo>
                  <a:pt x="268605" y="267588"/>
                </a:lnTo>
                <a:lnTo>
                  <a:pt x="271145" y="264159"/>
                </a:lnTo>
                <a:lnTo>
                  <a:pt x="274700" y="259968"/>
                </a:lnTo>
                <a:lnTo>
                  <a:pt x="279146" y="255396"/>
                </a:lnTo>
                <a:lnTo>
                  <a:pt x="282067" y="252983"/>
                </a:lnTo>
                <a:lnTo>
                  <a:pt x="284988" y="250697"/>
                </a:lnTo>
                <a:lnTo>
                  <a:pt x="288544" y="248538"/>
                </a:lnTo>
                <a:lnTo>
                  <a:pt x="292735" y="246887"/>
                </a:lnTo>
                <a:lnTo>
                  <a:pt x="296672" y="245237"/>
                </a:lnTo>
                <a:lnTo>
                  <a:pt x="300227" y="244347"/>
                </a:lnTo>
                <a:lnTo>
                  <a:pt x="303275" y="244093"/>
                </a:lnTo>
                <a:lnTo>
                  <a:pt x="306324" y="243966"/>
                </a:lnTo>
                <a:lnTo>
                  <a:pt x="309118" y="244347"/>
                </a:lnTo>
                <a:lnTo>
                  <a:pt x="311531" y="245490"/>
                </a:lnTo>
                <a:lnTo>
                  <a:pt x="316102" y="248412"/>
                </a:lnTo>
                <a:lnTo>
                  <a:pt x="319913" y="253237"/>
                </a:lnTo>
                <a:lnTo>
                  <a:pt x="321563" y="256285"/>
                </a:lnTo>
                <a:lnTo>
                  <a:pt x="323088" y="259841"/>
                </a:lnTo>
                <a:lnTo>
                  <a:pt x="326136" y="267080"/>
                </a:lnTo>
                <a:lnTo>
                  <a:pt x="313309" y="272414"/>
                </a:lnTo>
                <a:lnTo>
                  <a:pt x="306070" y="275335"/>
                </a:lnTo>
                <a:lnTo>
                  <a:pt x="299847" y="278764"/>
                </a:lnTo>
                <a:lnTo>
                  <a:pt x="294639" y="282447"/>
                </a:lnTo>
                <a:lnTo>
                  <a:pt x="295148" y="308990"/>
                </a:lnTo>
                <a:lnTo>
                  <a:pt x="295401" y="303656"/>
                </a:lnTo>
                <a:lnTo>
                  <a:pt x="297942" y="298703"/>
                </a:lnTo>
                <a:lnTo>
                  <a:pt x="301879" y="293877"/>
                </a:lnTo>
                <a:lnTo>
                  <a:pt x="305054" y="291591"/>
                </a:lnTo>
                <a:lnTo>
                  <a:pt x="308101" y="289432"/>
                </a:lnTo>
                <a:lnTo>
                  <a:pt x="312038" y="287273"/>
                </a:lnTo>
                <a:lnTo>
                  <a:pt x="316738" y="285368"/>
                </a:lnTo>
                <a:lnTo>
                  <a:pt x="331216" y="279272"/>
                </a:lnTo>
                <a:lnTo>
                  <a:pt x="339471" y="298957"/>
                </a:lnTo>
                <a:lnTo>
                  <a:pt x="337185" y="305434"/>
                </a:lnTo>
                <a:lnTo>
                  <a:pt x="334645" y="310514"/>
                </a:lnTo>
                <a:lnTo>
                  <a:pt x="331724" y="314451"/>
                </a:lnTo>
                <a:lnTo>
                  <a:pt x="328930" y="318262"/>
                </a:lnTo>
                <a:lnTo>
                  <a:pt x="325247" y="321055"/>
                </a:lnTo>
                <a:lnTo>
                  <a:pt x="320801" y="322960"/>
                </a:lnTo>
                <a:lnTo>
                  <a:pt x="315213" y="325246"/>
                </a:lnTo>
                <a:lnTo>
                  <a:pt x="310388" y="325627"/>
                </a:lnTo>
                <a:lnTo>
                  <a:pt x="306197" y="323976"/>
                </a:lnTo>
                <a:lnTo>
                  <a:pt x="301879" y="322452"/>
                </a:lnTo>
                <a:lnTo>
                  <a:pt x="298831" y="319277"/>
                </a:lnTo>
                <a:lnTo>
                  <a:pt x="296799" y="314451"/>
                </a:lnTo>
                <a:lnTo>
                  <a:pt x="297180" y="339725"/>
                </a:lnTo>
                <a:lnTo>
                  <a:pt x="300989" y="340867"/>
                </a:lnTo>
                <a:lnTo>
                  <a:pt x="305054" y="341375"/>
                </a:lnTo>
                <a:lnTo>
                  <a:pt x="309625" y="340994"/>
                </a:lnTo>
                <a:lnTo>
                  <a:pt x="314071" y="340613"/>
                </a:lnTo>
                <a:lnTo>
                  <a:pt x="318770" y="339470"/>
                </a:lnTo>
                <a:lnTo>
                  <a:pt x="323596" y="337438"/>
                </a:lnTo>
                <a:lnTo>
                  <a:pt x="329184" y="335025"/>
                </a:lnTo>
                <a:lnTo>
                  <a:pt x="334010" y="331596"/>
                </a:lnTo>
                <a:lnTo>
                  <a:pt x="337947" y="327151"/>
                </a:lnTo>
                <a:lnTo>
                  <a:pt x="341884" y="322706"/>
                </a:lnTo>
                <a:lnTo>
                  <a:pt x="345059" y="317500"/>
                </a:lnTo>
                <a:lnTo>
                  <a:pt x="347218" y="311403"/>
                </a:lnTo>
                <a:lnTo>
                  <a:pt x="351155" y="320675"/>
                </a:lnTo>
                <a:lnTo>
                  <a:pt x="352679" y="322325"/>
                </a:lnTo>
                <a:lnTo>
                  <a:pt x="355346" y="322198"/>
                </a:lnTo>
                <a:lnTo>
                  <a:pt x="358013" y="321437"/>
                </a:lnTo>
                <a:lnTo>
                  <a:pt x="361569" y="320039"/>
                </a:lnTo>
                <a:lnTo>
                  <a:pt x="365379" y="317500"/>
                </a:lnTo>
                <a:lnTo>
                  <a:pt x="365760" y="31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3752" y="2781300"/>
            <a:ext cx="6893052" cy="368808"/>
          </a:xfrm>
          <a:custGeom>
            <a:avLst/>
            <a:gdLst/>
            <a:ahLst/>
            <a:cxnLst/>
            <a:rect l="l" t="t" r="r" b="b"/>
            <a:pathLst>
              <a:path w="6893052" h="368808">
                <a:moveTo>
                  <a:pt x="0" y="368808"/>
                </a:moveTo>
                <a:lnTo>
                  <a:pt x="6893052" y="368808"/>
                </a:lnTo>
                <a:lnTo>
                  <a:pt x="689305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3752" y="2781300"/>
            <a:ext cx="6893052" cy="368808"/>
          </a:xfrm>
          <a:custGeom>
            <a:avLst/>
            <a:gdLst/>
            <a:ahLst/>
            <a:cxnLst/>
            <a:rect l="l" t="t" r="r" b="b"/>
            <a:pathLst>
              <a:path w="6893052" h="368808">
                <a:moveTo>
                  <a:pt x="0" y="368808"/>
                </a:moveTo>
                <a:lnTo>
                  <a:pt x="6893052" y="368808"/>
                </a:lnTo>
                <a:lnTo>
                  <a:pt x="689305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3752" y="3285743"/>
            <a:ext cx="7757159" cy="368808"/>
          </a:xfrm>
          <a:custGeom>
            <a:avLst/>
            <a:gdLst/>
            <a:ahLst/>
            <a:cxnLst/>
            <a:rect l="l" t="t" r="r" b="b"/>
            <a:pathLst>
              <a:path w="7757159" h="368808">
                <a:moveTo>
                  <a:pt x="0" y="368808"/>
                </a:moveTo>
                <a:lnTo>
                  <a:pt x="7757159" y="368808"/>
                </a:lnTo>
                <a:lnTo>
                  <a:pt x="77571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3752" y="3285743"/>
            <a:ext cx="7757159" cy="368808"/>
          </a:xfrm>
          <a:custGeom>
            <a:avLst/>
            <a:gdLst/>
            <a:ahLst/>
            <a:cxnLst/>
            <a:rect l="l" t="t" r="r" b="b"/>
            <a:pathLst>
              <a:path w="7757159" h="368808">
                <a:moveTo>
                  <a:pt x="0" y="368808"/>
                </a:moveTo>
                <a:lnTo>
                  <a:pt x="7757159" y="368808"/>
                </a:lnTo>
                <a:lnTo>
                  <a:pt x="77571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96910" y="2660777"/>
            <a:ext cx="1167638" cy="768223"/>
          </a:xfrm>
          <a:custGeom>
            <a:avLst/>
            <a:gdLst/>
            <a:ahLst/>
            <a:cxnLst/>
            <a:rect l="l" t="t" r="r" b="b"/>
            <a:pathLst>
              <a:path w="1167638" h="768223">
                <a:moveTo>
                  <a:pt x="0" y="427355"/>
                </a:moveTo>
                <a:lnTo>
                  <a:pt x="142113" y="768223"/>
                </a:lnTo>
                <a:lnTo>
                  <a:pt x="1167638" y="340995"/>
                </a:lnTo>
                <a:lnTo>
                  <a:pt x="1025525" y="0"/>
                </a:lnTo>
                <a:lnTo>
                  <a:pt x="0" y="427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6910" y="2660777"/>
            <a:ext cx="1167638" cy="768223"/>
          </a:xfrm>
          <a:custGeom>
            <a:avLst/>
            <a:gdLst/>
            <a:ahLst/>
            <a:cxnLst/>
            <a:rect l="l" t="t" r="r" b="b"/>
            <a:pathLst>
              <a:path w="1167638" h="768223">
                <a:moveTo>
                  <a:pt x="0" y="427355"/>
                </a:moveTo>
                <a:lnTo>
                  <a:pt x="1025525" y="0"/>
                </a:lnTo>
                <a:lnTo>
                  <a:pt x="1167638" y="340995"/>
                </a:lnTo>
                <a:lnTo>
                  <a:pt x="142113" y="768223"/>
                </a:lnTo>
                <a:lnTo>
                  <a:pt x="0" y="42735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8708" y="2831338"/>
            <a:ext cx="860679" cy="457073"/>
          </a:xfrm>
          <a:custGeom>
            <a:avLst/>
            <a:gdLst/>
            <a:ahLst/>
            <a:cxnLst/>
            <a:rect l="l" t="t" r="r" b="b"/>
            <a:pathLst>
              <a:path w="860679" h="457073">
                <a:moveTo>
                  <a:pt x="486156" y="210185"/>
                </a:moveTo>
                <a:lnTo>
                  <a:pt x="483759" y="203794"/>
                </a:lnTo>
                <a:lnTo>
                  <a:pt x="480857" y="191014"/>
                </a:lnTo>
                <a:lnTo>
                  <a:pt x="481330" y="180212"/>
                </a:lnTo>
                <a:lnTo>
                  <a:pt x="483108" y="172085"/>
                </a:lnTo>
                <a:lnTo>
                  <a:pt x="488061" y="166242"/>
                </a:lnTo>
                <a:lnTo>
                  <a:pt x="496189" y="162940"/>
                </a:lnTo>
                <a:lnTo>
                  <a:pt x="500125" y="161289"/>
                </a:lnTo>
                <a:lnTo>
                  <a:pt x="503809" y="160400"/>
                </a:lnTo>
                <a:lnTo>
                  <a:pt x="510667" y="160147"/>
                </a:lnTo>
                <a:lnTo>
                  <a:pt x="513715" y="160400"/>
                </a:lnTo>
                <a:lnTo>
                  <a:pt x="516255" y="160909"/>
                </a:lnTo>
                <a:lnTo>
                  <a:pt x="518922" y="161416"/>
                </a:lnTo>
                <a:lnTo>
                  <a:pt x="522986" y="162560"/>
                </a:lnTo>
                <a:lnTo>
                  <a:pt x="526161" y="163195"/>
                </a:lnTo>
                <a:lnTo>
                  <a:pt x="528827" y="160274"/>
                </a:lnTo>
                <a:lnTo>
                  <a:pt x="528574" y="156972"/>
                </a:lnTo>
                <a:lnTo>
                  <a:pt x="527431" y="154177"/>
                </a:lnTo>
                <a:lnTo>
                  <a:pt x="526034" y="151129"/>
                </a:lnTo>
                <a:lnTo>
                  <a:pt x="523240" y="147827"/>
                </a:lnTo>
                <a:lnTo>
                  <a:pt x="520700" y="146558"/>
                </a:lnTo>
                <a:lnTo>
                  <a:pt x="517779" y="145541"/>
                </a:lnTo>
                <a:lnTo>
                  <a:pt x="513207" y="144779"/>
                </a:lnTo>
                <a:lnTo>
                  <a:pt x="505206" y="144779"/>
                </a:lnTo>
                <a:lnTo>
                  <a:pt x="502412" y="145161"/>
                </a:lnTo>
                <a:lnTo>
                  <a:pt x="499364" y="145669"/>
                </a:lnTo>
                <a:lnTo>
                  <a:pt x="496316" y="146303"/>
                </a:lnTo>
                <a:lnTo>
                  <a:pt x="493395" y="147192"/>
                </a:lnTo>
                <a:lnTo>
                  <a:pt x="490474" y="148462"/>
                </a:lnTo>
                <a:lnTo>
                  <a:pt x="484377" y="151002"/>
                </a:lnTo>
                <a:lnTo>
                  <a:pt x="479044" y="154432"/>
                </a:lnTo>
                <a:lnTo>
                  <a:pt x="474599" y="158623"/>
                </a:lnTo>
                <a:lnTo>
                  <a:pt x="470281" y="162813"/>
                </a:lnTo>
                <a:lnTo>
                  <a:pt x="466979" y="167894"/>
                </a:lnTo>
                <a:lnTo>
                  <a:pt x="464820" y="173609"/>
                </a:lnTo>
                <a:lnTo>
                  <a:pt x="462661" y="179450"/>
                </a:lnTo>
                <a:lnTo>
                  <a:pt x="461899" y="186182"/>
                </a:lnTo>
                <a:lnTo>
                  <a:pt x="462407" y="193548"/>
                </a:lnTo>
                <a:lnTo>
                  <a:pt x="464463" y="205653"/>
                </a:lnTo>
                <a:lnTo>
                  <a:pt x="468884" y="218566"/>
                </a:lnTo>
                <a:lnTo>
                  <a:pt x="472186" y="226567"/>
                </a:lnTo>
                <a:lnTo>
                  <a:pt x="475996" y="233299"/>
                </a:lnTo>
                <a:lnTo>
                  <a:pt x="480441" y="238633"/>
                </a:lnTo>
                <a:lnTo>
                  <a:pt x="484759" y="244094"/>
                </a:lnTo>
                <a:lnTo>
                  <a:pt x="489585" y="248158"/>
                </a:lnTo>
                <a:lnTo>
                  <a:pt x="494919" y="250951"/>
                </a:lnTo>
                <a:lnTo>
                  <a:pt x="500125" y="253746"/>
                </a:lnTo>
                <a:lnTo>
                  <a:pt x="505714" y="255142"/>
                </a:lnTo>
                <a:lnTo>
                  <a:pt x="511810" y="255142"/>
                </a:lnTo>
                <a:lnTo>
                  <a:pt x="517906" y="255270"/>
                </a:lnTo>
                <a:lnTo>
                  <a:pt x="524256" y="253873"/>
                </a:lnTo>
                <a:lnTo>
                  <a:pt x="530860" y="251078"/>
                </a:lnTo>
                <a:lnTo>
                  <a:pt x="534162" y="249809"/>
                </a:lnTo>
                <a:lnTo>
                  <a:pt x="537083" y="248158"/>
                </a:lnTo>
                <a:lnTo>
                  <a:pt x="539876" y="246252"/>
                </a:lnTo>
                <a:lnTo>
                  <a:pt x="542671" y="244348"/>
                </a:lnTo>
                <a:lnTo>
                  <a:pt x="547243" y="240284"/>
                </a:lnTo>
                <a:lnTo>
                  <a:pt x="551307" y="236220"/>
                </a:lnTo>
                <a:lnTo>
                  <a:pt x="554355" y="231901"/>
                </a:lnTo>
                <a:lnTo>
                  <a:pt x="555879" y="228981"/>
                </a:lnTo>
                <a:lnTo>
                  <a:pt x="556768" y="225298"/>
                </a:lnTo>
                <a:lnTo>
                  <a:pt x="556133" y="222250"/>
                </a:lnTo>
                <a:lnTo>
                  <a:pt x="554990" y="219201"/>
                </a:lnTo>
                <a:lnTo>
                  <a:pt x="554355" y="217804"/>
                </a:lnTo>
                <a:lnTo>
                  <a:pt x="552831" y="214757"/>
                </a:lnTo>
                <a:lnTo>
                  <a:pt x="549910" y="212216"/>
                </a:lnTo>
                <a:lnTo>
                  <a:pt x="547243" y="213995"/>
                </a:lnTo>
                <a:lnTo>
                  <a:pt x="545211" y="217550"/>
                </a:lnTo>
                <a:lnTo>
                  <a:pt x="542417" y="221996"/>
                </a:lnTo>
                <a:lnTo>
                  <a:pt x="538861" y="226822"/>
                </a:lnTo>
                <a:lnTo>
                  <a:pt x="534035" y="231775"/>
                </a:lnTo>
                <a:lnTo>
                  <a:pt x="530860" y="233807"/>
                </a:lnTo>
                <a:lnTo>
                  <a:pt x="526923" y="235458"/>
                </a:lnTo>
                <a:lnTo>
                  <a:pt x="522859" y="237236"/>
                </a:lnTo>
                <a:lnTo>
                  <a:pt x="518795" y="237998"/>
                </a:lnTo>
                <a:lnTo>
                  <a:pt x="514985" y="237871"/>
                </a:lnTo>
                <a:lnTo>
                  <a:pt x="511175" y="237616"/>
                </a:lnTo>
                <a:lnTo>
                  <a:pt x="507619" y="236600"/>
                </a:lnTo>
                <a:lnTo>
                  <a:pt x="504063" y="234441"/>
                </a:lnTo>
                <a:lnTo>
                  <a:pt x="500634" y="232283"/>
                </a:lnTo>
                <a:lnTo>
                  <a:pt x="497459" y="229235"/>
                </a:lnTo>
                <a:lnTo>
                  <a:pt x="494411" y="225298"/>
                </a:lnTo>
                <a:lnTo>
                  <a:pt x="491363" y="221234"/>
                </a:lnTo>
                <a:lnTo>
                  <a:pt x="488696" y="216153"/>
                </a:lnTo>
                <a:lnTo>
                  <a:pt x="486156" y="210185"/>
                </a:lnTo>
                <a:close/>
              </a:path>
              <a:path w="860679" h="457073">
                <a:moveTo>
                  <a:pt x="577342" y="113029"/>
                </a:moveTo>
                <a:lnTo>
                  <a:pt x="574040" y="116204"/>
                </a:lnTo>
                <a:lnTo>
                  <a:pt x="571119" y="120523"/>
                </a:lnTo>
                <a:lnTo>
                  <a:pt x="569849" y="123189"/>
                </a:lnTo>
                <a:lnTo>
                  <a:pt x="568579" y="126491"/>
                </a:lnTo>
                <a:lnTo>
                  <a:pt x="567309" y="129794"/>
                </a:lnTo>
                <a:lnTo>
                  <a:pt x="566166" y="133731"/>
                </a:lnTo>
                <a:lnTo>
                  <a:pt x="565150" y="138557"/>
                </a:lnTo>
                <a:lnTo>
                  <a:pt x="559562" y="124967"/>
                </a:lnTo>
                <a:lnTo>
                  <a:pt x="558926" y="124078"/>
                </a:lnTo>
                <a:lnTo>
                  <a:pt x="556260" y="123189"/>
                </a:lnTo>
                <a:lnTo>
                  <a:pt x="553339" y="123951"/>
                </a:lnTo>
                <a:lnTo>
                  <a:pt x="550545" y="124967"/>
                </a:lnTo>
                <a:lnTo>
                  <a:pt x="546862" y="126746"/>
                </a:lnTo>
                <a:lnTo>
                  <a:pt x="544195" y="128904"/>
                </a:lnTo>
                <a:lnTo>
                  <a:pt x="544195" y="131445"/>
                </a:lnTo>
                <a:lnTo>
                  <a:pt x="582802" y="224154"/>
                </a:lnTo>
                <a:lnTo>
                  <a:pt x="583692" y="225425"/>
                </a:lnTo>
                <a:lnTo>
                  <a:pt x="586232" y="225806"/>
                </a:lnTo>
                <a:lnTo>
                  <a:pt x="589534" y="225044"/>
                </a:lnTo>
                <a:lnTo>
                  <a:pt x="592582" y="223774"/>
                </a:lnTo>
                <a:lnTo>
                  <a:pt x="596773" y="221869"/>
                </a:lnTo>
                <a:lnTo>
                  <a:pt x="599567" y="219583"/>
                </a:lnTo>
                <a:lnTo>
                  <a:pt x="599821" y="217042"/>
                </a:lnTo>
                <a:lnTo>
                  <a:pt x="574421" y="156083"/>
                </a:lnTo>
                <a:lnTo>
                  <a:pt x="575183" y="151257"/>
                </a:lnTo>
                <a:lnTo>
                  <a:pt x="576072" y="147192"/>
                </a:lnTo>
                <a:lnTo>
                  <a:pt x="576961" y="143763"/>
                </a:lnTo>
                <a:lnTo>
                  <a:pt x="577850" y="140335"/>
                </a:lnTo>
                <a:lnTo>
                  <a:pt x="578993" y="137413"/>
                </a:lnTo>
                <a:lnTo>
                  <a:pt x="581279" y="132714"/>
                </a:lnTo>
                <a:lnTo>
                  <a:pt x="583819" y="129539"/>
                </a:lnTo>
                <a:lnTo>
                  <a:pt x="586740" y="127126"/>
                </a:lnTo>
                <a:lnTo>
                  <a:pt x="589915" y="125729"/>
                </a:lnTo>
                <a:lnTo>
                  <a:pt x="592709" y="125095"/>
                </a:lnTo>
                <a:lnTo>
                  <a:pt x="596392" y="124587"/>
                </a:lnTo>
                <a:lnTo>
                  <a:pt x="599440" y="124460"/>
                </a:lnTo>
                <a:lnTo>
                  <a:pt x="602615" y="123444"/>
                </a:lnTo>
                <a:lnTo>
                  <a:pt x="602996" y="120650"/>
                </a:lnTo>
                <a:lnTo>
                  <a:pt x="601980" y="117728"/>
                </a:lnTo>
                <a:lnTo>
                  <a:pt x="600837" y="114935"/>
                </a:lnTo>
                <a:lnTo>
                  <a:pt x="599694" y="112140"/>
                </a:lnTo>
                <a:lnTo>
                  <a:pt x="598170" y="109092"/>
                </a:lnTo>
                <a:lnTo>
                  <a:pt x="595502" y="107314"/>
                </a:lnTo>
                <a:lnTo>
                  <a:pt x="592455" y="107441"/>
                </a:lnTo>
                <a:lnTo>
                  <a:pt x="589788" y="107823"/>
                </a:lnTo>
                <a:lnTo>
                  <a:pt x="587248" y="108331"/>
                </a:lnTo>
                <a:lnTo>
                  <a:pt x="583819" y="109474"/>
                </a:lnTo>
                <a:lnTo>
                  <a:pt x="580898" y="110616"/>
                </a:lnTo>
                <a:lnTo>
                  <a:pt x="577342" y="113029"/>
                </a:lnTo>
                <a:close/>
              </a:path>
              <a:path w="860679" h="457073">
                <a:moveTo>
                  <a:pt x="672973" y="186562"/>
                </a:moveTo>
                <a:lnTo>
                  <a:pt x="634365" y="93852"/>
                </a:lnTo>
                <a:lnTo>
                  <a:pt x="633857" y="92963"/>
                </a:lnTo>
                <a:lnTo>
                  <a:pt x="630809" y="92201"/>
                </a:lnTo>
                <a:lnTo>
                  <a:pt x="627634" y="92963"/>
                </a:lnTo>
                <a:lnTo>
                  <a:pt x="624459" y="94234"/>
                </a:lnTo>
                <a:lnTo>
                  <a:pt x="621411" y="95503"/>
                </a:lnTo>
                <a:lnTo>
                  <a:pt x="617982" y="97916"/>
                </a:lnTo>
                <a:lnTo>
                  <a:pt x="617347" y="100964"/>
                </a:lnTo>
                <a:lnTo>
                  <a:pt x="655955" y="193675"/>
                </a:lnTo>
                <a:lnTo>
                  <a:pt x="656844" y="194945"/>
                </a:lnTo>
                <a:lnTo>
                  <a:pt x="659384" y="195325"/>
                </a:lnTo>
                <a:lnTo>
                  <a:pt x="662686" y="194563"/>
                </a:lnTo>
                <a:lnTo>
                  <a:pt x="665734" y="193294"/>
                </a:lnTo>
                <a:lnTo>
                  <a:pt x="668782" y="192024"/>
                </a:lnTo>
                <a:lnTo>
                  <a:pt x="672211" y="189737"/>
                </a:lnTo>
                <a:lnTo>
                  <a:pt x="672973" y="186562"/>
                </a:lnTo>
                <a:close/>
              </a:path>
              <a:path w="860679" h="457073">
                <a:moveTo>
                  <a:pt x="602107" y="59562"/>
                </a:moveTo>
                <a:lnTo>
                  <a:pt x="600201" y="63626"/>
                </a:lnTo>
                <a:lnTo>
                  <a:pt x="600583" y="66675"/>
                </a:lnTo>
                <a:lnTo>
                  <a:pt x="602234" y="70738"/>
                </a:lnTo>
                <a:lnTo>
                  <a:pt x="603885" y="74549"/>
                </a:lnTo>
                <a:lnTo>
                  <a:pt x="605790" y="76962"/>
                </a:lnTo>
                <a:lnTo>
                  <a:pt x="609854" y="78486"/>
                </a:lnTo>
                <a:lnTo>
                  <a:pt x="612901" y="78104"/>
                </a:lnTo>
                <a:lnTo>
                  <a:pt x="616966" y="76453"/>
                </a:lnTo>
                <a:lnTo>
                  <a:pt x="620902" y="74802"/>
                </a:lnTo>
                <a:lnTo>
                  <a:pt x="623443" y="72898"/>
                </a:lnTo>
                <a:lnTo>
                  <a:pt x="625221" y="68707"/>
                </a:lnTo>
                <a:lnTo>
                  <a:pt x="624840" y="65659"/>
                </a:lnTo>
                <a:lnTo>
                  <a:pt x="623189" y="61722"/>
                </a:lnTo>
                <a:lnTo>
                  <a:pt x="621538" y="57785"/>
                </a:lnTo>
                <a:lnTo>
                  <a:pt x="619760" y="55499"/>
                </a:lnTo>
                <a:lnTo>
                  <a:pt x="615569" y="53848"/>
                </a:lnTo>
                <a:lnTo>
                  <a:pt x="612648" y="54356"/>
                </a:lnTo>
                <a:lnTo>
                  <a:pt x="608584" y="56007"/>
                </a:lnTo>
                <a:lnTo>
                  <a:pt x="604520" y="57658"/>
                </a:lnTo>
                <a:lnTo>
                  <a:pt x="602107" y="59562"/>
                </a:lnTo>
                <a:close/>
              </a:path>
              <a:path w="860679" h="457073">
                <a:moveTo>
                  <a:pt x="723519" y="159512"/>
                </a:moveTo>
                <a:lnTo>
                  <a:pt x="726440" y="160400"/>
                </a:lnTo>
                <a:lnTo>
                  <a:pt x="729361" y="161289"/>
                </a:lnTo>
                <a:lnTo>
                  <a:pt x="732155" y="161925"/>
                </a:lnTo>
                <a:lnTo>
                  <a:pt x="734949" y="162051"/>
                </a:lnTo>
                <a:lnTo>
                  <a:pt x="737616" y="162306"/>
                </a:lnTo>
                <a:lnTo>
                  <a:pt x="740283" y="162306"/>
                </a:lnTo>
                <a:lnTo>
                  <a:pt x="742823" y="161798"/>
                </a:lnTo>
                <a:lnTo>
                  <a:pt x="745363" y="161416"/>
                </a:lnTo>
                <a:lnTo>
                  <a:pt x="748030" y="160654"/>
                </a:lnTo>
                <a:lnTo>
                  <a:pt x="750824" y="159512"/>
                </a:lnTo>
                <a:lnTo>
                  <a:pt x="757301" y="156717"/>
                </a:lnTo>
                <a:lnTo>
                  <a:pt x="762508" y="153162"/>
                </a:lnTo>
                <a:lnTo>
                  <a:pt x="766445" y="148589"/>
                </a:lnTo>
                <a:lnTo>
                  <a:pt x="770509" y="144145"/>
                </a:lnTo>
                <a:lnTo>
                  <a:pt x="773302" y="138937"/>
                </a:lnTo>
                <a:lnTo>
                  <a:pt x="774826" y="132969"/>
                </a:lnTo>
                <a:lnTo>
                  <a:pt x="776351" y="127000"/>
                </a:lnTo>
                <a:lnTo>
                  <a:pt x="776605" y="120523"/>
                </a:lnTo>
                <a:lnTo>
                  <a:pt x="775716" y="113284"/>
                </a:lnTo>
                <a:lnTo>
                  <a:pt x="774700" y="106172"/>
                </a:lnTo>
                <a:lnTo>
                  <a:pt x="772541" y="98551"/>
                </a:lnTo>
                <a:lnTo>
                  <a:pt x="769239" y="90424"/>
                </a:lnTo>
                <a:lnTo>
                  <a:pt x="766318" y="83692"/>
                </a:lnTo>
                <a:lnTo>
                  <a:pt x="763016" y="77597"/>
                </a:lnTo>
                <a:lnTo>
                  <a:pt x="759206" y="72136"/>
                </a:lnTo>
                <a:lnTo>
                  <a:pt x="755269" y="66675"/>
                </a:lnTo>
                <a:lnTo>
                  <a:pt x="750951" y="62357"/>
                </a:lnTo>
                <a:lnTo>
                  <a:pt x="745998" y="59054"/>
                </a:lnTo>
                <a:lnTo>
                  <a:pt x="741172" y="55752"/>
                </a:lnTo>
                <a:lnTo>
                  <a:pt x="735838" y="53848"/>
                </a:lnTo>
                <a:lnTo>
                  <a:pt x="729996" y="53212"/>
                </a:lnTo>
                <a:lnTo>
                  <a:pt x="724154" y="52577"/>
                </a:lnTo>
                <a:lnTo>
                  <a:pt x="717804" y="53594"/>
                </a:lnTo>
                <a:lnTo>
                  <a:pt x="711073" y="56387"/>
                </a:lnTo>
                <a:lnTo>
                  <a:pt x="708025" y="57658"/>
                </a:lnTo>
                <a:lnTo>
                  <a:pt x="705231" y="59309"/>
                </a:lnTo>
                <a:lnTo>
                  <a:pt x="702818" y="61213"/>
                </a:lnTo>
                <a:lnTo>
                  <a:pt x="700277" y="62991"/>
                </a:lnTo>
                <a:lnTo>
                  <a:pt x="695960" y="67690"/>
                </a:lnTo>
                <a:lnTo>
                  <a:pt x="693927" y="70231"/>
                </a:lnTo>
                <a:lnTo>
                  <a:pt x="692023" y="73151"/>
                </a:lnTo>
                <a:lnTo>
                  <a:pt x="690245" y="76326"/>
                </a:lnTo>
                <a:lnTo>
                  <a:pt x="688594" y="79501"/>
                </a:lnTo>
                <a:lnTo>
                  <a:pt x="686943" y="83185"/>
                </a:lnTo>
                <a:lnTo>
                  <a:pt x="685292" y="87249"/>
                </a:lnTo>
                <a:lnTo>
                  <a:pt x="680085" y="74802"/>
                </a:lnTo>
                <a:lnTo>
                  <a:pt x="678688" y="73151"/>
                </a:lnTo>
                <a:lnTo>
                  <a:pt x="675767" y="73151"/>
                </a:lnTo>
                <a:lnTo>
                  <a:pt x="672719" y="74167"/>
                </a:lnTo>
                <a:lnTo>
                  <a:pt x="668782" y="75819"/>
                </a:lnTo>
                <a:lnTo>
                  <a:pt x="665607" y="77850"/>
                </a:lnTo>
                <a:lnTo>
                  <a:pt x="665099" y="81025"/>
                </a:lnTo>
                <a:lnTo>
                  <a:pt x="719074" y="210565"/>
                </a:lnTo>
                <a:lnTo>
                  <a:pt x="720090" y="211836"/>
                </a:lnTo>
                <a:lnTo>
                  <a:pt x="722630" y="212344"/>
                </a:lnTo>
                <a:lnTo>
                  <a:pt x="725932" y="211454"/>
                </a:lnTo>
                <a:lnTo>
                  <a:pt x="728980" y="210312"/>
                </a:lnTo>
                <a:lnTo>
                  <a:pt x="733044" y="208279"/>
                </a:lnTo>
                <a:lnTo>
                  <a:pt x="735838" y="206121"/>
                </a:lnTo>
                <a:lnTo>
                  <a:pt x="736092" y="203453"/>
                </a:lnTo>
                <a:lnTo>
                  <a:pt x="716788" y="157099"/>
                </a:lnTo>
                <a:lnTo>
                  <a:pt x="722630" y="145161"/>
                </a:lnTo>
                <a:lnTo>
                  <a:pt x="716280" y="142621"/>
                </a:lnTo>
                <a:lnTo>
                  <a:pt x="709295" y="138937"/>
                </a:lnTo>
                <a:lnTo>
                  <a:pt x="693927" y="102108"/>
                </a:lnTo>
                <a:lnTo>
                  <a:pt x="695198" y="97536"/>
                </a:lnTo>
                <a:lnTo>
                  <a:pt x="696595" y="93725"/>
                </a:lnTo>
                <a:lnTo>
                  <a:pt x="697992" y="90297"/>
                </a:lnTo>
                <a:lnTo>
                  <a:pt x="699516" y="86995"/>
                </a:lnTo>
                <a:lnTo>
                  <a:pt x="701040" y="84200"/>
                </a:lnTo>
                <a:lnTo>
                  <a:pt x="702691" y="81914"/>
                </a:lnTo>
                <a:lnTo>
                  <a:pt x="705993" y="77597"/>
                </a:lnTo>
                <a:lnTo>
                  <a:pt x="709802" y="74549"/>
                </a:lnTo>
                <a:lnTo>
                  <a:pt x="713994" y="72389"/>
                </a:lnTo>
                <a:lnTo>
                  <a:pt x="718439" y="70485"/>
                </a:lnTo>
                <a:lnTo>
                  <a:pt x="722502" y="69976"/>
                </a:lnTo>
                <a:lnTo>
                  <a:pt x="726440" y="70865"/>
                </a:lnTo>
                <a:lnTo>
                  <a:pt x="730250" y="71627"/>
                </a:lnTo>
                <a:lnTo>
                  <a:pt x="733679" y="73406"/>
                </a:lnTo>
                <a:lnTo>
                  <a:pt x="736854" y="76200"/>
                </a:lnTo>
                <a:lnTo>
                  <a:pt x="740156" y="78866"/>
                </a:lnTo>
                <a:lnTo>
                  <a:pt x="742950" y="82296"/>
                </a:lnTo>
                <a:lnTo>
                  <a:pt x="745617" y="86360"/>
                </a:lnTo>
                <a:lnTo>
                  <a:pt x="748157" y="90550"/>
                </a:lnTo>
                <a:lnTo>
                  <a:pt x="750443" y="94996"/>
                </a:lnTo>
                <a:lnTo>
                  <a:pt x="752348" y="99695"/>
                </a:lnTo>
                <a:lnTo>
                  <a:pt x="754126" y="104012"/>
                </a:lnTo>
                <a:lnTo>
                  <a:pt x="755523" y="108458"/>
                </a:lnTo>
                <a:lnTo>
                  <a:pt x="756412" y="113157"/>
                </a:lnTo>
                <a:lnTo>
                  <a:pt x="757301" y="117728"/>
                </a:lnTo>
                <a:lnTo>
                  <a:pt x="757427" y="122174"/>
                </a:lnTo>
                <a:lnTo>
                  <a:pt x="757047" y="126364"/>
                </a:lnTo>
                <a:lnTo>
                  <a:pt x="756539" y="130683"/>
                </a:lnTo>
                <a:lnTo>
                  <a:pt x="755142" y="134365"/>
                </a:lnTo>
                <a:lnTo>
                  <a:pt x="752983" y="137795"/>
                </a:lnTo>
                <a:lnTo>
                  <a:pt x="750824" y="141097"/>
                </a:lnTo>
                <a:lnTo>
                  <a:pt x="747522" y="143637"/>
                </a:lnTo>
                <a:lnTo>
                  <a:pt x="743204" y="145414"/>
                </a:lnTo>
                <a:lnTo>
                  <a:pt x="738632" y="147447"/>
                </a:lnTo>
                <a:lnTo>
                  <a:pt x="733551" y="147700"/>
                </a:lnTo>
                <a:lnTo>
                  <a:pt x="728091" y="146431"/>
                </a:lnTo>
                <a:lnTo>
                  <a:pt x="723519" y="159512"/>
                </a:lnTo>
                <a:close/>
              </a:path>
              <a:path w="860679" h="457073">
                <a:moveTo>
                  <a:pt x="722630" y="145161"/>
                </a:moveTo>
                <a:lnTo>
                  <a:pt x="716788" y="157099"/>
                </a:lnTo>
                <a:lnTo>
                  <a:pt x="720217" y="158496"/>
                </a:lnTo>
                <a:lnTo>
                  <a:pt x="723519" y="159512"/>
                </a:lnTo>
                <a:lnTo>
                  <a:pt x="728091" y="146431"/>
                </a:lnTo>
                <a:lnTo>
                  <a:pt x="722630" y="145161"/>
                </a:lnTo>
                <a:close/>
              </a:path>
              <a:path w="860679" h="457073">
                <a:moveTo>
                  <a:pt x="777748" y="30987"/>
                </a:moveTo>
                <a:lnTo>
                  <a:pt x="764921" y="36322"/>
                </a:lnTo>
                <a:lnTo>
                  <a:pt x="763016" y="38226"/>
                </a:lnTo>
                <a:lnTo>
                  <a:pt x="763270" y="41528"/>
                </a:lnTo>
                <a:lnTo>
                  <a:pt x="764413" y="44831"/>
                </a:lnTo>
                <a:lnTo>
                  <a:pt x="767461" y="49784"/>
                </a:lnTo>
                <a:lnTo>
                  <a:pt x="770636" y="50419"/>
                </a:lnTo>
                <a:lnTo>
                  <a:pt x="783717" y="45085"/>
                </a:lnTo>
                <a:lnTo>
                  <a:pt x="806196" y="99187"/>
                </a:lnTo>
                <a:lnTo>
                  <a:pt x="808482" y="104648"/>
                </a:lnTo>
                <a:lnTo>
                  <a:pt x="810895" y="109092"/>
                </a:lnTo>
                <a:lnTo>
                  <a:pt x="813562" y="112522"/>
                </a:lnTo>
                <a:lnTo>
                  <a:pt x="816229" y="116077"/>
                </a:lnTo>
                <a:lnTo>
                  <a:pt x="819150" y="118745"/>
                </a:lnTo>
                <a:lnTo>
                  <a:pt x="822451" y="120396"/>
                </a:lnTo>
                <a:lnTo>
                  <a:pt x="825754" y="122047"/>
                </a:lnTo>
                <a:lnTo>
                  <a:pt x="829310" y="122809"/>
                </a:lnTo>
                <a:lnTo>
                  <a:pt x="833247" y="122682"/>
                </a:lnTo>
                <a:lnTo>
                  <a:pt x="837184" y="122427"/>
                </a:lnTo>
                <a:lnTo>
                  <a:pt x="841629" y="121412"/>
                </a:lnTo>
                <a:lnTo>
                  <a:pt x="846455" y="119379"/>
                </a:lnTo>
                <a:lnTo>
                  <a:pt x="849502" y="117983"/>
                </a:lnTo>
                <a:lnTo>
                  <a:pt x="852551" y="116204"/>
                </a:lnTo>
                <a:lnTo>
                  <a:pt x="855218" y="114426"/>
                </a:lnTo>
                <a:lnTo>
                  <a:pt x="858520" y="111760"/>
                </a:lnTo>
                <a:lnTo>
                  <a:pt x="860679" y="108331"/>
                </a:lnTo>
                <a:lnTo>
                  <a:pt x="860298" y="104775"/>
                </a:lnTo>
                <a:lnTo>
                  <a:pt x="858901" y="101091"/>
                </a:lnTo>
                <a:lnTo>
                  <a:pt x="857885" y="98933"/>
                </a:lnTo>
                <a:lnTo>
                  <a:pt x="854964" y="95631"/>
                </a:lnTo>
                <a:lnTo>
                  <a:pt x="852297" y="97027"/>
                </a:lnTo>
                <a:lnTo>
                  <a:pt x="849376" y="99822"/>
                </a:lnTo>
                <a:lnTo>
                  <a:pt x="846201" y="102235"/>
                </a:lnTo>
                <a:lnTo>
                  <a:pt x="843280" y="103632"/>
                </a:lnTo>
                <a:lnTo>
                  <a:pt x="838454" y="105663"/>
                </a:lnTo>
                <a:lnTo>
                  <a:pt x="834390" y="105410"/>
                </a:lnTo>
                <a:lnTo>
                  <a:pt x="831088" y="102997"/>
                </a:lnTo>
                <a:lnTo>
                  <a:pt x="827786" y="100457"/>
                </a:lnTo>
                <a:lnTo>
                  <a:pt x="824865" y="96138"/>
                </a:lnTo>
                <a:lnTo>
                  <a:pt x="822198" y="89662"/>
                </a:lnTo>
                <a:lnTo>
                  <a:pt x="800608" y="37973"/>
                </a:lnTo>
                <a:lnTo>
                  <a:pt x="824484" y="28066"/>
                </a:lnTo>
                <a:lnTo>
                  <a:pt x="826262" y="25400"/>
                </a:lnTo>
                <a:lnTo>
                  <a:pt x="826008" y="22098"/>
                </a:lnTo>
                <a:lnTo>
                  <a:pt x="823849" y="17272"/>
                </a:lnTo>
                <a:lnTo>
                  <a:pt x="821182" y="13970"/>
                </a:lnTo>
                <a:lnTo>
                  <a:pt x="818642" y="13970"/>
                </a:lnTo>
                <a:lnTo>
                  <a:pt x="794766" y="23875"/>
                </a:lnTo>
                <a:lnTo>
                  <a:pt x="785622" y="1777"/>
                </a:lnTo>
                <a:lnTo>
                  <a:pt x="784606" y="635"/>
                </a:lnTo>
                <a:lnTo>
                  <a:pt x="782066" y="0"/>
                </a:lnTo>
                <a:lnTo>
                  <a:pt x="778764" y="888"/>
                </a:lnTo>
                <a:lnTo>
                  <a:pt x="775716" y="2032"/>
                </a:lnTo>
                <a:lnTo>
                  <a:pt x="772668" y="3428"/>
                </a:lnTo>
                <a:lnTo>
                  <a:pt x="769239" y="5714"/>
                </a:lnTo>
                <a:lnTo>
                  <a:pt x="768604" y="8889"/>
                </a:lnTo>
                <a:lnTo>
                  <a:pt x="777748" y="30987"/>
                </a:lnTo>
                <a:close/>
              </a:path>
              <a:path w="860679" h="457073">
                <a:moveTo>
                  <a:pt x="18415" y="449452"/>
                </a:moveTo>
                <a:lnTo>
                  <a:pt x="19812" y="452500"/>
                </a:lnTo>
                <a:lnTo>
                  <a:pt x="22351" y="455802"/>
                </a:lnTo>
                <a:lnTo>
                  <a:pt x="25273" y="457073"/>
                </a:lnTo>
                <a:lnTo>
                  <a:pt x="31496" y="457073"/>
                </a:lnTo>
                <a:lnTo>
                  <a:pt x="35179" y="456564"/>
                </a:lnTo>
                <a:lnTo>
                  <a:pt x="39243" y="455675"/>
                </a:lnTo>
                <a:lnTo>
                  <a:pt x="43180" y="454151"/>
                </a:lnTo>
                <a:lnTo>
                  <a:pt x="48768" y="451865"/>
                </a:lnTo>
                <a:lnTo>
                  <a:pt x="53213" y="449072"/>
                </a:lnTo>
                <a:lnTo>
                  <a:pt x="56261" y="445770"/>
                </a:lnTo>
                <a:lnTo>
                  <a:pt x="59436" y="442467"/>
                </a:lnTo>
                <a:lnTo>
                  <a:pt x="61468" y="438785"/>
                </a:lnTo>
                <a:lnTo>
                  <a:pt x="62484" y="434721"/>
                </a:lnTo>
                <a:lnTo>
                  <a:pt x="63500" y="430657"/>
                </a:lnTo>
                <a:lnTo>
                  <a:pt x="63626" y="426338"/>
                </a:lnTo>
                <a:lnTo>
                  <a:pt x="62738" y="421513"/>
                </a:lnTo>
                <a:lnTo>
                  <a:pt x="61849" y="416687"/>
                </a:lnTo>
                <a:lnTo>
                  <a:pt x="60325" y="411607"/>
                </a:lnTo>
                <a:lnTo>
                  <a:pt x="58166" y="406400"/>
                </a:lnTo>
                <a:lnTo>
                  <a:pt x="17652" y="309245"/>
                </a:lnTo>
                <a:lnTo>
                  <a:pt x="16129" y="307721"/>
                </a:lnTo>
                <a:lnTo>
                  <a:pt x="13081" y="307848"/>
                </a:lnTo>
                <a:lnTo>
                  <a:pt x="7493" y="309625"/>
                </a:lnTo>
                <a:lnTo>
                  <a:pt x="3301" y="311658"/>
                </a:lnTo>
                <a:lnTo>
                  <a:pt x="0" y="316611"/>
                </a:lnTo>
                <a:lnTo>
                  <a:pt x="39750" y="411988"/>
                </a:lnTo>
                <a:lnTo>
                  <a:pt x="41529" y="416433"/>
                </a:lnTo>
                <a:lnTo>
                  <a:pt x="42799" y="420242"/>
                </a:lnTo>
                <a:lnTo>
                  <a:pt x="43434" y="423163"/>
                </a:lnTo>
                <a:lnTo>
                  <a:pt x="44069" y="426212"/>
                </a:lnTo>
                <a:lnTo>
                  <a:pt x="43688" y="430784"/>
                </a:lnTo>
                <a:lnTo>
                  <a:pt x="42291" y="434466"/>
                </a:lnTo>
                <a:lnTo>
                  <a:pt x="39497" y="437007"/>
                </a:lnTo>
                <a:lnTo>
                  <a:pt x="35306" y="439038"/>
                </a:lnTo>
                <a:lnTo>
                  <a:pt x="31242" y="440563"/>
                </a:lnTo>
                <a:lnTo>
                  <a:pt x="27559" y="440816"/>
                </a:lnTo>
                <a:lnTo>
                  <a:pt x="24511" y="440689"/>
                </a:lnTo>
                <a:lnTo>
                  <a:pt x="20700" y="440309"/>
                </a:lnTo>
                <a:lnTo>
                  <a:pt x="17272" y="440944"/>
                </a:lnTo>
                <a:lnTo>
                  <a:pt x="16510" y="443611"/>
                </a:lnTo>
                <a:lnTo>
                  <a:pt x="17272" y="446659"/>
                </a:lnTo>
                <a:lnTo>
                  <a:pt x="18415" y="449452"/>
                </a:lnTo>
                <a:close/>
              </a:path>
              <a:path w="860679" h="457073">
                <a:moveTo>
                  <a:pt x="174371" y="394462"/>
                </a:moveTo>
                <a:lnTo>
                  <a:pt x="148336" y="331850"/>
                </a:lnTo>
                <a:lnTo>
                  <a:pt x="145923" y="326136"/>
                </a:lnTo>
                <a:lnTo>
                  <a:pt x="143129" y="321310"/>
                </a:lnTo>
                <a:lnTo>
                  <a:pt x="140081" y="317626"/>
                </a:lnTo>
                <a:lnTo>
                  <a:pt x="137033" y="313816"/>
                </a:lnTo>
                <a:lnTo>
                  <a:pt x="133350" y="311023"/>
                </a:lnTo>
                <a:lnTo>
                  <a:pt x="129286" y="309372"/>
                </a:lnTo>
                <a:lnTo>
                  <a:pt x="125222" y="307594"/>
                </a:lnTo>
                <a:lnTo>
                  <a:pt x="120523" y="306959"/>
                </a:lnTo>
                <a:lnTo>
                  <a:pt x="115189" y="307339"/>
                </a:lnTo>
                <a:lnTo>
                  <a:pt x="109855" y="307848"/>
                </a:lnTo>
                <a:lnTo>
                  <a:pt x="103886" y="309372"/>
                </a:lnTo>
                <a:lnTo>
                  <a:pt x="97155" y="312165"/>
                </a:lnTo>
                <a:lnTo>
                  <a:pt x="93599" y="313689"/>
                </a:lnTo>
                <a:lnTo>
                  <a:pt x="90297" y="315467"/>
                </a:lnTo>
                <a:lnTo>
                  <a:pt x="86995" y="317626"/>
                </a:lnTo>
                <a:lnTo>
                  <a:pt x="83820" y="319659"/>
                </a:lnTo>
                <a:lnTo>
                  <a:pt x="80899" y="321945"/>
                </a:lnTo>
                <a:lnTo>
                  <a:pt x="78359" y="324103"/>
                </a:lnTo>
                <a:lnTo>
                  <a:pt x="75819" y="326389"/>
                </a:lnTo>
                <a:lnTo>
                  <a:pt x="71882" y="330708"/>
                </a:lnTo>
                <a:lnTo>
                  <a:pt x="68961" y="334517"/>
                </a:lnTo>
                <a:lnTo>
                  <a:pt x="67818" y="337058"/>
                </a:lnTo>
                <a:lnTo>
                  <a:pt x="68072" y="340487"/>
                </a:lnTo>
                <a:lnTo>
                  <a:pt x="69215" y="343535"/>
                </a:lnTo>
                <a:lnTo>
                  <a:pt x="70612" y="346328"/>
                </a:lnTo>
                <a:lnTo>
                  <a:pt x="73151" y="348869"/>
                </a:lnTo>
                <a:lnTo>
                  <a:pt x="76200" y="348488"/>
                </a:lnTo>
                <a:lnTo>
                  <a:pt x="78486" y="345694"/>
                </a:lnTo>
                <a:lnTo>
                  <a:pt x="81407" y="342011"/>
                </a:lnTo>
                <a:lnTo>
                  <a:pt x="85344" y="337565"/>
                </a:lnTo>
                <a:lnTo>
                  <a:pt x="87884" y="335279"/>
                </a:lnTo>
                <a:lnTo>
                  <a:pt x="90805" y="332866"/>
                </a:lnTo>
                <a:lnTo>
                  <a:pt x="93725" y="330453"/>
                </a:lnTo>
                <a:lnTo>
                  <a:pt x="97282" y="328422"/>
                </a:lnTo>
                <a:lnTo>
                  <a:pt x="101473" y="326644"/>
                </a:lnTo>
                <a:lnTo>
                  <a:pt x="105283" y="324992"/>
                </a:lnTo>
                <a:lnTo>
                  <a:pt x="108839" y="324103"/>
                </a:lnTo>
                <a:lnTo>
                  <a:pt x="111887" y="323976"/>
                </a:lnTo>
                <a:lnTo>
                  <a:pt x="114935" y="323723"/>
                </a:lnTo>
                <a:lnTo>
                  <a:pt x="117729" y="324231"/>
                </a:lnTo>
                <a:lnTo>
                  <a:pt x="120142" y="325374"/>
                </a:lnTo>
                <a:lnTo>
                  <a:pt x="124714" y="328167"/>
                </a:lnTo>
                <a:lnTo>
                  <a:pt x="126619" y="330708"/>
                </a:lnTo>
                <a:lnTo>
                  <a:pt x="128524" y="333121"/>
                </a:lnTo>
                <a:lnTo>
                  <a:pt x="130301" y="336041"/>
                </a:lnTo>
                <a:lnTo>
                  <a:pt x="131699" y="339598"/>
                </a:lnTo>
                <a:lnTo>
                  <a:pt x="134747" y="346837"/>
                </a:lnTo>
                <a:lnTo>
                  <a:pt x="121920" y="352171"/>
                </a:lnTo>
                <a:lnTo>
                  <a:pt x="114808" y="355219"/>
                </a:lnTo>
                <a:lnTo>
                  <a:pt x="108585" y="358521"/>
                </a:lnTo>
                <a:lnTo>
                  <a:pt x="103250" y="362203"/>
                </a:lnTo>
                <a:lnTo>
                  <a:pt x="98044" y="365887"/>
                </a:lnTo>
                <a:lnTo>
                  <a:pt x="93980" y="369824"/>
                </a:lnTo>
                <a:lnTo>
                  <a:pt x="91059" y="374014"/>
                </a:lnTo>
                <a:lnTo>
                  <a:pt x="88138" y="378206"/>
                </a:lnTo>
                <a:lnTo>
                  <a:pt x="86360" y="382650"/>
                </a:lnTo>
                <a:lnTo>
                  <a:pt x="85851" y="387476"/>
                </a:lnTo>
                <a:lnTo>
                  <a:pt x="85344" y="392175"/>
                </a:lnTo>
                <a:lnTo>
                  <a:pt x="86233" y="397128"/>
                </a:lnTo>
                <a:lnTo>
                  <a:pt x="88392" y="402336"/>
                </a:lnTo>
                <a:lnTo>
                  <a:pt x="90170" y="406781"/>
                </a:lnTo>
                <a:lnTo>
                  <a:pt x="92583" y="410463"/>
                </a:lnTo>
                <a:lnTo>
                  <a:pt x="95631" y="413385"/>
                </a:lnTo>
                <a:lnTo>
                  <a:pt x="98679" y="416178"/>
                </a:lnTo>
                <a:lnTo>
                  <a:pt x="102108" y="418211"/>
                </a:lnTo>
                <a:lnTo>
                  <a:pt x="103759" y="388747"/>
                </a:lnTo>
                <a:lnTo>
                  <a:pt x="104013" y="383539"/>
                </a:lnTo>
                <a:lnTo>
                  <a:pt x="106552" y="378460"/>
                </a:lnTo>
                <a:lnTo>
                  <a:pt x="110617" y="373634"/>
                </a:lnTo>
                <a:lnTo>
                  <a:pt x="113665" y="371475"/>
                </a:lnTo>
                <a:lnTo>
                  <a:pt x="116840" y="369188"/>
                </a:lnTo>
                <a:lnTo>
                  <a:pt x="120650" y="367157"/>
                </a:lnTo>
                <a:lnTo>
                  <a:pt x="125349" y="365125"/>
                </a:lnTo>
                <a:lnTo>
                  <a:pt x="139826" y="359156"/>
                </a:lnTo>
                <a:lnTo>
                  <a:pt x="148082" y="378840"/>
                </a:lnTo>
                <a:lnTo>
                  <a:pt x="145796" y="385190"/>
                </a:lnTo>
                <a:lnTo>
                  <a:pt x="143256" y="390398"/>
                </a:lnTo>
                <a:lnTo>
                  <a:pt x="140335" y="394208"/>
                </a:lnTo>
                <a:lnTo>
                  <a:pt x="137541" y="398017"/>
                </a:lnTo>
                <a:lnTo>
                  <a:pt x="133858" y="400938"/>
                </a:lnTo>
                <a:lnTo>
                  <a:pt x="129413" y="402844"/>
                </a:lnTo>
                <a:lnTo>
                  <a:pt x="123951" y="405129"/>
                </a:lnTo>
                <a:lnTo>
                  <a:pt x="118999" y="405384"/>
                </a:lnTo>
                <a:lnTo>
                  <a:pt x="114808" y="403860"/>
                </a:lnTo>
                <a:lnTo>
                  <a:pt x="110490" y="402336"/>
                </a:lnTo>
                <a:lnTo>
                  <a:pt x="107442" y="399034"/>
                </a:lnTo>
                <a:lnTo>
                  <a:pt x="105410" y="394335"/>
                </a:lnTo>
                <a:lnTo>
                  <a:pt x="105791" y="419481"/>
                </a:lnTo>
                <a:lnTo>
                  <a:pt x="109600" y="420750"/>
                </a:lnTo>
                <a:lnTo>
                  <a:pt x="113792" y="421132"/>
                </a:lnTo>
                <a:lnTo>
                  <a:pt x="118237" y="420750"/>
                </a:lnTo>
                <a:lnTo>
                  <a:pt x="122682" y="420497"/>
                </a:lnTo>
                <a:lnTo>
                  <a:pt x="127381" y="419226"/>
                </a:lnTo>
                <a:lnTo>
                  <a:pt x="132207" y="417195"/>
                </a:lnTo>
                <a:lnTo>
                  <a:pt x="137795" y="414909"/>
                </a:lnTo>
                <a:lnTo>
                  <a:pt x="142621" y="411479"/>
                </a:lnTo>
                <a:lnTo>
                  <a:pt x="146558" y="407035"/>
                </a:lnTo>
                <a:lnTo>
                  <a:pt x="150495" y="402463"/>
                </a:lnTo>
                <a:lnTo>
                  <a:pt x="153670" y="397256"/>
                </a:lnTo>
                <a:lnTo>
                  <a:pt x="155956" y="391287"/>
                </a:lnTo>
                <a:lnTo>
                  <a:pt x="159766" y="400558"/>
                </a:lnTo>
                <a:lnTo>
                  <a:pt x="161290" y="402082"/>
                </a:lnTo>
                <a:lnTo>
                  <a:pt x="163957" y="402082"/>
                </a:lnTo>
                <a:lnTo>
                  <a:pt x="166624" y="401320"/>
                </a:lnTo>
                <a:lnTo>
                  <a:pt x="170180" y="399796"/>
                </a:lnTo>
                <a:lnTo>
                  <a:pt x="173990" y="397256"/>
                </a:lnTo>
                <a:lnTo>
                  <a:pt x="174371" y="394462"/>
                </a:lnTo>
                <a:close/>
              </a:path>
              <a:path w="860679" h="457073">
                <a:moveTo>
                  <a:pt x="105791" y="419481"/>
                </a:moveTo>
                <a:lnTo>
                  <a:pt x="105410" y="394335"/>
                </a:lnTo>
                <a:lnTo>
                  <a:pt x="104267" y="391413"/>
                </a:lnTo>
                <a:lnTo>
                  <a:pt x="103759" y="388747"/>
                </a:lnTo>
                <a:lnTo>
                  <a:pt x="102108" y="418211"/>
                </a:lnTo>
                <a:lnTo>
                  <a:pt x="105791" y="419481"/>
                </a:lnTo>
                <a:close/>
              </a:path>
              <a:path w="860679" h="457073">
                <a:moveTo>
                  <a:pt x="242697" y="369315"/>
                </a:moveTo>
                <a:lnTo>
                  <a:pt x="245745" y="366649"/>
                </a:lnTo>
                <a:lnTo>
                  <a:pt x="246380" y="363727"/>
                </a:lnTo>
                <a:lnTo>
                  <a:pt x="241300" y="262509"/>
                </a:lnTo>
                <a:lnTo>
                  <a:pt x="241046" y="260476"/>
                </a:lnTo>
                <a:lnTo>
                  <a:pt x="240284" y="257810"/>
                </a:lnTo>
                <a:lnTo>
                  <a:pt x="239014" y="256286"/>
                </a:lnTo>
                <a:lnTo>
                  <a:pt x="236093" y="256159"/>
                </a:lnTo>
                <a:lnTo>
                  <a:pt x="232664" y="257428"/>
                </a:lnTo>
                <a:lnTo>
                  <a:pt x="229235" y="258825"/>
                </a:lnTo>
                <a:lnTo>
                  <a:pt x="226695" y="260096"/>
                </a:lnTo>
                <a:lnTo>
                  <a:pt x="223774" y="262382"/>
                </a:lnTo>
                <a:lnTo>
                  <a:pt x="223139" y="265302"/>
                </a:lnTo>
                <a:lnTo>
                  <a:pt x="229108" y="352551"/>
                </a:lnTo>
                <a:lnTo>
                  <a:pt x="228346" y="352806"/>
                </a:lnTo>
                <a:lnTo>
                  <a:pt x="170307" y="287274"/>
                </a:lnTo>
                <a:lnTo>
                  <a:pt x="169799" y="286765"/>
                </a:lnTo>
                <a:lnTo>
                  <a:pt x="167005" y="285623"/>
                </a:lnTo>
                <a:lnTo>
                  <a:pt x="163957" y="286258"/>
                </a:lnTo>
                <a:lnTo>
                  <a:pt x="161036" y="287274"/>
                </a:lnTo>
                <a:lnTo>
                  <a:pt x="157480" y="288798"/>
                </a:lnTo>
                <a:lnTo>
                  <a:pt x="154177" y="290322"/>
                </a:lnTo>
                <a:lnTo>
                  <a:pt x="151765" y="292988"/>
                </a:lnTo>
                <a:lnTo>
                  <a:pt x="152526" y="295656"/>
                </a:lnTo>
                <a:lnTo>
                  <a:pt x="154813" y="298450"/>
                </a:lnTo>
                <a:lnTo>
                  <a:pt x="223012" y="373379"/>
                </a:lnTo>
                <a:lnTo>
                  <a:pt x="223647" y="374014"/>
                </a:lnTo>
                <a:lnTo>
                  <a:pt x="226441" y="375158"/>
                </a:lnTo>
                <a:lnTo>
                  <a:pt x="229616" y="374650"/>
                </a:lnTo>
                <a:lnTo>
                  <a:pt x="232410" y="373761"/>
                </a:lnTo>
                <a:lnTo>
                  <a:pt x="236220" y="372237"/>
                </a:lnTo>
                <a:lnTo>
                  <a:pt x="240030" y="370713"/>
                </a:lnTo>
                <a:lnTo>
                  <a:pt x="242697" y="369315"/>
                </a:lnTo>
                <a:close/>
              </a:path>
              <a:path w="860679" h="457073">
                <a:moveTo>
                  <a:pt x="365760" y="314706"/>
                </a:moveTo>
                <a:lnTo>
                  <a:pt x="339725" y="252222"/>
                </a:lnTo>
                <a:lnTo>
                  <a:pt x="337312" y="246379"/>
                </a:lnTo>
                <a:lnTo>
                  <a:pt x="334518" y="241681"/>
                </a:lnTo>
                <a:lnTo>
                  <a:pt x="331343" y="237871"/>
                </a:lnTo>
                <a:lnTo>
                  <a:pt x="328295" y="234061"/>
                </a:lnTo>
                <a:lnTo>
                  <a:pt x="324739" y="231266"/>
                </a:lnTo>
                <a:lnTo>
                  <a:pt x="320548" y="229615"/>
                </a:lnTo>
                <a:lnTo>
                  <a:pt x="316484" y="227837"/>
                </a:lnTo>
                <a:lnTo>
                  <a:pt x="311785" y="227202"/>
                </a:lnTo>
                <a:lnTo>
                  <a:pt x="306450" y="227711"/>
                </a:lnTo>
                <a:lnTo>
                  <a:pt x="301244" y="228091"/>
                </a:lnTo>
                <a:lnTo>
                  <a:pt x="295148" y="229742"/>
                </a:lnTo>
                <a:lnTo>
                  <a:pt x="288544" y="232537"/>
                </a:lnTo>
                <a:lnTo>
                  <a:pt x="284988" y="233934"/>
                </a:lnTo>
                <a:lnTo>
                  <a:pt x="281559" y="235838"/>
                </a:lnTo>
                <a:lnTo>
                  <a:pt x="278384" y="237871"/>
                </a:lnTo>
                <a:lnTo>
                  <a:pt x="275082" y="240029"/>
                </a:lnTo>
                <a:lnTo>
                  <a:pt x="272161" y="242188"/>
                </a:lnTo>
                <a:lnTo>
                  <a:pt x="269621" y="244348"/>
                </a:lnTo>
                <a:lnTo>
                  <a:pt x="267081" y="246634"/>
                </a:lnTo>
                <a:lnTo>
                  <a:pt x="263271" y="250951"/>
                </a:lnTo>
                <a:lnTo>
                  <a:pt x="260350" y="254762"/>
                </a:lnTo>
                <a:lnTo>
                  <a:pt x="258952" y="258572"/>
                </a:lnTo>
                <a:lnTo>
                  <a:pt x="259842" y="262127"/>
                </a:lnTo>
                <a:lnTo>
                  <a:pt x="260985" y="264922"/>
                </a:lnTo>
                <a:lnTo>
                  <a:pt x="262890" y="268097"/>
                </a:lnTo>
                <a:lnTo>
                  <a:pt x="265557" y="269366"/>
                </a:lnTo>
                <a:lnTo>
                  <a:pt x="268477" y="267715"/>
                </a:lnTo>
                <a:lnTo>
                  <a:pt x="271018" y="264287"/>
                </a:lnTo>
                <a:lnTo>
                  <a:pt x="274700" y="260096"/>
                </a:lnTo>
                <a:lnTo>
                  <a:pt x="279146" y="255524"/>
                </a:lnTo>
                <a:lnTo>
                  <a:pt x="282067" y="253111"/>
                </a:lnTo>
                <a:lnTo>
                  <a:pt x="284988" y="250698"/>
                </a:lnTo>
                <a:lnTo>
                  <a:pt x="288544" y="248665"/>
                </a:lnTo>
                <a:lnTo>
                  <a:pt x="292735" y="246887"/>
                </a:lnTo>
                <a:lnTo>
                  <a:pt x="296672" y="245363"/>
                </a:lnTo>
                <a:lnTo>
                  <a:pt x="300100" y="244348"/>
                </a:lnTo>
                <a:lnTo>
                  <a:pt x="303275" y="244221"/>
                </a:lnTo>
                <a:lnTo>
                  <a:pt x="306324" y="243966"/>
                </a:lnTo>
                <a:lnTo>
                  <a:pt x="308991" y="244475"/>
                </a:lnTo>
                <a:lnTo>
                  <a:pt x="311531" y="245617"/>
                </a:lnTo>
                <a:lnTo>
                  <a:pt x="316102" y="248538"/>
                </a:lnTo>
                <a:lnTo>
                  <a:pt x="319913" y="253364"/>
                </a:lnTo>
                <a:lnTo>
                  <a:pt x="321564" y="256412"/>
                </a:lnTo>
                <a:lnTo>
                  <a:pt x="323088" y="259969"/>
                </a:lnTo>
                <a:lnTo>
                  <a:pt x="326136" y="267208"/>
                </a:lnTo>
                <a:lnTo>
                  <a:pt x="313309" y="272414"/>
                </a:lnTo>
                <a:lnTo>
                  <a:pt x="306070" y="275463"/>
                </a:lnTo>
                <a:lnTo>
                  <a:pt x="299847" y="278764"/>
                </a:lnTo>
                <a:lnTo>
                  <a:pt x="294640" y="282448"/>
                </a:lnTo>
                <a:lnTo>
                  <a:pt x="289433" y="286131"/>
                </a:lnTo>
                <a:lnTo>
                  <a:pt x="285242" y="290067"/>
                </a:lnTo>
                <a:lnTo>
                  <a:pt x="282321" y="294259"/>
                </a:lnTo>
                <a:lnTo>
                  <a:pt x="279400" y="298450"/>
                </a:lnTo>
                <a:lnTo>
                  <a:pt x="277749" y="303022"/>
                </a:lnTo>
                <a:lnTo>
                  <a:pt x="277241" y="307721"/>
                </a:lnTo>
                <a:lnTo>
                  <a:pt x="276606" y="312420"/>
                </a:lnTo>
                <a:lnTo>
                  <a:pt x="277495" y="317373"/>
                </a:lnTo>
                <a:lnTo>
                  <a:pt x="279654" y="322707"/>
                </a:lnTo>
                <a:lnTo>
                  <a:pt x="281559" y="327151"/>
                </a:lnTo>
                <a:lnTo>
                  <a:pt x="283972" y="330708"/>
                </a:lnTo>
                <a:lnTo>
                  <a:pt x="287020" y="333628"/>
                </a:lnTo>
                <a:lnTo>
                  <a:pt x="289941" y="336550"/>
                </a:lnTo>
                <a:lnTo>
                  <a:pt x="293370" y="338582"/>
                </a:lnTo>
                <a:lnTo>
                  <a:pt x="297180" y="339725"/>
                </a:lnTo>
                <a:lnTo>
                  <a:pt x="296799" y="314578"/>
                </a:lnTo>
                <a:lnTo>
                  <a:pt x="295529" y="311785"/>
                </a:lnTo>
                <a:lnTo>
                  <a:pt x="295021" y="308990"/>
                </a:lnTo>
                <a:lnTo>
                  <a:pt x="295275" y="306450"/>
                </a:lnTo>
                <a:lnTo>
                  <a:pt x="295401" y="303784"/>
                </a:lnTo>
                <a:lnTo>
                  <a:pt x="297942" y="298831"/>
                </a:lnTo>
                <a:lnTo>
                  <a:pt x="299466" y="296290"/>
                </a:lnTo>
                <a:lnTo>
                  <a:pt x="301879" y="293877"/>
                </a:lnTo>
                <a:lnTo>
                  <a:pt x="305054" y="291719"/>
                </a:lnTo>
                <a:lnTo>
                  <a:pt x="308101" y="289433"/>
                </a:lnTo>
                <a:lnTo>
                  <a:pt x="312039" y="287400"/>
                </a:lnTo>
                <a:lnTo>
                  <a:pt x="316611" y="285496"/>
                </a:lnTo>
                <a:lnTo>
                  <a:pt x="331216" y="279400"/>
                </a:lnTo>
                <a:lnTo>
                  <a:pt x="339344" y="299085"/>
                </a:lnTo>
                <a:lnTo>
                  <a:pt x="337185" y="305562"/>
                </a:lnTo>
                <a:lnTo>
                  <a:pt x="337947" y="327278"/>
                </a:lnTo>
                <a:lnTo>
                  <a:pt x="341884" y="322834"/>
                </a:lnTo>
                <a:lnTo>
                  <a:pt x="344932" y="317500"/>
                </a:lnTo>
                <a:lnTo>
                  <a:pt x="347218" y="311531"/>
                </a:lnTo>
                <a:lnTo>
                  <a:pt x="351155" y="320801"/>
                </a:lnTo>
                <a:lnTo>
                  <a:pt x="352551" y="322325"/>
                </a:lnTo>
                <a:lnTo>
                  <a:pt x="355346" y="322325"/>
                </a:lnTo>
                <a:lnTo>
                  <a:pt x="357886" y="321563"/>
                </a:lnTo>
                <a:lnTo>
                  <a:pt x="361569" y="320039"/>
                </a:lnTo>
                <a:lnTo>
                  <a:pt x="365251" y="317500"/>
                </a:lnTo>
                <a:lnTo>
                  <a:pt x="365760" y="314706"/>
                </a:lnTo>
                <a:close/>
              </a:path>
              <a:path w="860679" h="457073">
                <a:moveTo>
                  <a:pt x="328802" y="318388"/>
                </a:moveTo>
                <a:lnTo>
                  <a:pt x="325247" y="321183"/>
                </a:lnTo>
                <a:lnTo>
                  <a:pt x="320675" y="323088"/>
                </a:lnTo>
                <a:lnTo>
                  <a:pt x="315214" y="325374"/>
                </a:lnTo>
                <a:lnTo>
                  <a:pt x="310388" y="325754"/>
                </a:lnTo>
                <a:lnTo>
                  <a:pt x="306070" y="324103"/>
                </a:lnTo>
                <a:lnTo>
                  <a:pt x="301879" y="322579"/>
                </a:lnTo>
                <a:lnTo>
                  <a:pt x="298704" y="319404"/>
                </a:lnTo>
                <a:lnTo>
                  <a:pt x="296799" y="314578"/>
                </a:lnTo>
                <a:lnTo>
                  <a:pt x="297180" y="339725"/>
                </a:lnTo>
                <a:lnTo>
                  <a:pt x="300990" y="340995"/>
                </a:lnTo>
                <a:lnTo>
                  <a:pt x="305054" y="341502"/>
                </a:lnTo>
                <a:lnTo>
                  <a:pt x="309499" y="341122"/>
                </a:lnTo>
                <a:lnTo>
                  <a:pt x="314071" y="340740"/>
                </a:lnTo>
                <a:lnTo>
                  <a:pt x="318643" y="339471"/>
                </a:lnTo>
                <a:lnTo>
                  <a:pt x="323596" y="337438"/>
                </a:lnTo>
                <a:lnTo>
                  <a:pt x="329184" y="335152"/>
                </a:lnTo>
                <a:lnTo>
                  <a:pt x="333883" y="331724"/>
                </a:lnTo>
                <a:lnTo>
                  <a:pt x="337947" y="327278"/>
                </a:lnTo>
                <a:lnTo>
                  <a:pt x="337185" y="305562"/>
                </a:lnTo>
                <a:lnTo>
                  <a:pt x="334645" y="310641"/>
                </a:lnTo>
                <a:lnTo>
                  <a:pt x="331724" y="314451"/>
                </a:lnTo>
                <a:lnTo>
                  <a:pt x="328802" y="318388"/>
                </a:lnTo>
                <a:close/>
              </a:path>
              <a:path w="860679" h="457073">
                <a:moveTo>
                  <a:pt x="458724" y="242315"/>
                </a:moveTo>
                <a:lnTo>
                  <a:pt x="456184" y="236092"/>
                </a:lnTo>
                <a:lnTo>
                  <a:pt x="454025" y="230759"/>
                </a:lnTo>
                <a:lnTo>
                  <a:pt x="451231" y="226567"/>
                </a:lnTo>
                <a:lnTo>
                  <a:pt x="447801" y="223392"/>
                </a:lnTo>
                <a:lnTo>
                  <a:pt x="444500" y="220217"/>
                </a:lnTo>
                <a:lnTo>
                  <a:pt x="440690" y="217804"/>
                </a:lnTo>
                <a:lnTo>
                  <a:pt x="436752" y="216153"/>
                </a:lnTo>
                <a:lnTo>
                  <a:pt x="432689" y="214502"/>
                </a:lnTo>
                <a:lnTo>
                  <a:pt x="428371" y="213360"/>
                </a:lnTo>
                <a:lnTo>
                  <a:pt x="423925" y="212851"/>
                </a:lnTo>
                <a:lnTo>
                  <a:pt x="419354" y="212216"/>
                </a:lnTo>
                <a:lnTo>
                  <a:pt x="414909" y="211836"/>
                </a:lnTo>
                <a:lnTo>
                  <a:pt x="410337" y="211709"/>
                </a:lnTo>
                <a:lnTo>
                  <a:pt x="405892" y="211454"/>
                </a:lnTo>
                <a:lnTo>
                  <a:pt x="401447" y="211327"/>
                </a:lnTo>
                <a:lnTo>
                  <a:pt x="397001" y="211074"/>
                </a:lnTo>
                <a:lnTo>
                  <a:pt x="392684" y="210947"/>
                </a:lnTo>
                <a:lnTo>
                  <a:pt x="388620" y="210312"/>
                </a:lnTo>
                <a:lnTo>
                  <a:pt x="384937" y="209550"/>
                </a:lnTo>
                <a:lnTo>
                  <a:pt x="381254" y="208661"/>
                </a:lnTo>
                <a:lnTo>
                  <a:pt x="377951" y="207137"/>
                </a:lnTo>
                <a:lnTo>
                  <a:pt x="375158" y="205232"/>
                </a:lnTo>
                <a:lnTo>
                  <a:pt x="372364" y="203326"/>
                </a:lnTo>
                <a:lnTo>
                  <a:pt x="370077" y="200406"/>
                </a:lnTo>
                <a:lnTo>
                  <a:pt x="368554" y="196723"/>
                </a:lnTo>
                <a:lnTo>
                  <a:pt x="367538" y="194183"/>
                </a:lnTo>
                <a:lnTo>
                  <a:pt x="366902" y="191642"/>
                </a:lnTo>
                <a:lnTo>
                  <a:pt x="366902" y="186309"/>
                </a:lnTo>
                <a:lnTo>
                  <a:pt x="368426" y="181356"/>
                </a:lnTo>
                <a:lnTo>
                  <a:pt x="371348" y="176784"/>
                </a:lnTo>
                <a:lnTo>
                  <a:pt x="375920" y="172465"/>
                </a:lnTo>
                <a:lnTo>
                  <a:pt x="378968" y="170561"/>
                </a:lnTo>
                <a:lnTo>
                  <a:pt x="382650" y="169037"/>
                </a:lnTo>
                <a:lnTo>
                  <a:pt x="386715" y="167386"/>
                </a:lnTo>
                <a:lnTo>
                  <a:pt x="390525" y="166370"/>
                </a:lnTo>
                <a:lnTo>
                  <a:pt x="394081" y="166115"/>
                </a:lnTo>
                <a:lnTo>
                  <a:pt x="397637" y="165735"/>
                </a:lnTo>
                <a:lnTo>
                  <a:pt x="400939" y="165735"/>
                </a:lnTo>
                <a:lnTo>
                  <a:pt x="403733" y="165988"/>
                </a:lnTo>
                <a:lnTo>
                  <a:pt x="406526" y="166115"/>
                </a:lnTo>
                <a:lnTo>
                  <a:pt x="408940" y="166370"/>
                </a:lnTo>
                <a:lnTo>
                  <a:pt x="413004" y="167004"/>
                </a:lnTo>
                <a:lnTo>
                  <a:pt x="416560" y="165226"/>
                </a:lnTo>
                <a:lnTo>
                  <a:pt x="416306" y="162306"/>
                </a:lnTo>
                <a:lnTo>
                  <a:pt x="415290" y="159131"/>
                </a:lnTo>
                <a:lnTo>
                  <a:pt x="414274" y="156590"/>
                </a:lnTo>
                <a:lnTo>
                  <a:pt x="412876" y="153924"/>
                </a:lnTo>
                <a:lnTo>
                  <a:pt x="410718" y="151257"/>
                </a:lnTo>
                <a:lnTo>
                  <a:pt x="408177" y="150113"/>
                </a:lnTo>
                <a:lnTo>
                  <a:pt x="403987" y="149606"/>
                </a:lnTo>
                <a:lnTo>
                  <a:pt x="401447" y="149478"/>
                </a:lnTo>
                <a:lnTo>
                  <a:pt x="398652" y="149478"/>
                </a:lnTo>
                <a:lnTo>
                  <a:pt x="395732" y="149733"/>
                </a:lnTo>
                <a:lnTo>
                  <a:pt x="392684" y="149987"/>
                </a:lnTo>
                <a:lnTo>
                  <a:pt x="389636" y="150367"/>
                </a:lnTo>
                <a:lnTo>
                  <a:pt x="386334" y="151129"/>
                </a:lnTo>
                <a:lnTo>
                  <a:pt x="383159" y="151891"/>
                </a:lnTo>
                <a:lnTo>
                  <a:pt x="380111" y="152908"/>
                </a:lnTo>
                <a:lnTo>
                  <a:pt x="377190" y="154050"/>
                </a:lnTo>
                <a:lnTo>
                  <a:pt x="371348" y="156463"/>
                </a:lnTo>
                <a:lnTo>
                  <a:pt x="366395" y="159512"/>
                </a:lnTo>
                <a:lnTo>
                  <a:pt x="361950" y="163067"/>
                </a:lnTo>
                <a:lnTo>
                  <a:pt x="357632" y="166750"/>
                </a:lnTo>
                <a:lnTo>
                  <a:pt x="354330" y="170814"/>
                </a:lnTo>
                <a:lnTo>
                  <a:pt x="351917" y="175260"/>
                </a:lnTo>
                <a:lnTo>
                  <a:pt x="349504" y="179704"/>
                </a:lnTo>
                <a:lnTo>
                  <a:pt x="348234" y="184531"/>
                </a:lnTo>
                <a:lnTo>
                  <a:pt x="348107" y="189737"/>
                </a:lnTo>
                <a:lnTo>
                  <a:pt x="347852" y="194945"/>
                </a:lnTo>
                <a:lnTo>
                  <a:pt x="348869" y="200278"/>
                </a:lnTo>
                <a:lnTo>
                  <a:pt x="351282" y="205866"/>
                </a:lnTo>
                <a:lnTo>
                  <a:pt x="353441" y="211327"/>
                </a:lnTo>
                <a:lnTo>
                  <a:pt x="356235" y="215646"/>
                </a:lnTo>
                <a:lnTo>
                  <a:pt x="359664" y="218694"/>
                </a:lnTo>
                <a:lnTo>
                  <a:pt x="363093" y="221869"/>
                </a:lnTo>
                <a:lnTo>
                  <a:pt x="366775" y="224282"/>
                </a:lnTo>
                <a:lnTo>
                  <a:pt x="370713" y="226060"/>
                </a:lnTo>
                <a:lnTo>
                  <a:pt x="374776" y="227711"/>
                </a:lnTo>
                <a:lnTo>
                  <a:pt x="378968" y="228981"/>
                </a:lnTo>
                <a:lnTo>
                  <a:pt x="383413" y="229615"/>
                </a:lnTo>
                <a:lnTo>
                  <a:pt x="387985" y="230250"/>
                </a:lnTo>
                <a:lnTo>
                  <a:pt x="392430" y="230632"/>
                </a:lnTo>
                <a:lnTo>
                  <a:pt x="396875" y="230759"/>
                </a:lnTo>
                <a:lnTo>
                  <a:pt x="401447" y="231012"/>
                </a:lnTo>
                <a:lnTo>
                  <a:pt x="405892" y="231139"/>
                </a:lnTo>
                <a:lnTo>
                  <a:pt x="410083" y="231394"/>
                </a:lnTo>
                <a:lnTo>
                  <a:pt x="414400" y="231521"/>
                </a:lnTo>
                <a:lnTo>
                  <a:pt x="418465" y="232028"/>
                </a:lnTo>
                <a:lnTo>
                  <a:pt x="422148" y="232917"/>
                </a:lnTo>
                <a:lnTo>
                  <a:pt x="425704" y="233807"/>
                </a:lnTo>
                <a:lnTo>
                  <a:pt x="429006" y="235203"/>
                </a:lnTo>
                <a:lnTo>
                  <a:pt x="431800" y="237109"/>
                </a:lnTo>
                <a:lnTo>
                  <a:pt x="434721" y="239140"/>
                </a:lnTo>
                <a:lnTo>
                  <a:pt x="436880" y="241935"/>
                </a:lnTo>
                <a:lnTo>
                  <a:pt x="438404" y="245745"/>
                </a:lnTo>
                <a:lnTo>
                  <a:pt x="439927" y="249174"/>
                </a:lnTo>
                <a:lnTo>
                  <a:pt x="440563" y="252602"/>
                </a:lnTo>
                <a:lnTo>
                  <a:pt x="440436" y="259079"/>
                </a:lnTo>
                <a:lnTo>
                  <a:pt x="439547" y="262254"/>
                </a:lnTo>
                <a:lnTo>
                  <a:pt x="438023" y="265049"/>
                </a:lnTo>
                <a:lnTo>
                  <a:pt x="436625" y="267842"/>
                </a:lnTo>
                <a:lnTo>
                  <a:pt x="434467" y="270510"/>
                </a:lnTo>
                <a:lnTo>
                  <a:pt x="431673" y="272796"/>
                </a:lnTo>
                <a:lnTo>
                  <a:pt x="428879" y="275209"/>
                </a:lnTo>
                <a:lnTo>
                  <a:pt x="425576" y="277240"/>
                </a:lnTo>
                <a:lnTo>
                  <a:pt x="421767" y="278764"/>
                </a:lnTo>
                <a:lnTo>
                  <a:pt x="416687" y="280924"/>
                </a:lnTo>
                <a:lnTo>
                  <a:pt x="411988" y="282194"/>
                </a:lnTo>
                <a:lnTo>
                  <a:pt x="407543" y="282575"/>
                </a:lnTo>
                <a:lnTo>
                  <a:pt x="403225" y="282956"/>
                </a:lnTo>
                <a:lnTo>
                  <a:pt x="399288" y="283083"/>
                </a:lnTo>
                <a:lnTo>
                  <a:pt x="395986" y="282828"/>
                </a:lnTo>
                <a:lnTo>
                  <a:pt x="392684" y="282701"/>
                </a:lnTo>
                <a:lnTo>
                  <a:pt x="389890" y="282321"/>
                </a:lnTo>
                <a:lnTo>
                  <a:pt x="385445" y="281432"/>
                </a:lnTo>
                <a:lnTo>
                  <a:pt x="381254" y="283210"/>
                </a:lnTo>
                <a:lnTo>
                  <a:pt x="381126" y="286131"/>
                </a:lnTo>
                <a:lnTo>
                  <a:pt x="382143" y="289560"/>
                </a:lnTo>
                <a:lnTo>
                  <a:pt x="383667" y="293115"/>
                </a:lnTo>
                <a:lnTo>
                  <a:pt x="385572" y="295910"/>
                </a:lnTo>
                <a:lnTo>
                  <a:pt x="388620" y="298323"/>
                </a:lnTo>
                <a:lnTo>
                  <a:pt x="391541" y="299212"/>
                </a:lnTo>
                <a:lnTo>
                  <a:pt x="394081" y="299592"/>
                </a:lnTo>
                <a:lnTo>
                  <a:pt x="396621" y="299847"/>
                </a:lnTo>
                <a:lnTo>
                  <a:pt x="402971" y="299847"/>
                </a:lnTo>
                <a:lnTo>
                  <a:pt x="406400" y="299592"/>
                </a:lnTo>
                <a:lnTo>
                  <a:pt x="410210" y="299212"/>
                </a:lnTo>
                <a:lnTo>
                  <a:pt x="414400" y="298323"/>
                </a:lnTo>
                <a:lnTo>
                  <a:pt x="418465" y="297561"/>
                </a:lnTo>
                <a:lnTo>
                  <a:pt x="422783" y="296163"/>
                </a:lnTo>
                <a:lnTo>
                  <a:pt x="427227" y="294259"/>
                </a:lnTo>
                <a:lnTo>
                  <a:pt x="433577" y="291591"/>
                </a:lnTo>
                <a:lnTo>
                  <a:pt x="439166" y="288289"/>
                </a:lnTo>
                <a:lnTo>
                  <a:pt x="443992" y="284225"/>
                </a:lnTo>
                <a:lnTo>
                  <a:pt x="448818" y="280288"/>
                </a:lnTo>
                <a:lnTo>
                  <a:pt x="452627" y="275716"/>
                </a:lnTo>
                <a:lnTo>
                  <a:pt x="455295" y="270637"/>
                </a:lnTo>
                <a:lnTo>
                  <a:pt x="457962" y="265429"/>
                </a:lnTo>
                <a:lnTo>
                  <a:pt x="459359" y="259969"/>
                </a:lnTo>
                <a:lnTo>
                  <a:pt x="459613" y="254126"/>
                </a:lnTo>
                <a:lnTo>
                  <a:pt x="459994" y="248285"/>
                </a:lnTo>
                <a:lnTo>
                  <a:pt x="458724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568" y="4436364"/>
            <a:ext cx="6841235" cy="1478280"/>
          </a:xfrm>
          <a:custGeom>
            <a:avLst/>
            <a:gdLst/>
            <a:ahLst/>
            <a:cxnLst/>
            <a:rect l="l" t="t" r="r" b="b"/>
            <a:pathLst>
              <a:path w="6841235" h="1478280">
                <a:moveTo>
                  <a:pt x="0" y="1478280"/>
                </a:moveTo>
                <a:lnTo>
                  <a:pt x="6841235" y="1478280"/>
                </a:lnTo>
                <a:lnTo>
                  <a:pt x="6841235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5568" y="4436364"/>
            <a:ext cx="6841235" cy="1478280"/>
          </a:xfrm>
          <a:custGeom>
            <a:avLst/>
            <a:gdLst/>
            <a:ahLst/>
            <a:cxnLst/>
            <a:rect l="l" t="t" r="r" b="b"/>
            <a:pathLst>
              <a:path w="6841235" h="1478280">
                <a:moveTo>
                  <a:pt x="0" y="1478280"/>
                </a:moveTo>
                <a:lnTo>
                  <a:pt x="6841235" y="1478280"/>
                </a:lnTo>
                <a:lnTo>
                  <a:pt x="6841235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5592" y="4511040"/>
            <a:ext cx="3493008" cy="646176"/>
          </a:xfrm>
          <a:custGeom>
            <a:avLst/>
            <a:gdLst/>
            <a:ahLst/>
            <a:cxnLst/>
            <a:rect l="l" t="t" r="r" b="b"/>
            <a:pathLst>
              <a:path w="3493008" h="646176">
                <a:moveTo>
                  <a:pt x="0" y="646175"/>
                </a:moveTo>
                <a:lnTo>
                  <a:pt x="3493008" y="646175"/>
                </a:lnTo>
                <a:lnTo>
                  <a:pt x="3493008" y="0"/>
                </a:lnTo>
                <a:lnTo>
                  <a:pt x="0" y="0"/>
                </a:lnTo>
                <a:lnTo>
                  <a:pt x="0" y="6461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532" y="4617085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0" y="283082"/>
                </a:moveTo>
                <a:lnTo>
                  <a:pt x="142049" y="624077"/>
                </a:lnTo>
                <a:lnTo>
                  <a:pt x="821524" y="340994"/>
                </a:lnTo>
                <a:lnTo>
                  <a:pt x="679475" y="0"/>
                </a:lnTo>
                <a:lnTo>
                  <a:pt x="0" y="2830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532" y="4617085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0" y="283082"/>
                </a:moveTo>
                <a:lnTo>
                  <a:pt x="679475" y="0"/>
                </a:lnTo>
                <a:lnTo>
                  <a:pt x="821524" y="340994"/>
                </a:lnTo>
                <a:lnTo>
                  <a:pt x="142049" y="624077"/>
                </a:lnTo>
                <a:lnTo>
                  <a:pt x="0" y="2830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878" y="4784852"/>
            <a:ext cx="535520" cy="310896"/>
          </a:xfrm>
          <a:custGeom>
            <a:avLst/>
            <a:gdLst/>
            <a:ahLst/>
            <a:cxnLst/>
            <a:rect l="l" t="t" r="r" b="b"/>
            <a:pathLst>
              <a:path w="535520" h="310896">
                <a:moveTo>
                  <a:pt x="71043" y="301879"/>
                </a:moveTo>
                <a:lnTo>
                  <a:pt x="46393" y="242697"/>
                </a:lnTo>
                <a:lnTo>
                  <a:pt x="107086" y="217424"/>
                </a:lnTo>
                <a:lnTo>
                  <a:pt x="131724" y="276606"/>
                </a:lnTo>
                <a:lnTo>
                  <a:pt x="132740" y="277875"/>
                </a:lnTo>
                <a:lnTo>
                  <a:pt x="138696" y="277495"/>
                </a:lnTo>
                <a:lnTo>
                  <a:pt x="146024" y="274193"/>
                </a:lnTo>
                <a:lnTo>
                  <a:pt x="149339" y="269240"/>
                </a:lnTo>
                <a:lnTo>
                  <a:pt x="96024" y="141350"/>
                </a:lnTo>
                <a:lnTo>
                  <a:pt x="95008" y="140081"/>
                </a:lnTo>
                <a:lnTo>
                  <a:pt x="92367" y="139700"/>
                </a:lnTo>
                <a:lnTo>
                  <a:pt x="88963" y="140462"/>
                </a:lnTo>
                <a:lnTo>
                  <a:pt x="85890" y="141605"/>
                </a:lnTo>
                <a:lnTo>
                  <a:pt x="81673" y="143764"/>
                </a:lnTo>
                <a:lnTo>
                  <a:pt x="78663" y="145923"/>
                </a:lnTo>
                <a:lnTo>
                  <a:pt x="78409" y="148590"/>
                </a:lnTo>
                <a:lnTo>
                  <a:pt x="100647" y="202056"/>
                </a:lnTo>
                <a:lnTo>
                  <a:pt x="39954" y="227330"/>
                </a:lnTo>
                <a:lnTo>
                  <a:pt x="17716" y="173990"/>
                </a:lnTo>
                <a:lnTo>
                  <a:pt x="16700" y="172720"/>
                </a:lnTo>
                <a:lnTo>
                  <a:pt x="14071" y="172339"/>
                </a:lnTo>
                <a:lnTo>
                  <a:pt x="10655" y="173100"/>
                </a:lnTo>
                <a:lnTo>
                  <a:pt x="7480" y="174371"/>
                </a:lnTo>
                <a:lnTo>
                  <a:pt x="3365" y="176403"/>
                </a:lnTo>
                <a:lnTo>
                  <a:pt x="254" y="178689"/>
                </a:lnTo>
                <a:lnTo>
                  <a:pt x="0" y="181356"/>
                </a:lnTo>
                <a:lnTo>
                  <a:pt x="53314" y="309245"/>
                </a:lnTo>
                <a:lnTo>
                  <a:pt x="54330" y="310515"/>
                </a:lnTo>
                <a:lnTo>
                  <a:pt x="56972" y="310896"/>
                </a:lnTo>
                <a:lnTo>
                  <a:pt x="60452" y="310134"/>
                </a:lnTo>
                <a:lnTo>
                  <a:pt x="63550" y="308864"/>
                </a:lnTo>
                <a:lnTo>
                  <a:pt x="67716" y="306831"/>
                </a:lnTo>
                <a:lnTo>
                  <a:pt x="70777" y="304546"/>
                </a:lnTo>
                <a:lnTo>
                  <a:pt x="71043" y="301879"/>
                </a:lnTo>
                <a:close/>
              </a:path>
              <a:path w="535520" h="310896">
                <a:moveTo>
                  <a:pt x="117030" y="129412"/>
                </a:moveTo>
                <a:lnTo>
                  <a:pt x="115189" y="132206"/>
                </a:lnTo>
                <a:lnTo>
                  <a:pt x="115531" y="134874"/>
                </a:lnTo>
                <a:lnTo>
                  <a:pt x="116713" y="138430"/>
                </a:lnTo>
                <a:lnTo>
                  <a:pt x="118389" y="141731"/>
                </a:lnTo>
                <a:lnTo>
                  <a:pt x="120535" y="144272"/>
                </a:lnTo>
                <a:lnTo>
                  <a:pt x="123304" y="144399"/>
                </a:lnTo>
                <a:lnTo>
                  <a:pt x="160807" y="128778"/>
                </a:lnTo>
                <a:lnTo>
                  <a:pt x="208978" y="244475"/>
                </a:lnTo>
                <a:lnTo>
                  <a:pt x="209994" y="245745"/>
                </a:lnTo>
                <a:lnTo>
                  <a:pt x="212623" y="245999"/>
                </a:lnTo>
                <a:lnTo>
                  <a:pt x="216115" y="245237"/>
                </a:lnTo>
                <a:lnTo>
                  <a:pt x="219214" y="243967"/>
                </a:lnTo>
                <a:lnTo>
                  <a:pt x="223380" y="241935"/>
                </a:lnTo>
                <a:lnTo>
                  <a:pt x="226440" y="239649"/>
                </a:lnTo>
                <a:lnTo>
                  <a:pt x="226695" y="236981"/>
                </a:lnTo>
                <a:lnTo>
                  <a:pt x="178523" y="121412"/>
                </a:lnTo>
                <a:lnTo>
                  <a:pt x="216039" y="105791"/>
                </a:lnTo>
                <a:lnTo>
                  <a:pt x="217030" y="105283"/>
                </a:lnTo>
                <a:lnTo>
                  <a:pt x="218020" y="102362"/>
                </a:lnTo>
                <a:lnTo>
                  <a:pt x="217398" y="99441"/>
                </a:lnTo>
                <a:lnTo>
                  <a:pt x="216446" y="96900"/>
                </a:lnTo>
                <a:lnTo>
                  <a:pt x="214807" y="93599"/>
                </a:lnTo>
                <a:lnTo>
                  <a:pt x="212559" y="90931"/>
                </a:lnTo>
                <a:lnTo>
                  <a:pt x="209765" y="90805"/>
                </a:lnTo>
                <a:lnTo>
                  <a:pt x="117030" y="129412"/>
                </a:lnTo>
                <a:close/>
              </a:path>
              <a:path w="535520" h="310896">
                <a:moveTo>
                  <a:pt x="479348" y="116840"/>
                </a:moveTo>
                <a:lnTo>
                  <a:pt x="431304" y="1650"/>
                </a:lnTo>
                <a:lnTo>
                  <a:pt x="430288" y="381"/>
                </a:lnTo>
                <a:lnTo>
                  <a:pt x="427659" y="0"/>
                </a:lnTo>
                <a:lnTo>
                  <a:pt x="424256" y="762"/>
                </a:lnTo>
                <a:lnTo>
                  <a:pt x="421068" y="2031"/>
                </a:lnTo>
                <a:lnTo>
                  <a:pt x="416953" y="4064"/>
                </a:lnTo>
                <a:lnTo>
                  <a:pt x="413842" y="6350"/>
                </a:lnTo>
                <a:lnTo>
                  <a:pt x="413588" y="9017"/>
                </a:lnTo>
                <a:lnTo>
                  <a:pt x="465023" y="132461"/>
                </a:lnTo>
                <a:lnTo>
                  <a:pt x="466128" y="135128"/>
                </a:lnTo>
                <a:lnTo>
                  <a:pt x="467614" y="136652"/>
                </a:lnTo>
                <a:lnTo>
                  <a:pt x="471322" y="137668"/>
                </a:lnTo>
                <a:lnTo>
                  <a:pt x="474611" y="136906"/>
                </a:lnTo>
                <a:lnTo>
                  <a:pt x="533552" y="112268"/>
                </a:lnTo>
                <a:lnTo>
                  <a:pt x="534962" y="111252"/>
                </a:lnTo>
                <a:lnTo>
                  <a:pt x="535520" y="108458"/>
                </a:lnTo>
                <a:lnTo>
                  <a:pt x="534924" y="105664"/>
                </a:lnTo>
                <a:lnTo>
                  <a:pt x="533933" y="103124"/>
                </a:lnTo>
                <a:lnTo>
                  <a:pt x="532269" y="99695"/>
                </a:lnTo>
                <a:lnTo>
                  <a:pt x="530085" y="97155"/>
                </a:lnTo>
                <a:lnTo>
                  <a:pt x="527151" y="97028"/>
                </a:lnTo>
                <a:lnTo>
                  <a:pt x="479348" y="116840"/>
                </a:lnTo>
                <a:close/>
              </a:path>
              <a:path w="535520" h="310896">
                <a:moveTo>
                  <a:pt x="258673" y="71628"/>
                </a:moveTo>
                <a:lnTo>
                  <a:pt x="254977" y="72136"/>
                </a:lnTo>
                <a:lnTo>
                  <a:pt x="250710" y="73660"/>
                </a:lnTo>
                <a:lnTo>
                  <a:pt x="239826" y="78231"/>
                </a:lnTo>
                <a:lnTo>
                  <a:pt x="237947" y="78993"/>
                </a:lnTo>
                <a:lnTo>
                  <a:pt x="235483" y="82168"/>
                </a:lnTo>
                <a:lnTo>
                  <a:pt x="234543" y="86487"/>
                </a:lnTo>
                <a:lnTo>
                  <a:pt x="235750" y="89408"/>
                </a:lnTo>
                <a:lnTo>
                  <a:pt x="286842" y="211962"/>
                </a:lnTo>
                <a:lnTo>
                  <a:pt x="287807" y="213233"/>
                </a:lnTo>
                <a:lnTo>
                  <a:pt x="290372" y="213614"/>
                </a:lnTo>
                <a:lnTo>
                  <a:pt x="293763" y="212852"/>
                </a:lnTo>
                <a:lnTo>
                  <a:pt x="296913" y="211709"/>
                </a:lnTo>
                <a:lnTo>
                  <a:pt x="301155" y="209550"/>
                </a:lnTo>
                <a:lnTo>
                  <a:pt x="304266" y="207264"/>
                </a:lnTo>
                <a:lnTo>
                  <a:pt x="304558" y="204597"/>
                </a:lnTo>
                <a:lnTo>
                  <a:pt x="256184" y="88518"/>
                </a:lnTo>
                <a:lnTo>
                  <a:pt x="349808" y="186309"/>
                </a:lnTo>
                <a:lnTo>
                  <a:pt x="351053" y="187198"/>
                </a:lnTo>
                <a:lnTo>
                  <a:pt x="353796" y="187325"/>
                </a:lnTo>
                <a:lnTo>
                  <a:pt x="356908" y="186562"/>
                </a:lnTo>
                <a:lnTo>
                  <a:pt x="359613" y="185547"/>
                </a:lnTo>
                <a:lnTo>
                  <a:pt x="362153" y="184404"/>
                </a:lnTo>
                <a:lnTo>
                  <a:pt x="365467" y="182245"/>
                </a:lnTo>
                <a:lnTo>
                  <a:pt x="367106" y="179197"/>
                </a:lnTo>
                <a:lnTo>
                  <a:pt x="365493" y="42925"/>
                </a:lnTo>
                <a:lnTo>
                  <a:pt x="365709" y="42799"/>
                </a:lnTo>
                <a:lnTo>
                  <a:pt x="414083" y="159004"/>
                </a:lnTo>
                <a:lnTo>
                  <a:pt x="415112" y="160274"/>
                </a:lnTo>
                <a:lnTo>
                  <a:pt x="417728" y="160528"/>
                </a:lnTo>
                <a:lnTo>
                  <a:pt x="421208" y="159766"/>
                </a:lnTo>
                <a:lnTo>
                  <a:pt x="424268" y="158623"/>
                </a:lnTo>
                <a:lnTo>
                  <a:pt x="428459" y="156591"/>
                </a:lnTo>
                <a:lnTo>
                  <a:pt x="431520" y="154305"/>
                </a:lnTo>
                <a:lnTo>
                  <a:pt x="431812" y="151637"/>
                </a:lnTo>
                <a:lnTo>
                  <a:pt x="380720" y="28956"/>
                </a:lnTo>
                <a:lnTo>
                  <a:pt x="378574" y="25527"/>
                </a:lnTo>
                <a:lnTo>
                  <a:pt x="375920" y="23749"/>
                </a:lnTo>
                <a:lnTo>
                  <a:pt x="372910" y="23368"/>
                </a:lnTo>
                <a:lnTo>
                  <a:pt x="369735" y="24130"/>
                </a:lnTo>
                <a:lnTo>
                  <a:pt x="358317" y="28829"/>
                </a:lnTo>
                <a:lnTo>
                  <a:pt x="353948" y="31368"/>
                </a:lnTo>
                <a:lnTo>
                  <a:pt x="349872" y="37592"/>
                </a:lnTo>
                <a:lnTo>
                  <a:pt x="349250" y="45720"/>
                </a:lnTo>
                <a:lnTo>
                  <a:pt x="349669" y="158496"/>
                </a:lnTo>
                <a:lnTo>
                  <a:pt x="349161" y="158750"/>
                </a:lnTo>
                <a:lnTo>
                  <a:pt x="270814" y="77978"/>
                </a:lnTo>
                <a:lnTo>
                  <a:pt x="268008" y="75184"/>
                </a:lnTo>
                <a:lnTo>
                  <a:pt x="265188" y="73025"/>
                </a:lnTo>
                <a:lnTo>
                  <a:pt x="262039" y="72009"/>
                </a:lnTo>
                <a:lnTo>
                  <a:pt x="258673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342" y="358797"/>
            <a:ext cx="2961360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7634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Ce que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Ch</a:t>
            </a:r>
            <a:r>
              <a:rPr sz="2400" spc="4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le </a:t>
            </a:r>
            <a:r>
              <a:rPr sz="2400" spc="-2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tyle 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3023" y="358797"/>
            <a:ext cx="13645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per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7881" y="358797"/>
            <a:ext cx="19973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238509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342" y="2403475"/>
            <a:ext cx="2359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34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alider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une 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3921290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342" y="3939692"/>
            <a:ext cx="249223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cri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dans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 s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rtie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612" y="5053349"/>
            <a:ext cx="11538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&lt;s</a:t>
            </a:r>
            <a:r>
              <a:rPr sz="2700" b="1" spc="-14" baseline="4904" dirty="0" smtClean="0"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latin typeface="Courier New"/>
                <a:cs typeface="Courier New"/>
              </a:rPr>
              <a:t>pt&gt;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5592" y="4511040"/>
            <a:ext cx="3493008" cy="64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15568" y="4436364"/>
            <a:ext cx="6841235" cy="147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6"/>
              </a:spcBef>
            </a:pPr>
            <a:endParaRPr sz="900"/>
          </a:p>
          <a:p>
            <a:pPr marL="3332733" marR="279140" indent="-3240989">
              <a:lnSpc>
                <a:spcPts val="2160"/>
              </a:lnSpc>
              <a:spcBef>
                <a:spcPts val="108"/>
              </a:spcBef>
            </a:pPr>
            <a:r>
              <a:rPr sz="2700" b="1" spc="0" baseline="22886" dirty="0" smtClean="0">
                <a:latin typeface="Courier New"/>
                <a:cs typeface="Courier New"/>
              </a:rPr>
              <a:t>&lt;h</a:t>
            </a:r>
            <a:r>
              <a:rPr sz="2700" b="1" spc="-14" baseline="22886" dirty="0" smtClean="0">
                <a:latin typeface="Courier New"/>
                <a:cs typeface="Courier New"/>
              </a:rPr>
              <a:t>1</a:t>
            </a:r>
            <a:r>
              <a:rPr sz="2700" b="1" spc="0" baseline="22886" dirty="0" smtClean="0">
                <a:latin typeface="Courier New"/>
                <a:cs typeface="Courier New"/>
              </a:rPr>
              <a:t>&gt;</a:t>
            </a:r>
            <a:r>
              <a:rPr sz="2700" b="1" spc="-14" baseline="22886" dirty="0" smtClean="0">
                <a:latin typeface="Courier New"/>
                <a:cs typeface="Courier New"/>
              </a:rPr>
              <a:t>M</a:t>
            </a:r>
            <a:r>
              <a:rPr sz="2700" b="1" spc="0" baseline="22886" dirty="0" smtClean="0">
                <a:latin typeface="Courier New"/>
                <a:cs typeface="Courier New"/>
              </a:rPr>
              <a:t>a </a:t>
            </a:r>
            <a:r>
              <a:rPr sz="2700" b="1" spc="-14" baseline="22886" dirty="0" smtClean="0">
                <a:latin typeface="Courier New"/>
                <a:cs typeface="Courier New"/>
              </a:rPr>
              <a:t>p</a:t>
            </a:r>
            <a:r>
              <a:rPr sz="2700" b="1" spc="0" baseline="22886" dirty="0" smtClean="0">
                <a:latin typeface="Courier New"/>
                <a:cs typeface="Courier New"/>
              </a:rPr>
              <a:t>a</a:t>
            </a:r>
            <a:r>
              <a:rPr sz="2700" b="1" spc="-14" baseline="22886" dirty="0" smtClean="0">
                <a:latin typeface="Courier New"/>
                <a:cs typeface="Courier New"/>
              </a:rPr>
              <a:t>g</a:t>
            </a:r>
            <a:r>
              <a:rPr sz="2700" b="1" spc="0" baseline="22886" dirty="0" smtClean="0">
                <a:latin typeface="Courier New"/>
                <a:cs typeface="Courier New"/>
              </a:rPr>
              <a:t>e</a:t>
            </a:r>
            <a:r>
              <a:rPr sz="2700" b="1" spc="-14" baseline="22886" dirty="0" smtClean="0">
                <a:latin typeface="Courier New"/>
                <a:cs typeface="Courier New"/>
              </a:rPr>
              <a:t> </a:t>
            </a:r>
            <a:r>
              <a:rPr sz="2700" b="1" spc="0" baseline="22886" dirty="0" smtClean="0">
                <a:latin typeface="Courier New"/>
                <a:cs typeface="Courier New"/>
              </a:rPr>
              <a:t>W</a:t>
            </a:r>
            <a:r>
              <a:rPr sz="2700" b="1" spc="-14" baseline="22886" dirty="0" smtClean="0">
                <a:latin typeface="Courier New"/>
                <a:cs typeface="Courier New"/>
              </a:rPr>
              <a:t>e</a:t>
            </a:r>
            <a:r>
              <a:rPr sz="2700" b="1" spc="0" baseline="22886" dirty="0" smtClean="0">
                <a:latin typeface="Courier New"/>
                <a:cs typeface="Courier New"/>
              </a:rPr>
              <a:t>b</a:t>
            </a:r>
            <a:r>
              <a:rPr sz="2700" b="1" spc="-14" baseline="22886" dirty="0" smtClean="0">
                <a:latin typeface="Courier New"/>
                <a:cs typeface="Courier New"/>
              </a:rPr>
              <a:t>&lt;</a:t>
            </a:r>
            <a:r>
              <a:rPr sz="2700" b="1" spc="0" baseline="22886" dirty="0" smtClean="0">
                <a:latin typeface="Courier New"/>
                <a:cs typeface="Courier New"/>
              </a:rPr>
              <a:t>/h</a:t>
            </a:r>
            <a:r>
              <a:rPr sz="2700" b="1" spc="-14" baseline="22886" dirty="0" smtClean="0">
                <a:latin typeface="Courier New"/>
                <a:cs typeface="Courier New"/>
              </a:rPr>
              <a:t>1</a:t>
            </a:r>
            <a:r>
              <a:rPr sz="2700" b="1" spc="0" baseline="22886" dirty="0" smtClean="0">
                <a:latin typeface="Courier New"/>
                <a:cs typeface="Courier New"/>
              </a:rPr>
              <a:t>&gt;  </a:t>
            </a:r>
            <a:r>
              <a:rPr sz="2700" b="1" spc="779" baseline="22886" dirty="0" smtClean="0">
                <a:latin typeface="Courier New"/>
                <a:cs typeface="Courier New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(</a:t>
            </a:r>
            <a:r>
              <a:rPr sz="1800" i="1" spc="-9" dirty="0" smtClean="0">
                <a:latin typeface="Calibri"/>
                <a:cs typeface="Calibri"/>
              </a:rPr>
              <a:t>a</a:t>
            </a:r>
            <a:r>
              <a:rPr sz="1800" i="1" spc="-14" dirty="0" smtClean="0">
                <a:latin typeface="Calibri"/>
                <a:cs typeface="Calibri"/>
              </a:rPr>
              <a:t>t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on,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un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que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penda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 c</a:t>
            </a:r>
            <a:r>
              <a:rPr sz="1800" i="1" spc="-4" dirty="0" smtClean="0">
                <a:latin typeface="Calibri"/>
                <a:cs typeface="Calibri"/>
              </a:rPr>
              <a:t>h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ge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 page..</a:t>
            </a:r>
            <a:r>
              <a:rPr sz="1800" i="1" spc="4" dirty="0" smtClean="0">
                <a:latin typeface="Calibri"/>
                <a:cs typeface="Calibri"/>
              </a:rPr>
              <a:t>.</a:t>
            </a:r>
            <a:r>
              <a:rPr sz="1800" i="1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744">
              <a:lnSpc>
                <a:spcPct val="94401"/>
              </a:lnSpc>
              <a:spcBef>
                <a:spcPts val="1604"/>
              </a:spcBef>
            </a:pPr>
            <a:r>
              <a:rPr sz="1800" b="1" spc="0" dirty="0" smtClean="0">
                <a:latin typeface="Courier New"/>
                <a:cs typeface="Courier New"/>
              </a:rPr>
              <a:t>do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wr</a:t>
            </a:r>
            <a:r>
              <a:rPr sz="1800" b="1" spc="0" dirty="0" smtClean="0">
                <a:latin typeface="Courier New"/>
                <a:cs typeface="Courier New"/>
              </a:rPr>
              <a:t>it</a:t>
            </a:r>
            <a:r>
              <a:rPr sz="1800" b="1" spc="-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&lt;p</a:t>
            </a:r>
            <a:r>
              <a:rPr sz="1800" b="1" spc="-14" dirty="0" smtClean="0">
                <a:latin typeface="Courier New"/>
                <a:cs typeface="Courier New"/>
              </a:rPr>
              <a:t>&gt;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J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v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Sc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pt</a:t>
            </a: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ip</a:t>
            </a:r>
            <a:r>
              <a:rPr sz="1800" b="1" spc="-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752" y="3285743"/>
            <a:ext cx="7757159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if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!</a:t>
            </a:r>
            <a:r>
              <a:rPr sz="1800" b="1" spc="0" dirty="0" smtClean="0">
                <a:latin typeface="Courier New"/>
                <a:cs typeface="Courier New"/>
              </a:rPr>
              <a:t>ve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fi</a:t>
            </a:r>
            <a:r>
              <a:rPr sz="1800" b="1" spc="0" dirty="0" smtClean="0">
                <a:latin typeface="Courier New"/>
                <a:cs typeface="Courier New"/>
              </a:rPr>
              <a:t>eE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ee</a:t>
            </a:r>
            <a:r>
              <a:rPr sz="1800" b="1" spc="-14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x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)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{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l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4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En</a:t>
            </a:r>
            <a:r>
              <a:rPr sz="1800" b="1" spc="0" dirty="0" smtClean="0">
                <a:latin typeface="Courier New"/>
                <a:cs typeface="Courier New"/>
              </a:rPr>
              <a:t>tr</a:t>
            </a:r>
            <a:r>
              <a:rPr sz="1800" b="1" spc="-14" dirty="0" smtClean="0">
                <a:latin typeface="Courier New"/>
                <a:cs typeface="Courier New"/>
              </a:rPr>
              <a:t>é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non</a:t>
            </a:r>
            <a:r>
              <a:rPr sz="1800" b="1" spc="-14" dirty="0" smtClean="0">
                <a:latin typeface="Courier New"/>
                <a:cs typeface="Courier New"/>
              </a:rPr>
              <a:t> co</a:t>
            </a:r>
            <a:r>
              <a:rPr sz="1800" b="1" spc="0" dirty="0" smtClean="0">
                <a:latin typeface="Courier New"/>
                <a:cs typeface="Courier New"/>
              </a:rPr>
              <a:t>nf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e"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752" y="2781300"/>
            <a:ext cx="6893052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if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sN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4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(x</a:t>
            </a:r>
            <a:r>
              <a:rPr sz="1800" b="1" spc="0" dirty="0" smtClean="0">
                <a:latin typeface="Courier New"/>
                <a:cs typeface="Courier New"/>
              </a:rPr>
              <a:t>))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{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le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9" dirty="0" smtClean="0">
                <a:latin typeface="Courier New"/>
                <a:cs typeface="Courier New"/>
              </a:rPr>
              <a:t>("</a:t>
            </a:r>
            <a:r>
              <a:rPr sz="1800" b="1" spc="0" dirty="0" smtClean="0">
                <a:latin typeface="Courier New"/>
                <a:cs typeface="Courier New"/>
              </a:rPr>
              <a:t>Non 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umér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-9" dirty="0" smtClean="0">
                <a:latin typeface="Courier New"/>
                <a:cs typeface="Courier New"/>
              </a:rPr>
              <a:t>q</a:t>
            </a:r>
            <a:r>
              <a:rPr sz="1800" b="1" spc="0" dirty="0" smtClean="0">
                <a:latin typeface="Courier New"/>
                <a:cs typeface="Courier New"/>
              </a:rPr>
              <a:t>ue..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")};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904" y="1629156"/>
            <a:ext cx="8279892" cy="64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 marR="641624">
              <a:lnSpc>
                <a:spcPts val="2039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x=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um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t.</a:t>
            </a:r>
            <a:r>
              <a:rPr sz="1800" b="1" spc="0" dirty="0" smtClean="0">
                <a:latin typeface="Courier New"/>
                <a:cs typeface="Courier New"/>
              </a:rPr>
              <a:t>ge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tB</a:t>
            </a:r>
            <a:r>
              <a:rPr sz="1800" b="1" spc="0" dirty="0" smtClean="0">
                <a:latin typeface="Courier New"/>
                <a:cs typeface="Courier New"/>
              </a:rPr>
              <a:t>yI</a:t>
            </a:r>
            <a:r>
              <a:rPr sz="1800" b="1" spc="-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dem</a:t>
            </a:r>
            <a:r>
              <a:rPr sz="1800" b="1" spc="-9" dirty="0" smtClean="0">
                <a:latin typeface="Courier New"/>
                <a:cs typeface="Courier New"/>
              </a:rPr>
              <a:t>o"</a:t>
            </a:r>
            <a:r>
              <a:rPr sz="1800" b="1" spc="0" dirty="0" smtClean="0">
                <a:latin typeface="Courier New"/>
                <a:cs typeface="Courier New"/>
              </a:rPr>
              <a:t>)</a:t>
            </a:r>
            <a:r>
              <a:rPr sz="1800" b="1" spc="1070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Tr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ve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lé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 </a:t>
            </a:r>
            <a:endParaRPr sz="1800">
              <a:latin typeface="Courier New"/>
              <a:cs typeface="Courier New"/>
            </a:endParaRPr>
          </a:p>
          <a:p>
            <a:pPr marL="91135" marR="641624">
              <a:lnSpc>
                <a:spcPts val="2039"/>
              </a:lnSpc>
              <a:spcBef>
                <a:spcPts val="122"/>
              </a:spcBef>
            </a:pPr>
            <a:r>
              <a:rPr sz="1800" b="1" spc="0" dirty="0" smtClean="0">
                <a:latin typeface="Courier New"/>
                <a:cs typeface="Courier New"/>
              </a:rPr>
              <a:t>x.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y</a:t>
            </a:r>
            <a:r>
              <a:rPr sz="1800" b="1" spc="0" dirty="0" smtClean="0">
                <a:latin typeface="Courier New"/>
                <a:cs typeface="Courier New"/>
              </a:rPr>
              <a:t>le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ol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4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#</a:t>
            </a:r>
            <a:r>
              <a:rPr sz="1800" b="1" spc="0" dirty="0" smtClean="0">
                <a:latin typeface="Courier New"/>
                <a:cs typeface="Courier New"/>
              </a:rPr>
              <a:t>ff</a:t>
            </a:r>
            <a:r>
              <a:rPr sz="1800" b="1" spc="-14" dirty="0" smtClean="0">
                <a:latin typeface="Courier New"/>
                <a:cs typeface="Courier New"/>
              </a:rPr>
              <a:t>0</a:t>
            </a:r>
            <a:r>
              <a:rPr sz="1800" b="1" spc="0" dirty="0" smtClean="0">
                <a:latin typeface="Courier New"/>
                <a:cs typeface="Courier New"/>
              </a:rPr>
              <a:t>0</a:t>
            </a:r>
            <a:r>
              <a:rPr sz="1800" b="1" spc="-14" dirty="0" smtClean="0">
                <a:latin typeface="Courier New"/>
                <a:cs typeface="Courier New"/>
              </a:rPr>
              <a:t>00</a:t>
            </a:r>
            <a:r>
              <a:rPr sz="1800" b="1" spc="0" dirty="0" smtClean="0">
                <a:latin typeface="Courier New"/>
                <a:cs typeface="Courier New"/>
              </a:rPr>
              <a:t>";         </a:t>
            </a:r>
            <a:r>
              <a:rPr sz="1800" b="1" spc="102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Ch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ge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 s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758" y="2555621"/>
            <a:ext cx="173383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spc="-64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6000" b="1" spc="-29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6000" b="1" spc="-44" baseline="3413" dirty="0" smtClean="0">
                <a:solidFill>
                  <a:srgbClr val="1F487C"/>
                </a:solidFill>
                <a:latin typeface="Calibri"/>
                <a:cs typeface="Calibri"/>
              </a:rPr>
              <a:t>ta</a:t>
            </a:r>
            <a:r>
              <a:rPr sz="6000" b="1" spc="-100" baseline="3413" dirty="0" smtClean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312" y="4735068"/>
            <a:ext cx="6984492" cy="627888"/>
          </a:xfrm>
          <a:custGeom>
            <a:avLst/>
            <a:gdLst/>
            <a:ahLst/>
            <a:cxnLst/>
            <a:rect l="l" t="t" r="r" b="b"/>
            <a:pathLst>
              <a:path w="6984492" h="627888">
                <a:moveTo>
                  <a:pt x="0" y="627887"/>
                </a:moveTo>
                <a:lnTo>
                  <a:pt x="6984492" y="627887"/>
                </a:lnTo>
                <a:lnTo>
                  <a:pt x="6984492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2312" y="4735068"/>
            <a:ext cx="6984492" cy="627888"/>
          </a:xfrm>
          <a:custGeom>
            <a:avLst/>
            <a:gdLst/>
            <a:ahLst/>
            <a:cxnLst/>
            <a:rect l="l" t="t" r="r" b="b"/>
            <a:pathLst>
              <a:path w="6984492" h="627888">
                <a:moveTo>
                  <a:pt x="0" y="627887"/>
                </a:moveTo>
                <a:lnTo>
                  <a:pt x="6984492" y="627887"/>
                </a:lnTo>
                <a:lnTo>
                  <a:pt x="6984492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312" y="2636520"/>
            <a:ext cx="6047232" cy="649224"/>
          </a:xfrm>
          <a:custGeom>
            <a:avLst/>
            <a:gdLst/>
            <a:ahLst/>
            <a:cxnLst/>
            <a:rect l="l" t="t" r="r" b="b"/>
            <a:pathLst>
              <a:path w="6047232" h="649224">
                <a:moveTo>
                  <a:pt x="0" y="649224"/>
                </a:moveTo>
                <a:lnTo>
                  <a:pt x="6047232" y="649224"/>
                </a:lnTo>
                <a:lnTo>
                  <a:pt x="6047232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2312" y="2636520"/>
            <a:ext cx="6047232" cy="649224"/>
          </a:xfrm>
          <a:custGeom>
            <a:avLst/>
            <a:gdLst/>
            <a:ahLst/>
            <a:cxnLst/>
            <a:rect l="l" t="t" r="r" b="b"/>
            <a:pathLst>
              <a:path w="6047232" h="649224">
                <a:moveTo>
                  <a:pt x="0" y="649224"/>
                </a:moveTo>
                <a:lnTo>
                  <a:pt x="6047232" y="649224"/>
                </a:lnTo>
                <a:lnTo>
                  <a:pt x="6047232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48862" y="358797"/>
            <a:ext cx="15158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1232662"/>
            <a:ext cx="29298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Com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 C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et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 J</a:t>
            </a:r>
            <a:r>
              <a:rPr sz="3600" spc="-29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3518" y="1232662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214" y="1634259"/>
            <a:ext cx="205297" cy="101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1649628"/>
            <a:ext cx="2019792" cy="101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Des po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-</a:t>
            </a:r>
            <a:r>
              <a:rPr sz="3000" spc="-4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gules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Des acco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ades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66550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4" y="3683889"/>
            <a:ext cx="21478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Com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 J</a:t>
            </a:r>
            <a:r>
              <a:rPr sz="3600" spc="-29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14" y="4085486"/>
            <a:ext cx="205297" cy="635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9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4100855"/>
            <a:ext cx="6345770" cy="639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52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tructu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</a:t>
            </a:r>
            <a:r>
              <a:rPr sz="3000" spc="-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ô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-25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r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plus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in)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47"/>
              </a:spcBef>
            </a:pP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+</a:t>
            </a:r>
            <a:r>
              <a:rPr sz="2000" spc="-759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onc</a:t>
            </a:r>
            <a:r>
              <a:rPr sz="2000" spc="-29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én</a:t>
            </a:r>
            <a:r>
              <a:rPr sz="2000" spc="-1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tion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c</a:t>
            </a:r>
            <a:r>
              <a:rPr sz="2000" spc="9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aînes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c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è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4735068"/>
            <a:ext cx="6984492" cy="627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 marR="5813">
              <a:lnSpc>
                <a:spcPts val="2265"/>
              </a:lnSpc>
              <a:spcBef>
                <a:spcPts val="120"/>
              </a:spcBef>
            </a:pPr>
            <a:r>
              <a:rPr sz="2000" spc="0" dirty="0" smtClean="0">
                <a:latin typeface="Courier New"/>
                <a:cs typeface="Courier New"/>
              </a:rPr>
              <a:t>x = 5 + 5;   // 10     x = "5" + "5"; // "55" </a:t>
            </a:r>
            <a:endParaRPr sz="2000">
              <a:latin typeface="Courier New"/>
              <a:cs typeface="Courier New"/>
            </a:endParaRPr>
          </a:p>
          <a:p>
            <a:pPr marL="77419" marR="5813">
              <a:lnSpc>
                <a:spcPts val="2265"/>
              </a:lnSpc>
              <a:spcBef>
                <a:spcPts val="133"/>
              </a:spcBef>
            </a:pPr>
            <a:r>
              <a:rPr sz="2000" spc="0" dirty="0" smtClean="0">
                <a:latin typeface="Courier New"/>
                <a:cs typeface="Courier New"/>
              </a:rPr>
              <a:t>x = 5 + "5"; // "55"   x = "5" + 5; // "55"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2636520"/>
            <a:ext cx="6047232" cy="649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220"/>
              </a:spcBef>
            </a:pPr>
            <a:r>
              <a:rPr sz="2000" spc="0" dirty="0" smtClean="0">
                <a:latin typeface="Courier New"/>
                <a:cs typeface="Courier New"/>
              </a:rPr>
              <a:t>+ - * / % ++ -- = += -= *= /= %= == !=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&lt; &gt; &lt;= &gt;= &amp;&amp; || ! ?: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3604" y="4233672"/>
            <a:ext cx="6553200" cy="368807"/>
          </a:xfrm>
          <a:custGeom>
            <a:avLst/>
            <a:gdLst/>
            <a:ahLst/>
            <a:cxnLst/>
            <a:rect l="l" t="t" r="r" b="b"/>
            <a:pathLst>
              <a:path w="6553200" h="368807">
                <a:moveTo>
                  <a:pt x="0" y="368807"/>
                </a:moveTo>
                <a:lnTo>
                  <a:pt x="6553200" y="368807"/>
                </a:lnTo>
                <a:lnTo>
                  <a:pt x="65532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3604" y="4233672"/>
            <a:ext cx="6553200" cy="368807"/>
          </a:xfrm>
          <a:custGeom>
            <a:avLst/>
            <a:gdLst/>
            <a:ahLst/>
            <a:cxnLst/>
            <a:rect l="l" t="t" r="r" b="b"/>
            <a:pathLst>
              <a:path w="6553200" h="368807">
                <a:moveTo>
                  <a:pt x="0" y="368807"/>
                </a:moveTo>
                <a:lnTo>
                  <a:pt x="6553200" y="368807"/>
                </a:lnTo>
                <a:lnTo>
                  <a:pt x="65532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3604" y="4869180"/>
            <a:ext cx="6553200" cy="504444"/>
          </a:xfrm>
          <a:custGeom>
            <a:avLst/>
            <a:gdLst/>
            <a:ahLst/>
            <a:cxnLst/>
            <a:rect l="l" t="t" r="r" b="b"/>
            <a:pathLst>
              <a:path w="6553200" h="504444">
                <a:moveTo>
                  <a:pt x="0" y="504444"/>
                </a:moveTo>
                <a:lnTo>
                  <a:pt x="6553200" y="504444"/>
                </a:lnTo>
                <a:lnTo>
                  <a:pt x="65532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3604" y="4869180"/>
            <a:ext cx="6553200" cy="504444"/>
          </a:xfrm>
          <a:custGeom>
            <a:avLst/>
            <a:gdLst/>
            <a:ahLst/>
            <a:cxnLst/>
            <a:rect l="l" t="t" r="r" b="b"/>
            <a:pathLst>
              <a:path w="6553200" h="504444">
                <a:moveTo>
                  <a:pt x="0" y="504444"/>
                </a:moveTo>
                <a:lnTo>
                  <a:pt x="6553200" y="504444"/>
                </a:lnTo>
                <a:lnTo>
                  <a:pt x="65532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48862" y="358797"/>
            <a:ext cx="15158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14" y="11487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5914" y="1167129"/>
            <a:ext cx="22545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3600" spc="-134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ari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bles : </a:t>
            </a:r>
            <a:r>
              <a:rPr sz="3300" spc="0" baseline="4012" dirty="0" smtClean="0">
                <a:latin typeface="Courier New"/>
                <a:cs typeface="Courier New"/>
              </a:rPr>
              <a:t>var</a:t>
            </a:r>
            <a:r>
              <a:rPr sz="3300" spc="-24" baseline="4012" dirty="0" smtClean="0">
                <a:latin typeface="Courier New"/>
                <a:cs typeface="Courier New"/>
              </a:rPr>
              <a:t> </a:t>
            </a:r>
            <a:r>
              <a:rPr sz="3300" spc="0" baseline="4012" dirty="0" smtClean="0">
                <a:latin typeface="Courier New"/>
                <a:cs typeface="Courier New"/>
              </a:rPr>
              <a:t>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8632" y="1190768"/>
            <a:ext cx="234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5255" y="1190768"/>
            <a:ext cx="5693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10;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214" y="1506243"/>
            <a:ext cx="205297" cy="1193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031" y="1521612"/>
            <a:ext cx="4533880" cy="890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-5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as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ty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able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à la décl</a:t>
            </a:r>
            <a:r>
              <a:rPr sz="3000" spc="-4" baseline="2730" dirty="0" smtClean="0">
                <a:latin typeface="Calibri"/>
                <a:cs typeface="Calibri"/>
              </a:rPr>
              <a:t>a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</a:t>
            </a:r>
            <a:r>
              <a:rPr sz="3000" spc="-4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spc="-104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ar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ables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lo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al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au bl</a:t>
            </a:r>
            <a:r>
              <a:rPr sz="3000" spc="-4" baseline="1365" dirty="0" smtClean="0">
                <a:latin typeface="Calibri"/>
                <a:cs typeface="Calibri"/>
              </a:rPr>
              <a:t>o</a:t>
            </a:r>
            <a:r>
              <a:rPr sz="3000" spc="0" baseline="1365" dirty="0" smtClean="0">
                <a:latin typeface="Calibri"/>
                <a:cs typeface="Calibri"/>
              </a:rPr>
              <a:t>c 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ou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19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Les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ar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ables</a:t>
            </a:r>
            <a:r>
              <a:rPr sz="3000" spc="1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non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dé</a:t>
            </a:r>
            <a:r>
              <a:rPr sz="3000" spc="4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la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ées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so</a:t>
            </a:r>
            <a:r>
              <a:rPr sz="3000" spc="-25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 </a:t>
            </a:r>
            <a:r>
              <a:rPr sz="3000" spc="4" baseline="1365" dirty="0" smtClean="0">
                <a:latin typeface="Calibri"/>
                <a:cs typeface="Calibri"/>
              </a:rPr>
              <a:t>c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éées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à la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4983" y="2119629"/>
            <a:ext cx="422808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sz="3000" spc="19" baseline="2730" dirty="0" smtClean="0">
                <a:latin typeface="Calibri"/>
                <a:cs typeface="Calibri"/>
              </a:rPr>
              <a:t>1</a:t>
            </a:r>
            <a:r>
              <a:rPr sz="1950" spc="0" baseline="29407" dirty="0" smtClean="0">
                <a:latin typeface="Calibri"/>
                <a:cs typeface="Calibri"/>
              </a:rPr>
              <a:t>è</a:t>
            </a:r>
            <a:r>
              <a:rPr sz="1950" spc="-9" baseline="29407" dirty="0" smtClean="0">
                <a:latin typeface="Calibri"/>
                <a:cs typeface="Calibri"/>
              </a:rPr>
              <a:t>r</a:t>
            </a:r>
            <a:r>
              <a:rPr sz="1950" spc="0" baseline="29407" dirty="0" smtClean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6874" y="2131822"/>
            <a:ext cx="12100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-14" baseline="2730" dirty="0" smtClean="0"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latin typeface="Calibri"/>
                <a:cs typeface="Calibri"/>
              </a:rPr>
              <a:t>f</a:t>
            </a:r>
            <a:r>
              <a:rPr sz="3000" b="1" spc="-29" baseline="2730" dirty="0" smtClean="0"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latin typeface="Calibri"/>
                <a:cs typeface="Calibri"/>
              </a:rPr>
              <a:t>ec</a:t>
            </a:r>
            <a:r>
              <a:rPr sz="3000" b="1" spc="-25" baseline="2730" dirty="0" smtClean="0">
                <a:latin typeface="Calibri"/>
                <a:cs typeface="Calibri"/>
              </a:rPr>
              <a:t>t</a:t>
            </a:r>
            <a:r>
              <a:rPr sz="3000" b="1" spc="-29" baseline="2730" dirty="0" smtClean="0"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031" y="2435098"/>
            <a:ext cx="76064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5 types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ables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en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erne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b</a:t>
            </a:r>
            <a:r>
              <a:rPr sz="3000" spc="0" baseline="2730" dirty="0" smtClean="0">
                <a:latin typeface="Calibri"/>
                <a:cs typeface="Calibri"/>
              </a:rPr>
              <a:t>ool</a:t>
            </a:r>
            <a:r>
              <a:rPr sz="3000" spc="-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en,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nomb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e,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2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b="1" spc="-34" baseline="2730" dirty="0" smtClean="0"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latin typeface="Calibri"/>
                <a:cs typeface="Calibri"/>
              </a:rPr>
              <a:t>on</a:t>
            </a:r>
            <a:r>
              <a:rPr sz="3000" b="1" spc="4" baseline="2730" dirty="0" smtClean="0">
                <a:latin typeface="Calibri"/>
                <a:cs typeface="Calibri"/>
              </a:rPr>
              <a:t>c</a:t>
            </a:r>
            <a:r>
              <a:rPr sz="3000" b="1" spc="0" baseline="2730" dirty="0" smtClean="0">
                <a:latin typeface="Calibri"/>
                <a:cs typeface="Calibri"/>
              </a:rPr>
              <a:t>tio</a:t>
            </a:r>
            <a:r>
              <a:rPr sz="3000" b="1" spc="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latin typeface="Calibri"/>
                <a:cs typeface="Calibri"/>
              </a:rPr>
              <a:t>ob</a:t>
            </a:r>
            <a:r>
              <a:rPr sz="3000" b="1" spc="9" baseline="2730" dirty="0" smtClean="0">
                <a:latin typeface="Calibri"/>
                <a:cs typeface="Calibri"/>
              </a:rPr>
              <a:t>j</a:t>
            </a:r>
            <a:r>
              <a:rPr sz="3000" b="1" spc="-14" baseline="2730" dirty="0" smtClean="0">
                <a:latin typeface="Calibri"/>
                <a:cs typeface="Calibri"/>
              </a:rPr>
              <a:t>e</a:t>
            </a:r>
            <a:r>
              <a:rPr sz="3000" b="1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214" y="327344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7031" y="3288792"/>
            <a:ext cx="2100416" cy="28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4096" dirty="0" smtClean="0">
                <a:latin typeface="Calibri"/>
                <a:cs typeface="Calibri"/>
              </a:rPr>
              <a:t>O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é</a:t>
            </a:r>
            <a:r>
              <a:rPr sz="3000" spc="-39" baseline="4096" dirty="0" smtClean="0">
                <a:latin typeface="Calibri"/>
                <a:cs typeface="Calibri"/>
              </a:rPr>
              <a:t>r</a:t>
            </a:r>
            <a:r>
              <a:rPr sz="3000" spc="-25" baseline="4096" dirty="0" smtClean="0">
                <a:latin typeface="Calibri"/>
                <a:cs typeface="Calibri"/>
              </a:rPr>
              <a:t>at</a:t>
            </a:r>
            <a:r>
              <a:rPr sz="3000" spc="0" baseline="4096" dirty="0" smtClean="0">
                <a:latin typeface="Calibri"/>
                <a:cs typeface="Calibri"/>
              </a:rPr>
              <a:t>eur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typeof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214" y="382208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3837431"/>
            <a:ext cx="4818337" cy="28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4096" dirty="0" smtClean="0">
                <a:latin typeface="Calibri"/>
                <a:cs typeface="Calibri"/>
              </a:rPr>
              <a:t>O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é</a:t>
            </a:r>
            <a:r>
              <a:rPr sz="3000" spc="-39" baseline="4096" dirty="0" smtClean="0">
                <a:latin typeface="Calibri"/>
                <a:cs typeface="Calibri"/>
              </a:rPr>
              <a:t>r</a:t>
            </a:r>
            <a:r>
              <a:rPr sz="3000" spc="-25" baseline="4096" dirty="0" smtClean="0">
                <a:latin typeface="Calibri"/>
                <a:cs typeface="Calibri"/>
              </a:rPr>
              <a:t>at</a:t>
            </a:r>
            <a:r>
              <a:rPr sz="3000" spc="0" baseline="4096" dirty="0" smtClean="0">
                <a:latin typeface="Calibri"/>
                <a:cs typeface="Calibri"/>
              </a:rPr>
              <a:t>eur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===</a:t>
            </a:r>
            <a:r>
              <a:rPr sz="3000" spc="-754" baseline="4413" dirty="0" smtClean="0"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po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r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29" baseline="4096" dirty="0" smtClean="0">
                <a:latin typeface="Calibri"/>
                <a:cs typeface="Calibri"/>
              </a:rPr>
              <a:t>s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er</a:t>
            </a:r>
            <a:r>
              <a:rPr sz="3000" spc="25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la </a:t>
            </a:r>
            <a:r>
              <a:rPr sz="3000" spc="-29" baseline="4096" dirty="0" smtClean="0">
                <a:latin typeface="Calibri"/>
                <a:cs typeface="Calibri"/>
              </a:rPr>
              <a:t>v</a:t>
            </a:r>
            <a:r>
              <a:rPr sz="3000" spc="0" baseline="4096" dirty="0" smtClean="0">
                <a:latin typeface="Calibri"/>
                <a:cs typeface="Calibri"/>
              </a:rPr>
              <a:t>al</a:t>
            </a:r>
            <a:r>
              <a:rPr sz="3000" spc="-4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ur </a:t>
            </a:r>
            <a:r>
              <a:rPr sz="3000" spc="-9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t le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ty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719" y="436466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214" y="4646946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31" y="4662297"/>
            <a:ext cx="23449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xp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ions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ég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è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494378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370" y="5180476"/>
            <a:ext cx="29280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var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-9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e =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-9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ch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74" y="5180476"/>
            <a:ext cx="29267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9" baseline="4904" dirty="0" smtClean="0">
                <a:latin typeface="Courier New"/>
                <a:cs typeface="Courier New"/>
              </a:rPr>
              <a:t>(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tr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tc</a:t>
            </a:r>
            <a:r>
              <a:rPr sz="2700" spc="-9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latin typeface="Courier New"/>
                <a:cs typeface="Courier New"/>
              </a:rPr>
              <a:t>re</a:t>
            </a:r>
            <a:r>
              <a:rPr sz="2700" spc="0" baseline="4904" dirty="0" smtClean="0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604" y="4869180"/>
            <a:ext cx="65532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7"/>
              </a:spcBef>
            </a:pPr>
            <a:endParaRPr sz="600"/>
          </a:p>
          <a:p>
            <a:pPr marL="45465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var</a:t>
            </a:r>
            <a:r>
              <a:rPr sz="1800" spc="-14" dirty="0" smtClean="0">
                <a:latin typeface="Courier New"/>
                <a:cs typeface="Courier New"/>
              </a:rPr>
              <a:t> s</a:t>
            </a:r>
            <a:r>
              <a:rPr sz="1800" spc="0" dirty="0" smtClean="0">
                <a:latin typeface="Courier New"/>
                <a:cs typeface="Courier New"/>
              </a:rPr>
              <a:t>tr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= 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Po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ech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latin typeface="Courier New"/>
                <a:cs typeface="Courier New"/>
              </a:rPr>
              <a:t>Pa</a:t>
            </a:r>
            <a:r>
              <a:rPr sz="1800" spc="0" dirty="0" smtClean="0">
                <a:latin typeface="Courier New"/>
                <a:cs typeface="Courier New"/>
              </a:rPr>
              <a:t>ri</a:t>
            </a:r>
            <a:r>
              <a:rPr sz="1800" spc="-9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-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ud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3604" y="4233672"/>
            <a:ext cx="6553200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45465">
              <a:lnSpc>
                <a:spcPts val="1814"/>
              </a:lnSpc>
              <a:spcBef>
                <a:spcPts val="90"/>
              </a:spcBef>
            </a:pPr>
            <a:r>
              <a:rPr sz="2700" spc="0" baseline="-1634" dirty="0" smtClean="0">
                <a:latin typeface="Courier New"/>
                <a:cs typeface="Courier New"/>
              </a:rPr>
              <a:t>10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==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"</a:t>
            </a:r>
            <a:r>
              <a:rPr sz="2700" spc="-14" baseline="-1634" dirty="0" smtClean="0">
                <a:latin typeface="Courier New"/>
                <a:cs typeface="Courier New"/>
              </a:rPr>
              <a:t>1</a:t>
            </a:r>
            <a:r>
              <a:rPr sz="2700" spc="0" baseline="-1634" dirty="0" smtClean="0">
                <a:latin typeface="Courier New"/>
                <a:cs typeface="Courier New"/>
              </a:rPr>
              <a:t>0</a:t>
            </a:r>
            <a:r>
              <a:rPr sz="2700" spc="-14" baseline="-1634" dirty="0" smtClean="0">
                <a:latin typeface="Courier New"/>
                <a:cs typeface="Courier New"/>
              </a:rPr>
              <a:t>"</a:t>
            </a:r>
            <a:r>
              <a:rPr sz="2700" spc="0" baseline="-1634" dirty="0" smtClean="0">
                <a:latin typeface="Courier New"/>
                <a:cs typeface="Courier New"/>
              </a:rPr>
              <a:t>;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// </a:t>
            </a:r>
            <a:r>
              <a:rPr sz="2700" spc="-14" baseline="-1634" dirty="0" smtClean="0">
                <a:latin typeface="Courier New"/>
                <a:cs typeface="Courier New"/>
              </a:rPr>
              <a:t>t</a:t>
            </a:r>
            <a:r>
              <a:rPr sz="2700" spc="0" baseline="-1634" dirty="0" smtClean="0">
                <a:latin typeface="Courier New"/>
                <a:cs typeface="Courier New"/>
              </a:rPr>
              <a:t>rue  </a:t>
            </a:r>
            <a:r>
              <a:rPr sz="2700" spc="1045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10</a:t>
            </a:r>
            <a:r>
              <a:rPr sz="2700" spc="-14" baseline="-1634" dirty="0" smtClean="0">
                <a:latin typeface="Courier New"/>
                <a:cs typeface="Courier New"/>
              </a:rPr>
              <a:t> =</a:t>
            </a:r>
            <a:r>
              <a:rPr sz="2700" spc="0" baseline="-1634" dirty="0" smtClean="0">
                <a:latin typeface="Courier New"/>
                <a:cs typeface="Courier New"/>
              </a:rPr>
              <a:t>==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"</a:t>
            </a:r>
            <a:r>
              <a:rPr sz="2700" spc="-14" baseline="-1634" dirty="0" smtClean="0">
                <a:latin typeface="Courier New"/>
                <a:cs typeface="Courier New"/>
              </a:rPr>
              <a:t>10</a:t>
            </a:r>
            <a:r>
              <a:rPr sz="2700" spc="0" baseline="-1634" dirty="0" smtClean="0">
                <a:latin typeface="Courier New"/>
                <a:cs typeface="Courier New"/>
              </a:rPr>
              <a:t>";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//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f</a:t>
            </a:r>
            <a:r>
              <a:rPr sz="2700" spc="-14" baseline="-1634" dirty="0" smtClean="0">
                <a:latin typeface="Courier New"/>
                <a:cs typeface="Courier New"/>
              </a:rPr>
              <a:t>a</a:t>
            </a:r>
            <a:r>
              <a:rPr sz="2700" spc="0" baseline="-1634" dirty="0" smtClean="0">
                <a:latin typeface="Courier New"/>
                <a:cs typeface="Courier New"/>
              </a:rPr>
              <a:t>l</a:t>
            </a:r>
            <a:r>
              <a:rPr sz="2700" spc="-14" baseline="-1634" dirty="0" smtClean="0">
                <a:latin typeface="Courier New"/>
                <a:cs typeface="Courier New"/>
              </a:rPr>
              <a:t>s</a:t>
            </a:r>
            <a:r>
              <a:rPr sz="2700" spc="0" baseline="-163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3604" y="4233672"/>
            <a:ext cx="6553200" cy="368807"/>
          </a:xfrm>
          <a:custGeom>
            <a:avLst/>
            <a:gdLst/>
            <a:ahLst/>
            <a:cxnLst/>
            <a:rect l="l" t="t" r="r" b="b"/>
            <a:pathLst>
              <a:path w="6553200" h="368807">
                <a:moveTo>
                  <a:pt x="0" y="368807"/>
                </a:moveTo>
                <a:lnTo>
                  <a:pt x="6553200" y="368807"/>
                </a:lnTo>
                <a:lnTo>
                  <a:pt x="65532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3604" y="4233672"/>
            <a:ext cx="6553200" cy="368807"/>
          </a:xfrm>
          <a:custGeom>
            <a:avLst/>
            <a:gdLst/>
            <a:ahLst/>
            <a:cxnLst/>
            <a:rect l="l" t="t" r="r" b="b"/>
            <a:pathLst>
              <a:path w="6553200" h="368807">
                <a:moveTo>
                  <a:pt x="0" y="368807"/>
                </a:moveTo>
                <a:lnTo>
                  <a:pt x="6553200" y="368807"/>
                </a:lnTo>
                <a:lnTo>
                  <a:pt x="65532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3604" y="4869180"/>
            <a:ext cx="6553200" cy="504444"/>
          </a:xfrm>
          <a:custGeom>
            <a:avLst/>
            <a:gdLst/>
            <a:ahLst/>
            <a:cxnLst/>
            <a:rect l="l" t="t" r="r" b="b"/>
            <a:pathLst>
              <a:path w="6553200" h="504444">
                <a:moveTo>
                  <a:pt x="0" y="504444"/>
                </a:moveTo>
                <a:lnTo>
                  <a:pt x="6553200" y="504444"/>
                </a:lnTo>
                <a:lnTo>
                  <a:pt x="65532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3604" y="4869180"/>
            <a:ext cx="6553200" cy="504444"/>
          </a:xfrm>
          <a:custGeom>
            <a:avLst/>
            <a:gdLst/>
            <a:ahLst/>
            <a:cxnLst/>
            <a:rect l="l" t="t" r="r" b="b"/>
            <a:pathLst>
              <a:path w="6553200" h="504444">
                <a:moveTo>
                  <a:pt x="0" y="504444"/>
                </a:moveTo>
                <a:lnTo>
                  <a:pt x="6553200" y="504444"/>
                </a:lnTo>
                <a:lnTo>
                  <a:pt x="65532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48862" y="358797"/>
            <a:ext cx="15158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14" y="11487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5914" y="1167129"/>
            <a:ext cx="22545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3600" spc="-134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ari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bles : </a:t>
            </a:r>
            <a:r>
              <a:rPr sz="3300" spc="0" baseline="4012" dirty="0" smtClean="0">
                <a:latin typeface="Courier New"/>
                <a:cs typeface="Courier New"/>
              </a:rPr>
              <a:t>var</a:t>
            </a:r>
            <a:r>
              <a:rPr sz="3300" spc="-24" baseline="4012" dirty="0" smtClean="0">
                <a:latin typeface="Courier New"/>
                <a:cs typeface="Courier New"/>
              </a:rPr>
              <a:t> </a:t>
            </a:r>
            <a:r>
              <a:rPr sz="3300" spc="0" baseline="4012" dirty="0" smtClean="0">
                <a:latin typeface="Courier New"/>
                <a:cs typeface="Courier New"/>
              </a:rPr>
              <a:t>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8632" y="1190768"/>
            <a:ext cx="234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5255" y="1190768"/>
            <a:ext cx="56932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10;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214" y="1506243"/>
            <a:ext cx="205297" cy="1193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031" y="1521612"/>
            <a:ext cx="4533880" cy="890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-5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as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ty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able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à la décl</a:t>
            </a:r>
            <a:r>
              <a:rPr sz="3000" spc="-4" baseline="2730" dirty="0" smtClean="0">
                <a:latin typeface="Calibri"/>
                <a:cs typeface="Calibri"/>
              </a:rPr>
              <a:t>a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</a:t>
            </a:r>
            <a:r>
              <a:rPr sz="3000" spc="-4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13"/>
              </a:spcBef>
            </a:pPr>
            <a:r>
              <a:rPr sz="3000" spc="-104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ar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ables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lo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al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au bl</a:t>
            </a:r>
            <a:r>
              <a:rPr sz="3000" spc="-4" baseline="1365" dirty="0" smtClean="0">
                <a:latin typeface="Calibri"/>
                <a:cs typeface="Calibri"/>
              </a:rPr>
              <a:t>o</a:t>
            </a:r>
            <a:r>
              <a:rPr sz="3000" spc="0" baseline="1365" dirty="0" smtClean="0">
                <a:latin typeface="Calibri"/>
                <a:cs typeface="Calibri"/>
              </a:rPr>
              <a:t>c 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ou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19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Les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ar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ables</a:t>
            </a:r>
            <a:r>
              <a:rPr sz="3000" spc="1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non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dé</a:t>
            </a:r>
            <a:r>
              <a:rPr sz="3000" spc="4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la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ées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so</a:t>
            </a:r>
            <a:r>
              <a:rPr sz="3000" spc="-25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 </a:t>
            </a:r>
            <a:r>
              <a:rPr sz="3000" spc="4" baseline="1365" dirty="0" smtClean="0">
                <a:latin typeface="Calibri"/>
                <a:cs typeface="Calibri"/>
              </a:rPr>
              <a:t>c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éées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à la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4983" y="2119629"/>
            <a:ext cx="422808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sz="3000" spc="19" baseline="2730" dirty="0" smtClean="0">
                <a:latin typeface="Calibri"/>
                <a:cs typeface="Calibri"/>
              </a:rPr>
              <a:t>1</a:t>
            </a:r>
            <a:r>
              <a:rPr sz="1950" spc="0" baseline="29407" dirty="0" smtClean="0">
                <a:latin typeface="Calibri"/>
                <a:cs typeface="Calibri"/>
              </a:rPr>
              <a:t>è</a:t>
            </a:r>
            <a:r>
              <a:rPr sz="1950" spc="-9" baseline="29407" dirty="0" smtClean="0">
                <a:latin typeface="Calibri"/>
                <a:cs typeface="Calibri"/>
              </a:rPr>
              <a:t>r</a:t>
            </a:r>
            <a:r>
              <a:rPr sz="1950" spc="0" baseline="29407" dirty="0" smtClean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6874" y="2131822"/>
            <a:ext cx="12100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-14" baseline="2730" dirty="0" smtClean="0"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latin typeface="Calibri"/>
                <a:cs typeface="Calibri"/>
              </a:rPr>
              <a:t>f</a:t>
            </a:r>
            <a:r>
              <a:rPr sz="3000" b="1" spc="-29" baseline="2730" dirty="0" smtClean="0"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latin typeface="Calibri"/>
                <a:cs typeface="Calibri"/>
              </a:rPr>
              <a:t>ec</a:t>
            </a:r>
            <a:r>
              <a:rPr sz="3000" b="1" spc="-25" baseline="2730" dirty="0" smtClean="0">
                <a:latin typeface="Calibri"/>
                <a:cs typeface="Calibri"/>
              </a:rPr>
              <a:t>t</a:t>
            </a:r>
            <a:r>
              <a:rPr sz="3000" b="1" spc="-29" baseline="2730" dirty="0" smtClean="0"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031" y="2435098"/>
            <a:ext cx="76064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5 types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ables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en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erne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b</a:t>
            </a:r>
            <a:r>
              <a:rPr sz="3000" spc="0" baseline="2730" dirty="0" smtClean="0">
                <a:latin typeface="Calibri"/>
                <a:cs typeface="Calibri"/>
              </a:rPr>
              <a:t>ool</a:t>
            </a:r>
            <a:r>
              <a:rPr sz="3000" spc="-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en,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nomb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e,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2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b="1" spc="-34" baseline="2730" dirty="0" smtClean="0"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latin typeface="Calibri"/>
                <a:cs typeface="Calibri"/>
              </a:rPr>
              <a:t>on</a:t>
            </a:r>
            <a:r>
              <a:rPr sz="3000" b="1" spc="4" baseline="2730" dirty="0" smtClean="0">
                <a:latin typeface="Calibri"/>
                <a:cs typeface="Calibri"/>
              </a:rPr>
              <a:t>c</a:t>
            </a:r>
            <a:r>
              <a:rPr sz="3000" b="1" spc="0" baseline="2730" dirty="0" smtClean="0">
                <a:latin typeface="Calibri"/>
                <a:cs typeface="Calibri"/>
              </a:rPr>
              <a:t>tio</a:t>
            </a:r>
            <a:r>
              <a:rPr sz="3000" b="1" spc="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latin typeface="Calibri"/>
                <a:cs typeface="Calibri"/>
              </a:rPr>
              <a:t>ob</a:t>
            </a:r>
            <a:r>
              <a:rPr sz="3000" b="1" spc="9" baseline="2730" dirty="0" smtClean="0">
                <a:latin typeface="Calibri"/>
                <a:cs typeface="Calibri"/>
              </a:rPr>
              <a:t>j</a:t>
            </a:r>
            <a:r>
              <a:rPr sz="3000" b="1" spc="-14" baseline="2730" dirty="0" smtClean="0">
                <a:latin typeface="Calibri"/>
                <a:cs typeface="Calibri"/>
              </a:rPr>
              <a:t>e</a:t>
            </a:r>
            <a:r>
              <a:rPr sz="3000" b="1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214" y="327344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7031" y="3288792"/>
            <a:ext cx="2100416" cy="28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4096" dirty="0" smtClean="0">
                <a:latin typeface="Calibri"/>
                <a:cs typeface="Calibri"/>
              </a:rPr>
              <a:t>O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é</a:t>
            </a:r>
            <a:r>
              <a:rPr sz="3000" spc="-39" baseline="4096" dirty="0" smtClean="0">
                <a:latin typeface="Calibri"/>
                <a:cs typeface="Calibri"/>
              </a:rPr>
              <a:t>r</a:t>
            </a:r>
            <a:r>
              <a:rPr sz="3000" spc="-25" baseline="4096" dirty="0" smtClean="0">
                <a:latin typeface="Calibri"/>
                <a:cs typeface="Calibri"/>
              </a:rPr>
              <a:t>at</a:t>
            </a:r>
            <a:r>
              <a:rPr sz="3000" spc="0" baseline="4096" dirty="0" smtClean="0">
                <a:latin typeface="Calibri"/>
                <a:cs typeface="Calibri"/>
              </a:rPr>
              <a:t>eur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typeof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214" y="382208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3837431"/>
            <a:ext cx="4818337" cy="28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0" baseline="4096" dirty="0" smtClean="0">
                <a:latin typeface="Calibri"/>
                <a:cs typeface="Calibri"/>
              </a:rPr>
              <a:t>O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é</a:t>
            </a:r>
            <a:r>
              <a:rPr sz="3000" spc="-39" baseline="4096" dirty="0" smtClean="0">
                <a:latin typeface="Calibri"/>
                <a:cs typeface="Calibri"/>
              </a:rPr>
              <a:t>r</a:t>
            </a:r>
            <a:r>
              <a:rPr sz="3000" spc="-25" baseline="4096" dirty="0" smtClean="0">
                <a:latin typeface="Calibri"/>
                <a:cs typeface="Calibri"/>
              </a:rPr>
              <a:t>at</a:t>
            </a:r>
            <a:r>
              <a:rPr sz="3000" spc="0" baseline="4096" dirty="0" smtClean="0">
                <a:latin typeface="Calibri"/>
                <a:cs typeface="Calibri"/>
              </a:rPr>
              <a:t>eur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===</a:t>
            </a:r>
            <a:r>
              <a:rPr sz="3000" spc="-754" baseline="4413" dirty="0" smtClean="0"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po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r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29" baseline="4096" dirty="0" smtClean="0">
                <a:latin typeface="Calibri"/>
                <a:cs typeface="Calibri"/>
              </a:rPr>
              <a:t>s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er</a:t>
            </a:r>
            <a:r>
              <a:rPr sz="3000" spc="25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la </a:t>
            </a:r>
            <a:r>
              <a:rPr sz="3000" spc="-29" baseline="4096" dirty="0" smtClean="0">
                <a:latin typeface="Calibri"/>
                <a:cs typeface="Calibri"/>
              </a:rPr>
              <a:t>v</a:t>
            </a:r>
            <a:r>
              <a:rPr sz="3000" spc="0" baseline="4096" dirty="0" smtClean="0">
                <a:latin typeface="Calibri"/>
                <a:cs typeface="Calibri"/>
              </a:rPr>
              <a:t>al</a:t>
            </a:r>
            <a:r>
              <a:rPr sz="3000" spc="-4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ur </a:t>
            </a:r>
            <a:r>
              <a:rPr sz="3000" spc="-9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t le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ty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719" y="436466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214" y="4646946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31" y="4662297"/>
            <a:ext cx="23449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xp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ions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ég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è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494378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370" y="5180476"/>
            <a:ext cx="29280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var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-9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e =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-9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ch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74" y="5180476"/>
            <a:ext cx="29267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9" baseline="4904" dirty="0" smtClean="0">
                <a:latin typeface="Courier New"/>
                <a:cs typeface="Courier New"/>
              </a:rPr>
              <a:t>(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tr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tc</a:t>
            </a:r>
            <a:r>
              <a:rPr sz="2700" spc="-9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latin typeface="Courier New"/>
                <a:cs typeface="Courier New"/>
              </a:rPr>
              <a:t>re</a:t>
            </a:r>
            <a:r>
              <a:rPr sz="2700" spc="0" baseline="4904" dirty="0" smtClean="0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604" y="4869180"/>
            <a:ext cx="65532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7"/>
              </a:spcBef>
            </a:pPr>
            <a:endParaRPr sz="600"/>
          </a:p>
          <a:p>
            <a:pPr marL="45465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var</a:t>
            </a:r>
            <a:r>
              <a:rPr sz="1800" spc="-14" dirty="0" smtClean="0">
                <a:latin typeface="Courier New"/>
                <a:cs typeface="Courier New"/>
              </a:rPr>
              <a:t> s</a:t>
            </a:r>
            <a:r>
              <a:rPr sz="1800" spc="0" dirty="0" smtClean="0">
                <a:latin typeface="Courier New"/>
                <a:cs typeface="Courier New"/>
              </a:rPr>
              <a:t>tr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= 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Po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ech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latin typeface="Courier New"/>
                <a:cs typeface="Courier New"/>
              </a:rPr>
              <a:t>Pa</a:t>
            </a:r>
            <a:r>
              <a:rPr sz="1800" spc="0" dirty="0" smtClean="0">
                <a:latin typeface="Courier New"/>
                <a:cs typeface="Courier New"/>
              </a:rPr>
              <a:t>ri</a:t>
            </a:r>
            <a:r>
              <a:rPr sz="1800" spc="-9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-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ud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3604" y="4233672"/>
            <a:ext cx="6553200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45465">
              <a:lnSpc>
                <a:spcPts val="1814"/>
              </a:lnSpc>
              <a:spcBef>
                <a:spcPts val="90"/>
              </a:spcBef>
            </a:pPr>
            <a:r>
              <a:rPr sz="2700" spc="0" baseline="-1634" dirty="0" smtClean="0">
                <a:latin typeface="Courier New"/>
                <a:cs typeface="Courier New"/>
              </a:rPr>
              <a:t>10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==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"</a:t>
            </a:r>
            <a:r>
              <a:rPr sz="2700" spc="-14" baseline="-1634" dirty="0" smtClean="0">
                <a:latin typeface="Courier New"/>
                <a:cs typeface="Courier New"/>
              </a:rPr>
              <a:t>1</a:t>
            </a:r>
            <a:r>
              <a:rPr sz="2700" spc="0" baseline="-1634" dirty="0" smtClean="0">
                <a:latin typeface="Courier New"/>
                <a:cs typeface="Courier New"/>
              </a:rPr>
              <a:t>0</a:t>
            </a:r>
            <a:r>
              <a:rPr sz="2700" spc="-14" baseline="-1634" dirty="0" smtClean="0">
                <a:latin typeface="Courier New"/>
                <a:cs typeface="Courier New"/>
              </a:rPr>
              <a:t>"</a:t>
            </a:r>
            <a:r>
              <a:rPr sz="2700" spc="0" baseline="-1634" dirty="0" smtClean="0">
                <a:latin typeface="Courier New"/>
                <a:cs typeface="Courier New"/>
              </a:rPr>
              <a:t>;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// </a:t>
            </a:r>
            <a:r>
              <a:rPr sz="2700" spc="-14" baseline="-1634" dirty="0" smtClean="0">
                <a:latin typeface="Courier New"/>
                <a:cs typeface="Courier New"/>
              </a:rPr>
              <a:t>t</a:t>
            </a:r>
            <a:r>
              <a:rPr sz="2700" spc="0" baseline="-1634" dirty="0" smtClean="0">
                <a:latin typeface="Courier New"/>
                <a:cs typeface="Courier New"/>
              </a:rPr>
              <a:t>rue  </a:t>
            </a:r>
            <a:r>
              <a:rPr sz="2700" spc="1045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10</a:t>
            </a:r>
            <a:r>
              <a:rPr sz="2700" spc="-14" baseline="-1634" dirty="0" smtClean="0">
                <a:latin typeface="Courier New"/>
                <a:cs typeface="Courier New"/>
              </a:rPr>
              <a:t> =</a:t>
            </a:r>
            <a:r>
              <a:rPr sz="2700" spc="0" baseline="-1634" dirty="0" smtClean="0">
                <a:latin typeface="Courier New"/>
                <a:cs typeface="Courier New"/>
              </a:rPr>
              <a:t>==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"</a:t>
            </a:r>
            <a:r>
              <a:rPr sz="2700" spc="-14" baseline="-1634" dirty="0" smtClean="0">
                <a:latin typeface="Courier New"/>
                <a:cs typeface="Courier New"/>
              </a:rPr>
              <a:t>10</a:t>
            </a:r>
            <a:r>
              <a:rPr sz="2700" spc="0" baseline="-1634" dirty="0" smtClean="0">
                <a:latin typeface="Courier New"/>
                <a:cs typeface="Courier New"/>
              </a:rPr>
              <a:t>";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//</a:t>
            </a:r>
            <a:r>
              <a:rPr sz="2700" spc="-14" baseline="-1634" dirty="0" smtClean="0">
                <a:latin typeface="Courier New"/>
                <a:cs typeface="Courier New"/>
              </a:rPr>
              <a:t> </a:t>
            </a:r>
            <a:r>
              <a:rPr sz="2700" spc="0" baseline="-1634" dirty="0" smtClean="0">
                <a:latin typeface="Courier New"/>
                <a:cs typeface="Courier New"/>
              </a:rPr>
              <a:t>f</a:t>
            </a:r>
            <a:r>
              <a:rPr sz="2700" spc="-14" baseline="-1634" dirty="0" smtClean="0">
                <a:latin typeface="Courier New"/>
                <a:cs typeface="Courier New"/>
              </a:rPr>
              <a:t>a</a:t>
            </a:r>
            <a:r>
              <a:rPr sz="2700" spc="0" baseline="-1634" dirty="0" smtClean="0">
                <a:latin typeface="Courier New"/>
                <a:cs typeface="Courier New"/>
              </a:rPr>
              <a:t>l</a:t>
            </a:r>
            <a:r>
              <a:rPr sz="2700" spc="-14" baseline="-1634" dirty="0" smtClean="0">
                <a:latin typeface="Courier New"/>
                <a:cs typeface="Courier New"/>
              </a:rPr>
              <a:t>s</a:t>
            </a:r>
            <a:r>
              <a:rPr sz="2700" spc="0" baseline="-163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2312" y="4364736"/>
            <a:ext cx="6696456" cy="1440180"/>
          </a:xfrm>
          <a:custGeom>
            <a:avLst/>
            <a:gdLst/>
            <a:ahLst/>
            <a:cxnLst/>
            <a:rect l="l" t="t" r="r" b="b"/>
            <a:pathLst>
              <a:path w="6696456" h="1440179">
                <a:moveTo>
                  <a:pt x="0" y="1440180"/>
                </a:moveTo>
                <a:lnTo>
                  <a:pt x="6696456" y="1440180"/>
                </a:lnTo>
                <a:lnTo>
                  <a:pt x="6696456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2312" y="4364736"/>
            <a:ext cx="6696456" cy="1440180"/>
          </a:xfrm>
          <a:custGeom>
            <a:avLst/>
            <a:gdLst/>
            <a:ahLst/>
            <a:cxnLst/>
            <a:rect l="l" t="t" r="r" b="b"/>
            <a:pathLst>
              <a:path w="6696456" h="1440179">
                <a:moveTo>
                  <a:pt x="0" y="1440180"/>
                </a:moveTo>
                <a:lnTo>
                  <a:pt x="6696456" y="1440180"/>
                </a:lnTo>
                <a:lnTo>
                  <a:pt x="6696456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2312" y="3717035"/>
            <a:ext cx="5399532" cy="431292"/>
          </a:xfrm>
          <a:custGeom>
            <a:avLst/>
            <a:gdLst/>
            <a:ahLst/>
            <a:cxnLst/>
            <a:rect l="l" t="t" r="r" b="b"/>
            <a:pathLst>
              <a:path w="5399532" h="431292">
                <a:moveTo>
                  <a:pt x="0" y="431292"/>
                </a:moveTo>
                <a:lnTo>
                  <a:pt x="5399532" y="431292"/>
                </a:lnTo>
                <a:lnTo>
                  <a:pt x="5399532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312" y="3717035"/>
            <a:ext cx="5399532" cy="431292"/>
          </a:xfrm>
          <a:custGeom>
            <a:avLst/>
            <a:gdLst/>
            <a:ahLst/>
            <a:cxnLst/>
            <a:rect l="l" t="t" r="r" b="b"/>
            <a:pathLst>
              <a:path w="5399532" h="431292">
                <a:moveTo>
                  <a:pt x="0" y="431292"/>
                </a:moveTo>
                <a:lnTo>
                  <a:pt x="5399532" y="431292"/>
                </a:lnTo>
                <a:lnTo>
                  <a:pt x="5399532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312" y="3140964"/>
            <a:ext cx="5399532" cy="431291"/>
          </a:xfrm>
          <a:custGeom>
            <a:avLst/>
            <a:gdLst/>
            <a:ahLst/>
            <a:cxnLst/>
            <a:rect l="l" t="t" r="r" b="b"/>
            <a:pathLst>
              <a:path w="5399532" h="431291">
                <a:moveTo>
                  <a:pt x="0" y="431291"/>
                </a:moveTo>
                <a:lnTo>
                  <a:pt x="5399532" y="431291"/>
                </a:lnTo>
                <a:lnTo>
                  <a:pt x="539953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2312" y="3140964"/>
            <a:ext cx="5399532" cy="431291"/>
          </a:xfrm>
          <a:custGeom>
            <a:avLst/>
            <a:gdLst/>
            <a:ahLst/>
            <a:cxnLst/>
            <a:rect l="l" t="t" r="r" b="b"/>
            <a:pathLst>
              <a:path w="5399532" h="431291">
                <a:moveTo>
                  <a:pt x="0" y="431291"/>
                </a:moveTo>
                <a:lnTo>
                  <a:pt x="5399532" y="431291"/>
                </a:lnTo>
                <a:lnTo>
                  <a:pt x="539953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2312" y="1917192"/>
            <a:ext cx="3419855" cy="1080515"/>
          </a:xfrm>
          <a:custGeom>
            <a:avLst/>
            <a:gdLst/>
            <a:ahLst/>
            <a:cxnLst/>
            <a:rect l="l" t="t" r="r" b="b"/>
            <a:pathLst>
              <a:path w="3419855" h="1080515">
                <a:moveTo>
                  <a:pt x="0" y="1080515"/>
                </a:moveTo>
                <a:lnTo>
                  <a:pt x="3419855" y="1080515"/>
                </a:lnTo>
                <a:lnTo>
                  <a:pt x="3419855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2312" y="1917192"/>
            <a:ext cx="3419855" cy="1080515"/>
          </a:xfrm>
          <a:custGeom>
            <a:avLst/>
            <a:gdLst/>
            <a:ahLst/>
            <a:cxnLst/>
            <a:rect l="l" t="t" r="r" b="b"/>
            <a:pathLst>
              <a:path w="3419855" h="1080515">
                <a:moveTo>
                  <a:pt x="0" y="1080515"/>
                </a:moveTo>
                <a:lnTo>
                  <a:pt x="3419855" y="1080515"/>
                </a:lnTo>
                <a:lnTo>
                  <a:pt x="3419855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5914" y="358797"/>
            <a:ext cx="4660239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abl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aux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 des 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bjets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214" y="1941211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031" y="2204241"/>
            <a:ext cx="20448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tab[0] = 123;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031" y="2691921"/>
            <a:ext cx="15878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tab["key"]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3431" y="2691921"/>
            <a:ext cx="15877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= "value";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214" y="322162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214" y="3770265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214" y="4380246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4643276"/>
            <a:ext cx="15879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var tab2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3482" y="4643276"/>
            <a:ext cx="20448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[10, 20, 30];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5130956"/>
            <a:ext cx="3721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7E7E7E"/>
                </a:solidFill>
                <a:latin typeface="Courier New"/>
                <a:cs typeface="Courier New"/>
              </a:rPr>
              <a:t>// [1, 2, 3, 10, 20, 30]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2" y="4364736"/>
            <a:ext cx="6696456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180"/>
              </a:spcBef>
            </a:pPr>
            <a:r>
              <a:rPr sz="2000" spc="0" dirty="0" smtClean="0">
                <a:latin typeface="Courier New"/>
                <a:cs typeface="Courier New"/>
              </a:rPr>
              <a:t>var tab1 = [1, 2, 3];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1574"/>
              </a:spcBef>
            </a:pPr>
            <a:r>
              <a:rPr sz="2000" spc="0" dirty="0" smtClean="0">
                <a:latin typeface="Courier New"/>
                <a:cs typeface="Courier New"/>
              </a:rPr>
              <a:t>tab3 = tab1.concat(tab2);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1574"/>
              </a:spcBef>
            </a:pP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/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t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auss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i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push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pop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slice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joi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n, </a:t>
            </a:r>
            <a:r>
              <a:rPr sz="2000" spc="-4" dirty="0" smtClean="0">
                <a:solidFill>
                  <a:srgbClr val="7E7E7E"/>
                </a:solidFill>
                <a:latin typeface="Courier New"/>
                <a:cs typeface="Courier New"/>
              </a:rPr>
              <a:t>sort,…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2" y="3717035"/>
            <a:ext cx="5399532" cy="431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475"/>
              </a:spcBef>
            </a:pPr>
            <a:r>
              <a:rPr sz="2000" spc="0" dirty="0" smtClean="0">
                <a:latin typeface="Courier New"/>
                <a:cs typeface="Courier New"/>
              </a:rPr>
              <a:t>var tab = [123, 456, 789];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3140964"/>
            <a:ext cx="5462470" cy="43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938">
              <a:lnSpc>
                <a:spcPts val="650"/>
              </a:lnSpc>
              <a:spcBef>
                <a:spcPts val="43"/>
              </a:spcBef>
            </a:pPr>
            <a:endParaRPr sz="650"/>
          </a:p>
          <a:p>
            <a:pPr marL="77419">
              <a:lnSpc>
                <a:spcPct val="94401"/>
              </a:lnSpc>
            </a:pPr>
            <a:r>
              <a:rPr sz="2000" spc="0" dirty="0" smtClean="0">
                <a:latin typeface="Courier New"/>
                <a:cs typeface="Courier New"/>
              </a:rPr>
              <a:t>var tab = new Array(123, 456, 789);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917192"/>
            <a:ext cx="3486328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245"/>
              </a:spcBef>
            </a:pPr>
            <a:r>
              <a:rPr sz="2000" spc="0" dirty="0" smtClean="0">
                <a:latin typeface="Courier New"/>
                <a:cs typeface="Courier New"/>
              </a:rPr>
              <a:t>var tab = new Array();</a:t>
            </a:r>
            <a:endParaRPr sz="2000">
              <a:latin typeface="Courier New"/>
              <a:cs typeface="Courier New"/>
            </a:endParaRPr>
          </a:p>
          <a:p>
            <a:pPr marL="77419" marR="66472">
              <a:lnSpc>
                <a:spcPct val="94401"/>
              </a:lnSpc>
              <a:spcBef>
                <a:spcPts val="1574"/>
              </a:spcBef>
            </a:pPr>
            <a:r>
              <a:rPr sz="2000" spc="0" dirty="0" smtClean="0">
                <a:latin typeface="Courier New"/>
                <a:cs typeface="Courier New"/>
              </a:rPr>
              <a:t>tab[1] = 456;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2312" y="3717035"/>
            <a:ext cx="5399532" cy="431292"/>
          </a:xfrm>
          <a:custGeom>
            <a:avLst/>
            <a:gdLst/>
            <a:ahLst/>
            <a:cxnLst/>
            <a:rect l="l" t="t" r="r" b="b"/>
            <a:pathLst>
              <a:path w="5399532" h="431292">
                <a:moveTo>
                  <a:pt x="0" y="431292"/>
                </a:moveTo>
                <a:lnTo>
                  <a:pt x="5399532" y="431292"/>
                </a:lnTo>
                <a:lnTo>
                  <a:pt x="5399532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2312" y="3717035"/>
            <a:ext cx="5399532" cy="431292"/>
          </a:xfrm>
          <a:custGeom>
            <a:avLst/>
            <a:gdLst/>
            <a:ahLst/>
            <a:cxnLst/>
            <a:rect l="l" t="t" r="r" b="b"/>
            <a:pathLst>
              <a:path w="5399532" h="431292">
                <a:moveTo>
                  <a:pt x="0" y="431292"/>
                </a:moveTo>
                <a:lnTo>
                  <a:pt x="5399532" y="431292"/>
                </a:lnTo>
                <a:lnTo>
                  <a:pt x="5399532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312" y="3140964"/>
            <a:ext cx="5399532" cy="431291"/>
          </a:xfrm>
          <a:custGeom>
            <a:avLst/>
            <a:gdLst/>
            <a:ahLst/>
            <a:cxnLst/>
            <a:rect l="l" t="t" r="r" b="b"/>
            <a:pathLst>
              <a:path w="5399532" h="431291">
                <a:moveTo>
                  <a:pt x="0" y="431291"/>
                </a:moveTo>
                <a:lnTo>
                  <a:pt x="5399532" y="431291"/>
                </a:lnTo>
                <a:lnTo>
                  <a:pt x="539953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2312" y="3140964"/>
            <a:ext cx="5399532" cy="431291"/>
          </a:xfrm>
          <a:custGeom>
            <a:avLst/>
            <a:gdLst/>
            <a:ahLst/>
            <a:cxnLst/>
            <a:rect l="l" t="t" r="r" b="b"/>
            <a:pathLst>
              <a:path w="5399532" h="431291">
                <a:moveTo>
                  <a:pt x="0" y="431291"/>
                </a:moveTo>
                <a:lnTo>
                  <a:pt x="5399532" y="431291"/>
                </a:lnTo>
                <a:lnTo>
                  <a:pt x="539953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312" y="1917192"/>
            <a:ext cx="3419855" cy="1080515"/>
          </a:xfrm>
          <a:custGeom>
            <a:avLst/>
            <a:gdLst/>
            <a:ahLst/>
            <a:cxnLst/>
            <a:rect l="l" t="t" r="r" b="b"/>
            <a:pathLst>
              <a:path w="3419855" h="1080515">
                <a:moveTo>
                  <a:pt x="0" y="1080515"/>
                </a:moveTo>
                <a:lnTo>
                  <a:pt x="3419855" y="1080515"/>
                </a:lnTo>
                <a:lnTo>
                  <a:pt x="3419855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2312" y="1917192"/>
            <a:ext cx="3419855" cy="1080515"/>
          </a:xfrm>
          <a:custGeom>
            <a:avLst/>
            <a:gdLst/>
            <a:ahLst/>
            <a:cxnLst/>
            <a:rect l="l" t="t" r="r" b="b"/>
            <a:pathLst>
              <a:path w="3419855" h="1080515">
                <a:moveTo>
                  <a:pt x="0" y="1080515"/>
                </a:moveTo>
                <a:lnTo>
                  <a:pt x="3419855" y="1080515"/>
                </a:lnTo>
                <a:lnTo>
                  <a:pt x="3419855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5914" y="358797"/>
            <a:ext cx="4660239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abl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aux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 des 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bjets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214" y="1941211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2204241"/>
            <a:ext cx="20448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tab[0] = 123;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031" y="2691921"/>
            <a:ext cx="15878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tab["key"]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3431" y="2691921"/>
            <a:ext cx="2163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231" y="2691921"/>
            <a:ext cx="12829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"value";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214" y="322162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14" y="3770265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2" y="3717035"/>
            <a:ext cx="5399532" cy="431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475"/>
              </a:spcBef>
            </a:pPr>
            <a:r>
              <a:rPr sz="2000" spc="0" dirty="0" smtClean="0">
                <a:latin typeface="Courier New"/>
                <a:cs typeface="Courier New"/>
              </a:rPr>
              <a:t>var tab = [123, 456, 789];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3140964"/>
            <a:ext cx="5462419" cy="43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887">
              <a:lnSpc>
                <a:spcPts val="650"/>
              </a:lnSpc>
              <a:spcBef>
                <a:spcPts val="43"/>
              </a:spcBef>
            </a:pPr>
            <a:endParaRPr sz="650"/>
          </a:p>
          <a:p>
            <a:pPr marL="77419">
              <a:lnSpc>
                <a:spcPct val="94401"/>
              </a:lnSpc>
            </a:pPr>
            <a:r>
              <a:rPr sz="2000" spc="0" dirty="0" smtClean="0">
                <a:latin typeface="Courier New"/>
                <a:cs typeface="Courier New"/>
              </a:rPr>
              <a:t>var tab = new Array(123, 456, 789);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917192"/>
            <a:ext cx="3486278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245"/>
              </a:spcBef>
            </a:pPr>
            <a:r>
              <a:rPr sz="2000" spc="0" dirty="0" smtClean="0">
                <a:latin typeface="Courier New"/>
                <a:cs typeface="Courier New"/>
              </a:rPr>
              <a:t>var tab = new Array();</a:t>
            </a:r>
            <a:endParaRPr sz="2000">
              <a:latin typeface="Courier New"/>
              <a:cs typeface="Courier New"/>
            </a:endParaRPr>
          </a:p>
          <a:p>
            <a:pPr marL="77419" marR="66422">
              <a:lnSpc>
                <a:spcPct val="94401"/>
              </a:lnSpc>
              <a:spcBef>
                <a:spcPts val="1574"/>
              </a:spcBef>
            </a:pPr>
            <a:r>
              <a:rPr sz="2000" spc="0" dirty="0" smtClean="0">
                <a:latin typeface="Courier New"/>
                <a:cs typeface="Courier New"/>
              </a:rPr>
              <a:t>tab[1] = 456;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124" y="1988820"/>
            <a:ext cx="8209788" cy="3599688"/>
          </a:xfrm>
          <a:custGeom>
            <a:avLst/>
            <a:gdLst/>
            <a:ahLst/>
            <a:cxnLst/>
            <a:rect l="l" t="t" r="r" b="b"/>
            <a:pathLst>
              <a:path w="8209788" h="3599688">
                <a:moveTo>
                  <a:pt x="0" y="3599688"/>
                </a:moveTo>
                <a:lnTo>
                  <a:pt x="8209788" y="3599688"/>
                </a:lnTo>
                <a:lnTo>
                  <a:pt x="8209788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124" y="1988820"/>
            <a:ext cx="8209788" cy="3599688"/>
          </a:xfrm>
          <a:custGeom>
            <a:avLst/>
            <a:gdLst/>
            <a:ahLst/>
            <a:cxnLst/>
            <a:rect l="l" t="t" r="r" b="b"/>
            <a:pathLst>
              <a:path w="8209788" h="3599688">
                <a:moveTo>
                  <a:pt x="0" y="3599688"/>
                </a:moveTo>
                <a:lnTo>
                  <a:pt x="8209788" y="3599688"/>
                </a:lnTo>
                <a:lnTo>
                  <a:pt x="8209788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8862" y="358797"/>
            <a:ext cx="15158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35728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1375664"/>
            <a:ext cx="13444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Stru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tu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034" y="1375664"/>
            <a:ext cx="3829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7729" y="1375664"/>
            <a:ext cx="1101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ôle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314" y="1375664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1124" y="1988820"/>
            <a:ext cx="8209788" cy="3599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8"/>
              </a:spcBef>
            </a:pPr>
            <a:endParaRPr sz="550"/>
          </a:p>
          <a:p>
            <a:pPr marL="152095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if(x){ … } else if(y){ … } els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{ … }</a:t>
            </a:r>
            <a:endParaRPr sz="2000">
              <a:latin typeface="Courier New"/>
              <a:cs typeface="Courier New"/>
            </a:endParaRPr>
          </a:p>
          <a:p>
            <a:pPr marL="152095">
              <a:lnSpc>
                <a:spcPts val="2400"/>
              </a:lnSpc>
              <a:spcBef>
                <a:spcPts val="120"/>
              </a:spcBef>
            </a:pPr>
            <a:r>
              <a:rPr sz="3000" spc="0" baseline="2898" dirty="0" smtClean="0">
                <a:latin typeface="Arial"/>
                <a:cs typeface="Arial"/>
              </a:rPr>
              <a:t>– </a:t>
            </a:r>
            <a:r>
              <a:rPr sz="3000" spc="34" baseline="2898" dirty="0" smtClean="0">
                <a:latin typeface="Arial"/>
                <a:cs typeface="Arial"/>
              </a:rPr>
              <a:t> </a:t>
            </a:r>
            <a:r>
              <a:rPr sz="3000" spc="0" baseline="2942" dirty="0" smtClean="0">
                <a:latin typeface="Courier New"/>
                <a:cs typeface="Courier New"/>
              </a:rPr>
              <a:t>switch(x){ case 1: …; break; default : … }</a:t>
            </a:r>
            <a:endParaRPr sz="2000">
              <a:latin typeface="Courier New"/>
              <a:cs typeface="Courier New"/>
            </a:endParaRPr>
          </a:p>
          <a:p>
            <a:pPr marL="152095">
              <a:lnSpc>
                <a:spcPct val="101725"/>
              </a:lnSpc>
              <a:spcBef>
                <a:spcPts val="1719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Courier New"/>
                <a:cs typeface="Courier New"/>
              </a:rPr>
              <a:t>for(</a:t>
            </a:r>
            <a:r>
              <a:rPr sz="2000" spc="0" dirty="0" smtClean="0">
                <a:latin typeface="Courier New"/>
                <a:cs typeface="Courier New"/>
              </a:rPr>
              <a:t>x = </a:t>
            </a:r>
            <a:r>
              <a:rPr sz="2000" spc="-4" dirty="0" smtClean="0">
                <a:latin typeface="Courier New"/>
                <a:cs typeface="Courier New"/>
              </a:rPr>
              <a:t>A</a:t>
            </a:r>
            <a:r>
              <a:rPr sz="2000" spc="0" dirty="0" smtClean="0">
                <a:latin typeface="Courier New"/>
                <a:cs typeface="Courier New"/>
              </a:rPr>
              <a:t>; x &lt; </a:t>
            </a:r>
            <a:r>
              <a:rPr sz="2000" spc="-4" dirty="0" smtClean="0">
                <a:latin typeface="Courier New"/>
                <a:cs typeface="Courier New"/>
              </a:rPr>
              <a:t>B</a:t>
            </a:r>
            <a:r>
              <a:rPr sz="2000" spc="0" dirty="0" smtClean="0">
                <a:latin typeface="Courier New"/>
                <a:cs typeface="Courier New"/>
              </a:rPr>
              <a:t>; </a:t>
            </a:r>
            <a:r>
              <a:rPr sz="2000" spc="-4" dirty="0" smtClean="0">
                <a:latin typeface="Courier New"/>
                <a:cs typeface="Courier New"/>
              </a:rPr>
              <a:t>x++)</a:t>
            </a:r>
            <a:r>
              <a:rPr sz="2000" spc="0" dirty="0" smtClean="0">
                <a:latin typeface="Courier New"/>
                <a:cs typeface="Courier New"/>
              </a:rPr>
              <a:t>{ … }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307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ourier New"/>
                <a:cs typeface="Courier New"/>
              </a:rPr>
              <a:t>break</a:t>
            </a:r>
            <a:r>
              <a:rPr sz="2000" spc="0" dirty="0" smtClean="0">
                <a:latin typeface="Courier New"/>
                <a:cs typeface="Courier New"/>
              </a:rPr>
              <a:t>; </a:t>
            </a:r>
            <a:r>
              <a:rPr sz="2000" spc="-4" dirty="0" smtClean="0">
                <a:latin typeface="Courier New"/>
                <a:cs typeface="Courier New"/>
              </a:rPr>
              <a:t>continue;</a:t>
            </a:r>
            <a:endParaRPr sz="2000">
              <a:latin typeface="Courier New"/>
              <a:cs typeface="Courier New"/>
            </a:endParaRPr>
          </a:p>
          <a:p>
            <a:pPr marL="152095">
              <a:lnSpc>
                <a:spcPts val="2405"/>
              </a:lnSpc>
              <a:spcBef>
                <a:spcPts val="120"/>
              </a:spcBef>
            </a:pPr>
            <a:r>
              <a:rPr sz="3000" spc="0" baseline="2898" dirty="0" smtClean="0">
                <a:latin typeface="Arial"/>
                <a:cs typeface="Arial"/>
              </a:rPr>
              <a:t>– </a:t>
            </a:r>
            <a:r>
              <a:rPr sz="3000" spc="34" baseline="2898" dirty="0" smtClean="0">
                <a:latin typeface="Arial"/>
                <a:cs typeface="Arial"/>
              </a:rPr>
              <a:t> </a:t>
            </a:r>
            <a:r>
              <a:rPr sz="3000" spc="0" baseline="2942" dirty="0" smtClean="0">
                <a:latin typeface="Courier New"/>
                <a:cs typeface="Courier New"/>
              </a:rPr>
              <a:t>whil</a:t>
            </a:r>
            <a:r>
              <a:rPr sz="3000" spc="-4" baseline="2942" dirty="0" smtClean="0">
                <a:latin typeface="Courier New"/>
                <a:cs typeface="Courier New"/>
              </a:rPr>
              <a:t>e</a:t>
            </a:r>
            <a:r>
              <a:rPr sz="3000" spc="0" baseline="2942" dirty="0" smtClean="0">
                <a:latin typeface="Courier New"/>
                <a:cs typeface="Courier New"/>
              </a:rPr>
              <a:t>(x){ … }</a:t>
            </a:r>
            <a:r>
              <a:rPr sz="3000" spc="-744" baseline="2942" dirty="0" smtClean="0">
                <a:latin typeface="Courier New"/>
                <a:cs typeface="Courier New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942" dirty="0" smtClean="0">
                <a:latin typeface="Courier New"/>
                <a:cs typeface="Courier New"/>
              </a:rPr>
              <a:t>do{ … } whil</a:t>
            </a:r>
            <a:r>
              <a:rPr sz="3000" spc="-4" baseline="2942" dirty="0" smtClean="0">
                <a:latin typeface="Courier New"/>
                <a:cs typeface="Courier New"/>
              </a:rPr>
              <a:t>e</a:t>
            </a:r>
            <a:r>
              <a:rPr sz="3000" spc="0" baseline="2942" dirty="0" smtClean="0">
                <a:latin typeface="Courier New"/>
                <a:cs typeface="Courier New"/>
              </a:rPr>
              <a:t>(x);</a:t>
            </a:r>
            <a:endParaRPr sz="2000">
              <a:latin typeface="Courier New"/>
              <a:cs typeface="Courier New"/>
            </a:endParaRPr>
          </a:p>
          <a:p>
            <a:pPr marL="152095">
              <a:lnSpc>
                <a:spcPct val="101725"/>
              </a:lnSpc>
              <a:spcBef>
                <a:spcPts val="2174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for(x in ob</a:t>
            </a:r>
            <a:r>
              <a:rPr sz="2000" spc="-4" dirty="0" smtClean="0">
                <a:latin typeface="Courier New"/>
                <a:cs typeface="Courier New"/>
              </a:rPr>
              <a:t>j</a:t>
            </a:r>
            <a:r>
              <a:rPr sz="2000" spc="0" dirty="0" smtClean="0">
                <a:latin typeface="Courier New"/>
                <a:cs typeface="Courier New"/>
              </a:rPr>
              <a:t>){ … } 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= les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ind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x, 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s,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opri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obj</a:t>
            </a:r>
            <a:endParaRPr sz="2000">
              <a:latin typeface="Calibri"/>
              <a:cs typeface="Calibri"/>
            </a:endParaRPr>
          </a:p>
          <a:p>
            <a:pPr marL="152095">
              <a:lnSpc>
                <a:spcPct val="95825"/>
              </a:lnSpc>
              <a:spcBef>
                <a:spcPts val="1821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try{ … } catch(err) { alert(err.description); }</a:t>
            </a:r>
            <a:endParaRPr sz="2000">
              <a:latin typeface="Courier New"/>
              <a:cs typeface="Courier New"/>
            </a:endParaRPr>
          </a:p>
          <a:p>
            <a:pPr marL="152095">
              <a:lnSpc>
                <a:spcPts val="2425"/>
              </a:lnSpc>
              <a:spcBef>
                <a:spcPts val="121"/>
              </a:spcBef>
            </a:pPr>
            <a:r>
              <a:rPr sz="3000" spc="0" baseline="2898" dirty="0" smtClean="0">
                <a:latin typeface="Arial"/>
                <a:cs typeface="Arial"/>
              </a:rPr>
              <a:t>– </a:t>
            </a:r>
            <a:r>
              <a:rPr sz="3000" spc="34" baseline="2898" dirty="0" smtClean="0">
                <a:latin typeface="Arial"/>
                <a:cs typeface="Arial"/>
              </a:rPr>
              <a:t> </a:t>
            </a:r>
            <a:r>
              <a:rPr sz="3000" spc="0" baseline="2942" dirty="0" smtClean="0">
                <a:latin typeface="Courier New"/>
                <a:cs typeface="Courier New"/>
              </a:rPr>
              <a:t>throw var; 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14" baseline="2730" dirty="0" smtClean="0">
                <a:latin typeface="Calibri"/>
                <a:cs typeface="Calibri"/>
              </a:rPr>
              <a:t>’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por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q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el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4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pe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able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peut </a:t>
            </a:r>
            <a:r>
              <a:rPr sz="3000" spc="-14" baseline="2730" dirty="0" smtClean="0">
                <a:latin typeface="Calibri"/>
                <a:cs typeface="Calibri"/>
              </a:rPr>
              <a:t>ê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u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cept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52095">
              <a:lnSpc>
                <a:spcPct val="95825"/>
              </a:lnSpc>
              <a:spcBef>
                <a:spcPts val="1698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function nam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(arg1, arg2){ …; return x; 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2791" y="4293108"/>
            <a:ext cx="5873496" cy="1583436"/>
          </a:xfrm>
          <a:custGeom>
            <a:avLst/>
            <a:gdLst/>
            <a:ahLst/>
            <a:cxnLst/>
            <a:rect l="l" t="t" r="r" b="b"/>
            <a:pathLst>
              <a:path w="5873496" h="1583436">
                <a:moveTo>
                  <a:pt x="0" y="1583436"/>
                </a:moveTo>
                <a:lnTo>
                  <a:pt x="5873496" y="1583436"/>
                </a:lnTo>
                <a:lnTo>
                  <a:pt x="5873496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2791" y="4293108"/>
            <a:ext cx="5873496" cy="1583436"/>
          </a:xfrm>
          <a:custGeom>
            <a:avLst/>
            <a:gdLst/>
            <a:ahLst/>
            <a:cxnLst/>
            <a:rect l="l" t="t" r="r" b="b"/>
            <a:pathLst>
              <a:path w="5873496" h="1583436">
                <a:moveTo>
                  <a:pt x="0" y="1583436"/>
                </a:moveTo>
                <a:lnTo>
                  <a:pt x="5873496" y="1583436"/>
                </a:lnTo>
                <a:lnTo>
                  <a:pt x="5873496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2791" y="2348484"/>
            <a:ext cx="4864608" cy="1511808"/>
          </a:xfrm>
          <a:custGeom>
            <a:avLst/>
            <a:gdLst/>
            <a:ahLst/>
            <a:cxnLst/>
            <a:rect l="l" t="t" r="r" b="b"/>
            <a:pathLst>
              <a:path w="4864608" h="1511808">
                <a:moveTo>
                  <a:pt x="0" y="1511808"/>
                </a:moveTo>
                <a:lnTo>
                  <a:pt x="4864608" y="1511808"/>
                </a:lnTo>
                <a:lnTo>
                  <a:pt x="486460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791" y="2348484"/>
            <a:ext cx="4864608" cy="1511808"/>
          </a:xfrm>
          <a:custGeom>
            <a:avLst/>
            <a:gdLst/>
            <a:ahLst/>
            <a:cxnLst/>
            <a:rect l="l" t="t" r="r" b="b"/>
            <a:pathLst>
              <a:path w="4864608" h="1511808">
                <a:moveTo>
                  <a:pt x="0" y="1511808"/>
                </a:moveTo>
                <a:lnTo>
                  <a:pt x="4864608" y="1511808"/>
                </a:lnTo>
                <a:lnTo>
                  <a:pt x="486460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219" y="358797"/>
            <a:ext cx="8153535" cy="1570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5934" marR="4311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Objets prédéf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nis 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1/2)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  <a:spcBef>
                <a:spcPts val="2656"/>
              </a:spcBef>
            </a:pPr>
            <a:r>
              <a:rPr sz="2400" spc="0" dirty="0" smtClean="0">
                <a:latin typeface="Calibri"/>
                <a:cs typeface="Calibri"/>
              </a:rPr>
              <a:t>Un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obj</a:t>
            </a:r>
            <a:r>
              <a:rPr sz="2400" spc="-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t J</a:t>
            </a:r>
            <a:r>
              <a:rPr sz="2400" spc="-34" dirty="0" smtClean="0">
                <a:latin typeface="Calibri"/>
                <a:cs typeface="Calibri"/>
              </a:rPr>
              <a:t>a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aS</a:t>
            </a:r>
            <a:r>
              <a:rPr sz="2400" spc="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ri</a:t>
            </a:r>
            <a:r>
              <a:rPr sz="2400" spc="-9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 ense</a:t>
            </a:r>
            <a:r>
              <a:rPr sz="2400" spc="4" dirty="0" smtClean="0">
                <a:latin typeface="Calibri"/>
                <a:cs typeface="Calibri"/>
              </a:rPr>
              <a:t>m</a:t>
            </a:r>
            <a:r>
              <a:rPr sz="2400" spc="0" dirty="0" smtClean="0">
                <a:latin typeface="Calibri"/>
                <a:cs typeface="Calibri"/>
              </a:rPr>
              <a:t>ble de p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opri</a:t>
            </a:r>
            <a:r>
              <a:rPr sz="2400" spc="-9" dirty="0" smtClean="0">
                <a:latin typeface="Calibri"/>
                <a:cs typeface="Calibri"/>
              </a:rPr>
              <a:t>é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és.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Les p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opri</a:t>
            </a:r>
            <a:r>
              <a:rPr sz="2400" spc="-9" dirty="0" smtClean="0">
                <a:latin typeface="Calibri"/>
                <a:cs typeface="Calibri"/>
              </a:rPr>
              <a:t>é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és de t</a:t>
            </a:r>
            <a:r>
              <a:rPr sz="2400" spc="4" dirty="0" smtClean="0">
                <a:latin typeface="Calibri"/>
                <a:cs typeface="Calibri"/>
              </a:rPr>
              <a:t>y</a:t>
            </a:r>
            <a:r>
              <a:rPr sz="2400" spc="0" dirty="0" smtClean="0">
                <a:latin typeface="Calibri"/>
                <a:cs typeface="Calibri"/>
              </a:rPr>
              <a:t>pe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onction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agisse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 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omme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des méth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200713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219" y="2025523"/>
            <a:ext cx="5979624" cy="334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3600" spc="0" baseline="4551" dirty="0" smtClean="0">
                <a:latin typeface="Calibri"/>
                <a:cs typeface="Calibri"/>
              </a:rPr>
              <a:t>Singl</a:t>
            </a:r>
            <a:r>
              <a:rPr sz="3600" spc="-4" baseline="4551" dirty="0" smtClean="0">
                <a:latin typeface="Calibri"/>
                <a:cs typeface="Calibri"/>
              </a:rPr>
              <a:t>e</a:t>
            </a:r>
            <a:r>
              <a:rPr sz="3600" spc="-25" baseline="4551" dirty="0" smtClean="0">
                <a:latin typeface="Calibri"/>
                <a:cs typeface="Calibri"/>
              </a:rPr>
              <a:t>t</a:t>
            </a:r>
            <a:r>
              <a:rPr sz="3600" spc="0" baseline="4551" dirty="0" smtClean="0">
                <a:latin typeface="Calibri"/>
                <a:cs typeface="Calibri"/>
              </a:rPr>
              <a:t>ons</a:t>
            </a:r>
            <a:r>
              <a:rPr sz="3600" spc="-24" baseline="4551" dirty="0" smtClean="0">
                <a:latin typeface="Calibri"/>
                <a:cs typeface="Calibri"/>
              </a:rPr>
              <a:t> </a:t>
            </a:r>
            <a:r>
              <a:rPr sz="3600" spc="0" baseline="4904" dirty="0" smtClean="0">
                <a:latin typeface="Courier New"/>
                <a:cs typeface="Courier New"/>
              </a:rPr>
              <a:t>document</a:t>
            </a:r>
            <a:r>
              <a:rPr sz="3600" spc="0" baseline="4551" dirty="0" smtClean="0">
                <a:latin typeface="Calibri"/>
                <a:cs typeface="Calibri"/>
              </a:rPr>
              <a:t>,</a:t>
            </a:r>
            <a:r>
              <a:rPr sz="3600" spc="-24" baseline="4551" dirty="0" smtClean="0">
                <a:latin typeface="Calibri"/>
                <a:cs typeface="Calibri"/>
              </a:rPr>
              <a:t> </a:t>
            </a:r>
            <a:r>
              <a:rPr sz="3600" spc="0" baseline="4904" dirty="0" smtClean="0">
                <a:latin typeface="Courier New"/>
                <a:cs typeface="Courier New"/>
              </a:rPr>
              <a:t>window</a:t>
            </a:r>
            <a:r>
              <a:rPr sz="3600" spc="0" baseline="4551" dirty="0" smtClean="0">
                <a:latin typeface="Calibri"/>
                <a:cs typeface="Calibri"/>
              </a:rPr>
              <a:t>,</a:t>
            </a:r>
            <a:r>
              <a:rPr sz="3600" spc="-14" baseline="4551" dirty="0" smtClean="0">
                <a:latin typeface="Calibri"/>
                <a:cs typeface="Calibri"/>
              </a:rPr>
              <a:t> </a:t>
            </a:r>
            <a:r>
              <a:rPr sz="3600" spc="0" baseline="4904" dirty="0" smtClean="0">
                <a:latin typeface="Courier New"/>
                <a:cs typeface="Courier New"/>
              </a:rPr>
              <a:t>navigator</a:t>
            </a:r>
            <a:r>
              <a:rPr sz="3600" spc="0" baseline="4551" dirty="0" smtClean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9715" y="2025523"/>
            <a:ext cx="1089841" cy="334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Math</a:t>
            </a:r>
            <a:r>
              <a:rPr sz="3600" spc="0" baseline="4551" dirty="0" smtClean="0">
                <a:latin typeface="Calibri"/>
                <a:cs typeface="Calibri"/>
              </a:rPr>
              <a:t>,…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519" y="2425843"/>
            <a:ext cx="205297" cy="1377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3921290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19" y="3939692"/>
            <a:ext cx="13986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39" baseline="3413" dirty="0" smtClean="0">
                <a:latin typeface="Calibri"/>
                <a:cs typeface="Calibri"/>
              </a:rPr>
              <a:t>x</a:t>
            </a:r>
            <a:r>
              <a:rPr sz="3600" spc="0" baseline="3413" dirty="0" smtClean="0">
                <a:latin typeface="Calibri"/>
                <a:cs typeface="Calibri"/>
              </a:rPr>
              <a:t>c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8717" y="3939692"/>
            <a:ext cx="109357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(lan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7636" y="3939692"/>
            <a:ext cx="4839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397" y="3939692"/>
            <a:ext cx="14648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J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aSc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i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t),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7492" y="3939692"/>
            <a:ext cx="117503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tring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,…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4328430"/>
            <a:ext cx="205082" cy="1377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791" y="4293108"/>
            <a:ext cx="5882568" cy="158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39">
              <a:lnSpc>
                <a:spcPts val="2265"/>
              </a:lnSpc>
              <a:spcBef>
                <a:spcPts val="335"/>
              </a:spcBef>
            </a:pPr>
            <a:r>
              <a:rPr sz="2000" spc="0" dirty="0" smtClean="0">
                <a:latin typeface="Courier New"/>
                <a:cs typeface="Courier New"/>
              </a:rPr>
              <a:t>catch</a:t>
            </a:r>
            <a:r>
              <a:rPr sz="2000" spc="-4" dirty="0" smtClean="0">
                <a:latin typeface="Courier New"/>
                <a:cs typeface="Courier New"/>
              </a:rPr>
              <a:t>(</a:t>
            </a:r>
            <a:r>
              <a:rPr sz="2000" spc="0" dirty="0" smtClean="0">
                <a:latin typeface="Courier New"/>
                <a:cs typeface="Courier New"/>
              </a:rPr>
              <a:t>err) { aler</a:t>
            </a:r>
            <a:r>
              <a:rPr sz="2000" spc="-4" dirty="0" smtClean="0">
                <a:latin typeface="Courier New"/>
                <a:cs typeface="Courier New"/>
              </a:rPr>
              <a:t>t(</a:t>
            </a:r>
            <a:r>
              <a:rPr sz="2000" spc="0" dirty="0" smtClean="0">
                <a:latin typeface="Courier New"/>
                <a:cs typeface="Courier New"/>
              </a:rPr>
              <a:t>err.description); } </a:t>
            </a:r>
            <a:endParaRPr sz="2000">
              <a:latin typeface="Courier New"/>
              <a:cs typeface="Courier New"/>
            </a:endParaRPr>
          </a:p>
          <a:p>
            <a:pPr marL="46939">
              <a:lnSpc>
                <a:spcPts val="2265"/>
              </a:lnSpc>
              <a:spcBef>
                <a:spcPts val="613"/>
              </a:spcBef>
            </a:pPr>
            <a:r>
              <a:rPr sz="2000" spc="0" dirty="0" smtClean="0">
                <a:latin typeface="Courier New"/>
                <a:cs typeface="Courier New"/>
              </a:rPr>
              <a:t>var txt = "Hello World!"; </a:t>
            </a:r>
            <a:endParaRPr sz="2000">
              <a:latin typeface="Courier New"/>
              <a:cs typeface="Courier New"/>
            </a:endParaRPr>
          </a:p>
          <a:p>
            <a:pPr marL="46939">
              <a:lnSpc>
                <a:spcPts val="2265"/>
              </a:lnSpc>
              <a:spcBef>
                <a:spcPts val="613"/>
              </a:spcBef>
            </a:pPr>
            <a:r>
              <a:rPr sz="2000" spc="0" dirty="0" smtClean="0">
                <a:latin typeface="Courier New"/>
                <a:cs typeface="Courier New"/>
              </a:rPr>
              <a:t>aler</a:t>
            </a:r>
            <a:r>
              <a:rPr sz="2000" spc="-4" dirty="0" smtClean="0">
                <a:latin typeface="Courier New"/>
                <a:cs typeface="Courier New"/>
              </a:rPr>
              <a:t>t(</a:t>
            </a:r>
            <a:r>
              <a:rPr sz="2000" spc="0" dirty="0" smtClean="0">
                <a:latin typeface="Courier New"/>
                <a:cs typeface="Courier New"/>
              </a:rPr>
              <a:t>txt.length); </a:t>
            </a:r>
            <a:endParaRPr sz="2000">
              <a:latin typeface="Courier New"/>
              <a:cs typeface="Courier New"/>
            </a:endParaRPr>
          </a:p>
          <a:p>
            <a:pPr marL="46939">
              <a:lnSpc>
                <a:spcPts val="2265"/>
              </a:lnSpc>
              <a:spcBef>
                <a:spcPts val="613"/>
              </a:spcBef>
            </a:pPr>
            <a:r>
              <a:rPr sz="2000" spc="0" dirty="0" smtClean="0">
                <a:latin typeface="Courier New"/>
                <a:cs typeface="Courier New"/>
              </a:rPr>
              <a:t>aler</a:t>
            </a:r>
            <a:r>
              <a:rPr sz="2000" spc="-4" dirty="0" smtClean="0">
                <a:latin typeface="Courier New"/>
                <a:cs typeface="Courier New"/>
              </a:rPr>
              <a:t>t(</a:t>
            </a:r>
            <a:r>
              <a:rPr sz="2000" spc="0" dirty="0" smtClean="0">
                <a:latin typeface="Courier New"/>
                <a:cs typeface="Courier New"/>
              </a:rPr>
              <a:t>str.toUpperCase());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791" y="2348484"/>
            <a:ext cx="4864608" cy="15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7"/>
              </a:spcBef>
            </a:pPr>
            <a:endParaRPr sz="650"/>
          </a:p>
          <a:p>
            <a:pPr marL="46939" marR="49580" algn="just">
              <a:lnSpc>
                <a:spcPts val="2265"/>
              </a:lnSpc>
            </a:pPr>
            <a:r>
              <a:rPr sz="2000" spc="0" dirty="0" smtClean="0">
                <a:latin typeface="Courier New"/>
                <a:cs typeface="Courier New"/>
              </a:rPr>
              <a:t>document.writ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("Hello World!"); </a:t>
            </a:r>
            <a:endParaRPr sz="2000">
              <a:latin typeface="Courier New"/>
              <a:cs typeface="Courier New"/>
            </a:endParaRPr>
          </a:p>
          <a:p>
            <a:pPr marL="46939" marR="49580" algn="just">
              <a:lnSpc>
                <a:spcPts val="2265"/>
              </a:lnSpc>
              <a:spcBef>
                <a:spcPts val="616"/>
              </a:spcBef>
            </a:pPr>
            <a:r>
              <a:rPr sz="2000" spc="-4" dirty="0" smtClean="0">
                <a:latin typeface="Courier New"/>
                <a:cs typeface="Courier New"/>
              </a:rPr>
              <a:t>window.statu</a:t>
            </a:r>
            <a:r>
              <a:rPr sz="2000" spc="0" dirty="0" smtClean="0">
                <a:latin typeface="Courier New"/>
                <a:cs typeface="Courier New"/>
              </a:rPr>
              <a:t>s = </a:t>
            </a:r>
            <a:r>
              <a:rPr sz="2000" spc="-4" dirty="0" smtClean="0">
                <a:latin typeface="Courier New"/>
                <a:cs typeface="Courier New"/>
              </a:rPr>
              <a:t>"Hell</a:t>
            </a:r>
            <a:r>
              <a:rPr sz="2000" spc="0" dirty="0" smtClean="0">
                <a:latin typeface="Courier New"/>
                <a:cs typeface="Courier New"/>
              </a:rPr>
              <a:t>o </a:t>
            </a:r>
            <a:r>
              <a:rPr sz="2000" spc="-4" dirty="0" smtClean="0">
                <a:latin typeface="Courier New"/>
                <a:cs typeface="Courier New"/>
              </a:rPr>
              <a:t>World!"; </a:t>
            </a:r>
            <a:endParaRPr sz="2000">
              <a:latin typeface="Courier New"/>
              <a:cs typeface="Courier New"/>
            </a:endParaRPr>
          </a:p>
          <a:p>
            <a:pPr marL="46939" marR="49580" algn="just">
              <a:lnSpc>
                <a:spcPts val="2265"/>
              </a:lnSpc>
              <a:spcBef>
                <a:spcPts val="616"/>
              </a:spcBef>
            </a:pPr>
            <a:r>
              <a:rPr sz="2000" spc="0" dirty="0" smtClean="0">
                <a:latin typeface="Courier New"/>
                <a:cs typeface="Courier New"/>
              </a:rPr>
              <a:t>aler</a:t>
            </a:r>
            <a:r>
              <a:rPr sz="2000" spc="-4" dirty="0" smtClean="0">
                <a:latin typeface="Courier New"/>
                <a:cs typeface="Courier New"/>
              </a:rPr>
              <a:t>t(</a:t>
            </a:r>
            <a:r>
              <a:rPr sz="2000" spc="0" dirty="0" smtClean="0">
                <a:latin typeface="Courier New"/>
                <a:cs typeface="Courier New"/>
              </a:rPr>
              <a:t>navigator.appName);</a:t>
            </a:r>
            <a:endParaRPr sz="2000">
              <a:latin typeface="Courier New"/>
              <a:cs typeface="Courier New"/>
            </a:endParaRPr>
          </a:p>
          <a:p>
            <a:pPr marL="46939" marR="816459" algn="just">
              <a:lnSpc>
                <a:spcPts val="2265"/>
              </a:lnSpc>
              <a:spcBef>
                <a:spcPts val="729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aler</a:t>
            </a:r>
            <a:r>
              <a:rPr sz="3000" spc="-4" baseline="4413" dirty="0" smtClean="0">
                <a:latin typeface="Courier New"/>
                <a:cs typeface="Courier New"/>
              </a:rPr>
              <a:t>t(</a:t>
            </a:r>
            <a:r>
              <a:rPr sz="3000" spc="0" baseline="4413" dirty="0" smtClean="0">
                <a:latin typeface="Courier New"/>
                <a:cs typeface="Courier New"/>
              </a:rPr>
              <a:t>Math.sqrt</a:t>
            </a:r>
            <a:r>
              <a:rPr sz="3000" spc="-4" baseline="4413" dirty="0" smtClean="0">
                <a:latin typeface="Courier New"/>
                <a:cs typeface="Courier New"/>
              </a:rPr>
              <a:t>(</a:t>
            </a:r>
            <a:r>
              <a:rPr sz="3000" spc="0" baseline="4413" dirty="0" smtClean="0">
                <a:latin typeface="Courier New"/>
                <a:cs typeface="Courier New"/>
              </a:rPr>
              <a:t>Math.PI));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4562" y="358797"/>
            <a:ext cx="17431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14" y="1232662"/>
            <a:ext cx="14911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214" y="1634259"/>
            <a:ext cx="205297" cy="101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1649628"/>
            <a:ext cx="5740773" cy="101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H</a:t>
            </a:r>
            <a:r>
              <a:rPr sz="3000" spc="-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b</a:t>
            </a:r>
            <a:r>
              <a:rPr sz="2000" spc="0" dirty="0" smtClean="0">
                <a:latin typeface="Calibri"/>
                <a:cs typeface="Calibri"/>
              </a:rPr>
              <a:t>ases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ipes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 bases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 p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og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am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tion i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pé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305590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3074289"/>
            <a:ext cx="13176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Objecti</a:t>
            </a:r>
            <a:r>
              <a:rPr sz="3600" spc="-29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s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3476133"/>
            <a:ext cx="205082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3491484"/>
            <a:ext cx="5829699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Dé</a:t>
            </a:r>
            <a:r>
              <a:rPr sz="3000" spc="-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ou</a:t>
            </a:r>
            <a:r>
              <a:rPr sz="3000" spc="-25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er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la 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og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am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</a:t>
            </a:r>
            <a:r>
              <a:rPr sz="3000" spc="4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nam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q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ô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é cli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Dé</a:t>
            </a:r>
            <a:r>
              <a:rPr sz="2000" spc="-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25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du lan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J</a:t>
            </a:r>
            <a:r>
              <a:rPr sz="2000" spc="-39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aS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2312" y="3619500"/>
            <a:ext cx="7991856" cy="1321308"/>
          </a:xfrm>
          <a:custGeom>
            <a:avLst/>
            <a:gdLst/>
            <a:ahLst/>
            <a:cxnLst/>
            <a:rect l="l" t="t" r="r" b="b"/>
            <a:pathLst>
              <a:path w="7991856" h="1321307">
                <a:moveTo>
                  <a:pt x="0" y="1321308"/>
                </a:moveTo>
                <a:lnTo>
                  <a:pt x="7991856" y="1321308"/>
                </a:lnTo>
                <a:lnTo>
                  <a:pt x="7991856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312" y="3619500"/>
            <a:ext cx="7991856" cy="1321308"/>
          </a:xfrm>
          <a:custGeom>
            <a:avLst/>
            <a:gdLst/>
            <a:ahLst/>
            <a:cxnLst/>
            <a:rect l="l" t="t" r="r" b="b"/>
            <a:pathLst>
              <a:path w="7991856" h="1321307">
                <a:moveTo>
                  <a:pt x="0" y="1321308"/>
                </a:moveTo>
                <a:lnTo>
                  <a:pt x="7991856" y="1321308"/>
                </a:lnTo>
                <a:lnTo>
                  <a:pt x="7991856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312" y="1557527"/>
            <a:ext cx="7632192" cy="647700"/>
          </a:xfrm>
          <a:custGeom>
            <a:avLst/>
            <a:gdLst/>
            <a:ahLst/>
            <a:cxnLst/>
            <a:rect l="l" t="t" r="r" b="b"/>
            <a:pathLst>
              <a:path w="7632192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2312" y="1557527"/>
            <a:ext cx="7632192" cy="647700"/>
          </a:xfrm>
          <a:custGeom>
            <a:avLst/>
            <a:gdLst/>
            <a:ahLst/>
            <a:cxnLst/>
            <a:rect l="l" t="t" r="r" b="b"/>
            <a:pathLst>
              <a:path w="7632192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89454" y="35879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7503" y="358797"/>
            <a:ext cx="192095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prédéf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8774" y="358797"/>
            <a:ext cx="9836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2/2)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219" y="1232662"/>
            <a:ext cx="652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519" y="162117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14" y="323878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19" y="3257169"/>
            <a:ext cx="13031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ch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5886" y="3257169"/>
            <a:ext cx="16350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69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opé</a:t>
            </a:r>
            <a:r>
              <a:rPr sz="3600" spc="-44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566" y="3257169"/>
            <a:ext cx="16816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(uniqu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185" y="3257169"/>
            <a:ext cx="658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0115" y="3257169"/>
            <a:ext cx="412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0071" y="3257169"/>
            <a:ext cx="7422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0125" y="3257169"/>
            <a:ext cx="1253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anda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3645297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4621038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3619500"/>
            <a:ext cx="7991856" cy="132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19">
              <a:lnSpc>
                <a:spcPct val="94401"/>
              </a:lnSpc>
              <a:spcBef>
                <a:spcPts val="260"/>
              </a:spcBef>
            </a:pPr>
            <a:r>
              <a:rPr sz="2000" spc="0" dirty="0" smtClean="0">
                <a:latin typeface="Courier New"/>
                <a:cs typeface="Courier New"/>
              </a:rPr>
              <a:t>if (today 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000" spc="0" dirty="0" smtClean="0">
                <a:latin typeface="Courier New"/>
                <a:cs typeface="Courier New"/>
              </a:rPr>
              <a:t>date) {</a:t>
            </a:r>
            <a:endParaRPr sz="2000">
              <a:latin typeface="Courier New"/>
              <a:cs typeface="Courier New"/>
            </a:endParaRPr>
          </a:p>
          <a:p>
            <a:pPr marL="534669">
              <a:lnSpc>
                <a:spcPct val="94401"/>
              </a:lnSpc>
              <a:spcBef>
                <a:spcPts val="135"/>
              </a:spcBef>
            </a:pPr>
            <a:r>
              <a:rPr sz="2000" spc="-4" dirty="0" smtClean="0">
                <a:latin typeface="Courier New"/>
                <a:cs typeface="Courier New"/>
              </a:rPr>
              <a:t>alert("E</a:t>
            </a:r>
            <a:r>
              <a:rPr sz="2000" spc="0" dirty="0" smtClean="0">
                <a:latin typeface="Courier New"/>
                <a:cs typeface="Courier New"/>
              </a:rPr>
              <a:t>n </a:t>
            </a:r>
            <a:r>
              <a:rPr sz="2000" spc="-4" dirty="0" smtClean="0">
                <a:latin typeface="Courier New"/>
                <a:cs typeface="Courier New"/>
              </a:rPr>
              <a:t>retar</a:t>
            </a:r>
            <a:r>
              <a:rPr sz="2000" spc="0" dirty="0" smtClean="0">
                <a:latin typeface="Courier New"/>
                <a:cs typeface="Courier New"/>
              </a:rPr>
              <a:t>d </a:t>
            </a:r>
            <a:r>
              <a:rPr sz="2000" spc="-4" dirty="0" smtClean="0">
                <a:latin typeface="Courier New"/>
                <a:cs typeface="Courier New"/>
              </a:rPr>
              <a:t>pou</a:t>
            </a:r>
            <a:r>
              <a:rPr sz="2000" spc="0" dirty="0" smtClean="0">
                <a:latin typeface="Courier New"/>
                <a:cs typeface="Courier New"/>
              </a:rPr>
              <a:t>r </a:t>
            </a:r>
            <a:r>
              <a:rPr sz="2000" spc="-4" dirty="0" smtClean="0">
                <a:latin typeface="Courier New"/>
                <a:cs typeface="Courier New"/>
              </a:rPr>
              <a:t>l</a:t>
            </a:r>
            <a:r>
              <a:rPr sz="2000" spc="0" dirty="0" smtClean="0">
                <a:latin typeface="Courier New"/>
                <a:cs typeface="Courier New"/>
              </a:rPr>
              <a:t>a </a:t>
            </a:r>
            <a:r>
              <a:rPr sz="2000" spc="-4" dirty="0" smtClean="0">
                <a:latin typeface="Courier New"/>
                <a:cs typeface="Courier New"/>
              </a:rPr>
              <a:t>S</a:t>
            </a:r>
            <a:r>
              <a:rPr sz="2000" spc="0" dirty="0" smtClean="0">
                <a:latin typeface="Courier New"/>
                <a:cs typeface="Courier New"/>
              </a:rPr>
              <a:t>t </a:t>
            </a:r>
            <a:r>
              <a:rPr sz="2000" spc="-4" dirty="0" smtClean="0">
                <a:latin typeface="Courier New"/>
                <a:cs typeface="Courier New"/>
              </a:rPr>
              <a:t>Valentin");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614"/>
              </a:spcBef>
            </a:pPr>
            <a:r>
              <a:rPr sz="2000" spc="0" dirty="0" smtClean="0">
                <a:latin typeface="Courier New"/>
                <a:cs typeface="Courier New"/>
              </a:rPr>
              <a:t>date.setDate</a:t>
            </a:r>
            <a:r>
              <a:rPr sz="2000" spc="-4" dirty="0" smtClean="0">
                <a:latin typeface="Courier New"/>
                <a:cs typeface="Courier New"/>
              </a:rPr>
              <a:t>(</a:t>
            </a:r>
            <a:r>
              <a:rPr sz="2000" spc="0" dirty="0" smtClean="0">
                <a:latin typeface="Courier New"/>
                <a:cs typeface="Courier New"/>
              </a:rPr>
              <a:t>date.getDat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() 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000" spc="0" dirty="0" smtClean="0">
                <a:latin typeface="Courier New"/>
                <a:cs typeface="Courier New"/>
              </a:rPr>
              <a:t>45);  </a:t>
            </a:r>
            <a:r>
              <a:rPr sz="2000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 28/04/2014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557527"/>
            <a:ext cx="7632192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 marL="77419">
              <a:lnSpc>
                <a:spcPct val="94401"/>
              </a:lnSpc>
            </a:pPr>
            <a:r>
              <a:rPr sz="2000" spc="0" dirty="0" smtClean="0">
                <a:latin typeface="Courier New"/>
                <a:cs typeface="Courier New"/>
              </a:rPr>
              <a:t>var date = new Date(2014, 2, 14);</a:t>
            </a:r>
            <a:endParaRPr sz="2000">
              <a:latin typeface="Courier New"/>
              <a:cs typeface="Courier New"/>
            </a:endParaRPr>
          </a:p>
          <a:p>
            <a:pPr marL="77419">
              <a:lnSpc>
                <a:spcPts val="2140"/>
              </a:lnSpc>
              <a:spcBef>
                <a:spcPts val="242"/>
              </a:spcBef>
            </a:pPr>
            <a:r>
              <a:rPr sz="3000" spc="0" baseline="1471" dirty="0" smtClean="0">
                <a:latin typeface="Courier New"/>
                <a:cs typeface="Courier New"/>
              </a:rPr>
              <a:t>var today = new Date(); </a:t>
            </a:r>
            <a:r>
              <a:rPr sz="3000" spc="0" baseline="1471" dirty="0" smtClean="0">
                <a:solidFill>
                  <a:srgbClr val="7E7E7E"/>
                </a:solidFill>
                <a:latin typeface="Courier New"/>
                <a:cs typeface="Courier New"/>
              </a:rPr>
              <a:t>// Par défaut aujourd’hui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1070864"/>
                </a:moveTo>
                <a:lnTo>
                  <a:pt x="21717" y="1192530"/>
                </a:lnTo>
                <a:lnTo>
                  <a:pt x="86868" y="1296797"/>
                </a:lnTo>
                <a:lnTo>
                  <a:pt x="195452" y="1355979"/>
                </a:lnTo>
                <a:lnTo>
                  <a:pt x="325881" y="1418590"/>
                </a:lnTo>
                <a:lnTo>
                  <a:pt x="474218" y="1439418"/>
                </a:lnTo>
                <a:lnTo>
                  <a:pt x="517651" y="1439418"/>
                </a:lnTo>
                <a:lnTo>
                  <a:pt x="582929" y="1543685"/>
                </a:lnTo>
                <a:lnTo>
                  <a:pt x="669798" y="1623695"/>
                </a:lnTo>
                <a:lnTo>
                  <a:pt x="800100" y="1686306"/>
                </a:lnTo>
                <a:lnTo>
                  <a:pt x="952119" y="1727962"/>
                </a:lnTo>
                <a:lnTo>
                  <a:pt x="1122299" y="1748790"/>
                </a:lnTo>
                <a:lnTo>
                  <a:pt x="1209166" y="1727962"/>
                </a:lnTo>
                <a:lnTo>
                  <a:pt x="1274317" y="1727962"/>
                </a:lnTo>
                <a:lnTo>
                  <a:pt x="1361313" y="1707134"/>
                </a:lnTo>
                <a:lnTo>
                  <a:pt x="1426464" y="1686306"/>
                </a:lnTo>
                <a:lnTo>
                  <a:pt x="1469898" y="1748790"/>
                </a:lnTo>
                <a:lnTo>
                  <a:pt x="1513332" y="1790573"/>
                </a:lnTo>
                <a:lnTo>
                  <a:pt x="1600200" y="1811401"/>
                </a:lnTo>
                <a:lnTo>
                  <a:pt x="1665351" y="1828800"/>
                </a:lnTo>
                <a:lnTo>
                  <a:pt x="1752219" y="1811401"/>
                </a:lnTo>
                <a:lnTo>
                  <a:pt x="1813814" y="1790573"/>
                </a:lnTo>
                <a:lnTo>
                  <a:pt x="1878964" y="1748790"/>
                </a:lnTo>
                <a:lnTo>
                  <a:pt x="1922399" y="1686306"/>
                </a:lnTo>
                <a:lnTo>
                  <a:pt x="2009266" y="1727962"/>
                </a:lnTo>
                <a:lnTo>
                  <a:pt x="2096135" y="1748790"/>
                </a:lnTo>
                <a:lnTo>
                  <a:pt x="2204847" y="1748790"/>
                </a:lnTo>
                <a:lnTo>
                  <a:pt x="2313432" y="1769745"/>
                </a:lnTo>
                <a:lnTo>
                  <a:pt x="2508885" y="1748790"/>
                </a:lnTo>
                <a:lnTo>
                  <a:pt x="2679065" y="1686306"/>
                </a:lnTo>
                <a:lnTo>
                  <a:pt x="2809366" y="1602867"/>
                </a:lnTo>
                <a:lnTo>
                  <a:pt x="2896235" y="1481074"/>
                </a:lnTo>
                <a:lnTo>
                  <a:pt x="2939796" y="1355979"/>
                </a:lnTo>
                <a:lnTo>
                  <a:pt x="2939796" y="1296797"/>
                </a:lnTo>
                <a:lnTo>
                  <a:pt x="2917952" y="1255141"/>
                </a:lnTo>
                <a:lnTo>
                  <a:pt x="2896235" y="1213358"/>
                </a:lnTo>
                <a:lnTo>
                  <a:pt x="2874517" y="1171702"/>
                </a:lnTo>
                <a:lnTo>
                  <a:pt x="3004947" y="1109091"/>
                </a:lnTo>
                <a:lnTo>
                  <a:pt x="3113532" y="1029081"/>
                </a:lnTo>
                <a:lnTo>
                  <a:pt x="3178683" y="945642"/>
                </a:lnTo>
                <a:lnTo>
                  <a:pt x="3200400" y="823976"/>
                </a:lnTo>
                <a:lnTo>
                  <a:pt x="3178683" y="698881"/>
                </a:lnTo>
                <a:lnTo>
                  <a:pt x="3113532" y="594487"/>
                </a:lnTo>
                <a:lnTo>
                  <a:pt x="3004947" y="514604"/>
                </a:lnTo>
                <a:lnTo>
                  <a:pt x="2874517" y="472821"/>
                </a:lnTo>
                <a:lnTo>
                  <a:pt x="2700782" y="451993"/>
                </a:lnTo>
                <a:lnTo>
                  <a:pt x="2635630" y="451993"/>
                </a:lnTo>
                <a:lnTo>
                  <a:pt x="2635630" y="389382"/>
                </a:lnTo>
                <a:lnTo>
                  <a:pt x="2613914" y="267716"/>
                </a:lnTo>
                <a:lnTo>
                  <a:pt x="2530602" y="163449"/>
                </a:lnTo>
                <a:lnTo>
                  <a:pt x="2422016" y="83438"/>
                </a:lnTo>
                <a:lnTo>
                  <a:pt x="2248280" y="20828"/>
                </a:lnTo>
                <a:lnTo>
                  <a:pt x="2074417" y="0"/>
                </a:lnTo>
                <a:lnTo>
                  <a:pt x="1922399" y="20828"/>
                </a:lnTo>
                <a:lnTo>
                  <a:pt x="1795652" y="41783"/>
                </a:lnTo>
                <a:lnTo>
                  <a:pt x="1687067" y="100837"/>
                </a:lnTo>
                <a:lnTo>
                  <a:pt x="1578483" y="163449"/>
                </a:lnTo>
                <a:lnTo>
                  <a:pt x="1578483" y="184277"/>
                </a:lnTo>
                <a:lnTo>
                  <a:pt x="1513332" y="184277"/>
                </a:lnTo>
                <a:lnTo>
                  <a:pt x="1469898" y="163449"/>
                </a:lnTo>
                <a:lnTo>
                  <a:pt x="1426464" y="142494"/>
                </a:lnTo>
                <a:lnTo>
                  <a:pt x="1383029" y="142494"/>
                </a:lnTo>
                <a:lnTo>
                  <a:pt x="1296035" y="163449"/>
                </a:lnTo>
                <a:lnTo>
                  <a:pt x="1230884" y="184277"/>
                </a:lnTo>
                <a:lnTo>
                  <a:pt x="1165733" y="205105"/>
                </a:lnTo>
                <a:lnTo>
                  <a:pt x="1122299" y="267716"/>
                </a:lnTo>
                <a:lnTo>
                  <a:pt x="1060703" y="267716"/>
                </a:lnTo>
                <a:lnTo>
                  <a:pt x="995552" y="205105"/>
                </a:lnTo>
                <a:lnTo>
                  <a:pt x="908685" y="163449"/>
                </a:lnTo>
                <a:lnTo>
                  <a:pt x="821816" y="142494"/>
                </a:lnTo>
                <a:lnTo>
                  <a:pt x="713232" y="121666"/>
                </a:lnTo>
                <a:lnTo>
                  <a:pt x="539496" y="163449"/>
                </a:lnTo>
                <a:lnTo>
                  <a:pt x="409067" y="246887"/>
                </a:lnTo>
                <a:lnTo>
                  <a:pt x="304164" y="347725"/>
                </a:lnTo>
                <a:lnTo>
                  <a:pt x="282448" y="493649"/>
                </a:lnTo>
                <a:lnTo>
                  <a:pt x="282448" y="556260"/>
                </a:lnTo>
                <a:lnTo>
                  <a:pt x="304164" y="615442"/>
                </a:lnTo>
                <a:lnTo>
                  <a:pt x="343916" y="657098"/>
                </a:lnTo>
                <a:lnTo>
                  <a:pt x="387350" y="698881"/>
                </a:lnTo>
                <a:lnTo>
                  <a:pt x="365632" y="698881"/>
                </a:lnTo>
                <a:lnTo>
                  <a:pt x="217169" y="761365"/>
                </a:lnTo>
                <a:lnTo>
                  <a:pt x="108585" y="841375"/>
                </a:lnTo>
                <a:lnTo>
                  <a:pt x="21717" y="945642"/>
                </a:lnTo>
                <a:lnTo>
                  <a:pt x="0" y="10708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2874517" y="1171702"/>
                </a:moveTo>
                <a:lnTo>
                  <a:pt x="2896235" y="1213358"/>
                </a:lnTo>
                <a:lnTo>
                  <a:pt x="2917952" y="1255141"/>
                </a:lnTo>
                <a:lnTo>
                  <a:pt x="2939796" y="1296797"/>
                </a:lnTo>
                <a:lnTo>
                  <a:pt x="2939796" y="1355979"/>
                </a:lnTo>
                <a:lnTo>
                  <a:pt x="2896235" y="1481074"/>
                </a:lnTo>
                <a:lnTo>
                  <a:pt x="2809366" y="1602867"/>
                </a:lnTo>
                <a:lnTo>
                  <a:pt x="2679065" y="1686306"/>
                </a:lnTo>
                <a:lnTo>
                  <a:pt x="2508885" y="1748790"/>
                </a:lnTo>
                <a:lnTo>
                  <a:pt x="2313432" y="1769745"/>
                </a:lnTo>
                <a:lnTo>
                  <a:pt x="2204847" y="1748790"/>
                </a:lnTo>
                <a:lnTo>
                  <a:pt x="2096135" y="1748790"/>
                </a:lnTo>
                <a:lnTo>
                  <a:pt x="2009266" y="1727962"/>
                </a:lnTo>
                <a:lnTo>
                  <a:pt x="1922399" y="1686306"/>
                </a:lnTo>
                <a:lnTo>
                  <a:pt x="1878964" y="1748790"/>
                </a:lnTo>
                <a:lnTo>
                  <a:pt x="1813814" y="1790573"/>
                </a:lnTo>
                <a:lnTo>
                  <a:pt x="1752219" y="1811401"/>
                </a:lnTo>
                <a:lnTo>
                  <a:pt x="1665351" y="1828800"/>
                </a:lnTo>
                <a:lnTo>
                  <a:pt x="1600200" y="1811401"/>
                </a:lnTo>
                <a:lnTo>
                  <a:pt x="1513332" y="1790573"/>
                </a:lnTo>
                <a:lnTo>
                  <a:pt x="1469898" y="1748790"/>
                </a:lnTo>
                <a:lnTo>
                  <a:pt x="1426464" y="1686306"/>
                </a:lnTo>
                <a:lnTo>
                  <a:pt x="1361313" y="1707134"/>
                </a:lnTo>
                <a:lnTo>
                  <a:pt x="1274317" y="1727962"/>
                </a:lnTo>
                <a:lnTo>
                  <a:pt x="1209166" y="1727962"/>
                </a:lnTo>
                <a:lnTo>
                  <a:pt x="1122299" y="1748790"/>
                </a:lnTo>
                <a:lnTo>
                  <a:pt x="952119" y="1727962"/>
                </a:lnTo>
                <a:lnTo>
                  <a:pt x="800100" y="1686306"/>
                </a:lnTo>
                <a:lnTo>
                  <a:pt x="669798" y="1623695"/>
                </a:lnTo>
                <a:lnTo>
                  <a:pt x="582929" y="1543685"/>
                </a:lnTo>
                <a:lnTo>
                  <a:pt x="517651" y="1439418"/>
                </a:lnTo>
                <a:lnTo>
                  <a:pt x="495935" y="1439418"/>
                </a:lnTo>
                <a:lnTo>
                  <a:pt x="474218" y="1439418"/>
                </a:lnTo>
                <a:lnTo>
                  <a:pt x="325881" y="1418590"/>
                </a:lnTo>
                <a:lnTo>
                  <a:pt x="195452" y="1355979"/>
                </a:lnTo>
                <a:lnTo>
                  <a:pt x="86868" y="1296797"/>
                </a:lnTo>
                <a:lnTo>
                  <a:pt x="21717" y="1192530"/>
                </a:lnTo>
                <a:lnTo>
                  <a:pt x="0" y="1070864"/>
                </a:lnTo>
                <a:lnTo>
                  <a:pt x="21717" y="945642"/>
                </a:lnTo>
                <a:lnTo>
                  <a:pt x="108585" y="841375"/>
                </a:lnTo>
                <a:lnTo>
                  <a:pt x="217169" y="761365"/>
                </a:lnTo>
                <a:lnTo>
                  <a:pt x="365632" y="698881"/>
                </a:lnTo>
                <a:lnTo>
                  <a:pt x="387350" y="698881"/>
                </a:lnTo>
                <a:lnTo>
                  <a:pt x="343916" y="657098"/>
                </a:lnTo>
                <a:lnTo>
                  <a:pt x="304164" y="615442"/>
                </a:lnTo>
                <a:lnTo>
                  <a:pt x="282448" y="556260"/>
                </a:lnTo>
                <a:lnTo>
                  <a:pt x="282448" y="493649"/>
                </a:lnTo>
                <a:lnTo>
                  <a:pt x="304164" y="347725"/>
                </a:lnTo>
                <a:lnTo>
                  <a:pt x="409067" y="246887"/>
                </a:lnTo>
                <a:lnTo>
                  <a:pt x="539496" y="163449"/>
                </a:lnTo>
                <a:lnTo>
                  <a:pt x="713232" y="121666"/>
                </a:lnTo>
                <a:lnTo>
                  <a:pt x="821816" y="142494"/>
                </a:lnTo>
                <a:lnTo>
                  <a:pt x="908685" y="163449"/>
                </a:lnTo>
                <a:lnTo>
                  <a:pt x="995552" y="205105"/>
                </a:lnTo>
                <a:lnTo>
                  <a:pt x="1060703" y="267716"/>
                </a:lnTo>
                <a:lnTo>
                  <a:pt x="1078864" y="267716"/>
                </a:lnTo>
                <a:lnTo>
                  <a:pt x="1100582" y="267716"/>
                </a:lnTo>
                <a:lnTo>
                  <a:pt x="1122299" y="267716"/>
                </a:lnTo>
                <a:lnTo>
                  <a:pt x="1165733" y="205105"/>
                </a:lnTo>
                <a:lnTo>
                  <a:pt x="1230884" y="184277"/>
                </a:lnTo>
                <a:lnTo>
                  <a:pt x="1296035" y="163449"/>
                </a:lnTo>
                <a:lnTo>
                  <a:pt x="1383029" y="142494"/>
                </a:lnTo>
                <a:lnTo>
                  <a:pt x="1426464" y="142494"/>
                </a:lnTo>
                <a:lnTo>
                  <a:pt x="1469898" y="163449"/>
                </a:lnTo>
                <a:lnTo>
                  <a:pt x="1513332" y="184277"/>
                </a:lnTo>
                <a:lnTo>
                  <a:pt x="1556765" y="184277"/>
                </a:lnTo>
                <a:lnTo>
                  <a:pt x="1578483" y="184277"/>
                </a:lnTo>
                <a:lnTo>
                  <a:pt x="1578483" y="163449"/>
                </a:lnTo>
                <a:lnTo>
                  <a:pt x="1687067" y="100837"/>
                </a:lnTo>
                <a:lnTo>
                  <a:pt x="1795652" y="41783"/>
                </a:lnTo>
                <a:lnTo>
                  <a:pt x="1922399" y="20828"/>
                </a:lnTo>
                <a:lnTo>
                  <a:pt x="2074417" y="0"/>
                </a:lnTo>
                <a:lnTo>
                  <a:pt x="2248280" y="20828"/>
                </a:lnTo>
                <a:lnTo>
                  <a:pt x="2422016" y="83438"/>
                </a:lnTo>
                <a:lnTo>
                  <a:pt x="2530602" y="163449"/>
                </a:lnTo>
                <a:lnTo>
                  <a:pt x="2613914" y="267716"/>
                </a:lnTo>
                <a:lnTo>
                  <a:pt x="2635630" y="389382"/>
                </a:lnTo>
                <a:lnTo>
                  <a:pt x="2635630" y="410210"/>
                </a:lnTo>
                <a:lnTo>
                  <a:pt x="2635630" y="431165"/>
                </a:lnTo>
                <a:lnTo>
                  <a:pt x="2635630" y="451993"/>
                </a:lnTo>
                <a:lnTo>
                  <a:pt x="2657348" y="451993"/>
                </a:lnTo>
                <a:lnTo>
                  <a:pt x="2679065" y="451993"/>
                </a:lnTo>
                <a:lnTo>
                  <a:pt x="2700782" y="451993"/>
                </a:lnTo>
                <a:lnTo>
                  <a:pt x="2874517" y="472821"/>
                </a:lnTo>
                <a:lnTo>
                  <a:pt x="3004947" y="514604"/>
                </a:lnTo>
                <a:lnTo>
                  <a:pt x="3113532" y="594487"/>
                </a:lnTo>
                <a:lnTo>
                  <a:pt x="3178683" y="698881"/>
                </a:lnTo>
                <a:lnTo>
                  <a:pt x="3200400" y="823976"/>
                </a:lnTo>
                <a:lnTo>
                  <a:pt x="3178683" y="945642"/>
                </a:lnTo>
                <a:lnTo>
                  <a:pt x="3113532" y="1029081"/>
                </a:lnTo>
                <a:lnTo>
                  <a:pt x="3004947" y="1109091"/>
                </a:lnTo>
                <a:lnTo>
                  <a:pt x="2874517" y="11717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30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30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30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30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7515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7515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3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3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2811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2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2811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2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5459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3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5459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3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8367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8367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3972" y="3459479"/>
            <a:ext cx="382650" cy="73025"/>
          </a:xfrm>
          <a:custGeom>
            <a:avLst/>
            <a:gdLst/>
            <a:ahLst/>
            <a:cxnLst/>
            <a:rect l="l" t="t" r="r" b="b"/>
            <a:pathLst>
              <a:path w="382650" h="73025">
                <a:moveTo>
                  <a:pt x="0" y="0"/>
                </a:moveTo>
                <a:lnTo>
                  <a:pt x="382650" y="730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1840" y="3169920"/>
            <a:ext cx="217550" cy="323850"/>
          </a:xfrm>
          <a:custGeom>
            <a:avLst/>
            <a:gdLst/>
            <a:ahLst/>
            <a:cxnLst/>
            <a:rect l="l" t="t" r="r" b="b"/>
            <a:pathLst>
              <a:path w="217550" h="323850">
                <a:moveTo>
                  <a:pt x="0" y="323850"/>
                </a:moveTo>
                <a:lnTo>
                  <a:pt x="2175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1400" y="2848355"/>
            <a:ext cx="455675" cy="252476"/>
          </a:xfrm>
          <a:custGeom>
            <a:avLst/>
            <a:gdLst/>
            <a:ahLst/>
            <a:cxnLst/>
            <a:rect l="l" t="t" r="r" b="b"/>
            <a:pathLst>
              <a:path w="455675" h="252476">
                <a:moveTo>
                  <a:pt x="0" y="252476"/>
                </a:moveTo>
                <a:lnTo>
                  <a:pt x="4556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6135" y="2848355"/>
            <a:ext cx="836676" cy="1651"/>
          </a:xfrm>
          <a:custGeom>
            <a:avLst/>
            <a:gdLst/>
            <a:ahLst/>
            <a:cxnLst/>
            <a:rect l="l" t="t" r="r" b="b"/>
            <a:pathLst>
              <a:path w="836676" h="1651">
                <a:moveTo>
                  <a:pt x="0" y="0"/>
                </a:moveTo>
                <a:lnTo>
                  <a:pt x="836676" y="1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5235" y="2883408"/>
            <a:ext cx="433324" cy="323850"/>
          </a:xfrm>
          <a:custGeom>
            <a:avLst/>
            <a:gdLst/>
            <a:ahLst/>
            <a:cxnLst/>
            <a:rect l="l" t="t" r="r" b="b"/>
            <a:pathLst>
              <a:path w="433324" h="323850">
                <a:moveTo>
                  <a:pt x="0" y="323850"/>
                </a:moveTo>
                <a:lnTo>
                  <a:pt x="4333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20896" y="2883408"/>
            <a:ext cx="519175" cy="288925"/>
          </a:xfrm>
          <a:custGeom>
            <a:avLst/>
            <a:gdLst/>
            <a:ahLst/>
            <a:cxnLst/>
            <a:rect l="l" t="t" r="r" b="b"/>
            <a:pathLst>
              <a:path w="519175" h="288925">
                <a:moveTo>
                  <a:pt x="0" y="0"/>
                </a:moveTo>
                <a:lnTo>
                  <a:pt x="519175" y="28892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9772" y="3099816"/>
            <a:ext cx="396875" cy="323850"/>
          </a:xfrm>
          <a:custGeom>
            <a:avLst/>
            <a:gdLst/>
            <a:ahLst/>
            <a:cxnLst/>
            <a:rect l="l" t="t" r="r" b="b"/>
            <a:pathLst>
              <a:path w="396875" h="323850">
                <a:moveTo>
                  <a:pt x="0" y="0"/>
                </a:moveTo>
                <a:lnTo>
                  <a:pt x="396875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91355" y="3206496"/>
            <a:ext cx="561975" cy="252475"/>
          </a:xfrm>
          <a:custGeom>
            <a:avLst/>
            <a:gdLst/>
            <a:ahLst/>
            <a:cxnLst/>
            <a:rect l="l" t="t" r="r" b="b"/>
            <a:pathLst>
              <a:path w="561975" h="252475">
                <a:moveTo>
                  <a:pt x="0" y="252475"/>
                </a:moveTo>
                <a:lnTo>
                  <a:pt x="5619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32859" y="3494532"/>
            <a:ext cx="73025" cy="325373"/>
          </a:xfrm>
          <a:custGeom>
            <a:avLst/>
            <a:gdLst/>
            <a:ahLst/>
            <a:cxnLst/>
            <a:rect l="l" t="t" r="r" b="b"/>
            <a:pathLst>
              <a:path w="73025" h="325373">
                <a:moveTo>
                  <a:pt x="73025" y="0"/>
                </a:moveTo>
                <a:lnTo>
                  <a:pt x="0" y="3253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1840" y="3566160"/>
            <a:ext cx="469900" cy="254000"/>
          </a:xfrm>
          <a:custGeom>
            <a:avLst/>
            <a:gdLst/>
            <a:ahLst/>
            <a:cxnLst/>
            <a:rect l="l" t="t" r="r" b="b"/>
            <a:pathLst>
              <a:path w="469900" h="254000">
                <a:moveTo>
                  <a:pt x="0" y="0"/>
                </a:moveTo>
                <a:lnTo>
                  <a:pt x="469900" y="25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2859" y="3890772"/>
            <a:ext cx="635000" cy="1650"/>
          </a:xfrm>
          <a:custGeom>
            <a:avLst/>
            <a:gdLst/>
            <a:ahLst/>
            <a:cxnLst/>
            <a:rect l="l" t="t" r="r" b="b"/>
            <a:pathLst>
              <a:path w="635000" h="1650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76115" y="3494532"/>
            <a:ext cx="735076" cy="36448"/>
          </a:xfrm>
          <a:custGeom>
            <a:avLst/>
            <a:gdLst/>
            <a:ahLst/>
            <a:cxnLst/>
            <a:rect l="l" t="t" r="r" b="b"/>
            <a:pathLst>
              <a:path w="735076" h="36448">
                <a:moveTo>
                  <a:pt x="0" y="0"/>
                </a:moveTo>
                <a:lnTo>
                  <a:pt x="735076" y="3644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53711" y="3581400"/>
            <a:ext cx="107950" cy="274700"/>
          </a:xfrm>
          <a:custGeom>
            <a:avLst/>
            <a:gdLst/>
            <a:ahLst/>
            <a:cxnLst/>
            <a:rect l="l" t="t" r="r" b="b"/>
            <a:pathLst>
              <a:path w="107950" h="274700">
                <a:moveTo>
                  <a:pt x="0" y="274700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12208" y="3387852"/>
            <a:ext cx="441325" cy="142875"/>
          </a:xfrm>
          <a:custGeom>
            <a:avLst/>
            <a:gdLst/>
            <a:ahLst/>
            <a:cxnLst/>
            <a:rect l="l" t="t" r="r" b="b"/>
            <a:pathLst>
              <a:path w="441325" h="142875">
                <a:moveTo>
                  <a:pt x="0" y="142875"/>
                </a:moveTo>
                <a:lnTo>
                  <a:pt x="441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39996" y="3171444"/>
            <a:ext cx="627126" cy="180975"/>
          </a:xfrm>
          <a:custGeom>
            <a:avLst/>
            <a:gdLst/>
            <a:ahLst/>
            <a:cxnLst/>
            <a:rect l="l" t="t" r="r" b="b"/>
            <a:pathLst>
              <a:path w="627126" h="180975">
                <a:moveTo>
                  <a:pt x="0" y="0"/>
                </a:moveTo>
                <a:lnTo>
                  <a:pt x="627126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02935" y="3436620"/>
            <a:ext cx="36449" cy="296925"/>
          </a:xfrm>
          <a:custGeom>
            <a:avLst/>
            <a:gdLst/>
            <a:ahLst/>
            <a:cxnLst/>
            <a:rect l="l" t="t" r="r" b="b"/>
            <a:pathLst>
              <a:path w="36449" h="296925">
                <a:moveTo>
                  <a:pt x="0" y="0"/>
                </a:moveTo>
                <a:lnTo>
                  <a:pt x="36449" y="296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8280" y="3403091"/>
            <a:ext cx="655574" cy="379476"/>
          </a:xfrm>
          <a:custGeom>
            <a:avLst/>
            <a:gdLst/>
            <a:ahLst/>
            <a:cxnLst/>
            <a:rect l="l" t="t" r="r" b="b"/>
            <a:pathLst>
              <a:path w="655574" h="379476">
                <a:moveTo>
                  <a:pt x="0" y="379476"/>
                </a:moveTo>
                <a:lnTo>
                  <a:pt x="65557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8952" y="3782568"/>
            <a:ext cx="620776" cy="107950"/>
          </a:xfrm>
          <a:custGeom>
            <a:avLst/>
            <a:gdLst/>
            <a:ahLst/>
            <a:cxnLst/>
            <a:rect l="l" t="t" r="r" b="b"/>
            <a:pathLst>
              <a:path w="620776" h="107950">
                <a:moveTo>
                  <a:pt x="0" y="107949"/>
                </a:moveTo>
                <a:lnTo>
                  <a:pt x="6207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156" y="2883408"/>
            <a:ext cx="527050" cy="180975"/>
          </a:xfrm>
          <a:custGeom>
            <a:avLst/>
            <a:gdLst/>
            <a:ahLst/>
            <a:cxnLst/>
            <a:rect l="l" t="t" r="r" b="b"/>
            <a:pathLst>
              <a:path w="527050" h="180975">
                <a:moveTo>
                  <a:pt x="0" y="0"/>
                </a:moveTo>
                <a:lnTo>
                  <a:pt x="527050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36463" y="3098291"/>
            <a:ext cx="361950" cy="252475"/>
          </a:xfrm>
          <a:custGeom>
            <a:avLst/>
            <a:gdLst/>
            <a:ahLst/>
            <a:cxnLst/>
            <a:rect l="l" t="t" r="r" b="b"/>
            <a:pathLst>
              <a:path w="361950" h="252475">
                <a:moveTo>
                  <a:pt x="0" y="252475"/>
                </a:moveTo>
                <a:lnTo>
                  <a:pt x="361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69280" y="3098291"/>
            <a:ext cx="180975" cy="325500"/>
          </a:xfrm>
          <a:custGeom>
            <a:avLst/>
            <a:gdLst/>
            <a:ahLst/>
            <a:cxnLst/>
            <a:rect l="l" t="t" r="r" b="b"/>
            <a:pathLst>
              <a:path w="180975" h="325500">
                <a:moveTo>
                  <a:pt x="0" y="0"/>
                </a:moveTo>
                <a:lnTo>
                  <a:pt x="180975" y="325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35980" y="3450336"/>
            <a:ext cx="760349" cy="9525"/>
          </a:xfrm>
          <a:custGeom>
            <a:avLst/>
            <a:gdLst/>
            <a:ahLst/>
            <a:cxnLst/>
            <a:rect l="l" t="t" r="r" b="b"/>
            <a:pathLst>
              <a:path w="760349" h="9525">
                <a:moveTo>
                  <a:pt x="0" y="9525"/>
                </a:moveTo>
                <a:lnTo>
                  <a:pt x="7603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84832" y="3389376"/>
            <a:ext cx="657225" cy="34925"/>
          </a:xfrm>
          <a:custGeom>
            <a:avLst/>
            <a:gdLst/>
            <a:ahLst/>
            <a:cxnLst/>
            <a:rect l="l" t="t" r="r" b="b"/>
            <a:pathLst>
              <a:path w="657225" h="34925">
                <a:moveTo>
                  <a:pt x="0" y="0"/>
                </a:moveTo>
                <a:lnTo>
                  <a:pt x="657225" y="34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9676" y="2133600"/>
            <a:ext cx="649224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204" y="2421636"/>
            <a:ext cx="1943100" cy="194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6804" y="1915668"/>
            <a:ext cx="1042416" cy="1043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90487" y="2479548"/>
            <a:ext cx="1799843" cy="2034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1773936"/>
            <a:ext cx="3428619" cy="109727"/>
          </a:xfrm>
          <a:custGeom>
            <a:avLst/>
            <a:gdLst/>
            <a:ahLst/>
            <a:cxnLst/>
            <a:rect l="l" t="t" r="r" b="b"/>
            <a:pathLst>
              <a:path w="3428619" h="109727">
                <a:moveTo>
                  <a:pt x="3337179" y="73151"/>
                </a:moveTo>
                <a:lnTo>
                  <a:pt x="3318891" y="73151"/>
                </a:lnTo>
                <a:lnTo>
                  <a:pt x="3318891" y="109727"/>
                </a:lnTo>
                <a:lnTo>
                  <a:pt x="3428619" y="54863"/>
                </a:lnTo>
                <a:lnTo>
                  <a:pt x="3337179" y="73151"/>
                </a:lnTo>
                <a:close/>
              </a:path>
              <a:path w="3428619" h="109727">
                <a:moveTo>
                  <a:pt x="3337179" y="36575"/>
                </a:moveTo>
                <a:lnTo>
                  <a:pt x="3318891" y="0"/>
                </a:lnTo>
                <a:lnTo>
                  <a:pt x="3318891" y="36575"/>
                </a:lnTo>
                <a:lnTo>
                  <a:pt x="3337179" y="36575"/>
                </a:lnTo>
                <a:close/>
              </a:path>
              <a:path w="3428619" h="109727">
                <a:moveTo>
                  <a:pt x="0" y="36575"/>
                </a:moveTo>
                <a:lnTo>
                  <a:pt x="0" y="73151"/>
                </a:lnTo>
                <a:lnTo>
                  <a:pt x="3337179" y="73151"/>
                </a:lnTo>
                <a:lnTo>
                  <a:pt x="3428619" y="54863"/>
                </a:lnTo>
                <a:lnTo>
                  <a:pt x="3318891" y="0"/>
                </a:lnTo>
                <a:lnTo>
                  <a:pt x="3337179" y="36575"/>
                </a:lnTo>
                <a:lnTo>
                  <a:pt x="0" y="36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2063496"/>
            <a:ext cx="3428619" cy="73151"/>
          </a:xfrm>
          <a:custGeom>
            <a:avLst/>
            <a:gdLst/>
            <a:ahLst/>
            <a:cxnLst/>
            <a:rect l="l" t="t" r="r" b="b"/>
            <a:pathLst>
              <a:path w="3428619" h="73151">
                <a:moveTo>
                  <a:pt x="109728" y="36575"/>
                </a:moveTo>
                <a:lnTo>
                  <a:pt x="3428619" y="36575"/>
                </a:lnTo>
                <a:lnTo>
                  <a:pt x="3428619" y="0"/>
                </a:lnTo>
                <a:lnTo>
                  <a:pt x="91439" y="0"/>
                </a:lnTo>
                <a:lnTo>
                  <a:pt x="91439" y="36575"/>
                </a:lnTo>
                <a:lnTo>
                  <a:pt x="109728" y="36575"/>
                </a:lnTo>
                <a:close/>
              </a:path>
              <a:path w="3428619" h="73151">
                <a:moveTo>
                  <a:pt x="109728" y="0"/>
                </a:moveTo>
                <a:lnTo>
                  <a:pt x="109727" y="-36575"/>
                </a:lnTo>
                <a:lnTo>
                  <a:pt x="0" y="18287"/>
                </a:lnTo>
                <a:lnTo>
                  <a:pt x="109727" y="73151"/>
                </a:lnTo>
                <a:lnTo>
                  <a:pt x="109728" y="36575"/>
                </a:lnTo>
                <a:lnTo>
                  <a:pt x="91439" y="36575"/>
                </a:lnTo>
                <a:lnTo>
                  <a:pt x="91439" y="0"/>
                </a:lnTo>
                <a:lnTo>
                  <a:pt x="1097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6069" y="358797"/>
            <a:ext cx="18719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Qu’es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8343" y="358797"/>
            <a:ext cx="7541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2840" y="358797"/>
            <a:ext cx="23923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JavaScript 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114" y="1573657"/>
            <a:ext cx="4720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793" y="1586611"/>
            <a:ext cx="1307816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27" marR="24908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i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3600" b="1" i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3735" y="1586611"/>
            <a:ext cx="1357023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600" b="1" i="1" spc="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veur</a:t>
            </a:r>
            <a:endParaRPr sz="2400">
              <a:latin typeface="Calibri"/>
              <a:cs typeface="Calibri"/>
            </a:endParaRPr>
          </a:p>
          <a:p>
            <a:pPr marL="120650" marR="4572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(H</a:t>
            </a:r>
            <a:r>
              <a:rPr sz="2000" spc="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9019" y="3071241"/>
            <a:ext cx="1179896" cy="1511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3000" spc="-125" baseline="2730" dirty="0" smtClean="0">
                <a:latin typeface="Calibri"/>
                <a:cs typeface="Calibri"/>
              </a:rPr>
              <a:t>T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ansl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343623" marR="364215" algn="ctr">
              <a:lnSpc>
                <a:spcPts val="2425"/>
              </a:lnSpc>
              <a:spcBef>
                <a:spcPts val="14"/>
              </a:spcBef>
            </a:pPr>
            <a:r>
              <a:rPr sz="3000" spc="0" baseline="1365" dirty="0" smtClean="0"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421347" marR="441963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=&gt;</a:t>
            </a:r>
            <a:endParaRPr sz="2000">
              <a:latin typeface="Calibri"/>
              <a:cs typeface="Calibri"/>
            </a:endParaRPr>
          </a:p>
          <a:p>
            <a:pPr marL="223205" marR="241861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fichi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30263" marR="151322" algn="ctr">
              <a:lnSpc>
                <a:spcPts val="2425"/>
              </a:lnSpc>
            </a:pPr>
            <a:r>
              <a:rPr sz="3000" spc="-29" baseline="1365" dirty="0" smtClean="0">
                <a:latin typeface="Calibri"/>
                <a:cs typeface="Calibri"/>
              </a:rPr>
              <a:t>s</a:t>
            </a:r>
            <a:r>
              <a:rPr sz="3000" spc="-25" baseline="1365" dirty="0" smtClean="0">
                <a:latin typeface="Calibri"/>
                <a:cs typeface="Calibri"/>
              </a:rPr>
              <a:t>ta</a:t>
            </a:r>
            <a:r>
              <a:rPr sz="3000" spc="0" baseline="1365" dirty="0" smtClean="0">
                <a:latin typeface="Calibri"/>
                <a:cs typeface="Calibri"/>
              </a:rPr>
              <a:t>tique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858" y="4969916"/>
            <a:ext cx="231257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HTML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sta</a:t>
            </a:r>
            <a:r>
              <a:rPr sz="3000" spc="0" baseline="2730" dirty="0" smtClean="0">
                <a:latin typeface="Calibri"/>
                <a:cs typeface="Calibri"/>
              </a:rPr>
              <a:t>tiques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441" y="5586095"/>
            <a:ext cx="83096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La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page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ou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-1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trui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q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and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50" baseline="2730" dirty="0" smtClean="0">
                <a:latin typeface="Calibri"/>
                <a:cs typeface="Calibri"/>
              </a:rPr>
              <a:t>’</a:t>
            </a:r>
            <a:r>
              <a:rPr sz="3000" spc="0" baseline="2730" dirty="0" smtClean="0">
                <a:latin typeface="Calibri"/>
                <a:cs typeface="Calibri"/>
              </a:rPr>
              <a:t>util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r>
              <a:rPr sz="3000" spc="3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v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g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u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no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le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/>
          <p:nvPr/>
        </p:nvSpPr>
        <p:spPr>
          <a:xfrm>
            <a:off x="6190488" y="2479548"/>
            <a:ext cx="1906201" cy="213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>
              <a:lnSpc>
                <a:spcPct val="101725"/>
              </a:lnSpc>
              <a:spcBef>
                <a:spcPts val="6105"/>
              </a:spcBef>
            </a:pPr>
            <a:r>
              <a:rPr sz="2000" spc="0" dirty="0" smtClean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R="89002" algn="r">
              <a:lnSpc>
                <a:spcPts val="2405"/>
              </a:lnSpc>
              <a:spcBef>
                <a:spcPts val="4950"/>
              </a:spcBef>
            </a:pPr>
            <a:r>
              <a:rPr sz="2000" spc="0" dirty="0" smtClean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1070864"/>
                </a:moveTo>
                <a:lnTo>
                  <a:pt x="21717" y="1192530"/>
                </a:lnTo>
                <a:lnTo>
                  <a:pt x="86868" y="1296797"/>
                </a:lnTo>
                <a:lnTo>
                  <a:pt x="195452" y="1355979"/>
                </a:lnTo>
                <a:lnTo>
                  <a:pt x="325881" y="1418590"/>
                </a:lnTo>
                <a:lnTo>
                  <a:pt x="474218" y="1439418"/>
                </a:lnTo>
                <a:lnTo>
                  <a:pt x="517651" y="1439418"/>
                </a:lnTo>
                <a:lnTo>
                  <a:pt x="582929" y="1543685"/>
                </a:lnTo>
                <a:lnTo>
                  <a:pt x="669798" y="1623695"/>
                </a:lnTo>
                <a:lnTo>
                  <a:pt x="800100" y="1686306"/>
                </a:lnTo>
                <a:lnTo>
                  <a:pt x="952119" y="1727962"/>
                </a:lnTo>
                <a:lnTo>
                  <a:pt x="1122299" y="1748790"/>
                </a:lnTo>
                <a:lnTo>
                  <a:pt x="1209166" y="1727962"/>
                </a:lnTo>
                <a:lnTo>
                  <a:pt x="1274317" y="1727962"/>
                </a:lnTo>
                <a:lnTo>
                  <a:pt x="1361313" y="1707134"/>
                </a:lnTo>
                <a:lnTo>
                  <a:pt x="1426464" y="1686306"/>
                </a:lnTo>
                <a:lnTo>
                  <a:pt x="1469898" y="1748790"/>
                </a:lnTo>
                <a:lnTo>
                  <a:pt x="1513332" y="1790573"/>
                </a:lnTo>
                <a:lnTo>
                  <a:pt x="1600200" y="1811401"/>
                </a:lnTo>
                <a:lnTo>
                  <a:pt x="1665351" y="1828800"/>
                </a:lnTo>
                <a:lnTo>
                  <a:pt x="1752219" y="1811401"/>
                </a:lnTo>
                <a:lnTo>
                  <a:pt x="1813814" y="1790573"/>
                </a:lnTo>
                <a:lnTo>
                  <a:pt x="1878964" y="1748790"/>
                </a:lnTo>
                <a:lnTo>
                  <a:pt x="1922399" y="1686306"/>
                </a:lnTo>
                <a:lnTo>
                  <a:pt x="2009266" y="1727962"/>
                </a:lnTo>
                <a:lnTo>
                  <a:pt x="2096135" y="1748790"/>
                </a:lnTo>
                <a:lnTo>
                  <a:pt x="2204847" y="1748790"/>
                </a:lnTo>
                <a:lnTo>
                  <a:pt x="2313432" y="1769745"/>
                </a:lnTo>
                <a:lnTo>
                  <a:pt x="2508885" y="1748790"/>
                </a:lnTo>
                <a:lnTo>
                  <a:pt x="2679065" y="1686306"/>
                </a:lnTo>
                <a:lnTo>
                  <a:pt x="2809366" y="1602867"/>
                </a:lnTo>
                <a:lnTo>
                  <a:pt x="2896235" y="1481074"/>
                </a:lnTo>
                <a:lnTo>
                  <a:pt x="2939796" y="1355979"/>
                </a:lnTo>
                <a:lnTo>
                  <a:pt x="2939796" y="1296797"/>
                </a:lnTo>
                <a:lnTo>
                  <a:pt x="2917952" y="1255141"/>
                </a:lnTo>
                <a:lnTo>
                  <a:pt x="2896235" y="1213358"/>
                </a:lnTo>
                <a:lnTo>
                  <a:pt x="2874517" y="1171702"/>
                </a:lnTo>
                <a:lnTo>
                  <a:pt x="3004947" y="1109091"/>
                </a:lnTo>
                <a:lnTo>
                  <a:pt x="3113532" y="1029081"/>
                </a:lnTo>
                <a:lnTo>
                  <a:pt x="3178683" y="945642"/>
                </a:lnTo>
                <a:lnTo>
                  <a:pt x="3200400" y="823976"/>
                </a:lnTo>
                <a:lnTo>
                  <a:pt x="3178683" y="698881"/>
                </a:lnTo>
                <a:lnTo>
                  <a:pt x="3113532" y="594487"/>
                </a:lnTo>
                <a:lnTo>
                  <a:pt x="3004947" y="514604"/>
                </a:lnTo>
                <a:lnTo>
                  <a:pt x="2874517" y="472821"/>
                </a:lnTo>
                <a:lnTo>
                  <a:pt x="2700782" y="451993"/>
                </a:lnTo>
                <a:lnTo>
                  <a:pt x="2635630" y="451993"/>
                </a:lnTo>
                <a:lnTo>
                  <a:pt x="2635630" y="389382"/>
                </a:lnTo>
                <a:lnTo>
                  <a:pt x="2613914" y="267716"/>
                </a:lnTo>
                <a:lnTo>
                  <a:pt x="2530602" y="163449"/>
                </a:lnTo>
                <a:lnTo>
                  <a:pt x="2422016" y="83438"/>
                </a:lnTo>
                <a:lnTo>
                  <a:pt x="2248280" y="20828"/>
                </a:lnTo>
                <a:lnTo>
                  <a:pt x="2074417" y="0"/>
                </a:lnTo>
                <a:lnTo>
                  <a:pt x="1922399" y="20828"/>
                </a:lnTo>
                <a:lnTo>
                  <a:pt x="1795652" y="41783"/>
                </a:lnTo>
                <a:lnTo>
                  <a:pt x="1687067" y="100837"/>
                </a:lnTo>
                <a:lnTo>
                  <a:pt x="1578483" y="163449"/>
                </a:lnTo>
                <a:lnTo>
                  <a:pt x="1578483" y="184277"/>
                </a:lnTo>
                <a:lnTo>
                  <a:pt x="1513332" y="184277"/>
                </a:lnTo>
                <a:lnTo>
                  <a:pt x="1469898" y="163449"/>
                </a:lnTo>
                <a:lnTo>
                  <a:pt x="1426464" y="142494"/>
                </a:lnTo>
                <a:lnTo>
                  <a:pt x="1383029" y="142494"/>
                </a:lnTo>
                <a:lnTo>
                  <a:pt x="1296035" y="163449"/>
                </a:lnTo>
                <a:lnTo>
                  <a:pt x="1230884" y="184277"/>
                </a:lnTo>
                <a:lnTo>
                  <a:pt x="1165733" y="205105"/>
                </a:lnTo>
                <a:lnTo>
                  <a:pt x="1122299" y="267716"/>
                </a:lnTo>
                <a:lnTo>
                  <a:pt x="1060703" y="267716"/>
                </a:lnTo>
                <a:lnTo>
                  <a:pt x="995552" y="205105"/>
                </a:lnTo>
                <a:lnTo>
                  <a:pt x="908685" y="163449"/>
                </a:lnTo>
                <a:lnTo>
                  <a:pt x="821816" y="142494"/>
                </a:lnTo>
                <a:lnTo>
                  <a:pt x="713232" y="121666"/>
                </a:lnTo>
                <a:lnTo>
                  <a:pt x="539496" y="163449"/>
                </a:lnTo>
                <a:lnTo>
                  <a:pt x="409067" y="246887"/>
                </a:lnTo>
                <a:lnTo>
                  <a:pt x="304164" y="347725"/>
                </a:lnTo>
                <a:lnTo>
                  <a:pt x="282448" y="493649"/>
                </a:lnTo>
                <a:lnTo>
                  <a:pt x="282448" y="556260"/>
                </a:lnTo>
                <a:lnTo>
                  <a:pt x="304164" y="615442"/>
                </a:lnTo>
                <a:lnTo>
                  <a:pt x="343916" y="657098"/>
                </a:lnTo>
                <a:lnTo>
                  <a:pt x="387350" y="698881"/>
                </a:lnTo>
                <a:lnTo>
                  <a:pt x="365632" y="698881"/>
                </a:lnTo>
                <a:lnTo>
                  <a:pt x="217169" y="761365"/>
                </a:lnTo>
                <a:lnTo>
                  <a:pt x="108585" y="841375"/>
                </a:lnTo>
                <a:lnTo>
                  <a:pt x="21717" y="945642"/>
                </a:lnTo>
                <a:lnTo>
                  <a:pt x="0" y="10708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2874517" y="1171702"/>
                </a:moveTo>
                <a:lnTo>
                  <a:pt x="2896235" y="1213358"/>
                </a:lnTo>
                <a:lnTo>
                  <a:pt x="2917952" y="1255141"/>
                </a:lnTo>
                <a:lnTo>
                  <a:pt x="2939796" y="1296797"/>
                </a:lnTo>
                <a:lnTo>
                  <a:pt x="2939796" y="1355979"/>
                </a:lnTo>
                <a:lnTo>
                  <a:pt x="2896235" y="1481074"/>
                </a:lnTo>
                <a:lnTo>
                  <a:pt x="2809366" y="1602867"/>
                </a:lnTo>
                <a:lnTo>
                  <a:pt x="2679065" y="1686306"/>
                </a:lnTo>
                <a:lnTo>
                  <a:pt x="2508885" y="1748790"/>
                </a:lnTo>
                <a:lnTo>
                  <a:pt x="2313432" y="1769745"/>
                </a:lnTo>
                <a:lnTo>
                  <a:pt x="2204847" y="1748790"/>
                </a:lnTo>
                <a:lnTo>
                  <a:pt x="2096135" y="1748790"/>
                </a:lnTo>
                <a:lnTo>
                  <a:pt x="2009266" y="1727962"/>
                </a:lnTo>
                <a:lnTo>
                  <a:pt x="1922399" y="1686306"/>
                </a:lnTo>
                <a:lnTo>
                  <a:pt x="1878964" y="1748790"/>
                </a:lnTo>
                <a:lnTo>
                  <a:pt x="1813814" y="1790573"/>
                </a:lnTo>
                <a:lnTo>
                  <a:pt x="1752219" y="1811401"/>
                </a:lnTo>
                <a:lnTo>
                  <a:pt x="1665351" y="1828800"/>
                </a:lnTo>
                <a:lnTo>
                  <a:pt x="1600200" y="1811401"/>
                </a:lnTo>
                <a:lnTo>
                  <a:pt x="1513332" y="1790573"/>
                </a:lnTo>
                <a:lnTo>
                  <a:pt x="1469898" y="1748790"/>
                </a:lnTo>
                <a:lnTo>
                  <a:pt x="1426464" y="1686306"/>
                </a:lnTo>
                <a:lnTo>
                  <a:pt x="1361313" y="1707134"/>
                </a:lnTo>
                <a:lnTo>
                  <a:pt x="1274317" y="1727962"/>
                </a:lnTo>
                <a:lnTo>
                  <a:pt x="1209166" y="1727962"/>
                </a:lnTo>
                <a:lnTo>
                  <a:pt x="1122299" y="1748790"/>
                </a:lnTo>
                <a:lnTo>
                  <a:pt x="952119" y="1727962"/>
                </a:lnTo>
                <a:lnTo>
                  <a:pt x="800100" y="1686306"/>
                </a:lnTo>
                <a:lnTo>
                  <a:pt x="669798" y="1623695"/>
                </a:lnTo>
                <a:lnTo>
                  <a:pt x="582929" y="1543685"/>
                </a:lnTo>
                <a:lnTo>
                  <a:pt x="517651" y="1439418"/>
                </a:lnTo>
                <a:lnTo>
                  <a:pt x="495935" y="1439418"/>
                </a:lnTo>
                <a:lnTo>
                  <a:pt x="474218" y="1439418"/>
                </a:lnTo>
                <a:lnTo>
                  <a:pt x="325881" y="1418590"/>
                </a:lnTo>
                <a:lnTo>
                  <a:pt x="195452" y="1355979"/>
                </a:lnTo>
                <a:lnTo>
                  <a:pt x="86868" y="1296797"/>
                </a:lnTo>
                <a:lnTo>
                  <a:pt x="21717" y="1192530"/>
                </a:lnTo>
                <a:lnTo>
                  <a:pt x="0" y="1070864"/>
                </a:lnTo>
                <a:lnTo>
                  <a:pt x="21717" y="945642"/>
                </a:lnTo>
                <a:lnTo>
                  <a:pt x="108585" y="841375"/>
                </a:lnTo>
                <a:lnTo>
                  <a:pt x="217169" y="761365"/>
                </a:lnTo>
                <a:lnTo>
                  <a:pt x="365632" y="698881"/>
                </a:lnTo>
                <a:lnTo>
                  <a:pt x="387350" y="698881"/>
                </a:lnTo>
                <a:lnTo>
                  <a:pt x="343916" y="657098"/>
                </a:lnTo>
                <a:lnTo>
                  <a:pt x="304164" y="615442"/>
                </a:lnTo>
                <a:lnTo>
                  <a:pt x="282448" y="556260"/>
                </a:lnTo>
                <a:lnTo>
                  <a:pt x="282448" y="493649"/>
                </a:lnTo>
                <a:lnTo>
                  <a:pt x="304164" y="347725"/>
                </a:lnTo>
                <a:lnTo>
                  <a:pt x="409067" y="246887"/>
                </a:lnTo>
                <a:lnTo>
                  <a:pt x="539496" y="163449"/>
                </a:lnTo>
                <a:lnTo>
                  <a:pt x="713232" y="121666"/>
                </a:lnTo>
                <a:lnTo>
                  <a:pt x="821816" y="142494"/>
                </a:lnTo>
                <a:lnTo>
                  <a:pt x="908685" y="163449"/>
                </a:lnTo>
                <a:lnTo>
                  <a:pt x="995552" y="205105"/>
                </a:lnTo>
                <a:lnTo>
                  <a:pt x="1060703" y="267716"/>
                </a:lnTo>
                <a:lnTo>
                  <a:pt x="1078864" y="267716"/>
                </a:lnTo>
                <a:lnTo>
                  <a:pt x="1100582" y="267716"/>
                </a:lnTo>
                <a:lnTo>
                  <a:pt x="1122299" y="267716"/>
                </a:lnTo>
                <a:lnTo>
                  <a:pt x="1165733" y="205105"/>
                </a:lnTo>
                <a:lnTo>
                  <a:pt x="1230884" y="184277"/>
                </a:lnTo>
                <a:lnTo>
                  <a:pt x="1296035" y="163449"/>
                </a:lnTo>
                <a:lnTo>
                  <a:pt x="1383029" y="142494"/>
                </a:lnTo>
                <a:lnTo>
                  <a:pt x="1426464" y="142494"/>
                </a:lnTo>
                <a:lnTo>
                  <a:pt x="1469898" y="163449"/>
                </a:lnTo>
                <a:lnTo>
                  <a:pt x="1513332" y="184277"/>
                </a:lnTo>
                <a:lnTo>
                  <a:pt x="1556765" y="184277"/>
                </a:lnTo>
                <a:lnTo>
                  <a:pt x="1578483" y="184277"/>
                </a:lnTo>
                <a:lnTo>
                  <a:pt x="1578483" y="163449"/>
                </a:lnTo>
                <a:lnTo>
                  <a:pt x="1687067" y="100837"/>
                </a:lnTo>
                <a:lnTo>
                  <a:pt x="1795652" y="41783"/>
                </a:lnTo>
                <a:lnTo>
                  <a:pt x="1922399" y="20828"/>
                </a:lnTo>
                <a:lnTo>
                  <a:pt x="2074417" y="0"/>
                </a:lnTo>
                <a:lnTo>
                  <a:pt x="2248280" y="20828"/>
                </a:lnTo>
                <a:lnTo>
                  <a:pt x="2422016" y="83438"/>
                </a:lnTo>
                <a:lnTo>
                  <a:pt x="2530602" y="163449"/>
                </a:lnTo>
                <a:lnTo>
                  <a:pt x="2613914" y="267716"/>
                </a:lnTo>
                <a:lnTo>
                  <a:pt x="2635630" y="389382"/>
                </a:lnTo>
                <a:lnTo>
                  <a:pt x="2635630" y="410210"/>
                </a:lnTo>
                <a:lnTo>
                  <a:pt x="2635630" y="431165"/>
                </a:lnTo>
                <a:lnTo>
                  <a:pt x="2635630" y="451993"/>
                </a:lnTo>
                <a:lnTo>
                  <a:pt x="2657348" y="451993"/>
                </a:lnTo>
                <a:lnTo>
                  <a:pt x="2679065" y="451993"/>
                </a:lnTo>
                <a:lnTo>
                  <a:pt x="2700782" y="451993"/>
                </a:lnTo>
                <a:lnTo>
                  <a:pt x="2874517" y="472821"/>
                </a:lnTo>
                <a:lnTo>
                  <a:pt x="3004947" y="514604"/>
                </a:lnTo>
                <a:lnTo>
                  <a:pt x="3113532" y="594487"/>
                </a:lnTo>
                <a:lnTo>
                  <a:pt x="3178683" y="698881"/>
                </a:lnTo>
                <a:lnTo>
                  <a:pt x="3200400" y="823976"/>
                </a:lnTo>
                <a:lnTo>
                  <a:pt x="3178683" y="945642"/>
                </a:lnTo>
                <a:lnTo>
                  <a:pt x="3113532" y="1029081"/>
                </a:lnTo>
                <a:lnTo>
                  <a:pt x="3004947" y="1109091"/>
                </a:lnTo>
                <a:lnTo>
                  <a:pt x="2874517" y="11717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30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30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30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30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7516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7516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3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3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2812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2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2812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2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5460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3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85460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3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8368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68368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3972" y="3459479"/>
            <a:ext cx="382650" cy="73025"/>
          </a:xfrm>
          <a:custGeom>
            <a:avLst/>
            <a:gdLst/>
            <a:ahLst/>
            <a:cxnLst/>
            <a:rect l="l" t="t" r="r" b="b"/>
            <a:pathLst>
              <a:path w="382650" h="73025">
                <a:moveTo>
                  <a:pt x="0" y="0"/>
                </a:moveTo>
                <a:lnTo>
                  <a:pt x="382650" y="730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1840" y="3169920"/>
            <a:ext cx="217550" cy="323850"/>
          </a:xfrm>
          <a:custGeom>
            <a:avLst/>
            <a:gdLst/>
            <a:ahLst/>
            <a:cxnLst/>
            <a:rect l="l" t="t" r="r" b="b"/>
            <a:pathLst>
              <a:path w="217550" h="323850">
                <a:moveTo>
                  <a:pt x="0" y="323850"/>
                </a:moveTo>
                <a:lnTo>
                  <a:pt x="2175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1400" y="2848355"/>
            <a:ext cx="455675" cy="252476"/>
          </a:xfrm>
          <a:custGeom>
            <a:avLst/>
            <a:gdLst/>
            <a:ahLst/>
            <a:cxnLst/>
            <a:rect l="l" t="t" r="r" b="b"/>
            <a:pathLst>
              <a:path w="455675" h="252476">
                <a:moveTo>
                  <a:pt x="0" y="252476"/>
                </a:moveTo>
                <a:lnTo>
                  <a:pt x="4556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6136" y="2848355"/>
            <a:ext cx="836676" cy="1651"/>
          </a:xfrm>
          <a:custGeom>
            <a:avLst/>
            <a:gdLst/>
            <a:ahLst/>
            <a:cxnLst/>
            <a:rect l="l" t="t" r="r" b="b"/>
            <a:pathLst>
              <a:path w="836676" h="1651">
                <a:moveTo>
                  <a:pt x="0" y="0"/>
                </a:moveTo>
                <a:lnTo>
                  <a:pt x="836676" y="1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55236" y="2883408"/>
            <a:ext cx="433324" cy="323850"/>
          </a:xfrm>
          <a:custGeom>
            <a:avLst/>
            <a:gdLst/>
            <a:ahLst/>
            <a:cxnLst/>
            <a:rect l="l" t="t" r="r" b="b"/>
            <a:pathLst>
              <a:path w="433324" h="323850">
                <a:moveTo>
                  <a:pt x="0" y="323850"/>
                </a:moveTo>
                <a:lnTo>
                  <a:pt x="4333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0896" y="2883408"/>
            <a:ext cx="519175" cy="288925"/>
          </a:xfrm>
          <a:custGeom>
            <a:avLst/>
            <a:gdLst/>
            <a:ahLst/>
            <a:cxnLst/>
            <a:rect l="l" t="t" r="r" b="b"/>
            <a:pathLst>
              <a:path w="519175" h="288925">
                <a:moveTo>
                  <a:pt x="0" y="0"/>
                </a:moveTo>
                <a:lnTo>
                  <a:pt x="519175" y="28892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9772" y="3099816"/>
            <a:ext cx="396875" cy="323850"/>
          </a:xfrm>
          <a:custGeom>
            <a:avLst/>
            <a:gdLst/>
            <a:ahLst/>
            <a:cxnLst/>
            <a:rect l="l" t="t" r="r" b="b"/>
            <a:pathLst>
              <a:path w="396875" h="323850">
                <a:moveTo>
                  <a:pt x="0" y="0"/>
                </a:moveTo>
                <a:lnTo>
                  <a:pt x="396875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1355" y="3206496"/>
            <a:ext cx="561975" cy="252475"/>
          </a:xfrm>
          <a:custGeom>
            <a:avLst/>
            <a:gdLst/>
            <a:ahLst/>
            <a:cxnLst/>
            <a:rect l="l" t="t" r="r" b="b"/>
            <a:pathLst>
              <a:path w="561975" h="252475">
                <a:moveTo>
                  <a:pt x="0" y="252475"/>
                </a:moveTo>
                <a:lnTo>
                  <a:pt x="5619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3494532"/>
            <a:ext cx="73025" cy="325373"/>
          </a:xfrm>
          <a:custGeom>
            <a:avLst/>
            <a:gdLst/>
            <a:ahLst/>
            <a:cxnLst/>
            <a:rect l="l" t="t" r="r" b="b"/>
            <a:pathLst>
              <a:path w="73025" h="325373">
                <a:moveTo>
                  <a:pt x="73025" y="0"/>
                </a:moveTo>
                <a:lnTo>
                  <a:pt x="0" y="3253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1840" y="3566160"/>
            <a:ext cx="469900" cy="254000"/>
          </a:xfrm>
          <a:custGeom>
            <a:avLst/>
            <a:gdLst/>
            <a:ahLst/>
            <a:cxnLst/>
            <a:rect l="l" t="t" r="r" b="b"/>
            <a:pathLst>
              <a:path w="469900" h="254000">
                <a:moveTo>
                  <a:pt x="0" y="0"/>
                </a:moveTo>
                <a:lnTo>
                  <a:pt x="469900" y="25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2860" y="3890772"/>
            <a:ext cx="635000" cy="1650"/>
          </a:xfrm>
          <a:custGeom>
            <a:avLst/>
            <a:gdLst/>
            <a:ahLst/>
            <a:cxnLst/>
            <a:rect l="l" t="t" r="r" b="b"/>
            <a:pathLst>
              <a:path w="635000" h="1650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6116" y="3494532"/>
            <a:ext cx="735076" cy="36448"/>
          </a:xfrm>
          <a:custGeom>
            <a:avLst/>
            <a:gdLst/>
            <a:ahLst/>
            <a:cxnLst/>
            <a:rect l="l" t="t" r="r" b="b"/>
            <a:pathLst>
              <a:path w="735076" h="36448">
                <a:moveTo>
                  <a:pt x="0" y="0"/>
                </a:moveTo>
                <a:lnTo>
                  <a:pt x="735076" y="3644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53712" y="3581400"/>
            <a:ext cx="107950" cy="274700"/>
          </a:xfrm>
          <a:custGeom>
            <a:avLst/>
            <a:gdLst/>
            <a:ahLst/>
            <a:cxnLst/>
            <a:rect l="l" t="t" r="r" b="b"/>
            <a:pathLst>
              <a:path w="107950" h="274700">
                <a:moveTo>
                  <a:pt x="0" y="274700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12208" y="3387852"/>
            <a:ext cx="441325" cy="142875"/>
          </a:xfrm>
          <a:custGeom>
            <a:avLst/>
            <a:gdLst/>
            <a:ahLst/>
            <a:cxnLst/>
            <a:rect l="l" t="t" r="r" b="b"/>
            <a:pathLst>
              <a:path w="441325" h="142875">
                <a:moveTo>
                  <a:pt x="0" y="142875"/>
                </a:moveTo>
                <a:lnTo>
                  <a:pt x="441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9996" y="3171444"/>
            <a:ext cx="627126" cy="180975"/>
          </a:xfrm>
          <a:custGeom>
            <a:avLst/>
            <a:gdLst/>
            <a:ahLst/>
            <a:cxnLst/>
            <a:rect l="l" t="t" r="r" b="b"/>
            <a:pathLst>
              <a:path w="627126" h="180975">
                <a:moveTo>
                  <a:pt x="0" y="0"/>
                </a:moveTo>
                <a:lnTo>
                  <a:pt x="627126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02936" y="3436620"/>
            <a:ext cx="36449" cy="296925"/>
          </a:xfrm>
          <a:custGeom>
            <a:avLst/>
            <a:gdLst/>
            <a:ahLst/>
            <a:cxnLst/>
            <a:rect l="l" t="t" r="r" b="b"/>
            <a:pathLst>
              <a:path w="36449" h="296925">
                <a:moveTo>
                  <a:pt x="0" y="0"/>
                </a:moveTo>
                <a:lnTo>
                  <a:pt x="36449" y="296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8280" y="3403091"/>
            <a:ext cx="655574" cy="379476"/>
          </a:xfrm>
          <a:custGeom>
            <a:avLst/>
            <a:gdLst/>
            <a:ahLst/>
            <a:cxnLst/>
            <a:rect l="l" t="t" r="r" b="b"/>
            <a:pathLst>
              <a:path w="655574" h="379476">
                <a:moveTo>
                  <a:pt x="0" y="379476"/>
                </a:moveTo>
                <a:lnTo>
                  <a:pt x="65557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68952" y="3782568"/>
            <a:ext cx="620776" cy="107950"/>
          </a:xfrm>
          <a:custGeom>
            <a:avLst/>
            <a:gdLst/>
            <a:ahLst/>
            <a:cxnLst/>
            <a:rect l="l" t="t" r="r" b="b"/>
            <a:pathLst>
              <a:path w="620776" h="107950">
                <a:moveTo>
                  <a:pt x="0" y="107949"/>
                </a:moveTo>
                <a:lnTo>
                  <a:pt x="6207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156" y="2883408"/>
            <a:ext cx="527050" cy="180975"/>
          </a:xfrm>
          <a:custGeom>
            <a:avLst/>
            <a:gdLst/>
            <a:ahLst/>
            <a:cxnLst/>
            <a:rect l="l" t="t" r="r" b="b"/>
            <a:pathLst>
              <a:path w="527050" h="180975">
                <a:moveTo>
                  <a:pt x="0" y="0"/>
                </a:moveTo>
                <a:lnTo>
                  <a:pt x="527050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36464" y="3098291"/>
            <a:ext cx="361950" cy="252475"/>
          </a:xfrm>
          <a:custGeom>
            <a:avLst/>
            <a:gdLst/>
            <a:ahLst/>
            <a:cxnLst/>
            <a:rect l="l" t="t" r="r" b="b"/>
            <a:pathLst>
              <a:path w="361950" h="252475">
                <a:moveTo>
                  <a:pt x="0" y="252475"/>
                </a:moveTo>
                <a:lnTo>
                  <a:pt x="361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69280" y="3098291"/>
            <a:ext cx="180975" cy="325500"/>
          </a:xfrm>
          <a:custGeom>
            <a:avLst/>
            <a:gdLst/>
            <a:ahLst/>
            <a:cxnLst/>
            <a:rect l="l" t="t" r="r" b="b"/>
            <a:pathLst>
              <a:path w="180975" h="325500">
                <a:moveTo>
                  <a:pt x="0" y="0"/>
                </a:moveTo>
                <a:lnTo>
                  <a:pt x="180975" y="325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5980" y="3450336"/>
            <a:ext cx="760349" cy="9525"/>
          </a:xfrm>
          <a:custGeom>
            <a:avLst/>
            <a:gdLst/>
            <a:ahLst/>
            <a:cxnLst/>
            <a:rect l="l" t="t" r="r" b="b"/>
            <a:pathLst>
              <a:path w="760349" h="9525">
                <a:moveTo>
                  <a:pt x="0" y="9525"/>
                </a:moveTo>
                <a:lnTo>
                  <a:pt x="7603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56804" y="1341119"/>
            <a:ext cx="1115568" cy="1109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0488" y="2479548"/>
            <a:ext cx="1799843" cy="2034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1773936"/>
            <a:ext cx="3428619" cy="109727"/>
          </a:xfrm>
          <a:custGeom>
            <a:avLst/>
            <a:gdLst/>
            <a:ahLst/>
            <a:cxnLst/>
            <a:rect l="l" t="t" r="r" b="b"/>
            <a:pathLst>
              <a:path w="3428619" h="109727">
                <a:moveTo>
                  <a:pt x="3337179" y="73151"/>
                </a:moveTo>
                <a:lnTo>
                  <a:pt x="3318891" y="73151"/>
                </a:lnTo>
                <a:lnTo>
                  <a:pt x="3318891" y="109727"/>
                </a:lnTo>
                <a:lnTo>
                  <a:pt x="3428619" y="54863"/>
                </a:lnTo>
                <a:lnTo>
                  <a:pt x="3337179" y="73151"/>
                </a:lnTo>
                <a:close/>
              </a:path>
              <a:path w="3428619" h="109727">
                <a:moveTo>
                  <a:pt x="3337179" y="36575"/>
                </a:moveTo>
                <a:lnTo>
                  <a:pt x="3318891" y="0"/>
                </a:lnTo>
                <a:lnTo>
                  <a:pt x="3318891" y="36575"/>
                </a:lnTo>
                <a:lnTo>
                  <a:pt x="3337179" y="36575"/>
                </a:lnTo>
                <a:close/>
              </a:path>
              <a:path w="3428619" h="109727">
                <a:moveTo>
                  <a:pt x="0" y="36575"/>
                </a:moveTo>
                <a:lnTo>
                  <a:pt x="0" y="73151"/>
                </a:lnTo>
                <a:lnTo>
                  <a:pt x="3337179" y="73151"/>
                </a:lnTo>
                <a:lnTo>
                  <a:pt x="3428619" y="54863"/>
                </a:lnTo>
                <a:lnTo>
                  <a:pt x="3318891" y="0"/>
                </a:lnTo>
                <a:lnTo>
                  <a:pt x="3337179" y="36575"/>
                </a:lnTo>
                <a:lnTo>
                  <a:pt x="0" y="36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063496"/>
            <a:ext cx="3428619" cy="73151"/>
          </a:xfrm>
          <a:custGeom>
            <a:avLst/>
            <a:gdLst/>
            <a:ahLst/>
            <a:cxnLst/>
            <a:rect l="l" t="t" r="r" b="b"/>
            <a:pathLst>
              <a:path w="3428619" h="73151">
                <a:moveTo>
                  <a:pt x="109728" y="36575"/>
                </a:moveTo>
                <a:lnTo>
                  <a:pt x="3428619" y="36575"/>
                </a:lnTo>
                <a:lnTo>
                  <a:pt x="3428619" y="0"/>
                </a:lnTo>
                <a:lnTo>
                  <a:pt x="91439" y="0"/>
                </a:lnTo>
                <a:lnTo>
                  <a:pt x="91439" y="36575"/>
                </a:lnTo>
                <a:lnTo>
                  <a:pt x="109728" y="36575"/>
                </a:lnTo>
                <a:close/>
              </a:path>
              <a:path w="3428619" h="73151">
                <a:moveTo>
                  <a:pt x="109728" y="0"/>
                </a:moveTo>
                <a:lnTo>
                  <a:pt x="109727" y="-36575"/>
                </a:lnTo>
                <a:lnTo>
                  <a:pt x="0" y="18287"/>
                </a:lnTo>
                <a:lnTo>
                  <a:pt x="109727" y="73151"/>
                </a:lnTo>
                <a:lnTo>
                  <a:pt x="109728" y="36575"/>
                </a:lnTo>
                <a:lnTo>
                  <a:pt x="91439" y="36575"/>
                </a:lnTo>
                <a:lnTo>
                  <a:pt x="91439" y="0"/>
                </a:lnTo>
                <a:lnTo>
                  <a:pt x="1097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9676" y="2133600"/>
            <a:ext cx="649224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204" y="2421636"/>
            <a:ext cx="1943100" cy="194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6069" y="358797"/>
            <a:ext cx="50590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Qu’es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-ce que JavaScript 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6501" y="1573657"/>
            <a:ext cx="18990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3000" spc="-9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+ pa</a:t>
            </a:r>
            <a:r>
              <a:rPr sz="3000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sz="3000" spc="-19" baseline="2730" dirty="0" smtClean="0">
                <a:solidFill>
                  <a:srgbClr val="0000FF"/>
                </a:solidFill>
                <a:latin typeface="Calibri"/>
                <a:cs typeface="Calibri"/>
              </a:rPr>
              <a:t>è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793" y="1586611"/>
            <a:ext cx="1307816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27" marR="24908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i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3600" b="1" i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735" y="1586611"/>
            <a:ext cx="1357023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600" b="1" i="1" spc="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veur</a:t>
            </a:r>
            <a:endParaRPr sz="2400">
              <a:latin typeface="Calibri"/>
              <a:cs typeface="Calibri"/>
            </a:endParaRPr>
          </a:p>
          <a:p>
            <a:pPr marL="120650" marR="4572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(H</a:t>
            </a:r>
            <a:r>
              <a:rPr sz="2000" spc="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2061" y="2496312"/>
            <a:ext cx="1272119" cy="243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87" marR="55647" algn="ctr">
              <a:lnSpc>
                <a:spcPts val="2140"/>
              </a:lnSpc>
              <a:spcBef>
                <a:spcPts val="107"/>
              </a:spcBef>
            </a:pPr>
            <a:r>
              <a:rPr sz="3000" spc="-125" baseline="2730" dirty="0" smtClean="0">
                <a:latin typeface="Calibri"/>
                <a:cs typeface="Calibri"/>
              </a:rPr>
              <a:t>T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ansl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380580" marR="419481" algn="ctr">
              <a:lnSpc>
                <a:spcPts val="2425"/>
              </a:lnSpc>
              <a:spcBef>
                <a:spcPts val="14"/>
              </a:spcBef>
            </a:pPr>
            <a:r>
              <a:rPr sz="3000" spc="0" baseline="1365" dirty="0" smtClean="0"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458304" marR="497229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=&gt;</a:t>
            </a:r>
            <a:endParaRPr sz="2000">
              <a:latin typeface="Calibri"/>
              <a:cs typeface="Calibri"/>
            </a:endParaRPr>
          </a:p>
          <a:p>
            <a:pPr marL="145804">
              <a:lnSpc>
                <a:spcPts val="2425"/>
              </a:lnSpc>
            </a:pPr>
            <a:r>
              <a:rPr sz="3000" spc="-4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og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am</a:t>
            </a:r>
            <a:r>
              <a:rPr sz="3000" spc="-9" baseline="1365" dirty="0" smtClean="0">
                <a:latin typeface="Calibri"/>
                <a:cs typeface="Calibri"/>
              </a:rPr>
              <a:t>m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58304" marR="497229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=&gt;</a:t>
            </a:r>
            <a:endParaRPr sz="2000">
              <a:latin typeface="Calibri"/>
              <a:cs typeface="Calibri"/>
            </a:endParaRPr>
          </a:p>
          <a:p>
            <a:pPr marL="144360" marR="182876" algn="ctr">
              <a:lnSpc>
                <a:spcPts val="2425"/>
              </a:lnSpc>
            </a:pP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-34" baseline="1365" dirty="0" smtClean="0">
                <a:latin typeface="Calibri"/>
                <a:cs typeface="Calibri"/>
              </a:rPr>
              <a:t>n</a:t>
            </a:r>
            <a:r>
              <a:rPr sz="3000" spc="-29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oi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du</a:t>
            </a:r>
            <a:endParaRPr sz="2000">
              <a:latin typeface="Calibri"/>
              <a:cs typeface="Calibri"/>
            </a:endParaRPr>
          </a:p>
          <a:p>
            <a:pPr marL="110368" marR="64773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ésul</a:t>
            </a:r>
            <a:r>
              <a:rPr sz="3000" spc="-25" baseline="1365" dirty="0" smtClean="0">
                <a:latin typeface="Calibri"/>
                <a:cs typeface="Calibri"/>
              </a:rPr>
              <a:t>t</a:t>
            </a:r>
            <a:r>
              <a:rPr sz="3000" spc="-19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r>
              <a:rPr sz="3000" spc="25" baseline="1365" dirty="0" smtClean="0">
                <a:latin typeface="Calibri"/>
                <a:cs typeface="Calibri"/>
              </a:rPr>
              <a:t> </a:t>
            </a:r>
            <a:r>
              <a:rPr sz="3000" spc="4" baseline="1365" dirty="0" smtClean="0">
                <a:latin typeface="Calibri"/>
                <a:cs typeface="Calibri"/>
              </a:rPr>
              <a:t>d</a:t>
            </a:r>
            <a:r>
              <a:rPr sz="3000" spc="0" baseline="1365" dirty="0" smtClean="0"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  <a:p>
            <a:pPr marR="17360" algn="ctr">
              <a:lnSpc>
                <a:spcPts val="2425"/>
              </a:lnSpc>
            </a:pPr>
            <a:r>
              <a:rPr sz="3000" spc="0" baseline="1365" dirty="0" smtClean="0">
                <a:latin typeface="Calibri"/>
                <a:cs typeface="Calibri"/>
              </a:rPr>
              <a:t>p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og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9" baseline="1365" dirty="0" smtClean="0">
                <a:latin typeface="Calibri"/>
                <a:cs typeface="Calibri"/>
              </a:rPr>
              <a:t>mm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553" y="4969916"/>
            <a:ext cx="510358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HTML dy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iques</a:t>
            </a:r>
            <a:r>
              <a:rPr sz="3000" spc="-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en m</a:t>
            </a:r>
            <a:r>
              <a:rPr sz="3000" spc="-4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cl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29" baseline="2730" dirty="0" smtClean="0">
                <a:latin typeface="Calibri"/>
                <a:cs typeface="Calibri"/>
              </a:rPr>
              <a:t>/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19" baseline="2730" dirty="0" smtClean="0">
                <a:latin typeface="Calibri"/>
                <a:cs typeface="Calibri"/>
              </a:rPr>
              <a:t>r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8270" y="4969916"/>
            <a:ext cx="132698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(PH</a:t>
            </a:r>
            <a:r>
              <a:rPr sz="3000" spc="-25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-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I,…)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97" y="5556758"/>
            <a:ext cx="74857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La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page </a:t>
            </a:r>
            <a:r>
              <a:rPr sz="2700" spc="-1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ou</a:t>
            </a:r>
            <a:r>
              <a:rPr sz="2700" spc="-3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-4" baseline="3034" dirty="0" smtClean="0">
                <a:latin typeface="Calibri"/>
                <a:cs typeface="Calibri"/>
              </a:rPr>
              <a:t>n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1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t d</a:t>
            </a:r>
            <a:r>
              <a:rPr sz="2700" spc="-4" baseline="3034" dirty="0" smtClean="0">
                <a:latin typeface="Calibri"/>
                <a:cs typeface="Calibri"/>
              </a:rPr>
              <a:t>é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ui</a:t>
            </a:r>
            <a:r>
              <a:rPr sz="2700" spc="-2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5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q</a:t>
            </a:r>
            <a:r>
              <a:rPr sz="2700" spc="4" baseline="3034" dirty="0" smtClean="0">
                <a:latin typeface="Calibri"/>
                <a:cs typeface="Calibri"/>
              </a:rPr>
              <a:t>u</a:t>
            </a:r>
            <a:r>
              <a:rPr sz="2700" spc="0" baseline="3034" dirty="0" smtClean="0">
                <a:latin typeface="Calibri"/>
                <a:cs typeface="Calibri"/>
              </a:rPr>
              <a:t>and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-39" baseline="3034" dirty="0" smtClean="0">
                <a:latin typeface="Calibri"/>
                <a:cs typeface="Calibri"/>
              </a:rPr>
              <a:t>’</a:t>
            </a:r>
            <a:r>
              <a:rPr sz="2700" spc="0" baseline="3034" dirty="0" smtClean="0">
                <a:latin typeface="Calibri"/>
                <a:cs typeface="Calibri"/>
              </a:rPr>
              <a:t>ut</a:t>
            </a:r>
            <a:r>
              <a:rPr sz="2700" spc="-4" baseline="3034" dirty="0" smtClean="0">
                <a:latin typeface="Calibri"/>
                <a:cs typeface="Calibri"/>
              </a:rPr>
              <a:t>ili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-4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u</a:t>
            </a:r>
            <a:r>
              <a:rPr sz="2700" spc="0" baseline="3034" dirty="0" smtClean="0">
                <a:latin typeface="Calibri"/>
                <a:cs typeface="Calibri"/>
              </a:rPr>
              <a:t>r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-19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vigue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9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3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s u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e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ou</a:t>
            </a:r>
            <a:r>
              <a:rPr sz="2700" spc="-4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el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15985" y="6450845"/>
            <a:ext cx="285303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37359" y="2420112"/>
            <a:ext cx="1758695" cy="1758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16583" y="2542159"/>
            <a:ext cx="1251330" cy="105155"/>
          </a:xfrm>
          <a:custGeom>
            <a:avLst/>
            <a:gdLst/>
            <a:ahLst/>
            <a:cxnLst/>
            <a:rect l="l" t="t" r="r" b="b"/>
            <a:pathLst>
              <a:path w="1251330" h="105155">
                <a:moveTo>
                  <a:pt x="1162049" y="105155"/>
                </a:moveTo>
                <a:lnTo>
                  <a:pt x="1168908" y="64896"/>
                </a:lnTo>
                <a:lnTo>
                  <a:pt x="1151475" y="69991"/>
                </a:lnTo>
                <a:lnTo>
                  <a:pt x="1162049" y="105155"/>
                </a:lnTo>
                <a:close/>
              </a:path>
              <a:path w="1251330" h="105155">
                <a:moveTo>
                  <a:pt x="397636" y="319658"/>
                </a:moveTo>
                <a:lnTo>
                  <a:pt x="384683" y="338708"/>
                </a:lnTo>
                <a:lnTo>
                  <a:pt x="369823" y="370713"/>
                </a:lnTo>
                <a:lnTo>
                  <a:pt x="363347" y="393064"/>
                </a:lnTo>
                <a:lnTo>
                  <a:pt x="359028" y="416432"/>
                </a:lnTo>
                <a:lnTo>
                  <a:pt x="356616" y="440689"/>
                </a:lnTo>
                <a:lnTo>
                  <a:pt x="356108" y="465708"/>
                </a:lnTo>
                <a:lnTo>
                  <a:pt x="357123" y="491489"/>
                </a:lnTo>
                <a:lnTo>
                  <a:pt x="359791" y="518032"/>
                </a:lnTo>
                <a:lnTo>
                  <a:pt x="363728" y="544956"/>
                </a:lnTo>
                <a:lnTo>
                  <a:pt x="368680" y="572388"/>
                </a:lnTo>
                <a:lnTo>
                  <a:pt x="374777" y="600328"/>
                </a:lnTo>
                <a:lnTo>
                  <a:pt x="381761" y="628523"/>
                </a:lnTo>
                <a:lnTo>
                  <a:pt x="389381" y="656970"/>
                </a:lnTo>
                <a:lnTo>
                  <a:pt x="397636" y="685673"/>
                </a:lnTo>
                <a:lnTo>
                  <a:pt x="415162" y="742823"/>
                </a:lnTo>
                <a:lnTo>
                  <a:pt x="433450" y="799464"/>
                </a:lnTo>
                <a:lnTo>
                  <a:pt x="451103" y="854837"/>
                </a:lnTo>
                <a:lnTo>
                  <a:pt x="459485" y="881761"/>
                </a:lnTo>
                <a:lnTo>
                  <a:pt x="467233" y="907923"/>
                </a:lnTo>
                <a:lnTo>
                  <a:pt x="474217" y="933450"/>
                </a:lnTo>
                <a:lnTo>
                  <a:pt x="480441" y="957961"/>
                </a:lnTo>
                <a:lnTo>
                  <a:pt x="485774" y="981582"/>
                </a:lnTo>
                <a:lnTo>
                  <a:pt x="489966" y="1004062"/>
                </a:lnTo>
                <a:lnTo>
                  <a:pt x="492886" y="1025143"/>
                </a:lnTo>
                <a:lnTo>
                  <a:pt x="494537" y="1044955"/>
                </a:lnTo>
                <a:lnTo>
                  <a:pt x="494791" y="1063116"/>
                </a:lnTo>
                <a:lnTo>
                  <a:pt x="493522" y="1079499"/>
                </a:lnTo>
                <a:lnTo>
                  <a:pt x="490981" y="1093977"/>
                </a:lnTo>
                <a:lnTo>
                  <a:pt x="486664" y="1107058"/>
                </a:lnTo>
                <a:lnTo>
                  <a:pt x="480694" y="1119251"/>
                </a:lnTo>
                <a:lnTo>
                  <a:pt x="473202" y="1130680"/>
                </a:lnTo>
                <a:lnTo>
                  <a:pt x="464566" y="1141221"/>
                </a:lnTo>
                <a:lnTo>
                  <a:pt x="454405" y="1151127"/>
                </a:lnTo>
                <a:lnTo>
                  <a:pt x="442975" y="1160398"/>
                </a:lnTo>
                <a:lnTo>
                  <a:pt x="430275" y="1169034"/>
                </a:lnTo>
                <a:lnTo>
                  <a:pt x="416559" y="1176908"/>
                </a:lnTo>
                <a:lnTo>
                  <a:pt x="401700" y="1184147"/>
                </a:lnTo>
                <a:lnTo>
                  <a:pt x="385825" y="1190752"/>
                </a:lnTo>
                <a:lnTo>
                  <a:pt x="369189" y="1196720"/>
                </a:lnTo>
                <a:lnTo>
                  <a:pt x="351790" y="1202182"/>
                </a:lnTo>
                <a:lnTo>
                  <a:pt x="334009" y="1206880"/>
                </a:lnTo>
                <a:lnTo>
                  <a:pt x="296544" y="1215263"/>
                </a:lnTo>
                <a:lnTo>
                  <a:pt x="257683" y="1221613"/>
                </a:lnTo>
                <a:lnTo>
                  <a:pt x="218440" y="1226565"/>
                </a:lnTo>
                <a:lnTo>
                  <a:pt x="179831" y="1230502"/>
                </a:lnTo>
                <a:lnTo>
                  <a:pt x="142240" y="1233551"/>
                </a:lnTo>
                <a:lnTo>
                  <a:pt x="124205" y="1234947"/>
                </a:lnTo>
                <a:lnTo>
                  <a:pt x="106679" y="1236217"/>
                </a:lnTo>
                <a:lnTo>
                  <a:pt x="90169" y="1237488"/>
                </a:lnTo>
                <a:lnTo>
                  <a:pt x="74167" y="1238758"/>
                </a:lnTo>
                <a:lnTo>
                  <a:pt x="59054" y="1240154"/>
                </a:lnTo>
                <a:lnTo>
                  <a:pt x="44958" y="1241678"/>
                </a:lnTo>
                <a:lnTo>
                  <a:pt x="31877" y="1243457"/>
                </a:lnTo>
                <a:lnTo>
                  <a:pt x="19684" y="1245361"/>
                </a:lnTo>
                <a:lnTo>
                  <a:pt x="8508" y="1247774"/>
                </a:lnTo>
                <a:lnTo>
                  <a:pt x="0" y="1250188"/>
                </a:lnTo>
                <a:lnTo>
                  <a:pt x="9905" y="1285366"/>
                </a:lnTo>
                <a:lnTo>
                  <a:pt x="18415" y="1282953"/>
                </a:lnTo>
                <a:lnTo>
                  <a:pt x="27178" y="1281176"/>
                </a:lnTo>
                <a:lnTo>
                  <a:pt x="37591" y="1279524"/>
                </a:lnTo>
                <a:lnTo>
                  <a:pt x="49656" y="1278001"/>
                </a:lnTo>
                <a:lnTo>
                  <a:pt x="63118" y="1276477"/>
                </a:lnTo>
                <a:lnTo>
                  <a:pt x="77469" y="1275207"/>
                </a:lnTo>
                <a:lnTo>
                  <a:pt x="93090" y="1273936"/>
                </a:lnTo>
                <a:lnTo>
                  <a:pt x="109728" y="1272666"/>
                </a:lnTo>
                <a:lnTo>
                  <a:pt x="126872" y="1271396"/>
                </a:lnTo>
                <a:lnTo>
                  <a:pt x="145034" y="1269999"/>
                </a:lnTo>
                <a:lnTo>
                  <a:pt x="182753" y="1266952"/>
                </a:lnTo>
                <a:lnTo>
                  <a:pt x="222122" y="1263014"/>
                </a:lnTo>
                <a:lnTo>
                  <a:pt x="262254" y="1257934"/>
                </a:lnTo>
                <a:lnTo>
                  <a:pt x="302386" y="1251330"/>
                </a:lnTo>
                <a:lnTo>
                  <a:pt x="341884" y="1242695"/>
                </a:lnTo>
                <a:lnTo>
                  <a:pt x="361187" y="1237488"/>
                </a:lnTo>
                <a:lnTo>
                  <a:pt x="379984" y="1231645"/>
                </a:lnTo>
                <a:lnTo>
                  <a:pt x="398272" y="1225168"/>
                </a:lnTo>
                <a:lnTo>
                  <a:pt x="415797" y="1217802"/>
                </a:lnTo>
                <a:lnTo>
                  <a:pt x="432434" y="1209802"/>
                </a:lnTo>
                <a:lnTo>
                  <a:pt x="448436" y="1200784"/>
                </a:lnTo>
                <a:lnTo>
                  <a:pt x="463422" y="1190752"/>
                </a:lnTo>
                <a:lnTo>
                  <a:pt x="477266" y="1179702"/>
                </a:lnTo>
                <a:lnTo>
                  <a:pt x="489966" y="1167510"/>
                </a:lnTo>
                <a:lnTo>
                  <a:pt x="501396" y="1154048"/>
                </a:lnTo>
                <a:lnTo>
                  <a:pt x="511174" y="1139443"/>
                </a:lnTo>
                <a:lnTo>
                  <a:pt x="519303" y="1123568"/>
                </a:lnTo>
                <a:lnTo>
                  <a:pt x="525525" y="1105789"/>
                </a:lnTo>
                <a:lnTo>
                  <a:pt x="529462" y="1086358"/>
                </a:lnTo>
                <a:lnTo>
                  <a:pt x="531241" y="1066038"/>
                </a:lnTo>
                <a:lnTo>
                  <a:pt x="531114" y="1044575"/>
                </a:lnTo>
                <a:lnTo>
                  <a:pt x="529335" y="1022223"/>
                </a:lnTo>
                <a:lnTo>
                  <a:pt x="526160" y="998981"/>
                </a:lnTo>
                <a:lnTo>
                  <a:pt x="521716" y="974978"/>
                </a:lnTo>
                <a:lnTo>
                  <a:pt x="516254" y="949960"/>
                </a:lnTo>
                <a:lnTo>
                  <a:pt x="509650" y="924432"/>
                </a:lnTo>
                <a:lnTo>
                  <a:pt x="502411" y="898143"/>
                </a:lnTo>
                <a:lnTo>
                  <a:pt x="494537" y="871346"/>
                </a:lnTo>
                <a:lnTo>
                  <a:pt x="486155" y="844041"/>
                </a:lnTo>
                <a:lnTo>
                  <a:pt x="468248" y="788288"/>
                </a:lnTo>
                <a:lnTo>
                  <a:pt x="450087" y="731646"/>
                </a:lnTo>
                <a:lnTo>
                  <a:pt x="432561" y="674877"/>
                </a:lnTo>
                <a:lnTo>
                  <a:pt x="424434" y="646811"/>
                </a:lnTo>
                <a:lnTo>
                  <a:pt x="417067" y="618998"/>
                </a:lnTo>
                <a:lnTo>
                  <a:pt x="410336" y="591565"/>
                </a:lnTo>
                <a:lnTo>
                  <a:pt x="404494" y="564641"/>
                </a:lnTo>
                <a:lnTo>
                  <a:pt x="399668" y="538352"/>
                </a:lnTo>
                <a:lnTo>
                  <a:pt x="395985" y="512699"/>
                </a:lnTo>
                <a:lnTo>
                  <a:pt x="393572" y="487933"/>
                </a:lnTo>
                <a:lnTo>
                  <a:pt x="392556" y="464185"/>
                </a:lnTo>
                <a:lnTo>
                  <a:pt x="393191" y="441451"/>
                </a:lnTo>
                <a:lnTo>
                  <a:pt x="395350" y="419988"/>
                </a:lnTo>
                <a:lnTo>
                  <a:pt x="404875" y="381126"/>
                </a:lnTo>
                <a:lnTo>
                  <a:pt x="416686" y="356362"/>
                </a:lnTo>
                <a:lnTo>
                  <a:pt x="433323" y="333628"/>
                </a:lnTo>
                <a:lnTo>
                  <a:pt x="464058" y="304038"/>
                </a:lnTo>
                <a:lnTo>
                  <a:pt x="482346" y="290067"/>
                </a:lnTo>
                <a:lnTo>
                  <a:pt x="502792" y="276351"/>
                </a:lnTo>
                <a:lnTo>
                  <a:pt x="525017" y="263143"/>
                </a:lnTo>
                <a:lnTo>
                  <a:pt x="549021" y="250316"/>
                </a:lnTo>
                <a:lnTo>
                  <a:pt x="574421" y="237998"/>
                </a:lnTo>
                <a:lnTo>
                  <a:pt x="601344" y="226060"/>
                </a:lnTo>
                <a:lnTo>
                  <a:pt x="629285" y="214629"/>
                </a:lnTo>
                <a:lnTo>
                  <a:pt x="658494" y="203580"/>
                </a:lnTo>
                <a:lnTo>
                  <a:pt x="688466" y="192912"/>
                </a:lnTo>
                <a:lnTo>
                  <a:pt x="719328" y="182625"/>
                </a:lnTo>
                <a:lnTo>
                  <a:pt x="750697" y="172719"/>
                </a:lnTo>
                <a:lnTo>
                  <a:pt x="814959" y="154177"/>
                </a:lnTo>
                <a:lnTo>
                  <a:pt x="879729" y="136778"/>
                </a:lnTo>
                <a:lnTo>
                  <a:pt x="944244" y="120523"/>
                </a:lnTo>
                <a:lnTo>
                  <a:pt x="975741" y="112902"/>
                </a:lnTo>
                <a:lnTo>
                  <a:pt x="1006983" y="105410"/>
                </a:lnTo>
                <a:lnTo>
                  <a:pt x="1037462" y="98170"/>
                </a:lnTo>
                <a:lnTo>
                  <a:pt x="1067054" y="90931"/>
                </a:lnTo>
                <a:lnTo>
                  <a:pt x="1095629" y="84200"/>
                </a:lnTo>
                <a:lnTo>
                  <a:pt x="1123187" y="77215"/>
                </a:lnTo>
                <a:lnTo>
                  <a:pt x="1149349" y="70612"/>
                </a:lnTo>
                <a:lnTo>
                  <a:pt x="1151475" y="69991"/>
                </a:lnTo>
                <a:lnTo>
                  <a:pt x="1168908" y="64896"/>
                </a:lnTo>
                <a:lnTo>
                  <a:pt x="1162049" y="105155"/>
                </a:lnTo>
                <a:lnTo>
                  <a:pt x="1251330" y="21081"/>
                </a:lnTo>
                <a:lnTo>
                  <a:pt x="1158493" y="29844"/>
                </a:lnTo>
                <a:lnTo>
                  <a:pt x="1140961" y="35030"/>
                </a:lnTo>
                <a:lnTo>
                  <a:pt x="1140460" y="35178"/>
                </a:lnTo>
                <a:lnTo>
                  <a:pt x="1114424" y="41782"/>
                </a:lnTo>
                <a:lnTo>
                  <a:pt x="1087119" y="48513"/>
                </a:lnTo>
                <a:lnTo>
                  <a:pt x="1058417" y="55499"/>
                </a:lnTo>
                <a:lnTo>
                  <a:pt x="1028954" y="62611"/>
                </a:lnTo>
                <a:lnTo>
                  <a:pt x="998473" y="69850"/>
                </a:lnTo>
                <a:lnTo>
                  <a:pt x="967104" y="77342"/>
                </a:lnTo>
                <a:lnTo>
                  <a:pt x="935228" y="85089"/>
                </a:lnTo>
                <a:lnTo>
                  <a:pt x="870330" y="101473"/>
                </a:lnTo>
                <a:lnTo>
                  <a:pt x="804798" y="118999"/>
                </a:lnTo>
                <a:lnTo>
                  <a:pt x="739774" y="137921"/>
                </a:lnTo>
                <a:lnTo>
                  <a:pt x="707771" y="147954"/>
                </a:lnTo>
                <a:lnTo>
                  <a:pt x="676274" y="158495"/>
                </a:lnTo>
                <a:lnTo>
                  <a:pt x="645541" y="169417"/>
                </a:lnTo>
                <a:lnTo>
                  <a:pt x="615441" y="180720"/>
                </a:lnTo>
                <a:lnTo>
                  <a:pt x="586485" y="192658"/>
                </a:lnTo>
                <a:lnTo>
                  <a:pt x="558418" y="205104"/>
                </a:lnTo>
                <a:lnTo>
                  <a:pt x="531748" y="218058"/>
                </a:lnTo>
                <a:lnTo>
                  <a:pt x="506348" y="231648"/>
                </a:lnTo>
                <a:lnTo>
                  <a:pt x="482472" y="245999"/>
                </a:lnTo>
                <a:lnTo>
                  <a:pt x="460247" y="260985"/>
                </a:lnTo>
                <a:lnTo>
                  <a:pt x="439673" y="276732"/>
                </a:lnTo>
                <a:lnTo>
                  <a:pt x="421385" y="293115"/>
                </a:lnTo>
                <a:lnTo>
                  <a:pt x="405003" y="310514"/>
                </a:lnTo>
                <a:lnTo>
                  <a:pt x="397636" y="319658"/>
                </a:lnTo>
                <a:close/>
              </a:path>
              <a:path w="1251330" h="105155">
                <a:moveTo>
                  <a:pt x="1158493" y="29844"/>
                </a:moveTo>
                <a:lnTo>
                  <a:pt x="1251330" y="21081"/>
                </a:lnTo>
                <a:lnTo>
                  <a:pt x="1130427" y="0"/>
                </a:lnTo>
                <a:lnTo>
                  <a:pt x="1140961" y="35030"/>
                </a:lnTo>
                <a:lnTo>
                  <a:pt x="1158493" y="2984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1460" y="3788664"/>
            <a:ext cx="1374648" cy="151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72156" y="2350008"/>
            <a:ext cx="649223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33220" y="2784348"/>
            <a:ext cx="1207516" cy="104648"/>
          </a:xfrm>
          <a:custGeom>
            <a:avLst/>
            <a:gdLst/>
            <a:ahLst/>
            <a:cxnLst/>
            <a:rect l="l" t="t" r="r" b="b"/>
            <a:pathLst>
              <a:path w="1207516" h="104648">
                <a:moveTo>
                  <a:pt x="1143635" y="104648"/>
                </a:moveTo>
                <a:lnTo>
                  <a:pt x="1139317" y="64262"/>
                </a:lnTo>
                <a:lnTo>
                  <a:pt x="1123991" y="73320"/>
                </a:lnTo>
                <a:lnTo>
                  <a:pt x="1143635" y="104648"/>
                </a:lnTo>
                <a:close/>
              </a:path>
              <a:path w="1207516" h="104648">
                <a:moveTo>
                  <a:pt x="539496" y="1126616"/>
                </a:moveTo>
                <a:lnTo>
                  <a:pt x="554990" y="1116710"/>
                </a:lnTo>
                <a:lnTo>
                  <a:pt x="569468" y="1105281"/>
                </a:lnTo>
                <a:lnTo>
                  <a:pt x="582930" y="1091691"/>
                </a:lnTo>
                <a:lnTo>
                  <a:pt x="595122" y="1076197"/>
                </a:lnTo>
                <a:lnTo>
                  <a:pt x="606298" y="1059052"/>
                </a:lnTo>
                <a:lnTo>
                  <a:pt x="616585" y="1040383"/>
                </a:lnTo>
                <a:lnTo>
                  <a:pt x="625856" y="1020444"/>
                </a:lnTo>
                <a:lnTo>
                  <a:pt x="634365" y="999235"/>
                </a:lnTo>
                <a:lnTo>
                  <a:pt x="642366" y="976757"/>
                </a:lnTo>
                <a:lnTo>
                  <a:pt x="649605" y="953262"/>
                </a:lnTo>
                <a:lnTo>
                  <a:pt x="656463" y="928877"/>
                </a:lnTo>
                <a:lnTo>
                  <a:pt x="662940" y="903477"/>
                </a:lnTo>
                <a:lnTo>
                  <a:pt x="668782" y="877315"/>
                </a:lnTo>
                <a:lnTo>
                  <a:pt x="674497" y="850519"/>
                </a:lnTo>
                <a:lnTo>
                  <a:pt x="679831" y="823087"/>
                </a:lnTo>
                <a:lnTo>
                  <a:pt x="684911" y="795274"/>
                </a:lnTo>
                <a:lnTo>
                  <a:pt x="694690" y="738631"/>
                </a:lnTo>
                <a:lnTo>
                  <a:pt x="704215" y="681354"/>
                </a:lnTo>
                <a:lnTo>
                  <a:pt x="713740" y="624331"/>
                </a:lnTo>
                <a:lnTo>
                  <a:pt x="723773" y="568705"/>
                </a:lnTo>
                <a:lnTo>
                  <a:pt x="729234" y="541781"/>
                </a:lnTo>
                <a:lnTo>
                  <a:pt x="734822" y="515365"/>
                </a:lnTo>
                <a:lnTo>
                  <a:pt x="740791" y="489712"/>
                </a:lnTo>
                <a:lnTo>
                  <a:pt x="747141" y="464947"/>
                </a:lnTo>
                <a:lnTo>
                  <a:pt x="753744" y="441325"/>
                </a:lnTo>
                <a:lnTo>
                  <a:pt x="760984" y="418718"/>
                </a:lnTo>
                <a:lnTo>
                  <a:pt x="768604" y="397382"/>
                </a:lnTo>
                <a:lnTo>
                  <a:pt x="776732" y="377571"/>
                </a:lnTo>
                <a:lnTo>
                  <a:pt x="785494" y="359028"/>
                </a:lnTo>
                <a:lnTo>
                  <a:pt x="794638" y="342391"/>
                </a:lnTo>
                <a:lnTo>
                  <a:pt x="804672" y="326643"/>
                </a:lnTo>
                <a:lnTo>
                  <a:pt x="815340" y="311023"/>
                </a:lnTo>
                <a:lnTo>
                  <a:pt x="826643" y="296290"/>
                </a:lnTo>
                <a:lnTo>
                  <a:pt x="838581" y="281686"/>
                </a:lnTo>
                <a:lnTo>
                  <a:pt x="864235" y="253873"/>
                </a:lnTo>
                <a:lnTo>
                  <a:pt x="891413" y="228091"/>
                </a:lnTo>
                <a:lnTo>
                  <a:pt x="919988" y="203962"/>
                </a:lnTo>
                <a:lnTo>
                  <a:pt x="949579" y="181355"/>
                </a:lnTo>
                <a:lnTo>
                  <a:pt x="979805" y="160274"/>
                </a:lnTo>
                <a:lnTo>
                  <a:pt x="1010285" y="140335"/>
                </a:lnTo>
                <a:lnTo>
                  <a:pt x="1040638" y="121792"/>
                </a:lnTo>
                <a:lnTo>
                  <a:pt x="1070483" y="104266"/>
                </a:lnTo>
                <a:lnTo>
                  <a:pt x="1099566" y="87756"/>
                </a:lnTo>
                <a:lnTo>
                  <a:pt x="1123991" y="73320"/>
                </a:lnTo>
                <a:lnTo>
                  <a:pt x="1139317" y="64262"/>
                </a:lnTo>
                <a:lnTo>
                  <a:pt x="1143635" y="104648"/>
                </a:lnTo>
                <a:lnTo>
                  <a:pt x="1207516" y="0"/>
                </a:lnTo>
                <a:lnTo>
                  <a:pt x="1120648" y="32765"/>
                </a:lnTo>
                <a:lnTo>
                  <a:pt x="1104518" y="42266"/>
                </a:lnTo>
                <a:lnTo>
                  <a:pt x="1081405" y="55879"/>
                </a:lnTo>
                <a:lnTo>
                  <a:pt x="1051941" y="72771"/>
                </a:lnTo>
                <a:lnTo>
                  <a:pt x="1021588" y="90550"/>
                </a:lnTo>
                <a:lnTo>
                  <a:pt x="990219" y="109727"/>
                </a:lnTo>
                <a:lnTo>
                  <a:pt x="958850" y="130301"/>
                </a:lnTo>
                <a:lnTo>
                  <a:pt x="927354" y="152400"/>
                </a:lnTo>
                <a:lnTo>
                  <a:pt x="896366" y="176022"/>
                </a:lnTo>
                <a:lnTo>
                  <a:pt x="866140" y="201675"/>
                </a:lnTo>
                <a:lnTo>
                  <a:pt x="837311" y="229107"/>
                </a:lnTo>
                <a:lnTo>
                  <a:pt x="810387" y="258572"/>
                </a:lnTo>
                <a:lnTo>
                  <a:pt x="785241" y="290322"/>
                </a:lnTo>
                <a:lnTo>
                  <a:pt x="762762" y="324738"/>
                </a:lnTo>
                <a:lnTo>
                  <a:pt x="742950" y="363727"/>
                </a:lnTo>
                <a:lnTo>
                  <a:pt x="734187" y="385190"/>
                </a:lnTo>
                <a:lnTo>
                  <a:pt x="726059" y="407669"/>
                </a:lnTo>
                <a:lnTo>
                  <a:pt x="718566" y="431291"/>
                </a:lnTo>
                <a:lnTo>
                  <a:pt x="711581" y="455929"/>
                </a:lnTo>
                <a:lnTo>
                  <a:pt x="705104" y="481456"/>
                </a:lnTo>
                <a:lnTo>
                  <a:pt x="699135" y="507618"/>
                </a:lnTo>
                <a:lnTo>
                  <a:pt x="693293" y="534542"/>
                </a:lnTo>
                <a:lnTo>
                  <a:pt x="687832" y="562101"/>
                </a:lnTo>
                <a:lnTo>
                  <a:pt x="677672" y="618236"/>
                </a:lnTo>
                <a:lnTo>
                  <a:pt x="668019" y="675386"/>
                </a:lnTo>
                <a:lnTo>
                  <a:pt x="658622" y="732409"/>
                </a:lnTo>
                <a:lnTo>
                  <a:pt x="648969" y="788542"/>
                </a:lnTo>
                <a:lnTo>
                  <a:pt x="643890" y="816101"/>
                </a:lnTo>
                <a:lnTo>
                  <a:pt x="638682" y="843026"/>
                </a:lnTo>
                <a:lnTo>
                  <a:pt x="633094" y="869188"/>
                </a:lnTo>
                <a:lnTo>
                  <a:pt x="627380" y="894460"/>
                </a:lnTo>
                <a:lnTo>
                  <a:pt x="621284" y="918971"/>
                </a:lnTo>
                <a:lnTo>
                  <a:pt x="614807" y="942339"/>
                </a:lnTo>
                <a:lnTo>
                  <a:pt x="607822" y="964691"/>
                </a:lnTo>
                <a:lnTo>
                  <a:pt x="600456" y="985646"/>
                </a:lnTo>
                <a:lnTo>
                  <a:pt x="592709" y="1005077"/>
                </a:lnTo>
                <a:lnTo>
                  <a:pt x="584454" y="1022857"/>
                </a:lnTo>
                <a:lnTo>
                  <a:pt x="575563" y="1039113"/>
                </a:lnTo>
                <a:lnTo>
                  <a:pt x="566419" y="1053591"/>
                </a:lnTo>
                <a:lnTo>
                  <a:pt x="546481" y="1076706"/>
                </a:lnTo>
                <a:lnTo>
                  <a:pt x="523240" y="1093851"/>
                </a:lnTo>
                <a:lnTo>
                  <a:pt x="495427" y="1106170"/>
                </a:lnTo>
                <a:lnTo>
                  <a:pt x="464057" y="1114170"/>
                </a:lnTo>
                <a:lnTo>
                  <a:pt x="446913" y="1116457"/>
                </a:lnTo>
                <a:lnTo>
                  <a:pt x="429006" y="1117853"/>
                </a:lnTo>
                <a:lnTo>
                  <a:pt x="410591" y="1118362"/>
                </a:lnTo>
                <a:lnTo>
                  <a:pt x="391794" y="1117981"/>
                </a:lnTo>
                <a:lnTo>
                  <a:pt x="372110" y="1116710"/>
                </a:lnTo>
                <a:lnTo>
                  <a:pt x="352298" y="1114806"/>
                </a:lnTo>
                <a:lnTo>
                  <a:pt x="332105" y="1112139"/>
                </a:lnTo>
                <a:lnTo>
                  <a:pt x="312038" y="1109090"/>
                </a:lnTo>
                <a:lnTo>
                  <a:pt x="271018" y="1101216"/>
                </a:lnTo>
                <a:lnTo>
                  <a:pt x="230250" y="1091691"/>
                </a:lnTo>
                <a:lnTo>
                  <a:pt x="190246" y="1081532"/>
                </a:lnTo>
                <a:lnTo>
                  <a:pt x="170942" y="1076197"/>
                </a:lnTo>
                <a:lnTo>
                  <a:pt x="151892" y="1070864"/>
                </a:lnTo>
                <a:lnTo>
                  <a:pt x="133477" y="1065783"/>
                </a:lnTo>
                <a:lnTo>
                  <a:pt x="115824" y="1060703"/>
                </a:lnTo>
                <a:lnTo>
                  <a:pt x="98679" y="1055877"/>
                </a:lnTo>
                <a:lnTo>
                  <a:pt x="82296" y="1051306"/>
                </a:lnTo>
                <a:lnTo>
                  <a:pt x="66675" y="1047114"/>
                </a:lnTo>
                <a:lnTo>
                  <a:pt x="52197" y="1043432"/>
                </a:lnTo>
                <a:lnTo>
                  <a:pt x="38354" y="1040257"/>
                </a:lnTo>
                <a:lnTo>
                  <a:pt x="25400" y="1037589"/>
                </a:lnTo>
                <a:lnTo>
                  <a:pt x="13588" y="1035812"/>
                </a:lnTo>
                <a:lnTo>
                  <a:pt x="4063" y="1034669"/>
                </a:lnTo>
                <a:lnTo>
                  <a:pt x="0" y="1071118"/>
                </a:lnTo>
                <a:lnTo>
                  <a:pt x="9652" y="1072133"/>
                </a:lnTo>
                <a:lnTo>
                  <a:pt x="19685" y="1073658"/>
                </a:lnTo>
                <a:lnTo>
                  <a:pt x="31115" y="1076070"/>
                </a:lnTo>
                <a:lnTo>
                  <a:pt x="43687" y="1079119"/>
                </a:lnTo>
                <a:lnTo>
                  <a:pt x="57785" y="1082675"/>
                </a:lnTo>
                <a:lnTo>
                  <a:pt x="72898" y="1086612"/>
                </a:lnTo>
                <a:lnTo>
                  <a:pt x="88900" y="1091057"/>
                </a:lnTo>
                <a:lnTo>
                  <a:pt x="105791" y="1095883"/>
                </a:lnTo>
                <a:lnTo>
                  <a:pt x="123571" y="1100963"/>
                </a:lnTo>
                <a:lnTo>
                  <a:pt x="142112" y="1106170"/>
                </a:lnTo>
                <a:lnTo>
                  <a:pt x="161036" y="1111503"/>
                </a:lnTo>
                <a:lnTo>
                  <a:pt x="180721" y="1116838"/>
                </a:lnTo>
                <a:lnTo>
                  <a:pt x="221106" y="1127125"/>
                </a:lnTo>
                <a:lnTo>
                  <a:pt x="262763" y="1136777"/>
                </a:lnTo>
                <a:lnTo>
                  <a:pt x="305054" y="1144904"/>
                </a:lnTo>
                <a:lnTo>
                  <a:pt x="326517" y="1148333"/>
                </a:lnTo>
                <a:lnTo>
                  <a:pt x="347599" y="1151001"/>
                </a:lnTo>
                <a:lnTo>
                  <a:pt x="368554" y="1153159"/>
                </a:lnTo>
                <a:lnTo>
                  <a:pt x="389381" y="1154429"/>
                </a:lnTo>
                <a:lnTo>
                  <a:pt x="409956" y="1154938"/>
                </a:lnTo>
                <a:lnTo>
                  <a:pt x="430022" y="1154429"/>
                </a:lnTo>
                <a:lnTo>
                  <a:pt x="449706" y="1152906"/>
                </a:lnTo>
                <a:lnTo>
                  <a:pt x="468884" y="1150365"/>
                </a:lnTo>
                <a:lnTo>
                  <a:pt x="487680" y="1146556"/>
                </a:lnTo>
                <a:lnTo>
                  <a:pt x="505713" y="1141349"/>
                </a:lnTo>
                <a:lnTo>
                  <a:pt x="522986" y="1134745"/>
                </a:lnTo>
                <a:lnTo>
                  <a:pt x="539496" y="1126616"/>
                </a:lnTo>
                <a:close/>
              </a:path>
              <a:path w="1207516" h="104648">
                <a:moveTo>
                  <a:pt x="1120648" y="32765"/>
                </a:moveTo>
                <a:lnTo>
                  <a:pt x="1207516" y="0"/>
                </a:lnTo>
                <a:lnTo>
                  <a:pt x="1085342" y="11684"/>
                </a:lnTo>
                <a:lnTo>
                  <a:pt x="1104518" y="42266"/>
                </a:lnTo>
                <a:lnTo>
                  <a:pt x="1120648" y="3276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83182" y="2414651"/>
            <a:ext cx="1492250" cy="1326642"/>
          </a:xfrm>
          <a:custGeom>
            <a:avLst/>
            <a:gdLst/>
            <a:ahLst/>
            <a:cxnLst/>
            <a:rect l="l" t="t" r="r" b="b"/>
            <a:pathLst>
              <a:path w="1492250" h="1326642">
                <a:moveTo>
                  <a:pt x="45466" y="868172"/>
                </a:moveTo>
                <a:lnTo>
                  <a:pt x="61975" y="814324"/>
                </a:lnTo>
                <a:lnTo>
                  <a:pt x="77088" y="774064"/>
                </a:lnTo>
                <a:lnTo>
                  <a:pt x="94615" y="730758"/>
                </a:lnTo>
                <a:lnTo>
                  <a:pt x="114554" y="685038"/>
                </a:lnTo>
                <a:lnTo>
                  <a:pt x="148590" y="613028"/>
                </a:lnTo>
                <a:lnTo>
                  <a:pt x="173990" y="563879"/>
                </a:lnTo>
                <a:lnTo>
                  <a:pt x="201549" y="514476"/>
                </a:lnTo>
                <a:lnTo>
                  <a:pt x="231140" y="465327"/>
                </a:lnTo>
                <a:lnTo>
                  <a:pt x="262763" y="416940"/>
                </a:lnTo>
                <a:lnTo>
                  <a:pt x="296291" y="369950"/>
                </a:lnTo>
                <a:lnTo>
                  <a:pt x="331469" y="325120"/>
                </a:lnTo>
                <a:lnTo>
                  <a:pt x="368554" y="282956"/>
                </a:lnTo>
                <a:lnTo>
                  <a:pt x="407416" y="243839"/>
                </a:lnTo>
                <a:lnTo>
                  <a:pt x="447801" y="208534"/>
                </a:lnTo>
                <a:lnTo>
                  <a:pt x="489585" y="177546"/>
                </a:lnTo>
                <a:lnTo>
                  <a:pt x="532892" y="151511"/>
                </a:lnTo>
                <a:lnTo>
                  <a:pt x="579628" y="130175"/>
                </a:lnTo>
                <a:lnTo>
                  <a:pt x="632332" y="112775"/>
                </a:lnTo>
                <a:lnTo>
                  <a:pt x="690118" y="98806"/>
                </a:lnTo>
                <a:lnTo>
                  <a:pt x="752094" y="88137"/>
                </a:lnTo>
                <a:lnTo>
                  <a:pt x="817499" y="80137"/>
                </a:lnTo>
                <a:lnTo>
                  <a:pt x="885190" y="74675"/>
                </a:lnTo>
                <a:lnTo>
                  <a:pt x="954405" y="71247"/>
                </a:lnTo>
                <a:lnTo>
                  <a:pt x="1024001" y="69596"/>
                </a:lnTo>
                <a:lnTo>
                  <a:pt x="1093216" y="69214"/>
                </a:lnTo>
                <a:lnTo>
                  <a:pt x="1161161" y="69723"/>
                </a:lnTo>
                <a:lnTo>
                  <a:pt x="1194308" y="70231"/>
                </a:lnTo>
                <a:lnTo>
                  <a:pt x="1226947" y="70738"/>
                </a:lnTo>
                <a:lnTo>
                  <a:pt x="1258697" y="71374"/>
                </a:lnTo>
                <a:lnTo>
                  <a:pt x="1289685" y="72009"/>
                </a:lnTo>
                <a:lnTo>
                  <a:pt x="1319784" y="72516"/>
                </a:lnTo>
                <a:lnTo>
                  <a:pt x="1348613" y="72898"/>
                </a:lnTo>
                <a:lnTo>
                  <a:pt x="1376299" y="73025"/>
                </a:lnTo>
                <a:lnTo>
                  <a:pt x="1383151" y="72885"/>
                </a:lnTo>
                <a:lnTo>
                  <a:pt x="1400429" y="35940"/>
                </a:lnTo>
                <a:lnTo>
                  <a:pt x="1492250" y="51435"/>
                </a:lnTo>
                <a:lnTo>
                  <a:pt x="1380870" y="0"/>
                </a:lnTo>
                <a:lnTo>
                  <a:pt x="1382007" y="36332"/>
                </a:lnTo>
                <a:lnTo>
                  <a:pt x="1349120" y="36322"/>
                </a:lnTo>
                <a:lnTo>
                  <a:pt x="1320292" y="35940"/>
                </a:lnTo>
                <a:lnTo>
                  <a:pt x="1290447" y="35433"/>
                </a:lnTo>
                <a:lnTo>
                  <a:pt x="1259459" y="34798"/>
                </a:lnTo>
                <a:lnTo>
                  <a:pt x="1227582" y="34289"/>
                </a:lnTo>
                <a:lnTo>
                  <a:pt x="1194816" y="33654"/>
                </a:lnTo>
                <a:lnTo>
                  <a:pt x="1161542" y="33147"/>
                </a:lnTo>
                <a:lnTo>
                  <a:pt x="1093089" y="32638"/>
                </a:lnTo>
                <a:lnTo>
                  <a:pt x="1023112" y="33020"/>
                </a:lnTo>
                <a:lnTo>
                  <a:pt x="952626" y="34671"/>
                </a:lnTo>
                <a:lnTo>
                  <a:pt x="882523" y="38226"/>
                </a:lnTo>
                <a:lnTo>
                  <a:pt x="813435" y="43814"/>
                </a:lnTo>
                <a:lnTo>
                  <a:pt x="746506" y="51943"/>
                </a:lnTo>
                <a:lnTo>
                  <a:pt x="682117" y="63119"/>
                </a:lnTo>
                <a:lnTo>
                  <a:pt x="621538" y="77850"/>
                </a:lnTo>
                <a:lnTo>
                  <a:pt x="565404" y="96520"/>
                </a:lnTo>
                <a:lnTo>
                  <a:pt x="514731" y="119634"/>
                </a:lnTo>
                <a:lnTo>
                  <a:pt x="468503" y="147700"/>
                </a:lnTo>
                <a:lnTo>
                  <a:pt x="424180" y="180594"/>
                </a:lnTo>
                <a:lnTo>
                  <a:pt x="381888" y="217550"/>
                </a:lnTo>
                <a:lnTo>
                  <a:pt x="341503" y="258318"/>
                </a:lnTo>
                <a:lnTo>
                  <a:pt x="303022" y="302260"/>
                </a:lnTo>
                <a:lnTo>
                  <a:pt x="266573" y="348741"/>
                </a:lnTo>
                <a:lnTo>
                  <a:pt x="232156" y="397001"/>
                </a:lnTo>
                <a:lnTo>
                  <a:pt x="199898" y="446404"/>
                </a:lnTo>
                <a:lnTo>
                  <a:pt x="169544" y="496697"/>
                </a:lnTo>
                <a:lnTo>
                  <a:pt x="141478" y="547115"/>
                </a:lnTo>
                <a:lnTo>
                  <a:pt x="115569" y="597281"/>
                </a:lnTo>
                <a:lnTo>
                  <a:pt x="91948" y="646302"/>
                </a:lnTo>
                <a:lnTo>
                  <a:pt x="70612" y="693801"/>
                </a:lnTo>
                <a:lnTo>
                  <a:pt x="51562" y="739266"/>
                </a:lnTo>
                <a:lnTo>
                  <a:pt x="34925" y="781938"/>
                </a:lnTo>
                <a:lnTo>
                  <a:pt x="20701" y="821689"/>
                </a:lnTo>
                <a:lnTo>
                  <a:pt x="9525" y="861060"/>
                </a:lnTo>
                <a:lnTo>
                  <a:pt x="2793" y="900429"/>
                </a:lnTo>
                <a:lnTo>
                  <a:pt x="127" y="939546"/>
                </a:lnTo>
                <a:lnTo>
                  <a:pt x="0" y="958850"/>
                </a:lnTo>
                <a:lnTo>
                  <a:pt x="634" y="978153"/>
                </a:lnTo>
                <a:lnTo>
                  <a:pt x="6604" y="1034923"/>
                </a:lnTo>
                <a:lnTo>
                  <a:pt x="17526" y="1089406"/>
                </a:lnTo>
                <a:lnTo>
                  <a:pt x="36449" y="1157351"/>
                </a:lnTo>
                <a:lnTo>
                  <a:pt x="57023" y="1218184"/>
                </a:lnTo>
                <a:lnTo>
                  <a:pt x="71374" y="1258062"/>
                </a:lnTo>
                <a:lnTo>
                  <a:pt x="75692" y="1270254"/>
                </a:lnTo>
                <a:lnTo>
                  <a:pt x="79501" y="1281557"/>
                </a:lnTo>
                <a:lnTo>
                  <a:pt x="82931" y="1292225"/>
                </a:lnTo>
                <a:lnTo>
                  <a:pt x="85979" y="1301877"/>
                </a:lnTo>
                <a:lnTo>
                  <a:pt x="88392" y="1310767"/>
                </a:lnTo>
                <a:lnTo>
                  <a:pt x="90169" y="1318641"/>
                </a:lnTo>
                <a:lnTo>
                  <a:pt x="91440" y="1326642"/>
                </a:lnTo>
                <a:lnTo>
                  <a:pt x="127507" y="1320800"/>
                </a:lnTo>
                <a:lnTo>
                  <a:pt x="126237" y="1312672"/>
                </a:lnTo>
                <a:lnTo>
                  <a:pt x="123951" y="1302766"/>
                </a:lnTo>
                <a:lnTo>
                  <a:pt x="121285" y="1292479"/>
                </a:lnTo>
                <a:lnTo>
                  <a:pt x="117982" y="1281557"/>
                </a:lnTo>
                <a:lnTo>
                  <a:pt x="114300" y="1270254"/>
                </a:lnTo>
                <a:lnTo>
                  <a:pt x="110236" y="1258316"/>
                </a:lnTo>
                <a:lnTo>
                  <a:pt x="105918" y="1245997"/>
                </a:lnTo>
                <a:lnTo>
                  <a:pt x="101345" y="1233043"/>
                </a:lnTo>
                <a:lnTo>
                  <a:pt x="91440" y="1205738"/>
                </a:lnTo>
                <a:lnTo>
                  <a:pt x="81406" y="1176654"/>
                </a:lnTo>
                <a:lnTo>
                  <a:pt x="71119" y="1145794"/>
                </a:lnTo>
                <a:lnTo>
                  <a:pt x="61594" y="1113663"/>
                </a:lnTo>
                <a:lnTo>
                  <a:pt x="52959" y="1080262"/>
                </a:lnTo>
                <a:lnTo>
                  <a:pt x="45719" y="1045845"/>
                </a:lnTo>
                <a:lnTo>
                  <a:pt x="42672" y="1028573"/>
                </a:lnTo>
                <a:lnTo>
                  <a:pt x="40259" y="1011174"/>
                </a:lnTo>
                <a:lnTo>
                  <a:pt x="38354" y="993266"/>
                </a:lnTo>
                <a:lnTo>
                  <a:pt x="37084" y="975487"/>
                </a:lnTo>
                <a:lnTo>
                  <a:pt x="36576" y="957707"/>
                </a:lnTo>
                <a:lnTo>
                  <a:pt x="36576" y="939673"/>
                </a:lnTo>
                <a:lnTo>
                  <a:pt x="37592" y="921893"/>
                </a:lnTo>
                <a:lnTo>
                  <a:pt x="39243" y="903859"/>
                </a:lnTo>
                <a:lnTo>
                  <a:pt x="41909" y="886078"/>
                </a:lnTo>
                <a:lnTo>
                  <a:pt x="45466" y="868172"/>
                </a:lnTo>
                <a:close/>
              </a:path>
              <a:path w="1492250" h="1326642">
                <a:moveTo>
                  <a:pt x="1401318" y="72516"/>
                </a:moveTo>
                <a:lnTo>
                  <a:pt x="1400429" y="35940"/>
                </a:lnTo>
                <a:lnTo>
                  <a:pt x="1383151" y="72885"/>
                </a:lnTo>
                <a:lnTo>
                  <a:pt x="1384300" y="109600"/>
                </a:lnTo>
                <a:lnTo>
                  <a:pt x="1492250" y="51435"/>
                </a:lnTo>
                <a:lnTo>
                  <a:pt x="1400429" y="35940"/>
                </a:lnTo>
                <a:lnTo>
                  <a:pt x="1401318" y="7251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3860" y="2488691"/>
            <a:ext cx="1729739" cy="1828800"/>
          </a:xfrm>
          <a:custGeom>
            <a:avLst/>
            <a:gdLst/>
            <a:ahLst/>
            <a:cxnLst/>
            <a:rect l="l" t="t" r="r" b="b"/>
            <a:pathLst>
              <a:path w="1729739" h="1828800">
                <a:moveTo>
                  <a:pt x="0" y="1070864"/>
                </a:moveTo>
                <a:lnTo>
                  <a:pt x="11684" y="1192530"/>
                </a:lnTo>
                <a:lnTo>
                  <a:pt x="46989" y="1296797"/>
                </a:lnTo>
                <a:lnTo>
                  <a:pt x="105663" y="1355979"/>
                </a:lnTo>
                <a:lnTo>
                  <a:pt x="176149" y="1418590"/>
                </a:lnTo>
                <a:lnTo>
                  <a:pt x="256286" y="1439418"/>
                </a:lnTo>
                <a:lnTo>
                  <a:pt x="279780" y="1439418"/>
                </a:lnTo>
                <a:lnTo>
                  <a:pt x="315087" y="1543685"/>
                </a:lnTo>
                <a:lnTo>
                  <a:pt x="361950" y="1623695"/>
                </a:lnTo>
                <a:lnTo>
                  <a:pt x="432435" y="1686306"/>
                </a:lnTo>
                <a:lnTo>
                  <a:pt x="514603" y="1727962"/>
                </a:lnTo>
                <a:lnTo>
                  <a:pt x="606551" y="1748790"/>
                </a:lnTo>
                <a:lnTo>
                  <a:pt x="653541" y="1727962"/>
                </a:lnTo>
                <a:lnTo>
                  <a:pt x="688720" y="1727962"/>
                </a:lnTo>
                <a:lnTo>
                  <a:pt x="735711" y="1707134"/>
                </a:lnTo>
                <a:lnTo>
                  <a:pt x="770889" y="1686306"/>
                </a:lnTo>
                <a:lnTo>
                  <a:pt x="794385" y="1748790"/>
                </a:lnTo>
                <a:lnTo>
                  <a:pt x="817879" y="1790573"/>
                </a:lnTo>
                <a:lnTo>
                  <a:pt x="864869" y="1811401"/>
                </a:lnTo>
                <a:lnTo>
                  <a:pt x="900049" y="1828800"/>
                </a:lnTo>
                <a:lnTo>
                  <a:pt x="947038" y="1811401"/>
                </a:lnTo>
                <a:lnTo>
                  <a:pt x="980313" y="1790573"/>
                </a:lnTo>
                <a:lnTo>
                  <a:pt x="1015491" y="1748790"/>
                </a:lnTo>
                <a:lnTo>
                  <a:pt x="1038987" y="1686306"/>
                </a:lnTo>
                <a:lnTo>
                  <a:pt x="1085977" y="1727962"/>
                </a:lnTo>
                <a:lnTo>
                  <a:pt x="1132966" y="1748790"/>
                </a:lnTo>
                <a:lnTo>
                  <a:pt x="1191640" y="1748790"/>
                </a:lnTo>
                <a:lnTo>
                  <a:pt x="1250314" y="1769745"/>
                </a:lnTo>
                <a:lnTo>
                  <a:pt x="1355978" y="1748790"/>
                </a:lnTo>
                <a:lnTo>
                  <a:pt x="1447927" y="1686306"/>
                </a:lnTo>
                <a:lnTo>
                  <a:pt x="1518412" y="1602867"/>
                </a:lnTo>
                <a:lnTo>
                  <a:pt x="1565402" y="1481074"/>
                </a:lnTo>
                <a:lnTo>
                  <a:pt x="1588897" y="1355979"/>
                </a:lnTo>
                <a:lnTo>
                  <a:pt x="1588897" y="1296797"/>
                </a:lnTo>
                <a:lnTo>
                  <a:pt x="1577086" y="1255141"/>
                </a:lnTo>
                <a:lnTo>
                  <a:pt x="1565402" y="1213358"/>
                </a:lnTo>
                <a:lnTo>
                  <a:pt x="1553590" y="1171702"/>
                </a:lnTo>
                <a:lnTo>
                  <a:pt x="1624076" y="1109091"/>
                </a:lnTo>
                <a:lnTo>
                  <a:pt x="1682750" y="1029081"/>
                </a:lnTo>
                <a:lnTo>
                  <a:pt x="1718055" y="945642"/>
                </a:lnTo>
                <a:lnTo>
                  <a:pt x="1729739" y="823976"/>
                </a:lnTo>
                <a:lnTo>
                  <a:pt x="1718055" y="698881"/>
                </a:lnTo>
                <a:lnTo>
                  <a:pt x="1682750" y="594487"/>
                </a:lnTo>
                <a:lnTo>
                  <a:pt x="1624076" y="514604"/>
                </a:lnTo>
                <a:lnTo>
                  <a:pt x="1553590" y="472821"/>
                </a:lnTo>
                <a:lnTo>
                  <a:pt x="1459738" y="451993"/>
                </a:lnTo>
                <a:lnTo>
                  <a:pt x="1424431" y="451993"/>
                </a:lnTo>
                <a:lnTo>
                  <a:pt x="1424431" y="389382"/>
                </a:lnTo>
                <a:lnTo>
                  <a:pt x="1412748" y="267716"/>
                </a:lnTo>
                <a:lnTo>
                  <a:pt x="1367789" y="163449"/>
                </a:lnTo>
                <a:lnTo>
                  <a:pt x="1308989" y="83438"/>
                </a:lnTo>
                <a:lnTo>
                  <a:pt x="1215136" y="20828"/>
                </a:lnTo>
                <a:lnTo>
                  <a:pt x="1121155" y="0"/>
                </a:lnTo>
                <a:lnTo>
                  <a:pt x="1038987" y="20828"/>
                </a:lnTo>
                <a:lnTo>
                  <a:pt x="970534" y="41783"/>
                </a:lnTo>
                <a:lnTo>
                  <a:pt x="911860" y="100837"/>
                </a:lnTo>
                <a:lnTo>
                  <a:pt x="853186" y="163449"/>
                </a:lnTo>
                <a:lnTo>
                  <a:pt x="853186" y="184277"/>
                </a:lnTo>
                <a:lnTo>
                  <a:pt x="817879" y="184277"/>
                </a:lnTo>
                <a:lnTo>
                  <a:pt x="794385" y="163449"/>
                </a:lnTo>
                <a:lnTo>
                  <a:pt x="770889" y="142494"/>
                </a:lnTo>
                <a:lnTo>
                  <a:pt x="747522" y="142494"/>
                </a:lnTo>
                <a:lnTo>
                  <a:pt x="700531" y="163449"/>
                </a:lnTo>
                <a:lnTo>
                  <a:pt x="665226" y="184277"/>
                </a:lnTo>
                <a:lnTo>
                  <a:pt x="630047" y="205105"/>
                </a:lnTo>
                <a:lnTo>
                  <a:pt x="606551" y="267716"/>
                </a:lnTo>
                <a:lnTo>
                  <a:pt x="573277" y="267716"/>
                </a:lnTo>
                <a:lnTo>
                  <a:pt x="538099" y="205105"/>
                </a:lnTo>
                <a:lnTo>
                  <a:pt x="491109" y="163449"/>
                </a:lnTo>
                <a:lnTo>
                  <a:pt x="444118" y="142494"/>
                </a:lnTo>
                <a:lnTo>
                  <a:pt x="385444" y="121666"/>
                </a:lnTo>
                <a:lnTo>
                  <a:pt x="291591" y="163449"/>
                </a:lnTo>
                <a:lnTo>
                  <a:pt x="221106" y="246887"/>
                </a:lnTo>
                <a:lnTo>
                  <a:pt x="164337" y="347725"/>
                </a:lnTo>
                <a:lnTo>
                  <a:pt x="152653" y="493649"/>
                </a:lnTo>
                <a:lnTo>
                  <a:pt x="152653" y="556260"/>
                </a:lnTo>
                <a:lnTo>
                  <a:pt x="164337" y="615442"/>
                </a:lnTo>
                <a:lnTo>
                  <a:pt x="185927" y="657098"/>
                </a:lnTo>
                <a:lnTo>
                  <a:pt x="209423" y="698881"/>
                </a:lnTo>
                <a:lnTo>
                  <a:pt x="197612" y="698881"/>
                </a:lnTo>
                <a:lnTo>
                  <a:pt x="117348" y="761365"/>
                </a:lnTo>
                <a:lnTo>
                  <a:pt x="58674" y="841375"/>
                </a:lnTo>
                <a:lnTo>
                  <a:pt x="11684" y="945642"/>
                </a:lnTo>
                <a:lnTo>
                  <a:pt x="0" y="10708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3860" y="2488691"/>
            <a:ext cx="1729739" cy="1828800"/>
          </a:xfrm>
          <a:custGeom>
            <a:avLst/>
            <a:gdLst/>
            <a:ahLst/>
            <a:cxnLst/>
            <a:rect l="l" t="t" r="r" b="b"/>
            <a:pathLst>
              <a:path w="1729739" h="1828800">
                <a:moveTo>
                  <a:pt x="1553590" y="1171702"/>
                </a:moveTo>
                <a:lnTo>
                  <a:pt x="1565402" y="1213358"/>
                </a:lnTo>
                <a:lnTo>
                  <a:pt x="1577086" y="1255141"/>
                </a:lnTo>
                <a:lnTo>
                  <a:pt x="1588897" y="1296797"/>
                </a:lnTo>
                <a:lnTo>
                  <a:pt x="1588897" y="1355979"/>
                </a:lnTo>
                <a:lnTo>
                  <a:pt x="1565402" y="1481074"/>
                </a:lnTo>
                <a:lnTo>
                  <a:pt x="1518412" y="1602867"/>
                </a:lnTo>
                <a:lnTo>
                  <a:pt x="1447927" y="1686306"/>
                </a:lnTo>
                <a:lnTo>
                  <a:pt x="1355978" y="1748790"/>
                </a:lnTo>
                <a:lnTo>
                  <a:pt x="1250314" y="1769745"/>
                </a:lnTo>
                <a:lnTo>
                  <a:pt x="1191640" y="1748790"/>
                </a:lnTo>
                <a:lnTo>
                  <a:pt x="1132966" y="1748790"/>
                </a:lnTo>
                <a:lnTo>
                  <a:pt x="1085977" y="1727962"/>
                </a:lnTo>
                <a:lnTo>
                  <a:pt x="1038987" y="1686306"/>
                </a:lnTo>
                <a:lnTo>
                  <a:pt x="1015491" y="1748790"/>
                </a:lnTo>
                <a:lnTo>
                  <a:pt x="980313" y="1790573"/>
                </a:lnTo>
                <a:lnTo>
                  <a:pt x="947038" y="1811401"/>
                </a:lnTo>
                <a:lnTo>
                  <a:pt x="900049" y="1828800"/>
                </a:lnTo>
                <a:lnTo>
                  <a:pt x="864869" y="1811401"/>
                </a:lnTo>
                <a:lnTo>
                  <a:pt x="817879" y="1790573"/>
                </a:lnTo>
                <a:lnTo>
                  <a:pt x="794385" y="1748790"/>
                </a:lnTo>
                <a:lnTo>
                  <a:pt x="770889" y="1686306"/>
                </a:lnTo>
                <a:lnTo>
                  <a:pt x="735711" y="1707134"/>
                </a:lnTo>
                <a:lnTo>
                  <a:pt x="688720" y="1727962"/>
                </a:lnTo>
                <a:lnTo>
                  <a:pt x="653541" y="1727962"/>
                </a:lnTo>
                <a:lnTo>
                  <a:pt x="606551" y="1748790"/>
                </a:lnTo>
                <a:lnTo>
                  <a:pt x="514603" y="1727962"/>
                </a:lnTo>
                <a:lnTo>
                  <a:pt x="432435" y="1686306"/>
                </a:lnTo>
                <a:lnTo>
                  <a:pt x="361950" y="1623695"/>
                </a:lnTo>
                <a:lnTo>
                  <a:pt x="315087" y="1543685"/>
                </a:lnTo>
                <a:lnTo>
                  <a:pt x="279780" y="1439418"/>
                </a:lnTo>
                <a:lnTo>
                  <a:pt x="268097" y="1439418"/>
                </a:lnTo>
                <a:lnTo>
                  <a:pt x="256286" y="1439418"/>
                </a:lnTo>
                <a:lnTo>
                  <a:pt x="176149" y="1418590"/>
                </a:lnTo>
                <a:lnTo>
                  <a:pt x="105663" y="1355979"/>
                </a:lnTo>
                <a:lnTo>
                  <a:pt x="46989" y="1296797"/>
                </a:lnTo>
                <a:lnTo>
                  <a:pt x="11684" y="1192530"/>
                </a:lnTo>
                <a:lnTo>
                  <a:pt x="0" y="1070864"/>
                </a:lnTo>
                <a:lnTo>
                  <a:pt x="11684" y="945642"/>
                </a:lnTo>
                <a:lnTo>
                  <a:pt x="58674" y="841375"/>
                </a:lnTo>
                <a:lnTo>
                  <a:pt x="117348" y="761365"/>
                </a:lnTo>
                <a:lnTo>
                  <a:pt x="197612" y="698881"/>
                </a:lnTo>
                <a:lnTo>
                  <a:pt x="209423" y="698881"/>
                </a:lnTo>
                <a:lnTo>
                  <a:pt x="185927" y="657098"/>
                </a:lnTo>
                <a:lnTo>
                  <a:pt x="164337" y="615442"/>
                </a:lnTo>
                <a:lnTo>
                  <a:pt x="152653" y="556260"/>
                </a:lnTo>
                <a:lnTo>
                  <a:pt x="152653" y="493649"/>
                </a:lnTo>
                <a:lnTo>
                  <a:pt x="164337" y="347725"/>
                </a:lnTo>
                <a:lnTo>
                  <a:pt x="221106" y="246887"/>
                </a:lnTo>
                <a:lnTo>
                  <a:pt x="291591" y="163449"/>
                </a:lnTo>
                <a:lnTo>
                  <a:pt x="385444" y="121666"/>
                </a:lnTo>
                <a:lnTo>
                  <a:pt x="444118" y="142494"/>
                </a:lnTo>
                <a:lnTo>
                  <a:pt x="491109" y="163449"/>
                </a:lnTo>
                <a:lnTo>
                  <a:pt x="538099" y="205105"/>
                </a:lnTo>
                <a:lnTo>
                  <a:pt x="573277" y="267716"/>
                </a:lnTo>
                <a:lnTo>
                  <a:pt x="583056" y="267716"/>
                </a:lnTo>
                <a:lnTo>
                  <a:pt x="594867" y="267716"/>
                </a:lnTo>
                <a:lnTo>
                  <a:pt x="606551" y="267716"/>
                </a:lnTo>
                <a:lnTo>
                  <a:pt x="630047" y="205105"/>
                </a:lnTo>
                <a:lnTo>
                  <a:pt x="665226" y="184277"/>
                </a:lnTo>
                <a:lnTo>
                  <a:pt x="700531" y="163449"/>
                </a:lnTo>
                <a:lnTo>
                  <a:pt x="747522" y="142494"/>
                </a:lnTo>
                <a:lnTo>
                  <a:pt x="770889" y="142494"/>
                </a:lnTo>
                <a:lnTo>
                  <a:pt x="794385" y="163449"/>
                </a:lnTo>
                <a:lnTo>
                  <a:pt x="817879" y="184277"/>
                </a:lnTo>
                <a:lnTo>
                  <a:pt x="841375" y="184277"/>
                </a:lnTo>
                <a:lnTo>
                  <a:pt x="853186" y="184277"/>
                </a:lnTo>
                <a:lnTo>
                  <a:pt x="853186" y="163449"/>
                </a:lnTo>
                <a:lnTo>
                  <a:pt x="911860" y="100837"/>
                </a:lnTo>
                <a:lnTo>
                  <a:pt x="970534" y="41783"/>
                </a:lnTo>
                <a:lnTo>
                  <a:pt x="1038987" y="20828"/>
                </a:lnTo>
                <a:lnTo>
                  <a:pt x="1121155" y="0"/>
                </a:lnTo>
                <a:lnTo>
                  <a:pt x="1215136" y="20828"/>
                </a:lnTo>
                <a:lnTo>
                  <a:pt x="1308989" y="83438"/>
                </a:lnTo>
                <a:lnTo>
                  <a:pt x="1367789" y="163449"/>
                </a:lnTo>
                <a:lnTo>
                  <a:pt x="1412748" y="267716"/>
                </a:lnTo>
                <a:lnTo>
                  <a:pt x="1424431" y="389382"/>
                </a:lnTo>
                <a:lnTo>
                  <a:pt x="1424431" y="410210"/>
                </a:lnTo>
                <a:lnTo>
                  <a:pt x="1424431" y="431165"/>
                </a:lnTo>
                <a:lnTo>
                  <a:pt x="1424431" y="451993"/>
                </a:lnTo>
                <a:lnTo>
                  <a:pt x="1436242" y="451993"/>
                </a:lnTo>
                <a:lnTo>
                  <a:pt x="1447927" y="451993"/>
                </a:lnTo>
                <a:lnTo>
                  <a:pt x="1459738" y="451993"/>
                </a:lnTo>
                <a:lnTo>
                  <a:pt x="1553590" y="472821"/>
                </a:lnTo>
                <a:lnTo>
                  <a:pt x="1624076" y="514604"/>
                </a:lnTo>
                <a:lnTo>
                  <a:pt x="1682750" y="594487"/>
                </a:lnTo>
                <a:lnTo>
                  <a:pt x="1718055" y="698881"/>
                </a:lnTo>
                <a:lnTo>
                  <a:pt x="1729739" y="823976"/>
                </a:lnTo>
                <a:lnTo>
                  <a:pt x="1718055" y="945642"/>
                </a:lnTo>
                <a:lnTo>
                  <a:pt x="1682750" y="1029081"/>
                </a:lnTo>
                <a:lnTo>
                  <a:pt x="1624076" y="1109091"/>
                </a:lnTo>
                <a:lnTo>
                  <a:pt x="1553590" y="11717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5320" y="3480816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69" y="100584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39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69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5320" y="3480816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69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39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69" y="100584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2336" y="3374136"/>
            <a:ext cx="53339" cy="99060"/>
          </a:xfrm>
          <a:custGeom>
            <a:avLst/>
            <a:gdLst/>
            <a:ahLst/>
            <a:cxnLst/>
            <a:rect l="l" t="t" r="r" b="b"/>
            <a:pathLst>
              <a:path w="53339" h="99060">
                <a:moveTo>
                  <a:pt x="0" y="49529"/>
                </a:moveTo>
                <a:lnTo>
                  <a:pt x="328" y="57313"/>
                </a:lnTo>
                <a:lnTo>
                  <a:pt x="3422" y="73801"/>
                </a:lnTo>
                <a:lnTo>
                  <a:pt x="9265" y="87044"/>
                </a:lnTo>
                <a:lnTo>
                  <a:pt x="17224" y="95858"/>
                </a:lnTo>
                <a:lnTo>
                  <a:pt x="26669" y="99060"/>
                </a:lnTo>
                <a:lnTo>
                  <a:pt x="30867" y="98448"/>
                </a:lnTo>
                <a:lnTo>
                  <a:pt x="39752" y="92692"/>
                </a:lnTo>
                <a:lnTo>
                  <a:pt x="46880" y="81831"/>
                </a:lnTo>
                <a:lnTo>
                  <a:pt x="51619" y="67049"/>
                </a:lnTo>
                <a:lnTo>
                  <a:pt x="53339" y="49529"/>
                </a:lnTo>
                <a:lnTo>
                  <a:pt x="53011" y="41746"/>
                </a:lnTo>
                <a:lnTo>
                  <a:pt x="49917" y="25258"/>
                </a:lnTo>
                <a:lnTo>
                  <a:pt x="44074" y="12015"/>
                </a:lnTo>
                <a:lnTo>
                  <a:pt x="36115" y="3201"/>
                </a:lnTo>
                <a:lnTo>
                  <a:pt x="26669" y="0"/>
                </a:lnTo>
                <a:lnTo>
                  <a:pt x="22472" y="611"/>
                </a:lnTo>
                <a:lnTo>
                  <a:pt x="13587" y="6367"/>
                </a:lnTo>
                <a:lnTo>
                  <a:pt x="6459" y="17228"/>
                </a:lnTo>
                <a:lnTo>
                  <a:pt x="1720" y="32010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2336" y="3374136"/>
            <a:ext cx="53339" cy="99060"/>
          </a:xfrm>
          <a:custGeom>
            <a:avLst/>
            <a:gdLst/>
            <a:ahLst/>
            <a:cxnLst/>
            <a:rect l="l" t="t" r="r" b="b"/>
            <a:pathLst>
              <a:path w="53339" h="99060">
                <a:moveTo>
                  <a:pt x="0" y="49529"/>
                </a:moveTo>
                <a:lnTo>
                  <a:pt x="1720" y="32010"/>
                </a:lnTo>
                <a:lnTo>
                  <a:pt x="6459" y="17228"/>
                </a:lnTo>
                <a:lnTo>
                  <a:pt x="13587" y="6367"/>
                </a:lnTo>
                <a:lnTo>
                  <a:pt x="22472" y="611"/>
                </a:lnTo>
                <a:lnTo>
                  <a:pt x="26669" y="0"/>
                </a:lnTo>
                <a:lnTo>
                  <a:pt x="36115" y="3201"/>
                </a:lnTo>
                <a:lnTo>
                  <a:pt x="44074" y="12015"/>
                </a:lnTo>
                <a:lnTo>
                  <a:pt x="49917" y="25258"/>
                </a:lnTo>
                <a:lnTo>
                  <a:pt x="53011" y="41746"/>
                </a:lnTo>
                <a:lnTo>
                  <a:pt x="53339" y="49529"/>
                </a:lnTo>
                <a:lnTo>
                  <a:pt x="51619" y="67049"/>
                </a:lnTo>
                <a:lnTo>
                  <a:pt x="46880" y="81831"/>
                </a:lnTo>
                <a:lnTo>
                  <a:pt x="39752" y="92692"/>
                </a:lnTo>
                <a:lnTo>
                  <a:pt x="30867" y="98448"/>
                </a:lnTo>
                <a:lnTo>
                  <a:pt x="26669" y="99060"/>
                </a:lnTo>
                <a:lnTo>
                  <a:pt x="17224" y="95858"/>
                </a:lnTo>
                <a:lnTo>
                  <a:pt x="9265" y="87044"/>
                </a:lnTo>
                <a:lnTo>
                  <a:pt x="3422" y="73801"/>
                </a:lnTo>
                <a:lnTo>
                  <a:pt x="328" y="5731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9244" y="3086100"/>
            <a:ext cx="54863" cy="100584"/>
          </a:xfrm>
          <a:custGeom>
            <a:avLst/>
            <a:gdLst/>
            <a:ahLst/>
            <a:cxnLst/>
            <a:rect l="l" t="t" r="r" b="b"/>
            <a:pathLst>
              <a:path w="54863" h="100584">
                <a:moveTo>
                  <a:pt x="0" y="50291"/>
                </a:moveTo>
                <a:lnTo>
                  <a:pt x="460" y="59510"/>
                </a:lnTo>
                <a:lnTo>
                  <a:pt x="3787" y="75798"/>
                </a:lnTo>
                <a:lnTo>
                  <a:pt x="9807" y="88821"/>
                </a:lnTo>
                <a:lnTo>
                  <a:pt x="17896" y="97456"/>
                </a:lnTo>
                <a:lnTo>
                  <a:pt x="27431" y="100584"/>
                </a:lnTo>
                <a:lnTo>
                  <a:pt x="32444" y="99744"/>
                </a:lnTo>
                <a:lnTo>
                  <a:pt x="41319" y="93663"/>
                </a:lnTo>
                <a:lnTo>
                  <a:pt x="48428" y="82647"/>
                </a:lnTo>
                <a:lnTo>
                  <a:pt x="53151" y="67816"/>
                </a:lnTo>
                <a:lnTo>
                  <a:pt x="54863" y="50291"/>
                </a:lnTo>
                <a:lnTo>
                  <a:pt x="54403" y="41073"/>
                </a:lnTo>
                <a:lnTo>
                  <a:pt x="51076" y="24785"/>
                </a:lnTo>
                <a:lnTo>
                  <a:pt x="45056" y="11762"/>
                </a:lnTo>
                <a:lnTo>
                  <a:pt x="36967" y="3127"/>
                </a:lnTo>
                <a:lnTo>
                  <a:pt x="27431" y="0"/>
                </a:lnTo>
                <a:lnTo>
                  <a:pt x="22419" y="839"/>
                </a:lnTo>
                <a:lnTo>
                  <a:pt x="13544" y="6920"/>
                </a:lnTo>
                <a:lnTo>
                  <a:pt x="6435" y="17936"/>
                </a:lnTo>
                <a:lnTo>
                  <a:pt x="1712" y="3276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9244" y="3086100"/>
            <a:ext cx="54863" cy="100584"/>
          </a:xfrm>
          <a:custGeom>
            <a:avLst/>
            <a:gdLst/>
            <a:ahLst/>
            <a:cxnLst/>
            <a:rect l="l" t="t" r="r" b="b"/>
            <a:pathLst>
              <a:path w="54863" h="100584">
                <a:moveTo>
                  <a:pt x="0" y="50291"/>
                </a:moveTo>
                <a:lnTo>
                  <a:pt x="1712" y="32767"/>
                </a:lnTo>
                <a:lnTo>
                  <a:pt x="6435" y="17936"/>
                </a:lnTo>
                <a:lnTo>
                  <a:pt x="13544" y="6920"/>
                </a:lnTo>
                <a:lnTo>
                  <a:pt x="22419" y="839"/>
                </a:lnTo>
                <a:lnTo>
                  <a:pt x="27431" y="0"/>
                </a:lnTo>
                <a:lnTo>
                  <a:pt x="36967" y="3127"/>
                </a:lnTo>
                <a:lnTo>
                  <a:pt x="45056" y="11762"/>
                </a:lnTo>
                <a:lnTo>
                  <a:pt x="51076" y="24785"/>
                </a:lnTo>
                <a:lnTo>
                  <a:pt x="54403" y="41073"/>
                </a:lnTo>
                <a:lnTo>
                  <a:pt x="54863" y="50291"/>
                </a:lnTo>
                <a:lnTo>
                  <a:pt x="53151" y="67816"/>
                </a:lnTo>
                <a:lnTo>
                  <a:pt x="48428" y="82647"/>
                </a:lnTo>
                <a:lnTo>
                  <a:pt x="41319" y="93663"/>
                </a:lnTo>
                <a:lnTo>
                  <a:pt x="32444" y="99744"/>
                </a:lnTo>
                <a:lnTo>
                  <a:pt x="27431" y="100584"/>
                </a:lnTo>
                <a:lnTo>
                  <a:pt x="17896" y="97456"/>
                </a:lnTo>
                <a:lnTo>
                  <a:pt x="9807" y="88821"/>
                </a:lnTo>
                <a:lnTo>
                  <a:pt x="3787" y="75798"/>
                </a:lnTo>
                <a:lnTo>
                  <a:pt x="460" y="59510"/>
                </a:lnTo>
                <a:lnTo>
                  <a:pt x="0" y="502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4128" y="3410712"/>
            <a:ext cx="54863" cy="99060"/>
          </a:xfrm>
          <a:custGeom>
            <a:avLst/>
            <a:gdLst/>
            <a:ahLst/>
            <a:cxnLst/>
            <a:rect l="l" t="t" r="r" b="b"/>
            <a:pathLst>
              <a:path w="54863" h="99060">
                <a:moveTo>
                  <a:pt x="0" y="49529"/>
                </a:moveTo>
                <a:lnTo>
                  <a:pt x="380" y="57769"/>
                </a:lnTo>
                <a:lnTo>
                  <a:pt x="3620" y="74092"/>
                </a:lnTo>
                <a:lnTo>
                  <a:pt x="9639" y="87189"/>
                </a:lnTo>
                <a:lnTo>
                  <a:pt x="17791" y="95898"/>
                </a:lnTo>
                <a:lnTo>
                  <a:pt x="27432" y="99060"/>
                </a:lnTo>
                <a:lnTo>
                  <a:pt x="31992" y="98374"/>
                </a:lnTo>
                <a:lnTo>
                  <a:pt x="41031" y="92526"/>
                </a:lnTo>
                <a:lnTo>
                  <a:pt x="48286" y="81662"/>
                </a:lnTo>
                <a:lnTo>
                  <a:pt x="53112" y="66943"/>
                </a:lnTo>
                <a:lnTo>
                  <a:pt x="54863" y="49529"/>
                </a:lnTo>
                <a:lnTo>
                  <a:pt x="54483" y="41290"/>
                </a:lnTo>
                <a:lnTo>
                  <a:pt x="51243" y="24967"/>
                </a:lnTo>
                <a:lnTo>
                  <a:pt x="45224" y="11870"/>
                </a:lnTo>
                <a:lnTo>
                  <a:pt x="37072" y="3161"/>
                </a:lnTo>
                <a:lnTo>
                  <a:pt x="27432" y="0"/>
                </a:lnTo>
                <a:lnTo>
                  <a:pt x="22871" y="685"/>
                </a:lnTo>
                <a:lnTo>
                  <a:pt x="13832" y="6533"/>
                </a:lnTo>
                <a:lnTo>
                  <a:pt x="6577" y="17397"/>
                </a:lnTo>
                <a:lnTo>
                  <a:pt x="1751" y="32116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4128" y="3410712"/>
            <a:ext cx="54863" cy="99060"/>
          </a:xfrm>
          <a:custGeom>
            <a:avLst/>
            <a:gdLst/>
            <a:ahLst/>
            <a:cxnLst/>
            <a:rect l="l" t="t" r="r" b="b"/>
            <a:pathLst>
              <a:path w="54863" h="99060">
                <a:moveTo>
                  <a:pt x="0" y="49529"/>
                </a:moveTo>
                <a:lnTo>
                  <a:pt x="1751" y="32116"/>
                </a:lnTo>
                <a:lnTo>
                  <a:pt x="6577" y="17397"/>
                </a:lnTo>
                <a:lnTo>
                  <a:pt x="13832" y="6533"/>
                </a:lnTo>
                <a:lnTo>
                  <a:pt x="22871" y="685"/>
                </a:lnTo>
                <a:lnTo>
                  <a:pt x="27432" y="0"/>
                </a:lnTo>
                <a:lnTo>
                  <a:pt x="37072" y="3161"/>
                </a:lnTo>
                <a:lnTo>
                  <a:pt x="45224" y="11870"/>
                </a:lnTo>
                <a:lnTo>
                  <a:pt x="51243" y="24967"/>
                </a:lnTo>
                <a:lnTo>
                  <a:pt x="54483" y="41290"/>
                </a:lnTo>
                <a:lnTo>
                  <a:pt x="54863" y="49529"/>
                </a:lnTo>
                <a:lnTo>
                  <a:pt x="53112" y="66943"/>
                </a:lnTo>
                <a:lnTo>
                  <a:pt x="48286" y="81662"/>
                </a:lnTo>
                <a:lnTo>
                  <a:pt x="41031" y="92526"/>
                </a:lnTo>
                <a:lnTo>
                  <a:pt x="31992" y="98374"/>
                </a:lnTo>
                <a:lnTo>
                  <a:pt x="27432" y="99060"/>
                </a:lnTo>
                <a:lnTo>
                  <a:pt x="17791" y="95898"/>
                </a:lnTo>
                <a:lnTo>
                  <a:pt x="9639" y="87189"/>
                </a:lnTo>
                <a:lnTo>
                  <a:pt x="3620" y="74092"/>
                </a:lnTo>
                <a:lnTo>
                  <a:pt x="380" y="57769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1852" y="2796540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70" y="100584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39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70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1852" y="2796540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70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39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70" y="100584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6404" y="3805428"/>
            <a:ext cx="53340" cy="100584"/>
          </a:xfrm>
          <a:custGeom>
            <a:avLst/>
            <a:gdLst/>
            <a:ahLst/>
            <a:cxnLst/>
            <a:rect l="l" t="t" r="r" b="b"/>
            <a:pathLst>
              <a:path w="53340" h="100584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70" y="100584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40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70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6404" y="3805428"/>
            <a:ext cx="53340" cy="100584"/>
          </a:xfrm>
          <a:custGeom>
            <a:avLst/>
            <a:gdLst/>
            <a:ahLst/>
            <a:cxnLst/>
            <a:rect l="l" t="t" r="r" b="b"/>
            <a:pathLst>
              <a:path w="53340" h="100584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70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40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70" y="100584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2748" y="3480816"/>
            <a:ext cx="54863" cy="100584"/>
          </a:xfrm>
          <a:custGeom>
            <a:avLst/>
            <a:gdLst/>
            <a:ahLst/>
            <a:cxnLst/>
            <a:rect l="l" t="t" r="r" b="b"/>
            <a:pathLst>
              <a:path w="54863" h="100584">
                <a:moveTo>
                  <a:pt x="0" y="50292"/>
                </a:moveTo>
                <a:lnTo>
                  <a:pt x="460" y="59510"/>
                </a:lnTo>
                <a:lnTo>
                  <a:pt x="3787" y="75798"/>
                </a:lnTo>
                <a:lnTo>
                  <a:pt x="9807" y="88821"/>
                </a:lnTo>
                <a:lnTo>
                  <a:pt x="17896" y="97456"/>
                </a:lnTo>
                <a:lnTo>
                  <a:pt x="27431" y="100584"/>
                </a:lnTo>
                <a:lnTo>
                  <a:pt x="32444" y="99744"/>
                </a:lnTo>
                <a:lnTo>
                  <a:pt x="41319" y="93663"/>
                </a:lnTo>
                <a:lnTo>
                  <a:pt x="48428" y="82647"/>
                </a:lnTo>
                <a:lnTo>
                  <a:pt x="53151" y="67816"/>
                </a:lnTo>
                <a:lnTo>
                  <a:pt x="54863" y="50292"/>
                </a:lnTo>
                <a:lnTo>
                  <a:pt x="54403" y="41073"/>
                </a:lnTo>
                <a:lnTo>
                  <a:pt x="51076" y="24785"/>
                </a:lnTo>
                <a:lnTo>
                  <a:pt x="45056" y="11762"/>
                </a:lnTo>
                <a:lnTo>
                  <a:pt x="36967" y="3127"/>
                </a:lnTo>
                <a:lnTo>
                  <a:pt x="27431" y="0"/>
                </a:lnTo>
                <a:lnTo>
                  <a:pt x="22419" y="839"/>
                </a:lnTo>
                <a:lnTo>
                  <a:pt x="13544" y="6920"/>
                </a:lnTo>
                <a:lnTo>
                  <a:pt x="6435" y="17936"/>
                </a:lnTo>
                <a:lnTo>
                  <a:pt x="1712" y="32767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2748" y="3480816"/>
            <a:ext cx="54863" cy="100584"/>
          </a:xfrm>
          <a:custGeom>
            <a:avLst/>
            <a:gdLst/>
            <a:ahLst/>
            <a:cxnLst/>
            <a:rect l="l" t="t" r="r" b="b"/>
            <a:pathLst>
              <a:path w="54863" h="100584">
                <a:moveTo>
                  <a:pt x="0" y="50292"/>
                </a:moveTo>
                <a:lnTo>
                  <a:pt x="1712" y="32767"/>
                </a:lnTo>
                <a:lnTo>
                  <a:pt x="6435" y="17936"/>
                </a:lnTo>
                <a:lnTo>
                  <a:pt x="13544" y="6920"/>
                </a:lnTo>
                <a:lnTo>
                  <a:pt x="22419" y="839"/>
                </a:lnTo>
                <a:lnTo>
                  <a:pt x="27431" y="0"/>
                </a:lnTo>
                <a:lnTo>
                  <a:pt x="36967" y="3127"/>
                </a:lnTo>
                <a:lnTo>
                  <a:pt x="45056" y="11762"/>
                </a:lnTo>
                <a:lnTo>
                  <a:pt x="51076" y="24785"/>
                </a:lnTo>
                <a:lnTo>
                  <a:pt x="54403" y="41073"/>
                </a:lnTo>
                <a:lnTo>
                  <a:pt x="54863" y="50292"/>
                </a:lnTo>
                <a:lnTo>
                  <a:pt x="53151" y="67816"/>
                </a:lnTo>
                <a:lnTo>
                  <a:pt x="48428" y="82647"/>
                </a:lnTo>
                <a:lnTo>
                  <a:pt x="41319" y="93663"/>
                </a:lnTo>
                <a:lnTo>
                  <a:pt x="32444" y="99744"/>
                </a:lnTo>
                <a:lnTo>
                  <a:pt x="27431" y="100584"/>
                </a:lnTo>
                <a:lnTo>
                  <a:pt x="17896" y="97456"/>
                </a:lnTo>
                <a:lnTo>
                  <a:pt x="9807" y="88821"/>
                </a:lnTo>
                <a:lnTo>
                  <a:pt x="3787" y="75798"/>
                </a:lnTo>
                <a:lnTo>
                  <a:pt x="460" y="59510"/>
                </a:lnTo>
                <a:lnTo>
                  <a:pt x="0" y="5029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4648" y="3121152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69" y="100584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39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69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4648" y="3121152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69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39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69" y="100584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5024" y="3842004"/>
            <a:ext cx="53339" cy="99059"/>
          </a:xfrm>
          <a:custGeom>
            <a:avLst/>
            <a:gdLst/>
            <a:ahLst/>
            <a:cxnLst/>
            <a:rect l="l" t="t" r="r" b="b"/>
            <a:pathLst>
              <a:path w="53339" h="99059">
                <a:moveTo>
                  <a:pt x="0" y="49530"/>
                </a:moveTo>
                <a:lnTo>
                  <a:pt x="328" y="57313"/>
                </a:lnTo>
                <a:lnTo>
                  <a:pt x="3422" y="73801"/>
                </a:lnTo>
                <a:lnTo>
                  <a:pt x="9265" y="87044"/>
                </a:lnTo>
                <a:lnTo>
                  <a:pt x="17224" y="95858"/>
                </a:lnTo>
                <a:lnTo>
                  <a:pt x="26670" y="99060"/>
                </a:lnTo>
                <a:lnTo>
                  <a:pt x="30867" y="98448"/>
                </a:lnTo>
                <a:lnTo>
                  <a:pt x="39752" y="92692"/>
                </a:lnTo>
                <a:lnTo>
                  <a:pt x="46880" y="81831"/>
                </a:lnTo>
                <a:lnTo>
                  <a:pt x="51619" y="67049"/>
                </a:lnTo>
                <a:lnTo>
                  <a:pt x="53339" y="49530"/>
                </a:lnTo>
                <a:lnTo>
                  <a:pt x="53011" y="41746"/>
                </a:lnTo>
                <a:lnTo>
                  <a:pt x="49917" y="25258"/>
                </a:lnTo>
                <a:lnTo>
                  <a:pt x="44074" y="12015"/>
                </a:lnTo>
                <a:lnTo>
                  <a:pt x="36115" y="3201"/>
                </a:lnTo>
                <a:lnTo>
                  <a:pt x="26670" y="0"/>
                </a:lnTo>
                <a:lnTo>
                  <a:pt x="22472" y="611"/>
                </a:lnTo>
                <a:lnTo>
                  <a:pt x="13587" y="6367"/>
                </a:lnTo>
                <a:lnTo>
                  <a:pt x="6459" y="17228"/>
                </a:lnTo>
                <a:lnTo>
                  <a:pt x="1720" y="32010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45024" y="3842004"/>
            <a:ext cx="53339" cy="99059"/>
          </a:xfrm>
          <a:custGeom>
            <a:avLst/>
            <a:gdLst/>
            <a:ahLst/>
            <a:cxnLst/>
            <a:rect l="l" t="t" r="r" b="b"/>
            <a:pathLst>
              <a:path w="53339" h="99059">
                <a:moveTo>
                  <a:pt x="0" y="49530"/>
                </a:moveTo>
                <a:lnTo>
                  <a:pt x="1720" y="32010"/>
                </a:lnTo>
                <a:lnTo>
                  <a:pt x="6459" y="17228"/>
                </a:lnTo>
                <a:lnTo>
                  <a:pt x="13587" y="6367"/>
                </a:lnTo>
                <a:lnTo>
                  <a:pt x="22472" y="611"/>
                </a:lnTo>
                <a:lnTo>
                  <a:pt x="26670" y="0"/>
                </a:lnTo>
                <a:lnTo>
                  <a:pt x="36115" y="3201"/>
                </a:lnTo>
                <a:lnTo>
                  <a:pt x="44074" y="12015"/>
                </a:lnTo>
                <a:lnTo>
                  <a:pt x="49917" y="25258"/>
                </a:lnTo>
                <a:lnTo>
                  <a:pt x="53011" y="41746"/>
                </a:lnTo>
                <a:lnTo>
                  <a:pt x="53339" y="49530"/>
                </a:lnTo>
                <a:lnTo>
                  <a:pt x="51619" y="67049"/>
                </a:lnTo>
                <a:lnTo>
                  <a:pt x="46880" y="81831"/>
                </a:lnTo>
                <a:lnTo>
                  <a:pt x="39752" y="92692"/>
                </a:lnTo>
                <a:lnTo>
                  <a:pt x="30867" y="98448"/>
                </a:lnTo>
                <a:lnTo>
                  <a:pt x="26670" y="99060"/>
                </a:lnTo>
                <a:lnTo>
                  <a:pt x="17224" y="95858"/>
                </a:lnTo>
                <a:lnTo>
                  <a:pt x="9265" y="87044"/>
                </a:lnTo>
                <a:lnTo>
                  <a:pt x="3422" y="73801"/>
                </a:lnTo>
                <a:lnTo>
                  <a:pt x="328" y="5731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5168" y="3733800"/>
            <a:ext cx="53340" cy="100583"/>
          </a:xfrm>
          <a:custGeom>
            <a:avLst/>
            <a:gdLst/>
            <a:ahLst/>
            <a:cxnLst/>
            <a:rect l="l" t="t" r="r" b="b"/>
            <a:pathLst>
              <a:path w="53340" h="100583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70" y="100583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40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70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5168" y="3733800"/>
            <a:ext cx="53340" cy="100583"/>
          </a:xfrm>
          <a:custGeom>
            <a:avLst/>
            <a:gdLst/>
            <a:ahLst/>
            <a:cxnLst/>
            <a:rect l="l" t="t" r="r" b="b"/>
            <a:pathLst>
              <a:path w="53340" h="100583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70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40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70" y="100583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5356" y="3339084"/>
            <a:ext cx="54864" cy="99060"/>
          </a:xfrm>
          <a:custGeom>
            <a:avLst/>
            <a:gdLst/>
            <a:ahLst/>
            <a:cxnLst/>
            <a:rect l="l" t="t" r="r" b="b"/>
            <a:pathLst>
              <a:path w="54864" h="99060">
                <a:moveTo>
                  <a:pt x="0" y="49529"/>
                </a:moveTo>
                <a:lnTo>
                  <a:pt x="380" y="57769"/>
                </a:lnTo>
                <a:lnTo>
                  <a:pt x="3620" y="74092"/>
                </a:lnTo>
                <a:lnTo>
                  <a:pt x="9639" y="87189"/>
                </a:lnTo>
                <a:lnTo>
                  <a:pt x="17791" y="95898"/>
                </a:lnTo>
                <a:lnTo>
                  <a:pt x="27432" y="99060"/>
                </a:lnTo>
                <a:lnTo>
                  <a:pt x="31992" y="98374"/>
                </a:lnTo>
                <a:lnTo>
                  <a:pt x="41031" y="92526"/>
                </a:lnTo>
                <a:lnTo>
                  <a:pt x="48286" y="81662"/>
                </a:lnTo>
                <a:lnTo>
                  <a:pt x="53112" y="66943"/>
                </a:lnTo>
                <a:lnTo>
                  <a:pt x="54864" y="49529"/>
                </a:lnTo>
                <a:lnTo>
                  <a:pt x="54483" y="41290"/>
                </a:lnTo>
                <a:lnTo>
                  <a:pt x="51243" y="24967"/>
                </a:lnTo>
                <a:lnTo>
                  <a:pt x="45224" y="11870"/>
                </a:lnTo>
                <a:lnTo>
                  <a:pt x="37072" y="3161"/>
                </a:lnTo>
                <a:lnTo>
                  <a:pt x="27432" y="0"/>
                </a:lnTo>
                <a:lnTo>
                  <a:pt x="22871" y="685"/>
                </a:lnTo>
                <a:lnTo>
                  <a:pt x="13832" y="6533"/>
                </a:lnTo>
                <a:lnTo>
                  <a:pt x="6577" y="17397"/>
                </a:lnTo>
                <a:lnTo>
                  <a:pt x="1751" y="32116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15356" y="3339084"/>
            <a:ext cx="54864" cy="99060"/>
          </a:xfrm>
          <a:custGeom>
            <a:avLst/>
            <a:gdLst/>
            <a:ahLst/>
            <a:cxnLst/>
            <a:rect l="l" t="t" r="r" b="b"/>
            <a:pathLst>
              <a:path w="54864" h="99060">
                <a:moveTo>
                  <a:pt x="0" y="49529"/>
                </a:moveTo>
                <a:lnTo>
                  <a:pt x="1751" y="32116"/>
                </a:lnTo>
                <a:lnTo>
                  <a:pt x="6577" y="17397"/>
                </a:lnTo>
                <a:lnTo>
                  <a:pt x="13832" y="6533"/>
                </a:lnTo>
                <a:lnTo>
                  <a:pt x="22871" y="685"/>
                </a:lnTo>
                <a:lnTo>
                  <a:pt x="27432" y="0"/>
                </a:lnTo>
                <a:lnTo>
                  <a:pt x="37072" y="3161"/>
                </a:lnTo>
                <a:lnTo>
                  <a:pt x="45224" y="11870"/>
                </a:lnTo>
                <a:lnTo>
                  <a:pt x="51243" y="24967"/>
                </a:lnTo>
                <a:lnTo>
                  <a:pt x="54483" y="41290"/>
                </a:lnTo>
                <a:lnTo>
                  <a:pt x="54864" y="49529"/>
                </a:lnTo>
                <a:lnTo>
                  <a:pt x="53112" y="66943"/>
                </a:lnTo>
                <a:lnTo>
                  <a:pt x="48286" y="81662"/>
                </a:lnTo>
                <a:lnTo>
                  <a:pt x="41031" y="92526"/>
                </a:lnTo>
                <a:lnTo>
                  <a:pt x="31992" y="98374"/>
                </a:lnTo>
                <a:lnTo>
                  <a:pt x="27432" y="99060"/>
                </a:lnTo>
                <a:lnTo>
                  <a:pt x="17791" y="95898"/>
                </a:lnTo>
                <a:lnTo>
                  <a:pt x="9639" y="87189"/>
                </a:lnTo>
                <a:lnTo>
                  <a:pt x="3620" y="74092"/>
                </a:lnTo>
                <a:lnTo>
                  <a:pt x="380" y="57769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7820" y="2796540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403" y="59064"/>
                </a:lnTo>
                <a:lnTo>
                  <a:pt x="3586" y="75515"/>
                </a:lnTo>
                <a:lnTo>
                  <a:pt x="9431" y="88681"/>
                </a:lnTo>
                <a:lnTo>
                  <a:pt x="17328" y="97417"/>
                </a:lnTo>
                <a:lnTo>
                  <a:pt x="26669" y="100584"/>
                </a:lnTo>
                <a:lnTo>
                  <a:pt x="31317" y="99824"/>
                </a:lnTo>
                <a:lnTo>
                  <a:pt x="40038" y="93828"/>
                </a:lnTo>
                <a:lnTo>
                  <a:pt x="47022" y="82813"/>
                </a:lnTo>
                <a:lnTo>
                  <a:pt x="51658" y="67920"/>
                </a:lnTo>
                <a:lnTo>
                  <a:pt x="53339" y="50292"/>
                </a:lnTo>
                <a:lnTo>
                  <a:pt x="52936" y="41519"/>
                </a:lnTo>
                <a:lnTo>
                  <a:pt x="49753" y="25068"/>
                </a:lnTo>
                <a:lnTo>
                  <a:pt x="43908" y="11902"/>
                </a:lnTo>
                <a:lnTo>
                  <a:pt x="36011" y="3166"/>
                </a:lnTo>
                <a:lnTo>
                  <a:pt x="26669" y="0"/>
                </a:lnTo>
                <a:lnTo>
                  <a:pt x="22022" y="759"/>
                </a:lnTo>
                <a:lnTo>
                  <a:pt x="13301" y="6755"/>
                </a:lnTo>
                <a:lnTo>
                  <a:pt x="6317" y="17770"/>
                </a:lnTo>
                <a:lnTo>
                  <a:pt x="1681" y="32663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7820" y="2796540"/>
            <a:ext cx="53339" cy="100584"/>
          </a:xfrm>
          <a:custGeom>
            <a:avLst/>
            <a:gdLst/>
            <a:ahLst/>
            <a:cxnLst/>
            <a:rect l="l" t="t" r="r" b="b"/>
            <a:pathLst>
              <a:path w="53339" h="100584">
                <a:moveTo>
                  <a:pt x="0" y="50292"/>
                </a:moveTo>
                <a:lnTo>
                  <a:pt x="1681" y="32663"/>
                </a:lnTo>
                <a:lnTo>
                  <a:pt x="6317" y="17770"/>
                </a:lnTo>
                <a:lnTo>
                  <a:pt x="13301" y="6755"/>
                </a:lnTo>
                <a:lnTo>
                  <a:pt x="22022" y="759"/>
                </a:lnTo>
                <a:lnTo>
                  <a:pt x="26669" y="0"/>
                </a:lnTo>
                <a:lnTo>
                  <a:pt x="36011" y="3166"/>
                </a:lnTo>
                <a:lnTo>
                  <a:pt x="43908" y="11902"/>
                </a:lnTo>
                <a:lnTo>
                  <a:pt x="49753" y="25068"/>
                </a:lnTo>
                <a:lnTo>
                  <a:pt x="52936" y="41519"/>
                </a:lnTo>
                <a:lnTo>
                  <a:pt x="53339" y="50292"/>
                </a:lnTo>
                <a:lnTo>
                  <a:pt x="51658" y="67920"/>
                </a:lnTo>
                <a:lnTo>
                  <a:pt x="47022" y="82813"/>
                </a:lnTo>
                <a:lnTo>
                  <a:pt x="40038" y="93828"/>
                </a:lnTo>
                <a:lnTo>
                  <a:pt x="31317" y="99824"/>
                </a:lnTo>
                <a:lnTo>
                  <a:pt x="26669" y="100584"/>
                </a:lnTo>
                <a:lnTo>
                  <a:pt x="17328" y="97417"/>
                </a:lnTo>
                <a:lnTo>
                  <a:pt x="9431" y="88681"/>
                </a:lnTo>
                <a:lnTo>
                  <a:pt x="3586" y="75515"/>
                </a:lnTo>
                <a:lnTo>
                  <a:pt x="403" y="59064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8528" y="3014472"/>
            <a:ext cx="54863" cy="100583"/>
          </a:xfrm>
          <a:custGeom>
            <a:avLst/>
            <a:gdLst/>
            <a:ahLst/>
            <a:cxnLst/>
            <a:rect l="l" t="t" r="r" b="b"/>
            <a:pathLst>
              <a:path w="54863" h="100583">
                <a:moveTo>
                  <a:pt x="0" y="50291"/>
                </a:moveTo>
                <a:lnTo>
                  <a:pt x="460" y="59510"/>
                </a:lnTo>
                <a:lnTo>
                  <a:pt x="3787" y="75798"/>
                </a:lnTo>
                <a:lnTo>
                  <a:pt x="9807" y="88821"/>
                </a:lnTo>
                <a:lnTo>
                  <a:pt x="17896" y="97456"/>
                </a:lnTo>
                <a:lnTo>
                  <a:pt x="27432" y="100583"/>
                </a:lnTo>
                <a:lnTo>
                  <a:pt x="32444" y="99744"/>
                </a:lnTo>
                <a:lnTo>
                  <a:pt x="41319" y="93663"/>
                </a:lnTo>
                <a:lnTo>
                  <a:pt x="48428" y="82647"/>
                </a:lnTo>
                <a:lnTo>
                  <a:pt x="53151" y="67816"/>
                </a:lnTo>
                <a:lnTo>
                  <a:pt x="54863" y="50291"/>
                </a:lnTo>
                <a:lnTo>
                  <a:pt x="54403" y="41073"/>
                </a:lnTo>
                <a:lnTo>
                  <a:pt x="51076" y="24785"/>
                </a:lnTo>
                <a:lnTo>
                  <a:pt x="45056" y="11762"/>
                </a:lnTo>
                <a:lnTo>
                  <a:pt x="36967" y="3127"/>
                </a:lnTo>
                <a:lnTo>
                  <a:pt x="27432" y="0"/>
                </a:lnTo>
                <a:lnTo>
                  <a:pt x="22419" y="839"/>
                </a:lnTo>
                <a:lnTo>
                  <a:pt x="13544" y="6920"/>
                </a:lnTo>
                <a:lnTo>
                  <a:pt x="6435" y="17936"/>
                </a:lnTo>
                <a:lnTo>
                  <a:pt x="1712" y="3276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48528" y="3014472"/>
            <a:ext cx="54863" cy="100583"/>
          </a:xfrm>
          <a:custGeom>
            <a:avLst/>
            <a:gdLst/>
            <a:ahLst/>
            <a:cxnLst/>
            <a:rect l="l" t="t" r="r" b="b"/>
            <a:pathLst>
              <a:path w="54863" h="100583">
                <a:moveTo>
                  <a:pt x="0" y="50291"/>
                </a:moveTo>
                <a:lnTo>
                  <a:pt x="1712" y="32767"/>
                </a:lnTo>
                <a:lnTo>
                  <a:pt x="6435" y="17936"/>
                </a:lnTo>
                <a:lnTo>
                  <a:pt x="13544" y="6920"/>
                </a:lnTo>
                <a:lnTo>
                  <a:pt x="22419" y="839"/>
                </a:lnTo>
                <a:lnTo>
                  <a:pt x="27432" y="0"/>
                </a:lnTo>
                <a:lnTo>
                  <a:pt x="36967" y="3127"/>
                </a:lnTo>
                <a:lnTo>
                  <a:pt x="45056" y="11762"/>
                </a:lnTo>
                <a:lnTo>
                  <a:pt x="51076" y="24785"/>
                </a:lnTo>
                <a:lnTo>
                  <a:pt x="54403" y="41073"/>
                </a:lnTo>
                <a:lnTo>
                  <a:pt x="54863" y="50291"/>
                </a:lnTo>
                <a:lnTo>
                  <a:pt x="53151" y="67816"/>
                </a:lnTo>
                <a:lnTo>
                  <a:pt x="48428" y="82647"/>
                </a:lnTo>
                <a:lnTo>
                  <a:pt x="41319" y="93663"/>
                </a:lnTo>
                <a:lnTo>
                  <a:pt x="32444" y="99744"/>
                </a:lnTo>
                <a:lnTo>
                  <a:pt x="27432" y="100583"/>
                </a:lnTo>
                <a:lnTo>
                  <a:pt x="17896" y="97456"/>
                </a:lnTo>
                <a:lnTo>
                  <a:pt x="9807" y="88821"/>
                </a:lnTo>
                <a:lnTo>
                  <a:pt x="3787" y="75798"/>
                </a:lnTo>
                <a:lnTo>
                  <a:pt x="460" y="5951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4164" y="3410712"/>
            <a:ext cx="54863" cy="99060"/>
          </a:xfrm>
          <a:custGeom>
            <a:avLst/>
            <a:gdLst/>
            <a:ahLst/>
            <a:cxnLst/>
            <a:rect l="l" t="t" r="r" b="b"/>
            <a:pathLst>
              <a:path w="54863" h="99060">
                <a:moveTo>
                  <a:pt x="0" y="49529"/>
                </a:moveTo>
                <a:lnTo>
                  <a:pt x="380" y="57769"/>
                </a:lnTo>
                <a:lnTo>
                  <a:pt x="3620" y="74092"/>
                </a:lnTo>
                <a:lnTo>
                  <a:pt x="9639" y="87189"/>
                </a:lnTo>
                <a:lnTo>
                  <a:pt x="17791" y="95898"/>
                </a:lnTo>
                <a:lnTo>
                  <a:pt x="27432" y="99060"/>
                </a:lnTo>
                <a:lnTo>
                  <a:pt x="31992" y="98374"/>
                </a:lnTo>
                <a:lnTo>
                  <a:pt x="41031" y="92526"/>
                </a:lnTo>
                <a:lnTo>
                  <a:pt x="48286" y="81662"/>
                </a:lnTo>
                <a:lnTo>
                  <a:pt x="53112" y="66943"/>
                </a:lnTo>
                <a:lnTo>
                  <a:pt x="54863" y="49529"/>
                </a:lnTo>
                <a:lnTo>
                  <a:pt x="54483" y="41290"/>
                </a:lnTo>
                <a:lnTo>
                  <a:pt x="51243" y="24967"/>
                </a:lnTo>
                <a:lnTo>
                  <a:pt x="45224" y="11870"/>
                </a:lnTo>
                <a:lnTo>
                  <a:pt x="37072" y="3161"/>
                </a:lnTo>
                <a:lnTo>
                  <a:pt x="27432" y="0"/>
                </a:lnTo>
                <a:lnTo>
                  <a:pt x="22871" y="685"/>
                </a:lnTo>
                <a:lnTo>
                  <a:pt x="13832" y="6533"/>
                </a:lnTo>
                <a:lnTo>
                  <a:pt x="6577" y="17397"/>
                </a:lnTo>
                <a:lnTo>
                  <a:pt x="1751" y="32116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4164" y="3410712"/>
            <a:ext cx="54863" cy="99060"/>
          </a:xfrm>
          <a:custGeom>
            <a:avLst/>
            <a:gdLst/>
            <a:ahLst/>
            <a:cxnLst/>
            <a:rect l="l" t="t" r="r" b="b"/>
            <a:pathLst>
              <a:path w="54863" h="99060">
                <a:moveTo>
                  <a:pt x="0" y="49529"/>
                </a:moveTo>
                <a:lnTo>
                  <a:pt x="1751" y="32116"/>
                </a:lnTo>
                <a:lnTo>
                  <a:pt x="6577" y="17397"/>
                </a:lnTo>
                <a:lnTo>
                  <a:pt x="13832" y="6533"/>
                </a:lnTo>
                <a:lnTo>
                  <a:pt x="22871" y="685"/>
                </a:lnTo>
                <a:lnTo>
                  <a:pt x="27432" y="0"/>
                </a:lnTo>
                <a:lnTo>
                  <a:pt x="37072" y="3161"/>
                </a:lnTo>
                <a:lnTo>
                  <a:pt x="45224" y="11870"/>
                </a:lnTo>
                <a:lnTo>
                  <a:pt x="51243" y="24967"/>
                </a:lnTo>
                <a:lnTo>
                  <a:pt x="54483" y="41290"/>
                </a:lnTo>
                <a:lnTo>
                  <a:pt x="54863" y="49529"/>
                </a:lnTo>
                <a:lnTo>
                  <a:pt x="53112" y="66943"/>
                </a:lnTo>
                <a:lnTo>
                  <a:pt x="48286" y="81662"/>
                </a:lnTo>
                <a:lnTo>
                  <a:pt x="41031" y="92526"/>
                </a:lnTo>
                <a:lnTo>
                  <a:pt x="31992" y="98374"/>
                </a:lnTo>
                <a:lnTo>
                  <a:pt x="27432" y="99060"/>
                </a:lnTo>
                <a:lnTo>
                  <a:pt x="17791" y="95898"/>
                </a:lnTo>
                <a:lnTo>
                  <a:pt x="9639" y="87189"/>
                </a:lnTo>
                <a:lnTo>
                  <a:pt x="3620" y="74092"/>
                </a:lnTo>
                <a:lnTo>
                  <a:pt x="380" y="57769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46548" y="3842004"/>
            <a:ext cx="53339" cy="99059"/>
          </a:xfrm>
          <a:custGeom>
            <a:avLst/>
            <a:gdLst/>
            <a:ahLst/>
            <a:cxnLst/>
            <a:rect l="l" t="t" r="r" b="b"/>
            <a:pathLst>
              <a:path w="53339" h="99059">
                <a:moveTo>
                  <a:pt x="0" y="49530"/>
                </a:moveTo>
                <a:lnTo>
                  <a:pt x="328" y="57313"/>
                </a:lnTo>
                <a:lnTo>
                  <a:pt x="3422" y="73801"/>
                </a:lnTo>
                <a:lnTo>
                  <a:pt x="9265" y="87044"/>
                </a:lnTo>
                <a:lnTo>
                  <a:pt x="17224" y="95858"/>
                </a:lnTo>
                <a:lnTo>
                  <a:pt x="26669" y="99060"/>
                </a:lnTo>
                <a:lnTo>
                  <a:pt x="30867" y="98448"/>
                </a:lnTo>
                <a:lnTo>
                  <a:pt x="39752" y="92692"/>
                </a:lnTo>
                <a:lnTo>
                  <a:pt x="46880" y="81831"/>
                </a:lnTo>
                <a:lnTo>
                  <a:pt x="51619" y="67049"/>
                </a:lnTo>
                <a:lnTo>
                  <a:pt x="53339" y="49530"/>
                </a:lnTo>
                <a:lnTo>
                  <a:pt x="53011" y="41746"/>
                </a:lnTo>
                <a:lnTo>
                  <a:pt x="49917" y="25258"/>
                </a:lnTo>
                <a:lnTo>
                  <a:pt x="44074" y="12015"/>
                </a:lnTo>
                <a:lnTo>
                  <a:pt x="36115" y="3201"/>
                </a:lnTo>
                <a:lnTo>
                  <a:pt x="26669" y="0"/>
                </a:lnTo>
                <a:lnTo>
                  <a:pt x="22472" y="611"/>
                </a:lnTo>
                <a:lnTo>
                  <a:pt x="13587" y="6367"/>
                </a:lnTo>
                <a:lnTo>
                  <a:pt x="6459" y="17228"/>
                </a:lnTo>
                <a:lnTo>
                  <a:pt x="1720" y="32010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46548" y="3842004"/>
            <a:ext cx="53339" cy="99059"/>
          </a:xfrm>
          <a:custGeom>
            <a:avLst/>
            <a:gdLst/>
            <a:ahLst/>
            <a:cxnLst/>
            <a:rect l="l" t="t" r="r" b="b"/>
            <a:pathLst>
              <a:path w="53339" h="99059">
                <a:moveTo>
                  <a:pt x="0" y="49530"/>
                </a:moveTo>
                <a:lnTo>
                  <a:pt x="1720" y="32010"/>
                </a:lnTo>
                <a:lnTo>
                  <a:pt x="6459" y="17228"/>
                </a:lnTo>
                <a:lnTo>
                  <a:pt x="13587" y="6367"/>
                </a:lnTo>
                <a:lnTo>
                  <a:pt x="22472" y="611"/>
                </a:lnTo>
                <a:lnTo>
                  <a:pt x="26669" y="0"/>
                </a:lnTo>
                <a:lnTo>
                  <a:pt x="36115" y="3201"/>
                </a:lnTo>
                <a:lnTo>
                  <a:pt x="44074" y="12015"/>
                </a:lnTo>
                <a:lnTo>
                  <a:pt x="49917" y="25258"/>
                </a:lnTo>
                <a:lnTo>
                  <a:pt x="53011" y="41746"/>
                </a:lnTo>
                <a:lnTo>
                  <a:pt x="53339" y="49530"/>
                </a:lnTo>
                <a:lnTo>
                  <a:pt x="51619" y="67049"/>
                </a:lnTo>
                <a:lnTo>
                  <a:pt x="46880" y="81831"/>
                </a:lnTo>
                <a:lnTo>
                  <a:pt x="39752" y="92692"/>
                </a:lnTo>
                <a:lnTo>
                  <a:pt x="30867" y="98448"/>
                </a:lnTo>
                <a:lnTo>
                  <a:pt x="26669" y="99060"/>
                </a:lnTo>
                <a:lnTo>
                  <a:pt x="17224" y="95858"/>
                </a:lnTo>
                <a:lnTo>
                  <a:pt x="9265" y="87044"/>
                </a:lnTo>
                <a:lnTo>
                  <a:pt x="3422" y="73801"/>
                </a:lnTo>
                <a:lnTo>
                  <a:pt x="328" y="5731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56532" y="3459479"/>
            <a:ext cx="206755" cy="73025"/>
          </a:xfrm>
          <a:custGeom>
            <a:avLst/>
            <a:gdLst/>
            <a:ahLst/>
            <a:cxnLst/>
            <a:rect l="l" t="t" r="r" b="b"/>
            <a:pathLst>
              <a:path w="206755" h="73025">
                <a:moveTo>
                  <a:pt x="0" y="0"/>
                </a:moveTo>
                <a:lnTo>
                  <a:pt x="206755" y="730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09516" y="3169920"/>
            <a:ext cx="117475" cy="323850"/>
          </a:xfrm>
          <a:custGeom>
            <a:avLst/>
            <a:gdLst/>
            <a:ahLst/>
            <a:cxnLst/>
            <a:rect l="l" t="t" r="r" b="b"/>
            <a:pathLst>
              <a:path w="117475" h="323850">
                <a:moveTo>
                  <a:pt x="0" y="323850"/>
                </a:moveTo>
                <a:lnTo>
                  <a:pt x="1174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6488" y="2848355"/>
            <a:ext cx="246252" cy="252476"/>
          </a:xfrm>
          <a:custGeom>
            <a:avLst/>
            <a:gdLst/>
            <a:ahLst/>
            <a:cxnLst/>
            <a:rect l="l" t="t" r="r" b="b"/>
            <a:pathLst>
              <a:path w="246252" h="252476">
                <a:moveTo>
                  <a:pt x="0" y="252476"/>
                </a:moveTo>
                <a:lnTo>
                  <a:pt x="2462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65192" y="2848355"/>
            <a:ext cx="452120" cy="1651"/>
          </a:xfrm>
          <a:custGeom>
            <a:avLst/>
            <a:gdLst/>
            <a:ahLst/>
            <a:cxnLst/>
            <a:rect l="l" t="t" r="r" b="b"/>
            <a:pathLst>
              <a:path w="452120" h="1651">
                <a:moveTo>
                  <a:pt x="0" y="0"/>
                </a:moveTo>
                <a:lnTo>
                  <a:pt x="452120" y="1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2268" y="2883408"/>
            <a:ext cx="234187" cy="323850"/>
          </a:xfrm>
          <a:custGeom>
            <a:avLst/>
            <a:gdLst/>
            <a:ahLst/>
            <a:cxnLst/>
            <a:rect l="l" t="t" r="r" b="b"/>
            <a:pathLst>
              <a:path w="234187" h="323850">
                <a:moveTo>
                  <a:pt x="0" y="323850"/>
                </a:moveTo>
                <a:lnTo>
                  <a:pt x="23418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7572" y="2883408"/>
            <a:ext cx="280542" cy="288925"/>
          </a:xfrm>
          <a:custGeom>
            <a:avLst/>
            <a:gdLst/>
            <a:ahLst/>
            <a:cxnLst/>
            <a:rect l="l" t="t" r="r" b="b"/>
            <a:pathLst>
              <a:path w="280542" h="288925">
                <a:moveTo>
                  <a:pt x="0" y="0"/>
                </a:moveTo>
                <a:lnTo>
                  <a:pt x="280542" y="288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28388" y="3099816"/>
            <a:ext cx="214502" cy="323850"/>
          </a:xfrm>
          <a:custGeom>
            <a:avLst/>
            <a:gdLst/>
            <a:ahLst/>
            <a:cxnLst/>
            <a:rect l="l" t="t" r="r" b="b"/>
            <a:pathLst>
              <a:path w="214502" h="323850">
                <a:moveTo>
                  <a:pt x="0" y="0"/>
                </a:moveTo>
                <a:lnTo>
                  <a:pt x="214502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87468" y="3206496"/>
            <a:ext cx="303657" cy="252475"/>
          </a:xfrm>
          <a:custGeom>
            <a:avLst/>
            <a:gdLst/>
            <a:ahLst/>
            <a:cxnLst/>
            <a:rect l="l" t="t" r="r" b="b"/>
            <a:pathLst>
              <a:path w="303657" h="252475">
                <a:moveTo>
                  <a:pt x="0" y="252475"/>
                </a:moveTo>
                <a:lnTo>
                  <a:pt x="30365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2124" y="3494532"/>
            <a:ext cx="39497" cy="325373"/>
          </a:xfrm>
          <a:custGeom>
            <a:avLst/>
            <a:gdLst/>
            <a:ahLst/>
            <a:cxnLst/>
            <a:rect l="l" t="t" r="r" b="b"/>
            <a:pathLst>
              <a:path w="39497" h="325373">
                <a:moveTo>
                  <a:pt x="39497" y="0"/>
                </a:moveTo>
                <a:lnTo>
                  <a:pt x="0" y="3253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9516" y="356616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0"/>
                </a:moveTo>
                <a:lnTo>
                  <a:pt x="254000" y="25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2124" y="3890772"/>
            <a:ext cx="343153" cy="1650"/>
          </a:xfrm>
          <a:custGeom>
            <a:avLst/>
            <a:gdLst/>
            <a:ahLst/>
            <a:cxnLst/>
            <a:rect l="l" t="t" r="r" b="b"/>
            <a:pathLst>
              <a:path w="343153" h="1650">
                <a:moveTo>
                  <a:pt x="0" y="0"/>
                </a:moveTo>
                <a:lnTo>
                  <a:pt x="343153" y="16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9848" y="3494532"/>
            <a:ext cx="397255" cy="36448"/>
          </a:xfrm>
          <a:custGeom>
            <a:avLst/>
            <a:gdLst/>
            <a:ahLst/>
            <a:cxnLst/>
            <a:rect l="l" t="t" r="r" b="b"/>
            <a:pathLst>
              <a:path w="397255" h="36448">
                <a:moveTo>
                  <a:pt x="0" y="0"/>
                </a:moveTo>
                <a:lnTo>
                  <a:pt x="397255" y="36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0744" y="3581400"/>
            <a:ext cx="58292" cy="274700"/>
          </a:xfrm>
          <a:custGeom>
            <a:avLst/>
            <a:gdLst/>
            <a:ahLst/>
            <a:cxnLst/>
            <a:rect l="l" t="t" r="r" b="b"/>
            <a:pathLst>
              <a:path w="58292" h="274700">
                <a:moveTo>
                  <a:pt x="0" y="274700"/>
                </a:moveTo>
                <a:lnTo>
                  <a:pt x="582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77612" y="3387852"/>
            <a:ext cx="238505" cy="142875"/>
          </a:xfrm>
          <a:custGeom>
            <a:avLst/>
            <a:gdLst/>
            <a:ahLst/>
            <a:cxnLst/>
            <a:rect l="l" t="t" r="r" b="b"/>
            <a:pathLst>
              <a:path w="238505" h="142875">
                <a:moveTo>
                  <a:pt x="0" y="142875"/>
                </a:moveTo>
                <a:lnTo>
                  <a:pt x="2385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8" y="3171444"/>
            <a:ext cx="338836" cy="180975"/>
          </a:xfrm>
          <a:custGeom>
            <a:avLst/>
            <a:gdLst/>
            <a:ahLst/>
            <a:cxnLst/>
            <a:rect l="l" t="t" r="r" b="b"/>
            <a:pathLst>
              <a:path w="338836" h="180975">
                <a:moveTo>
                  <a:pt x="0" y="0"/>
                </a:moveTo>
                <a:lnTo>
                  <a:pt x="338836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42788" y="3436620"/>
            <a:ext cx="19685" cy="296925"/>
          </a:xfrm>
          <a:custGeom>
            <a:avLst/>
            <a:gdLst/>
            <a:ahLst/>
            <a:cxnLst/>
            <a:rect l="l" t="t" r="r" b="b"/>
            <a:pathLst>
              <a:path w="19685" h="296925">
                <a:moveTo>
                  <a:pt x="0" y="0"/>
                </a:moveTo>
                <a:lnTo>
                  <a:pt x="19685" y="296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88508" y="3403091"/>
            <a:ext cx="354329" cy="379476"/>
          </a:xfrm>
          <a:custGeom>
            <a:avLst/>
            <a:gdLst/>
            <a:ahLst/>
            <a:cxnLst/>
            <a:rect l="l" t="t" r="r" b="b"/>
            <a:pathLst>
              <a:path w="354329" h="379476">
                <a:moveTo>
                  <a:pt x="0" y="379476"/>
                </a:moveTo>
                <a:lnTo>
                  <a:pt x="3543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99888" y="3782568"/>
            <a:ext cx="335407" cy="107950"/>
          </a:xfrm>
          <a:custGeom>
            <a:avLst/>
            <a:gdLst/>
            <a:ahLst/>
            <a:cxnLst/>
            <a:rect l="l" t="t" r="r" b="b"/>
            <a:pathLst>
              <a:path w="335407" h="107950">
                <a:moveTo>
                  <a:pt x="0" y="107949"/>
                </a:moveTo>
                <a:lnTo>
                  <a:pt x="3354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3540" y="2883408"/>
            <a:ext cx="284861" cy="180975"/>
          </a:xfrm>
          <a:custGeom>
            <a:avLst/>
            <a:gdLst/>
            <a:ahLst/>
            <a:cxnLst/>
            <a:rect l="l" t="t" r="r" b="b"/>
            <a:pathLst>
              <a:path w="284861" h="180975">
                <a:moveTo>
                  <a:pt x="0" y="0"/>
                </a:moveTo>
                <a:lnTo>
                  <a:pt x="284861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1076" y="3098291"/>
            <a:ext cx="195579" cy="252475"/>
          </a:xfrm>
          <a:custGeom>
            <a:avLst/>
            <a:gdLst/>
            <a:ahLst/>
            <a:cxnLst/>
            <a:rect l="l" t="t" r="r" b="b"/>
            <a:pathLst>
              <a:path w="195579" h="252475">
                <a:moveTo>
                  <a:pt x="0" y="252475"/>
                </a:moveTo>
                <a:lnTo>
                  <a:pt x="1955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4248" y="3098291"/>
            <a:ext cx="97789" cy="325500"/>
          </a:xfrm>
          <a:custGeom>
            <a:avLst/>
            <a:gdLst/>
            <a:ahLst/>
            <a:cxnLst/>
            <a:rect l="l" t="t" r="r" b="b"/>
            <a:pathLst>
              <a:path w="97789" h="325500">
                <a:moveTo>
                  <a:pt x="0" y="0"/>
                </a:moveTo>
                <a:lnTo>
                  <a:pt x="97789" y="325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39028" y="3451860"/>
            <a:ext cx="760349" cy="9525"/>
          </a:xfrm>
          <a:custGeom>
            <a:avLst/>
            <a:gdLst/>
            <a:ahLst/>
            <a:cxnLst/>
            <a:rect l="l" t="t" r="r" b="b"/>
            <a:pathLst>
              <a:path w="760349" h="9525">
                <a:moveTo>
                  <a:pt x="0" y="9525"/>
                </a:moveTo>
                <a:lnTo>
                  <a:pt x="7603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53967" y="3389376"/>
            <a:ext cx="657225" cy="34925"/>
          </a:xfrm>
          <a:custGeom>
            <a:avLst/>
            <a:gdLst/>
            <a:ahLst/>
            <a:cxnLst/>
            <a:rect l="l" t="t" r="r" b="b"/>
            <a:pathLst>
              <a:path w="657225" h="34925">
                <a:moveTo>
                  <a:pt x="0" y="0"/>
                </a:moveTo>
                <a:lnTo>
                  <a:pt x="657225" y="34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56804" y="1915667"/>
            <a:ext cx="1115568" cy="1109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93380" y="3162300"/>
            <a:ext cx="1042416" cy="10424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0488" y="2479548"/>
            <a:ext cx="1799843" cy="2034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5220" y="1773936"/>
            <a:ext cx="2506726" cy="109727"/>
          </a:xfrm>
          <a:custGeom>
            <a:avLst/>
            <a:gdLst/>
            <a:ahLst/>
            <a:cxnLst/>
            <a:rect l="l" t="t" r="r" b="b"/>
            <a:pathLst>
              <a:path w="2506726" h="109727">
                <a:moveTo>
                  <a:pt x="2415285" y="73151"/>
                </a:moveTo>
                <a:lnTo>
                  <a:pt x="2396998" y="73151"/>
                </a:lnTo>
                <a:lnTo>
                  <a:pt x="2396997" y="109727"/>
                </a:lnTo>
                <a:lnTo>
                  <a:pt x="2506726" y="54863"/>
                </a:lnTo>
                <a:lnTo>
                  <a:pt x="2415285" y="73151"/>
                </a:lnTo>
                <a:close/>
              </a:path>
              <a:path w="2506726" h="109727">
                <a:moveTo>
                  <a:pt x="2415285" y="36575"/>
                </a:moveTo>
                <a:lnTo>
                  <a:pt x="2396997" y="0"/>
                </a:lnTo>
                <a:lnTo>
                  <a:pt x="2396998" y="36575"/>
                </a:lnTo>
                <a:lnTo>
                  <a:pt x="2415285" y="36575"/>
                </a:lnTo>
                <a:close/>
              </a:path>
              <a:path w="2506726" h="109727">
                <a:moveTo>
                  <a:pt x="0" y="36575"/>
                </a:moveTo>
                <a:lnTo>
                  <a:pt x="0" y="73151"/>
                </a:lnTo>
                <a:lnTo>
                  <a:pt x="2415285" y="73151"/>
                </a:lnTo>
                <a:lnTo>
                  <a:pt x="2506726" y="54863"/>
                </a:lnTo>
                <a:lnTo>
                  <a:pt x="2396997" y="0"/>
                </a:lnTo>
                <a:lnTo>
                  <a:pt x="2415285" y="36575"/>
                </a:lnTo>
                <a:lnTo>
                  <a:pt x="0" y="36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5220" y="2063496"/>
            <a:ext cx="2506726" cy="73151"/>
          </a:xfrm>
          <a:custGeom>
            <a:avLst/>
            <a:gdLst/>
            <a:ahLst/>
            <a:cxnLst/>
            <a:rect l="l" t="t" r="r" b="b"/>
            <a:pathLst>
              <a:path w="2506726" h="73151">
                <a:moveTo>
                  <a:pt x="109728" y="36575"/>
                </a:moveTo>
                <a:lnTo>
                  <a:pt x="2506726" y="36575"/>
                </a:lnTo>
                <a:lnTo>
                  <a:pt x="2506726" y="0"/>
                </a:lnTo>
                <a:lnTo>
                  <a:pt x="91439" y="0"/>
                </a:lnTo>
                <a:lnTo>
                  <a:pt x="91439" y="36575"/>
                </a:lnTo>
                <a:lnTo>
                  <a:pt x="109728" y="36575"/>
                </a:lnTo>
                <a:close/>
              </a:path>
              <a:path w="2506726" h="73151">
                <a:moveTo>
                  <a:pt x="109728" y="0"/>
                </a:moveTo>
                <a:lnTo>
                  <a:pt x="109727" y="-36575"/>
                </a:lnTo>
                <a:lnTo>
                  <a:pt x="0" y="18287"/>
                </a:lnTo>
                <a:lnTo>
                  <a:pt x="109727" y="73151"/>
                </a:lnTo>
                <a:lnTo>
                  <a:pt x="109728" y="36575"/>
                </a:lnTo>
                <a:lnTo>
                  <a:pt x="91439" y="36575"/>
                </a:lnTo>
                <a:lnTo>
                  <a:pt x="91439" y="0"/>
                </a:lnTo>
                <a:lnTo>
                  <a:pt x="1097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6069" y="358797"/>
            <a:ext cx="18719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Qu’es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343" y="358797"/>
            <a:ext cx="31668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 JavaScript 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159" y="1573657"/>
            <a:ext cx="18990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3000" spc="-9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+ pa</a:t>
            </a:r>
            <a:r>
              <a:rPr sz="3000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sz="3000" spc="-19" baseline="2730" dirty="0" smtClean="0">
                <a:solidFill>
                  <a:srgbClr val="0000FF"/>
                </a:solidFill>
                <a:latin typeface="Calibri"/>
                <a:cs typeface="Calibri"/>
              </a:rPr>
              <a:t>è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8947" y="1586611"/>
            <a:ext cx="1307816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150" marR="24985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i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3600" b="1" i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3735" y="1586611"/>
            <a:ext cx="1357023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600" b="1" i="1" spc="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veur</a:t>
            </a:r>
            <a:endParaRPr sz="2400">
              <a:latin typeface="Calibri"/>
              <a:cs typeface="Calibri"/>
            </a:endParaRPr>
          </a:p>
          <a:p>
            <a:pPr marL="120650" marR="4572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(H</a:t>
            </a:r>
            <a:r>
              <a:rPr sz="2000" spc="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9996" y="4969916"/>
            <a:ext cx="65572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8749" y="4969916"/>
            <a:ext cx="31825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HTML</a:t>
            </a:r>
            <a:r>
              <a:rPr sz="3000" spc="-4" baseline="2730" dirty="0" smtClean="0">
                <a:latin typeface="Calibri"/>
                <a:cs typeface="Calibri"/>
              </a:rPr>
              <a:t> 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25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ena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du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J</a:t>
            </a:r>
            <a:r>
              <a:rPr sz="3000" spc="-39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aScri</a:t>
            </a:r>
            <a:r>
              <a:rPr sz="3000" spc="-1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946" y="5586095"/>
            <a:ext cx="74236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La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page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mod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fi</a:t>
            </a:r>
            <a:r>
              <a:rPr sz="3000" spc="-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e sans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ec</a:t>
            </a:r>
            <a:r>
              <a:rPr sz="3000" spc="4" baseline="2730" dirty="0" smtClean="0">
                <a:latin typeface="Calibri"/>
                <a:cs typeface="Calibri"/>
              </a:rPr>
              <a:t>h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-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ni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no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le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equ</a:t>
            </a:r>
            <a:r>
              <a:rPr sz="3000" spc="-9" baseline="2730" dirty="0" smtClean="0">
                <a:latin typeface="Calibri"/>
                <a:cs typeface="Calibri"/>
              </a:rPr>
              <a:t>ê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au </a:t>
            </a:r>
            <a:r>
              <a:rPr sz="3000" spc="-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9" baseline="2730" dirty="0" smtClean="0">
                <a:latin typeface="Calibri"/>
                <a:cs typeface="Calibri"/>
              </a:rPr>
              <a:t>r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3940" y="3645408"/>
            <a:ext cx="6768083" cy="1232915"/>
          </a:xfrm>
          <a:custGeom>
            <a:avLst/>
            <a:gdLst/>
            <a:ahLst/>
            <a:cxnLst/>
            <a:rect l="l" t="t" r="r" b="b"/>
            <a:pathLst>
              <a:path w="6768083" h="1232915">
                <a:moveTo>
                  <a:pt x="0" y="1232915"/>
                </a:moveTo>
                <a:lnTo>
                  <a:pt x="6768083" y="1232915"/>
                </a:lnTo>
                <a:lnTo>
                  <a:pt x="6768083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940" y="3645408"/>
            <a:ext cx="6768083" cy="1232915"/>
          </a:xfrm>
          <a:custGeom>
            <a:avLst/>
            <a:gdLst/>
            <a:ahLst/>
            <a:cxnLst/>
            <a:rect l="l" t="t" r="r" b="b"/>
            <a:pathLst>
              <a:path w="6768083" h="1232915">
                <a:moveTo>
                  <a:pt x="0" y="1232915"/>
                </a:moveTo>
                <a:lnTo>
                  <a:pt x="6768083" y="1232915"/>
                </a:lnTo>
                <a:lnTo>
                  <a:pt x="6768083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940" y="1620012"/>
            <a:ext cx="6768083" cy="873251"/>
          </a:xfrm>
          <a:custGeom>
            <a:avLst/>
            <a:gdLst/>
            <a:ahLst/>
            <a:cxnLst/>
            <a:rect l="l" t="t" r="r" b="b"/>
            <a:pathLst>
              <a:path w="6768083" h="873251">
                <a:moveTo>
                  <a:pt x="0" y="873251"/>
                </a:moveTo>
                <a:lnTo>
                  <a:pt x="6768083" y="873251"/>
                </a:lnTo>
                <a:lnTo>
                  <a:pt x="6768083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940" y="1620012"/>
            <a:ext cx="6768083" cy="873251"/>
          </a:xfrm>
          <a:custGeom>
            <a:avLst/>
            <a:gdLst/>
            <a:ahLst/>
            <a:cxnLst/>
            <a:rect l="l" t="t" r="r" b="b"/>
            <a:pathLst>
              <a:path w="6768083" h="873251">
                <a:moveTo>
                  <a:pt x="0" y="873251"/>
                </a:moveTo>
                <a:lnTo>
                  <a:pt x="6768083" y="873251"/>
                </a:lnTo>
                <a:lnTo>
                  <a:pt x="6768083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2377" y="358797"/>
            <a:ext cx="20366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Ajou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er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du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9319" y="358797"/>
            <a:ext cx="20494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JavaScript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8149" y="358797"/>
            <a:ext cx="322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à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1049" y="358797"/>
            <a:ext cx="7541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5546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19" y="1232662"/>
            <a:ext cx="1822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Dans le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fichi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094" y="1232662"/>
            <a:ext cx="7982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162117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323878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19" y="3257169"/>
            <a:ext cx="15676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À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-169" baseline="3413" dirty="0" smtClean="0">
                <a:latin typeface="Calibri"/>
                <a:cs typeface="Calibri"/>
              </a:rPr>
              <a:t>’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14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ieur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3645297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940" y="3645408"/>
            <a:ext cx="6768083" cy="1232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1">
              <a:lnSpc>
                <a:spcPct val="94401"/>
              </a:lnSpc>
              <a:spcBef>
                <a:spcPts val="55"/>
              </a:spcBef>
            </a:pPr>
            <a:r>
              <a:rPr sz="2000" spc="-4" dirty="0" smtClean="0">
                <a:latin typeface="Courier New"/>
                <a:cs typeface="Courier New"/>
              </a:rPr>
              <a:t>&lt;</a:t>
            </a:r>
            <a:r>
              <a:rPr sz="2000" spc="0" dirty="0" smtClean="0">
                <a:latin typeface="Courier New"/>
                <a:cs typeface="Courier New"/>
              </a:rPr>
              <a:t>hea</a:t>
            </a:r>
            <a:r>
              <a:rPr sz="2000" spc="-4" dirty="0" smtClean="0">
                <a:latin typeface="Courier New"/>
                <a:cs typeface="Courier New"/>
              </a:rPr>
              <a:t>d</a:t>
            </a:r>
            <a:r>
              <a:rPr sz="2000" spc="0" dirty="0" smtClean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15441">
              <a:lnSpc>
                <a:spcPct val="94401"/>
              </a:lnSpc>
              <a:spcBef>
                <a:spcPts val="135"/>
              </a:spcBef>
            </a:pPr>
            <a:r>
              <a:rPr sz="2000" spc="-4" dirty="0" smtClean="0">
                <a:latin typeface="Courier New"/>
                <a:cs typeface="Courier New"/>
              </a:rPr>
              <a:t>&lt;scrip</a:t>
            </a:r>
            <a:r>
              <a:rPr sz="2000" spc="0" dirty="0" smtClean="0">
                <a:latin typeface="Courier New"/>
                <a:cs typeface="Courier New"/>
              </a:rPr>
              <a:t>t </a:t>
            </a:r>
            <a:r>
              <a:rPr sz="2000" spc="-4" dirty="0" smtClean="0">
                <a:latin typeface="Courier New"/>
                <a:cs typeface="Courier New"/>
              </a:rPr>
              <a:t>src="script.js"</a:t>
            </a:r>
            <a:endParaRPr sz="2000">
              <a:latin typeface="Courier New"/>
              <a:cs typeface="Courier New"/>
            </a:endParaRPr>
          </a:p>
          <a:p>
            <a:pPr marL="1834896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type=</a:t>
            </a:r>
            <a:r>
              <a:rPr sz="2000" spc="-4" dirty="0" smtClean="0">
                <a:latin typeface="Courier New"/>
                <a:cs typeface="Courier New"/>
              </a:rPr>
              <a:t>"</a:t>
            </a:r>
            <a:r>
              <a:rPr sz="2000" spc="0" dirty="0" smtClean="0">
                <a:latin typeface="Courier New"/>
                <a:cs typeface="Courier New"/>
              </a:rPr>
              <a:t>text</a:t>
            </a:r>
            <a:r>
              <a:rPr sz="2000" spc="-4" dirty="0" smtClean="0">
                <a:latin typeface="Courier New"/>
                <a:cs typeface="Courier New"/>
              </a:rPr>
              <a:t>/</a:t>
            </a:r>
            <a:r>
              <a:rPr sz="2000" spc="0" dirty="0" smtClean="0">
                <a:latin typeface="Courier New"/>
                <a:cs typeface="Courier New"/>
              </a:rPr>
              <a:t>javascript"&gt;&lt;/script&gt;</a:t>
            </a:r>
            <a:endParaRPr sz="2000">
              <a:latin typeface="Courier New"/>
              <a:cs typeface="Courier New"/>
            </a:endParaRPr>
          </a:p>
          <a:p>
            <a:pPr marL="579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&lt;/hea</a:t>
            </a:r>
            <a:r>
              <a:rPr sz="2000" spc="-4" dirty="0" smtClean="0">
                <a:latin typeface="Courier New"/>
                <a:cs typeface="Courier New"/>
              </a:rPr>
              <a:t>d</a:t>
            </a:r>
            <a:r>
              <a:rPr sz="2000" spc="0" dirty="0" smtClean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3940" y="1620012"/>
            <a:ext cx="6768083" cy="87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1">
              <a:lnSpc>
                <a:spcPct val="94401"/>
              </a:lnSpc>
              <a:spcBef>
                <a:spcPts val="65"/>
              </a:spcBef>
            </a:pPr>
            <a:r>
              <a:rPr sz="2000" spc="0" dirty="0" smtClean="0">
                <a:latin typeface="Courier New"/>
                <a:cs typeface="Courier New"/>
              </a:rPr>
              <a:t>&lt;script type="tex</a:t>
            </a:r>
            <a:r>
              <a:rPr sz="2000" spc="-4" dirty="0" smtClean="0">
                <a:latin typeface="Courier New"/>
                <a:cs typeface="Courier New"/>
              </a:rPr>
              <a:t>t/</a:t>
            </a:r>
            <a:r>
              <a:rPr sz="2000" spc="0" dirty="0" smtClean="0">
                <a:latin typeface="Courier New"/>
                <a:cs typeface="Courier New"/>
              </a:rPr>
              <a:t>javascript"&gt;</a:t>
            </a:r>
            <a:endParaRPr sz="2000">
              <a:latin typeface="Courier New"/>
              <a:cs typeface="Courier New"/>
            </a:endParaRPr>
          </a:p>
          <a:p>
            <a:pPr marL="61544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document.writ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("&lt;h1&gt;Hello World!&lt;/h1&gt;");</a:t>
            </a:r>
            <a:endParaRPr sz="2000">
              <a:latin typeface="Courier New"/>
              <a:cs typeface="Courier New"/>
            </a:endParaRPr>
          </a:p>
          <a:p>
            <a:pPr marL="5791">
              <a:lnSpc>
                <a:spcPts val="2010"/>
              </a:lnSpc>
              <a:spcBef>
                <a:spcPts val="235"/>
              </a:spcBef>
            </a:pPr>
            <a:r>
              <a:rPr sz="3000" spc="0" baseline="-1471" dirty="0" smtClean="0">
                <a:latin typeface="Courier New"/>
                <a:cs typeface="Courier New"/>
              </a:rPr>
              <a:t>&lt;/script&gt;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8926" y="2555621"/>
            <a:ext cx="209360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6000" b="1" spc="-100" baseline="3413" dirty="0" smtClean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emp</a:t>
            </a:r>
            <a:r>
              <a:rPr sz="60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" y="1857755"/>
            <a:ext cx="8784336" cy="923544"/>
          </a:xfrm>
          <a:custGeom>
            <a:avLst/>
            <a:gdLst/>
            <a:ahLst/>
            <a:cxnLst/>
            <a:rect l="l" t="t" r="r" b="b"/>
            <a:pathLst>
              <a:path w="8784336" h="923544">
                <a:moveTo>
                  <a:pt x="0" y="923544"/>
                </a:moveTo>
                <a:lnTo>
                  <a:pt x="8784336" y="923544"/>
                </a:lnTo>
                <a:lnTo>
                  <a:pt x="8784336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" y="1857755"/>
            <a:ext cx="8784336" cy="923544"/>
          </a:xfrm>
          <a:custGeom>
            <a:avLst/>
            <a:gdLst/>
            <a:ahLst/>
            <a:cxnLst/>
            <a:rect l="l" t="t" r="r" b="b"/>
            <a:pathLst>
              <a:path w="8784336" h="923544">
                <a:moveTo>
                  <a:pt x="0" y="923544"/>
                </a:moveTo>
                <a:lnTo>
                  <a:pt x="8784336" y="923544"/>
                </a:lnTo>
                <a:lnTo>
                  <a:pt x="8784336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9631" y="2468879"/>
            <a:ext cx="821563" cy="624078"/>
          </a:xfrm>
          <a:custGeom>
            <a:avLst/>
            <a:gdLst/>
            <a:ahLst/>
            <a:cxnLst/>
            <a:rect l="l" t="t" r="r" b="b"/>
            <a:pathLst>
              <a:path w="821563" h="624078">
                <a:moveTo>
                  <a:pt x="821563" y="340995"/>
                </a:moveTo>
                <a:lnTo>
                  <a:pt x="679576" y="0"/>
                </a:lnTo>
                <a:lnTo>
                  <a:pt x="0" y="283083"/>
                </a:lnTo>
                <a:lnTo>
                  <a:pt x="142112" y="624078"/>
                </a:lnTo>
                <a:lnTo>
                  <a:pt x="821563" y="340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9631" y="2468879"/>
            <a:ext cx="821563" cy="624078"/>
          </a:xfrm>
          <a:custGeom>
            <a:avLst/>
            <a:gdLst/>
            <a:ahLst/>
            <a:cxnLst/>
            <a:rect l="l" t="t" r="r" b="b"/>
            <a:pathLst>
              <a:path w="821563" h="624078">
                <a:moveTo>
                  <a:pt x="821563" y="340995"/>
                </a:moveTo>
                <a:lnTo>
                  <a:pt x="679576" y="0"/>
                </a:lnTo>
                <a:lnTo>
                  <a:pt x="0" y="283083"/>
                </a:lnTo>
                <a:lnTo>
                  <a:pt x="142112" y="624078"/>
                </a:lnTo>
                <a:lnTo>
                  <a:pt x="821563" y="3409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6951" y="2636647"/>
            <a:ext cx="535559" cy="310895"/>
          </a:xfrm>
          <a:custGeom>
            <a:avLst/>
            <a:gdLst/>
            <a:ahLst/>
            <a:cxnLst/>
            <a:rect l="l" t="t" r="r" b="b"/>
            <a:pathLst>
              <a:path w="535559" h="310895">
                <a:moveTo>
                  <a:pt x="71119" y="301878"/>
                </a:moveTo>
                <a:lnTo>
                  <a:pt x="46481" y="242824"/>
                </a:lnTo>
                <a:lnTo>
                  <a:pt x="107187" y="217424"/>
                </a:lnTo>
                <a:lnTo>
                  <a:pt x="131825" y="276605"/>
                </a:lnTo>
                <a:lnTo>
                  <a:pt x="132334" y="277622"/>
                </a:lnTo>
                <a:lnTo>
                  <a:pt x="138811" y="277494"/>
                </a:lnTo>
                <a:lnTo>
                  <a:pt x="146050" y="274192"/>
                </a:lnTo>
                <a:lnTo>
                  <a:pt x="149351" y="269239"/>
                </a:lnTo>
                <a:lnTo>
                  <a:pt x="96138" y="141350"/>
                </a:lnTo>
                <a:lnTo>
                  <a:pt x="95123" y="140080"/>
                </a:lnTo>
                <a:lnTo>
                  <a:pt x="92456" y="139700"/>
                </a:lnTo>
                <a:lnTo>
                  <a:pt x="89026" y="140462"/>
                </a:lnTo>
                <a:lnTo>
                  <a:pt x="85979" y="141604"/>
                </a:lnTo>
                <a:lnTo>
                  <a:pt x="81787" y="143763"/>
                </a:lnTo>
                <a:lnTo>
                  <a:pt x="78740" y="146050"/>
                </a:lnTo>
                <a:lnTo>
                  <a:pt x="78486" y="148716"/>
                </a:lnTo>
                <a:lnTo>
                  <a:pt x="100711" y="202056"/>
                </a:lnTo>
                <a:lnTo>
                  <a:pt x="40005" y="227329"/>
                </a:lnTo>
                <a:lnTo>
                  <a:pt x="17780" y="173989"/>
                </a:lnTo>
                <a:lnTo>
                  <a:pt x="16763" y="172719"/>
                </a:lnTo>
                <a:lnTo>
                  <a:pt x="14097" y="172338"/>
                </a:lnTo>
                <a:lnTo>
                  <a:pt x="10668" y="173100"/>
                </a:lnTo>
                <a:lnTo>
                  <a:pt x="7493" y="174370"/>
                </a:lnTo>
                <a:lnTo>
                  <a:pt x="3429" y="176402"/>
                </a:lnTo>
                <a:lnTo>
                  <a:pt x="381" y="178688"/>
                </a:lnTo>
                <a:lnTo>
                  <a:pt x="0" y="181355"/>
                </a:lnTo>
                <a:lnTo>
                  <a:pt x="53340" y="309244"/>
                </a:lnTo>
                <a:lnTo>
                  <a:pt x="54863" y="310895"/>
                </a:lnTo>
                <a:lnTo>
                  <a:pt x="58038" y="310768"/>
                </a:lnTo>
                <a:lnTo>
                  <a:pt x="60579" y="310133"/>
                </a:lnTo>
                <a:lnTo>
                  <a:pt x="63626" y="308863"/>
                </a:lnTo>
                <a:lnTo>
                  <a:pt x="67818" y="306831"/>
                </a:lnTo>
                <a:lnTo>
                  <a:pt x="70866" y="304545"/>
                </a:lnTo>
                <a:lnTo>
                  <a:pt x="71119" y="301878"/>
                </a:lnTo>
                <a:close/>
              </a:path>
              <a:path w="535559" h="310895">
                <a:moveTo>
                  <a:pt x="226822" y="237108"/>
                </a:moveTo>
                <a:lnTo>
                  <a:pt x="178562" y="121412"/>
                </a:lnTo>
                <a:lnTo>
                  <a:pt x="216154" y="105790"/>
                </a:lnTo>
                <a:lnTo>
                  <a:pt x="218059" y="102997"/>
                </a:lnTo>
                <a:lnTo>
                  <a:pt x="216535" y="96900"/>
                </a:lnTo>
                <a:lnTo>
                  <a:pt x="214884" y="93599"/>
                </a:lnTo>
                <a:lnTo>
                  <a:pt x="212598" y="90931"/>
                </a:lnTo>
                <a:lnTo>
                  <a:pt x="209804" y="90804"/>
                </a:lnTo>
                <a:lnTo>
                  <a:pt x="117093" y="129412"/>
                </a:lnTo>
                <a:lnTo>
                  <a:pt x="115316" y="132206"/>
                </a:lnTo>
                <a:lnTo>
                  <a:pt x="115569" y="135000"/>
                </a:lnTo>
                <a:lnTo>
                  <a:pt x="116712" y="138556"/>
                </a:lnTo>
                <a:lnTo>
                  <a:pt x="118491" y="141731"/>
                </a:lnTo>
                <a:lnTo>
                  <a:pt x="120650" y="144272"/>
                </a:lnTo>
                <a:lnTo>
                  <a:pt x="123317" y="144399"/>
                </a:lnTo>
                <a:lnTo>
                  <a:pt x="160909" y="128777"/>
                </a:lnTo>
                <a:lnTo>
                  <a:pt x="209042" y="244475"/>
                </a:lnTo>
                <a:lnTo>
                  <a:pt x="210057" y="245744"/>
                </a:lnTo>
                <a:lnTo>
                  <a:pt x="212725" y="245999"/>
                </a:lnTo>
                <a:lnTo>
                  <a:pt x="216154" y="245237"/>
                </a:lnTo>
                <a:lnTo>
                  <a:pt x="219329" y="244093"/>
                </a:lnTo>
                <a:lnTo>
                  <a:pt x="223393" y="242062"/>
                </a:lnTo>
                <a:lnTo>
                  <a:pt x="226441" y="239775"/>
                </a:lnTo>
                <a:lnTo>
                  <a:pt x="226822" y="237108"/>
                </a:lnTo>
                <a:close/>
              </a:path>
              <a:path w="535559" h="310895">
                <a:moveTo>
                  <a:pt x="235838" y="89407"/>
                </a:moveTo>
                <a:lnTo>
                  <a:pt x="286893" y="211962"/>
                </a:lnTo>
                <a:lnTo>
                  <a:pt x="287400" y="212978"/>
                </a:lnTo>
                <a:lnTo>
                  <a:pt x="290449" y="213613"/>
                </a:lnTo>
                <a:lnTo>
                  <a:pt x="293878" y="212851"/>
                </a:lnTo>
                <a:lnTo>
                  <a:pt x="296925" y="211708"/>
                </a:lnTo>
                <a:lnTo>
                  <a:pt x="301244" y="209550"/>
                </a:lnTo>
                <a:lnTo>
                  <a:pt x="304292" y="207263"/>
                </a:lnTo>
                <a:lnTo>
                  <a:pt x="304673" y="204597"/>
                </a:lnTo>
                <a:lnTo>
                  <a:pt x="256286" y="88518"/>
                </a:lnTo>
                <a:lnTo>
                  <a:pt x="349885" y="186308"/>
                </a:lnTo>
                <a:lnTo>
                  <a:pt x="351155" y="187198"/>
                </a:lnTo>
                <a:lnTo>
                  <a:pt x="353822" y="187325"/>
                </a:lnTo>
                <a:lnTo>
                  <a:pt x="356997" y="186562"/>
                </a:lnTo>
                <a:lnTo>
                  <a:pt x="359663" y="185547"/>
                </a:lnTo>
                <a:lnTo>
                  <a:pt x="362204" y="184403"/>
                </a:lnTo>
                <a:lnTo>
                  <a:pt x="365506" y="182372"/>
                </a:lnTo>
                <a:lnTo>
                  <a:pt x="367156" y="179197"/>
                </a:lnTo>
                <a:lnTo>
                  <a:pt x="365506" y="42925"/>
                </a:lnTo>
                <a:lnTo>
                  <a:pt x="365760" y="42799"/>
                </a:lnTo>
                <a:lnTo>
                  <a:pt x="414147" y="159003"/>
                </a:lnTo>
                <a:lnTo>
                  <a:pt x="415163" y="160274"/>
                </a:lnTo>
                <a:lnTo>
                  <a:pt x="417830" y="160527"/>
                </a:lnTo>
                <a:lnTo>
                  <a:pt x="421259" y="159765"/>
                </a:lnTo>
                <a:lnTo>
                  <a:pt x="424306" y="158623"/>
                </a:lnTo>
                <a:lnTo>
                  <a:pt x="428498" y="156590"/>
                </a:lnTo>
                <a:lnTo>
                  <a:pt x="431546" y="154304"/>
                </a:lnTo>
                <a:lnTo>
                  <a:pt x="431926" y="151637"/>
                </a:lnTo>
                <a:lnTo>
                  <a:pt x="380746" y="28955"/>
                </a:lnTo>
                <a:lnTo>
                  <a:pt x="378587" y="25526"/>
                </a:lnTo>
                <a:lnTo>
                  <a:pt x="375919" y="23749"/>
                </a:lnTo>
                <a:lnTo>
                  <a:pt x="372999" y="23367"/>
                </a:lnTo>
                <a:lnTo>
                  <a:pt x="369824" y="24129"/>
                </a:lnTo>
                <a:lnTo>
                  <a:pt x="358394" y="28828"/>
                </a:lnTo>
                <a:lnTo>
                  <a:pt x="354075" y="31368"/>
                </a:lnTo>
                <a:lnTo>
                  <a:pt x="349885" y="37591"/>
                </a:lnTo>
                <a:lnTo>
                  <a:pt x="349250" y="45719"/>
                </a:lnTo>
                <a:lnTo>
                  <a:pt x="349757" y="158495"/>
                </a:lnTo>
                <a:lnTo>
                  <a:pt x="349250" y="158750"/>
                </a:lnTo>
                <a:lnTo>
                  <a:pt x="270891" y="77977"/>
                </a:lnTo>
                <a:lnTo>
                  <a:pt x="268097" y="75183"/>
                </a:lnTo>
                <a:lnTo>
                  <a:pt x="262128" y="72008"/>
                </a:lnTo>
                <a:lnTo>
                  <a:pt x="258699" y="71627"/>
                </a:lnTo>
                <a:lnTo>
                  <a:pt x="255016" y="72136"/>
                </a:lnTo>
                <a:lnTo>
                  <a:pt x="250825" y="73660"/>
                </a:lnTo>
                <a:lnTo>
                  <a:pt x="239903" y="78231"/>
                </a:lnTo>
                <a:lnTo>
                  <a:pt x="237998" y="78993"/>
                </a:lnTo>
                <a:lnTo>
                  <a:pt x="235585" y="82295"/>
                </a:lnTo>
                <a:lnTo>
                  <a:pt x="234569" y="86487"/>
                </a:lnTo>
                <a:lnTo>
                  <a:pt x="235838" y="89407"/>
                </a:lnTo>
                <a:close/>
              </a:path>
              <a:path w="535559" h="310895">
                <a:moveTo>
                  <a:pt x="479425" y="116966"/>
                </a:moveTo>
                <a:lnTo>
                  <a:pt x="431419" y="1650"/>
                </a:lnTo>
                <a:lnTo>
                  <a:pt x="430403" y="380"/>
                </a:lnTo>
                <a:lnTo>
                  <a:pt x="427736" y="0"/>
                </a:lnTo>
                <a:lnTo>
                  <a:pt x="424306" y="762"/>
                </a:lnTo>
                <a:lnTo>
                  <a:pt x="421131" y="2031"/>
                </a:lnTo>
                <a:lnTo>
                  <a:pt x="417068" y="4063"/>
                </a:lnTo>
                <a:lnTo>
                  <a:pt x="413893" y="6350"/>
                </a:lnTo>
                <a:lnTo>
                  <a:pt x="413638" y="9016"/>
                </a:lnTo>
                <a:lnTo>
                  <a:pt x="465074" y="132461"/>
                </a:lnTo>
                <a:lnTo>
                  <a:pt x="466217" y="135127"/>
                </a:lnTo>
                <a:lnTo>
                  <a:pt x="467741" y="136651"/>
                </a:lnTo>
                <a:lnTo>
                  <a:pt x="471424" y="137667"/>
                </a:lnTo>
                <a:lnTo>
                  <a:pt x="474725" y="136905"/>
                </a:lnTo>
                <a:lnTo>
                  <a:pt x="533654" y="112394"/>
                </a:lnTo>
                <a:lnTo>
                  <a:pt x="534288" y="112140"/>
                </a:lnTo>
                <a:lnTo>
                  <a:pt x="535559" y="109347"/>
                </a:lnTo>
                <a:lnTo>
                  <a:pt x="535178" y="106679"/>
                </a:lnTo>
                <a:lnTo>
                  <a:pt x="534035" y="103124"/>
                </a:lnTo>
                <a:lnTo>
                  <a:pt x="532892" y="100583"/>
                </a:lnTo>
                <a:lnTo>
                  <a:pt x="530098" y="97154"/>
                </a:lnTo>
                <a:lnTo>
                  <a:pt x="527176" y="97027"/>
                </a:lnTo>
                <a:lnTo>
                  <a:pt x="479425" y="116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7184" y="2987040"/>
            <a:ext cx="4543044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2612" y="2982468"/>
            <a:ext cx="4552188" cy="2638043"/>
          </a:xfrm>
          <a:custGeom>
            <a:avLst/>
            <a:gdLst/>
            <a:ahLst/>
            <a:cxnLst/>
            <a:rect l="l" t="t" r="r" b="b"/>
            <a:pathLst>
              <a:path w="4552188" h="2638043">
                <a:moveTo>
                  <a:pt x="0" y="2638043"/>
                </a:moveTo>
                <a:lnTo>
                  <a:pt x="4552188" y="2638043"/>
                </a:lnTo>
                <a:lnTo>
                  <a:pt x="4552188" y="0"/>
                </a:lnTo>
                <a:lnTo>
                  <a:pt x="0" y="0"/>
                </a:lnTo>
                <a:lnTo>
                  <a:pt x="0" y="2638043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1308" y="358797"/>
            <a:ext cx="2786253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66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Ce que per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é</a:t>
            </a:r>
            <a:r>
              <a:rPr sz="2400" spc="-34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én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m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881" y="358797"/>
            <a:ext cx="19973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42" y="1232662"/>
            <a:ext cx="8507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gir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857" y="1232662"/>
            <a:ext cx="217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217" y="1232662"/>
            <a:ext cx="5021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612" y="2982468"/>
            <a:ext cx="4552188" cy="2638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1460" y="1857755"/>
            <a:ext cx="8784336" cy="92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&lt;b</a:t>
            </a:r>
            <a:r>
              <a:rPr sz="1800" b="1" spc="-9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on</a:t>
            </a:r>
            <a:r>
              <a:rPr sz="1800" b="1" spc="-1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yp</a:t>
            </a:r>
            <a:r>
              <a:rPr sz="1800" b="1" spc="0" dirty="0" smtClean="0">
                <a:latin typeface="Courier New"/>
                <a:cs typeface="Courier New"/>
              </a:rPr>
              <a:t>e=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b</a:t>
            </a:r>
            <a:r>
              <a:rPr sz="1800" b="1" spc="-9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tto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2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ve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nue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')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434644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Cl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q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ez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to</a:t>
            </a:r>
            <a:r>
              <a:rPr sz="1800" b="1" spc="-9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088" y="2228088"/>
            <a:ext cx="8065008" cy="1200912"/>
          </a:xfrm>
          <a:custGeom>
            <a:avLst/>
            <a:gdLst/>
            <a:ahLst/>
            <a:cxnLst/>
            <a:rect l="l" t="t" r="r" b="b"/>
            <a:pathLst>
              <a:path w="8065008" h="1200912">
                <a:moveTo>
                  <a:pt x="0" y="1200912"/>
                </a:moveTo>
                <a:lnTo>
                  <a:pt x="8065008" y="1200912"/>
                </a:lnTo>
                <a:lnTo>
                  <a:pt x="8065008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088" y="2228088"/>
            <a:ext cx="8065008" cy="1200912"/>
          </a:xfrm>
          <a:custGeom>
            <a:avLst/>
            <a:gdLst/>
            <a:ahLst/>
            <a:cxnLst/>
            <a:rect l="l" t="t" r="r" b="b"/>
            <a:pathLst>
              <a:path w="8065008" h="1200912">
                <a:moveTo>
                  <a:pt x="0" y="1200912"/>
                </a:moveTo>
                <a:lnTo>
                  <a:pt x="8065008" y="1200912"/>
                </a:lnTo>
                <a:lnTo>
                  <a:pt x="8065008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776" y="1878838"/>
            <a:ext cx="1167638" cy="768223"/>
          </a:xfrm>
          <a:custGeom>
            <a:avLst/>
            <a:gdLst/>
            <a:ahLst/>
            <a:cxnLst/>
            <a:rect l="l" t="t" r="r" b="b"/>
            <a:pathLst>
              <a:path w="1167638" h="768223">
                <a:moveTo>
                  <a:pt x="0" y="427354"/>
                </a:moveTo>
                <a:lnTo>
                  <a:pt x="142113" y="768223"/>
                </a:lnTo>
                <a:lnTo>
                  <a:pt x="1167638" y="340995"/>
                </a:lnTo>
                <a:lnTo>
                  <a:pt x="1025525" y="0"/>
                </a:lnTo>
                <a:lnTo>
                  <a:pt x="0" y="427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6776" y="1878838"/>
            <a:ext cx="1167638" cy="768223"/>
          </a:xfrm>
          <a:custGeom>
            <a:avLst/>
            <a:gdLst/>
            <a:ahLst/>
            <a:cxnLst/>
            <a:rect l="l" t="t" r="r" b="b"/>
            <a:pathLst>
              <a:path w="1167638" h="768223">
                <a:moveTo>
                  <a:pt x="0" y="427354"/>
                </a:moveTo>
                <a:lnTo>
                  <a:pt x="1025525" y="0"/>
                </a:lnTo>
                <a:lnTo>
                  <a:pt x="1167638" y="340995"/>
                </a:lnTo>
                <a:lnTo>
                  <a:pt x="142113" y="768223"/>
                </a:lnTo>
                <a:lnTo>
                  <a:pt x="0" y="4273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8574" y="2049526"/>
            <a:ext cx="860678" cy="456946"/>
          </a:xfrm>
          <a:custGeom>
            <a:avLst/>
            <a:gdLst/>
            <a:ahLst/>
            <a:cxnLst/>
            <a:rect l="l" t="t" r="r" b="b"/>
            <a:pathLst>
              <a:path w="860678" h="456946">
                <a:moveTo>
                  <a:pt x="582802" y="224027"/>
                </a:moveTo>
                <a:lnTo>
                  <a:pt x="583310" y="225044"/>
                </a:lnTo>
                <a:lnTo>
                  <a:pt x="586231" y="225678"/>
                </a:lnTo>
                <a:lnTo>
                  <a:pt x="589533" y="224916"/>
                </a:lnTo>
                <a:lnTo>
                  <a:pt x="592581" y="223774"/>
                </a:lnTo>
                <a:lnTo>
                  <a:pt x="596773" y="221741"/>
                </a:lnTo>
                <a:lnTo>
                  <a:pt x="599567" y="219583"/>
                </a:lnTo>
                <a:lnTo>
                  <a:pt x="599821" y="216915"/>
                </a:lnTo>
                <a:lnTo>
                  <a:pt x="574421" y="155956"/>
                </a:lnTo>
                <a:lnTo>
                  <a:pt x="575182" y="151257"/>
                </a:lnTo>
                <a:lnTo>
                  <a:pt x="576072" y="147065"/>
                </a:lnTo>
                <a:lnTo>
                  <a:pt x="576960" y="143637"/>
                </a:lnTo>
                <a:lnTo>
                  <a:pt x="577976" y="140208"/>
                </a:lnTo>
                <a:lnTo>
                  <a:pt x="578993" y="137287"/>
                </a:lnTo>
                <a:lnTo>
                  <a:pt x="581278" y="132587"/>
                </a:lnTo>
                <a:lnTo>
                  <a:pt x="583946" y="129412"/>
                </a:lnTo>
                <a:lnTo>
                  <a:pt x="586740" y="127000"/>
                </a:lnTo>
                <a:lnTo>
                  <a:pt x="589915" y="125729"/>
                </a:lnTo>
                <a:lnTo>
                  <a:pt x="592708" y="124968"/>
                </a:lnTo>
                <a:lnTo>
                  <a:pt x="596392" y="124460"/>
                </a:lnTo>
                <a:lnTo>
                  <a:pt x="599440" y="124333"/>
                </a:lnTo>
                <a:lnTo>
                  <a:pt x="602615" y="123316"/>
                </a:lnTo>
                <a:lnTo>
                  <a:pt x="602996" y="120650"/>
                </a:lnTo>
                <a:lnTo>
                  <a:pt x="601979" y="117601"/>
                </a:lnTo>
                <a:lnTo>
                  <a:pt x="600964" y="114808"/>
                </a:lnTo>
                <a:lnTo>
                  <a:pt x="599312" y="111125"/>
                </a:lnTo>
                <a:lnTo>
                  <a:pt x="597407" y="108076"/>
                </a:lnTo>
                <a:lnTo>
                  <a:pt x="594741" y="107187"/>
                </a:lnTo>
                <a:lnTo>
                  <a:pt x="591184" y="107441"/>
                </a:lnTo>
                <a:lnTo>
                  <a:pt x="587248" y="108203"/>
                </a:lnTo>
                <a:lnTo>
                  <a:pt x="583819" y="109347"/>
                </a:lnTo>
                <a:lnTo>
                  <a:pt x="580898" y="110616"/>
                </a:lnTo>
                <a:lnTo>
                  <a:pt x="577342" y="113029"/>
                </a:lnTo>
                <a:lnTo>
                  <a:pt x="574040" y="116077"/>
                </a:lnTo>
                <a:lnTo>
                  <a:pt x="571119" y="120396"/>
                </a:lnTo>
                <a:lnTo>
                  <a:pt x="569849" y="123062"/>
                </a:lnTo>
                <a:lnTo>
                  <a:pt x="568578" y="126364"/>
                </a:lnTo>
                <a:lnTo>
                  <a:pt x="567308" y="129666"/>
                </a:lnTo>
                <a:lnTo>
                  <a:pt x="566166" y="133603"/>
                </a:lnTo>
                <a:lnTo>
                  <a:pt x="565150" y="138429"/>
                </a:lnTo>
                <a:lnTo>
                  <a:pt x="559561" y="124968"/>
                </a:lnTo>
                <a:lnTo>
                  <a:pt x="559053" y="123951"/>
                </a:lnTo>
                <a:lnTo>
                  <a:pt x="556259" y="123062"/>
                </a:lnTo>
                <a:lnTo>
                  <a:pt x="553339" y="123825"/>
                </a:lnTo>
                <a:lnTo>
                  <a:pt x="550545" y="124968"/>
                </a:lnTo>
                <a:lnTo>
                  <a:pt x="546861" y="126619"/>
                </a:lnTo>
                <a:lnTo>
                  <a:pt x="544195" y="128777"/>
                </a:lnTo>
                <a:lnTo>
                  <a:pt x="544195" y="131318"/>
                </a:lnTo>
                <a:lnTo>
                  <a:pt x="582802" y="224027"/>
                </a:lnTo>
                <a:close/>
              </a:path>
              <a:path w="860678" h="456946">
                <a:moveTo>
                  <a:pt x="672973" y="186436"/>
                </a:moveTo>
                <a:lnTo>
                  <a:pt x="634365" y="93725"/>
                </a:lnTo>
                <a:lnTo>
                  <a:pt x="633349" y="92583"/>
                </a:lnTo>
                <a:lnTo>
                  <a:pt x="630808" y="92075"/>
                </a:lnTo>
                <a:lnTo>
                  <a:pt x="627633" y="92963"/>
                </a:lnTo>
                <a:lnTo>
                  <a:pt x="624458" y="94107"/>
                </a:lnTo>
                <a:lnTo>
                  <a:pt x="621410" y="95503"/>
                </a:lnTo>
                <a:lnTo>
                  <a:pt x="618108" y="97789"/>
                </a:lnTo>
                <a:lnTo>
                  <a:pt x="617347" y="100837"/>
                </a:lnTo>
                <a:lnTo>
                  <a:pt x="655954" y="193548"/>
                </a:lnTo>
                <a:lnTo>
                  <a:pt x="656462" y="194563"/>
                </a:lnTo>
                <a:lnTo>
                  <a:pt x="659383" y="195199"/>
                </a:lnTo>
                <a:lnTo>
                  <a:pt x="662685" y="194437"/>
                </a:lnTo>
                <a:lnTo>
                  <a:pt x="665733" y="193294"/>
                </a:lnTo>
                <a:lnTo>
                  <a:pt x="669925" y="191262"/>
                </a:lnTo>
                <a:lnTo>
                  <a:pt x="672719" y="189102"/>
                </a:lnTo>
                <a:lnTo>
                  <a:pt x="672973" y="186436"/>
                </a:lnTo>
                <a:close/>
              </a:path>
              <a:path w="860678" h="456946">
                <a:moveTo>
                  <a:pt x="602106" y="59436"/>
                </a:moveTo>
                <a:lnTo>
                  <a:pt x="600328" y="63626"/>
                </a:lnTo>
                <a:lnTo>
                  <a:pt x="600709" y="66548"/>
                </a:lnTo>
                <a:lnTo>
                  <a:pt x="602360" y="70612"/>
                </a:lnTo>
                <a:lnTo>
                  <a:pt x="603884" y="74549"/>
                </a:lnTo>
                <a:lnTo>
                  <a:pt x="605790" y="76835"/>
                </a:lnTo>
                <a:lnTo>
                  <a:pt x="609980" y="78486"/>
                </a:lnTo>
                <a:lnTo>
                  <a:pt x="612901" y="77977"/>
                </a:lnTo>
                <a:lnTo>
                  <a:pt x="616966" y="76326"/>
                </a:lnTo>
                <a:lnTo>
                  <a:pt x="621029" y="74675"/>
                </a:lnTo>
                <a:lnTo>
                  <a:pt x="623443" y="72771"/>
                </a:lnTo>
                <a:lnTo>
                  <a:pt x="625221" y="68579"/>
                </a:lnTo>
                <a:lnTo>
                  <a:pt x="624967" y="65659"/>
                </a:lnTo>
                <a:lnTo>
                  <a:pt x="623189" y="61595"/>
                </a:lnTo>
                <a:lnTo>
                  <a:pt x="621665" y="57658"/>
                </a:lnTo>
                <a:lnTo>
                  <a:pt x="619759" y="55372"/>
                </a:lnTo>
                <a:lnTo>
                  <a:pt x="615696" y="53721"/>
                </a:lnTo>
                <a:lnTo>
                  <a:pt x="612648" y="54228"/>
                </a:lnTo>
                <a:lnTo>
                  <a:pt x="608583" y="55879"/>
                </a:lnTo>
                <a:lnTo>
                  <a:pt x="604520" y="57531"/>
                </a:lnTo>
                <a:lnTo>
                  <a:pt x="602106" y="59436"/>
                </a:lnTo>
                <a:close/>
              </a:path>
              <a:path w="860678" h="456946">
                <a:moveTo>
                  <a:pt x="719074" y="210438"/>
                </a:moveTo>
                <a:lnTo>
                  <a:pt x="719708" y="211454"/>
                </a:lnTo>
                <a:lnTo>
                  <a:pt x="722629" y="212216"/>
                </a:lnTo>
                <a:lnTo>
                  <a:pt x="725931" y="211454"/>
                </a:lnTo>
                <a:lnTo>
                  <a:pt x="728979" y="210185"/>
                </a:lnTo>
                <a:lnTo>
                  <a:pt x="733044" y="208279"/>
                </a:lnTo>
                <a:lnTo>
                  <a:pt x="735965" y="205994"/>
                </a:lnTo>
                <a:lnTo>
                  <a:pt x="736092" y="203326"/>
                </a:lnTo>
                <a:lnTo>
                  <a:pt x="716787" y="156972"/>
                </a:lnTo>
                <a:lnTo>
                  <a:pt x="722629" y="145161"/>
                </a:lnTo>
                <a:lnTo>
                  <a:pt x="716279" y="142621"/>
                </a:lnTo>
                <a:lnTo>
                  <a:pt x="709295" y="138811"/>
                </a:lnTo>
                <a:lnTo>
                  <a:pt x="693927" y="101981"/>
                </a:lnTo>
                <a:lnTo>
                  <a:pt x="695198" y="97536"/>
                </a:lnTo>
                <a:lnTo>
                  <a:pt x="696595" y="93599"/>
                </a:lnTo>
                <a:lnTo>
                  <a:pt x="697992" y="90297"/>
                </a:lnTo>
                <a:lnTo>
                  <a:pt x="699516" y="86995"/>
                </a:lnTo>
                <a:lnTo>
                  <a:pt x="701040" y="84200"/>
                </a:lnTo>
                <a:lnTo>
                  <a:pt x="700277" y="62991"/>
                </a:lnTo>
                <a:lnTo>
                  <a:pt x="695959" y="67690"/>
                </a:lnTo>
                <a:lnTo>
                  <a:pt x="693927" y="70231"/>
                </a:lnTo>
                <a:lnTo>
                  <a:pt x="692023" y="73025"/>
                </a:lnTo>
                <a:lnTo>
                  <a:pt x="690372" y="76200"/>
                </a:lnTo>
                <a:lnTo>
                  <a:pt x="688594" y="79501"/>
                </a:lnTo>
                <a:lnTo>
                  <a:pt x="686943" y="83058"/>
                </a:lnTo>
                <a:lnTo>
                  <a:pt x="685292" y="87122"/>
                </a:lnTo>
                <a:lnTo>
                  <a:pt x="680084" y="74675"/>
                </a:lnTo>
                <a:lnTo>
                  <a:pt x="678687" y="73025"/>
                </a:lnTo>
                <a:lnTo>
                  <a:pt x="675894" y="73025"/>
                </a:lnTo>
                <a:lnTo>
                  <a:pt x="672719" y="74040"/>
                </a:lnTo>
                <a:lnTo>
                  <a:pt x="668781" y="75691"/>
                </a:lnTo>
                <a:lnTo>
                  <a:pt x="665733" y="77850"/>
                </a:lnTo>
                <a:lnTo>
                  <a:pt x="665226" y="80899"/>
                </a:lnTo>
                <a:lnTo>
                  <a:pt x="719074" y="210438"/>
                </a:lnTo>
                <a:close/>
              </a:path>
              <a:path w="860678" h="456946">
                <a:moveTo>
                  <a:pt x="723519" y="159512"/>
                </a:moveTo>
                <a:lnTo>
                  <a:pt x="726440" y="160400"/>
                </a:lnTo>
                <a:lnTo>
                  <a:pt x="729360" y="161162"/>
                </a:lnTo>
                <a:lnTo>
                  <a:pt x="732154" y="161798"/>
                </a:lnTo>
                <a:lnTo>
                  <a:pt x="734949" y="162051"/>
                </a:lnTo>
                <a:lnTo>
                  <a:pt x="737616" y="162306"/>
                </a:lnTo>
                <a:lnTo>
                  <a:pt x="740282" y="162178"/>
                </a:lnTo>
                <a:lnTo>
                  <a:pt x="742823" y="161671"/>
                </a:lnTo>
                <a:lnTo>
                  <a:pt x="745362" y="161289"/>
                </a:lnTo>
                <a:lnTo>
                  <a:pt x="748029" y="160527"/>
                </a:lnTo>
                <a:lnTo>
                  <a:pt x="750824" y="159385"/>
                </a:lnTo>
                <a:lnTo>
                  <a:pt x="757301" y="156718"/>
                </a:lnTo>
                <a:lnTo>
                  <a:pt x="762507" y="153035"/>
                </a:lnTo>
                <a:lnTo>
                  <a:pt x="766445" y="148589"/>
                </a:lnTo>
                <a:lnTo>
                  <a:pt x="770508" y="144018"/>
                </a:lnTo>
                <a:lnTo>
                  <a:pt x="773302" y="138811"/>
                </a:lnTo>
                <a:lnTo>
                  <a:pt x="774826" y="132841"/>
                </a:lnTo>
                <a:lnTo>
                  <a:pt x="776351" y="127000"/>
                </a:lnTo>
                <a:lnTo>
                  <a:pt x="776604" y="120396"/>
                </a:lnTo>
                <a:lnTo>
                  <a:pt x="775716" y="113284"/>
                </a:lnTo>
                <a:lnTo>
                  <a:pt x="774700" y="106045"/>
                </a:lnTo>
                <a:lnTo>
                  <a:pt x="772541" y="98425"/>
                </a:lnTo>
                <a:lnTo>
                  <a:pt x="769239" y="90297"/>
                </a:lnTo>
                <a:lnTo>
                  <a:pt x="766445" y="83565"/>
                </a:lnTo>
                <a:lnTo>
                  <a:pt x="763016" y="77470"/>
                </a:lnTo>
                <a:lnTo>
                  <a:pt x="759205" y="72009"/>
                </a:lnTo>
                <a:lnTo>
                  <a:pt x="755269" y="66548"/>
                </a:lnTo>
                <a:lnTo>
                  <a:pt x="750951" y="62229"/>
                </a:lnTo>
                <a:lnTo>
                  <a:pt x="745998" y="58927"/>
                </a:lnTo>
                <a:lnTo>
                  <a:pt x="741172" y="55625"/>
                </a:lnTo>
                <a:lnTo>
                  <a:pt x="735837" y="53721"/>
                </a:lnTo>
                <a:lnTo>
                  <a:pt x="729996" y="53086"/>
                </a:lnTo>
                <a:lnTo>
                  <a:pt x="724153" y="52450"/>
                </a:lnTo>
                <a:lnTo>
                  <a:pt x="717930" y="53466"/>
                </a:lnTo>
                <a:lnTo>
                  <a:pt x="711200" y="56261"/>
                </a:lnTo>
                <a:lnTo>
                  <a:pt x="708025" y="57658"/>
                </a:lnTo>
                <a:lnTo>
                  <a:pt x="705230" y="59182"/>
                </a:lnTo>
                <a:lnTo>
                  <a:pt x="702818" y="61087"/>
                </a:lnTo>
                <a:lnTo>
                  <a:pt x="700277" y="62991"/>
                </a:lnTo>
                <a:lnTo>
                  <a:pt x="701040" y="84200"/>
                </a:lnTo>
                <a:lnTo>
                  <a:pt x="702691" y="81787"/>
                </a:lnTo>
                <a:lnTo>
                  <a:pt x="705993" y="77597"/>
                </a:lnTo>
                <a:lnTo>
                  <a:pt x="709802" y="74422"/>
                </a:lnTo>
                <a:lnTo>
                  <a:pt x="713994" y="72262"/>
                </a:lnTo>
                <a:lnTo>
                  <a:pt x="718439" y="70485"/>
                </a:lnTo>
                <a:lnTo>
                  <a:pt x="722502" y="69976"/>
                </a:lnTo>
                <a:lnTo>
                  <a:pt x="726440" y="70738"/>
                </a:lnTo>
                <a:lnTo>
                  <a:pt x="730250" y="71627"/>
                </a:lnTo>
                <a:lnTo>
                  <a:pt x="733678" y="73406"/>
                </a:lnTo>
                <a:lnTo>
                  <a:pt x="736980" y="76073"/>
                </a:lnTo>
                <a:lnTo>
                  <a:pt x="740155" y="78739"/>
                </a:lnTo>
                <a:lnTo>
                  <a:pt x="742950" y="82169"/>
                </a:lnTo>
                <a:lnTo>
                  <a:pt x="745617" y="86233"/>
                </a:lnTo>
                <a:lnTo>
                  <a:pt x="748156" y="90424"/>
                </a:lnTo>
                <a:lnTo>
                  <a:pt x="750443" y="94869"/>
                </a:lnTo>
                <a:lnTo>
                  <a:pt x="752348" y="99568"/>
                </a:lnTo>
                <a:lnTo>
                  <a:pt x="754252" y="103886"/>
                </a:lnTo>
                <a:lnTo>
                  <a:pt x="755523" y="108458"/>
                </a:lnTo>
                <a:lnTo>
                  <a:pt x="756411" y="113029"/>
                </a:lnTo>
                <a:lnTo>
                  <a:pt x="757301" y="117728"/>
                </a:lnTo>
                <a:lnTo>
                  <a:pt x="757554" y="122047"/>
                </a:lnTo>
                <a:lnTo>
                  <a:pt x="757047" y="126364"/>
                </a:lnTo>
                <a:lnTo>
                  <a:pt x="756539" y="130556"/>
                </a:lnTo>
                <a:lnTo>
                  <a:pt x="755269" y="134365"/>
                </a:lnTo>
                <a:lnTo>
                  <a:pt x="752982" y="137668"/>
                </a:lnTo>
                <a:lnTo>
                  <a:pt x="750824" y="140970"/>
                </a:lnTo>
                <a:lnTo>
                  <a:pt x="747522" y="143637"/>
                </a:lnTo>
                <a:lnTo>
                  <a:pt x="743203" y="145414"/>
                </a:lnTo>
                <a:lnTo>
                  <a:pt x="738631" y="147320"/>
                </a:lnTo>
                <a:lnTo>
                  <a:pt x="733551" y="147574"/>
                </a:lnTo>
                <a:lnTo>
                  <a:pt x="728091" y="146303"/>
                </a:lnTo>
                <a:lnTo>
                  <a:pt x="722629" y="145161"/>
                </a:lnTo>
                <a:lnTo>
                  <a:pt x="716787" y="156972"/>
                </a:lnTo>
                <a:lnTo>
                  <a:pt x="720344" y="158369"/>
                </a:lnTo>
                <a:lnTo>
                  <a:pt x="723519" y="159512"/>
                </a:lnTo>
                <a:close/>
              </a:path>
              <a:path w="860678" h="456946">
                <a:moveTo>
                  <a:pt x="777748" y="30861"/>
                </a:moveTo>
                <a:lnTo>
                  <a:pt x="764921" y="36195"/>
                </a:lnTo>
                <a:lnTo>
                  <a:pt x="763904" y="36829"/>
                </a:lnTo>
                <a:lnTo>
                  <a:pt x="763016" y="39624"/>
                </a:lnTo>
                <a:lnTo>
                  <a:pt x="763524" y="42290"/>
                </a:lnTo>
                <a:lnTo>
                  <a:pt x="764412" y="44831"/>
                </a:lnTo>
                <a:lnTo>
                  <a:pt x="767587" y="49784"/>
                </a:lnTo>
                <a:lnTo>
                  <a:pt x="770635" y="50419"/>
                </a:lnTo>
                <a:lnTo>
                  <a:pt x="783717" y="44958"/>
                </a:lnTo>
                <a:lnTo>
                  <a:pt x="806323" y="99187"/>
                </a:lnTo>
                <a:lnTo>
                  <a:pt x="808481" y="104521"/>
                </a:lnTo>
                <a:lnTo>
                  <a:pt x="810895" y="108965"/>
                </a:lnTo>
                <a:lnTo>
                  <a:pt x="813561" y="112522"/>
                </a:lnTo>
                <a:lnTo>
                  <a:pt x="816228" y="116077"/>
                </a:lnTo>
                <a:lnTo>
                  <a:pt x="819150" y="118618"/>
                </a:lnTo>
                <a:lnTo>
                  <a:pt x="822451" y="120269"/>
                </a:lnTo>
                <a:lnTo>
                  <a:pt x="825753" y="121920"/>
                </a:lnTo>
                <a:lnTo>
                  <a:pt x="829309" y="122682"/>
                </a:lnTo>
                <a:lnTo>
                  <a:pt x="833247" y="122554"/>
                </a:lnTo>
                <a:lnTo>
                  <a:pt x="837310" y="122427"/>
                </a:lnTo>
                <a:lnTo>
                  <a:pt x="841628" y="121285"/>
                </a:lnTo>
                <a:lnTo>
                  <a:pt x="846454" y="119252"/>
                </a:lnTo>
                <a:lnTo>
                  <a:pt x="849629" y="117856"/>
                </a:lnTo>
                <a:lnTo>
                  <a:pt x="852551" y="116204"/>
                </a:lnTo>
                <a:lnTo>
                  <a:pt x="855218" y="114426"/>
                </a:lnTo>
                <a:lnTo>
                  <a:pt x="858520" y="111633"/>
                </a:lnTo>
                <a:lnTo>
                  <a:pt x="860678" y="108203"/>
                </a:lnTo>
                <a:lnTo>
                  <a:pt x="860298" y="104648"/>
                </a:lnTo>
                <a:lnTo>
                  <a:pt x="858901" y="101091"/>
                </a:lnTo>
                <a:lnTo>
                  <a:pt x="857884" y="98806"/>
                </a:lnTo>
                <a:lnTo>
                  <a:pt x="854964" y="95631"/>
                </a:lnTo>
                <a:lnTo>
                  <a:pt x="852297" y="97027"/>
                </a:lnTo>
                <a:lnTo>
                  <a:pt x="849376" y="99695"/>
                </a:lnTo>
                <a:lnTo>
                  <a:pt x="846201" y="102108"/>
                </a:lnTo>
                <a:lnTo>
                  <a:pt x="843279" y="103504"/>
                </a:lnTo>
                <a:lnTo>
                  <a:pt x="838453" y="105537"/>
                </a:lnTo>
                <a:lnTo>
                  <a:pt x="834390" y="105410"/>
                </a:lnTo>
                <a:lnTo>
                  <a:pt x="831087" y="102870"/>
                </a:lnTo>
                <a:lnTo>
                  <a:pt x="827785" y="100457"/>
                </a:lnTo>
                <a:lnTo>
                  <a:pt x="824865" y="96012"/>
                </a:lnTo>
                <a:lnTo>
                  <a:pt x="822198" y="89662"/>
                </a:lnTo>
                <a:lnTo>
                  <a:pt x="800734" y="37846"/>
                </a:lnTo>
                <a:lnTo>
                  <a:pt x="824483" y="27939"/>
                </a:lnTo>
                <a:lnTo>
                  <a:pt x="826261" y="25273"/>
                </a:lnTo>
                <a:lnTo>
                  <a:pt x="826007" y="21971"/>
                </a:lnTo>
                <a:lnTo>
                  <a:pt x="823849" y="17145"/>
                </a:lnTo>
                <a:lnTo>
                  <a:pt x="821817" y="14350"/>
                </a:lnTo>
                <a:lnTo>
                  <a:pt x="818642" y="13843"/>
                </a:lnTo>
                <a:lnTo>
                  <a:pt x="794766" y="23749"/>
                </a:lnTo>
                <a:lnTo>
                  <a:pt x="785622" y="1650"/>
                </a:lnTo>
                <a:lnTo>
                  <a:pt x="785114" y="888"/>
                </a:lnTo>
                <a:lnTo>
                  <a:pt x="782066" y="0"/>
                </a:lnTo>
                <a:lnTo>
                  <a:pt x="778891" y="762"/>
                </a:lnTo>
                <a:lnTo>
                  <a:pt x="775716" y="2032"/>
                </a:lnTo>
                <a:lnTo>
                  <a:pt x="772668" y="3301"/>
                </a:lnTo>
                <a:lnTo>
                  <a:pt x="769366" y="5714"/>
                </a:lnTo>
                <a:lnTo>
                  <a:pt x="768603" y="8762"/>
                </a:lnTo>
                <a:lnTo>
                  <a:pt x="777748" y="30861"/>
                </a:lnTo>
                <a:close/>
              </a:path>
              <a:path w="860678" h="456946">
                <a:moveTo>
                  <a:pt x="348869" y="200278"/>
                </a:moveTo>
                <a:lnTo>
                  <a:pt x="351281" y="205739"/>
                </a:lnTo>
                <a:lnTo>
                  <a:pt x="353441" y="211200"/>
                </a:lnTo>
                <a:lnTo>
                  <a:pt x="356361" y="215519"/>
                </a:lnTo>
                <a:lnTo>
                  <a:pt x="359664" y="218694"/>
                </a:lnTo>
                <a:lnTo>
                  <a:pt x="363093" y="221869"/>
                </a:lnTo>
                <a:lnTo>
                  <a:pt x="366775" y="224282"/>
                </a:lnTo>
                <a:lnTo>
                  <a:pt x="370712" y="225933"/>
                </a:lnTo>
                <a:lnTo>
                  <a:pt x="374776" y="227711"/>
                </a:lnTo>
                <a:lnTo>
                  <a:pt x="378968" y="228853"/>
                </a:lnTo>
                <a:lnTo>
                  <a:pt x="383540" y="229488"/>
                </a:lnTo>
                <a:lnTo>
                  <a:pt x="387984" y="230124"/>
                </a:lnTo>
                <a:lnTo>
                  <a:pt x="392429" y="230504"/>
                </a:lnTo>
                <a:lnTo>
                  <a:pt x="396875" y="230759"/>
                </a:lnTo>
                <a:lnTo>
                  <a:pt x="405892" y="231012"/>
                </a:lnTo>
                <a:lnTo>
                  <a:pt x="410209" y="231266"/>
                </a:lnTo>
                <a:lnTo>
                  <a:pt x="414400" y="231394"/>
                </a:lnTo>
                <a:lnTo>
                  <a:pt x="418465" y="231901"/>
                </a:lnTo>
                <a:lnTo>
                  <a:pt x="422148" y="232790"/>
                </a:lnTo>
                <a:lnTo>
                  <a:pt x="425703" y="233679"/>
                </a:lnTo>
                <a:lnTo>
                  <a:pt x="429005" y="235076"/>
                </a:lnTo>
                <a:lnTo>
                  <a:pt x="431800" y="236982"/>
                </a:lnTo>
                <a:lnTo>
                  <a:pt x="434721" y="239013"/>
                </a:lnTo>
                <a:lnTo>
                  <a:pt x="436879" y="241808"/>
                </a:lnTo>
                <a:lnTo>
                  <a:pt x="438403" y="245618"/>
                </a:lnTo>
                <a:lnTo>
                  <a:pt x="439927" y="249174"/>
                </a:lnTo>
                <a:lnTo>
                  <a:pt x="440562" y="252475"/>
                </a:lnTo>
                <a:lnTo>
                  <a:pt x="440435" y="259079"/>
                </a:lnTo>
                <a:lnTo>
                  <a:pt x="439674" y="262127"/>
                </a:lnTo>
                <a:lnTo>
                  <a:pt x="438150" y="264922"/>
                </a:lnTo>
                <a:lnTo>
                  <a:pt x="436625" y="267843"/>
                </a:lnTo>
                <a:lnTo>
                  <a:pt x="434467" y="270383"/>
                </a:lnTo>
                <a:lnTo>
                  <a:pt x="431673" y="272796"/>
                </a:lnTo>
                <a:lnTo>
                  <a:pt x="428878" y="275082"/>
                </a:lnTo>
                <a:lnTo>
                  <a:pt x="425576" y="277113"/>
                </a:lnTo>
                <a:lnTo>
                  <a:pt x="421767" y="278764"/>
                </a:lnTo>
                <a:lnTo>
                  <a:pt x="416686" y="280797"/>
                </a:lnTo>
                <a:lnTo>
                  <a:pt x="411987" y="282066"/>
                </a:lnTo>
                <a:lnTo>
                  <a:pt x="407543" y="282575"/>
                </a:lnTo>
                <a:lnTo>
                  <a:pt x="403225" y="282956"/>
                </a:lnTo>
                <a:lnTo>
                  <a:pt x="399287" y="283083"/>
                </a:lnTo>
                <a:lnTo>
                  <a:pt x="395985" y="282828"/>
                </a:lnTo>
                <a:lnTo>
                  <a:pt x="392683" y="282575"/>
                </a:lnTo>
                <a:lnTo>
                  <a:pt x="389890" y="282194"/>
                </a:lnTo>
                <a:lnTo>
                  <a:pt x="387730" y="281813"/>
                </a:lnTo>
                <a:lnTo>
                  <a:pt x="383794" y="281304"/>
                </a:lnTo>
                <a:lnTo>
                  <a:pt x="381253" y="283083"/>
                </a:lnTo>
                <a:lnTo>
                  <a:pt x="381253" y="286003"/>
                </a:lnTo>
                <a:lnTo>
                  <a:pt x="382270" y="289433"/>
                </a:lnTo>
                <a:lnTo>
                  <a:pt x="383794" y="293115"/>
                </a:lnTo>
                <a:lnTo>
                  <a:pt x="386460" y="296925"/>
                </a:lnTo>
                <a:lnTo>
                  <a:pt x="389762" y="298703"/>
                </a:lnTo>
                <a:lnTo>
                  <a:pt x="394080" y="299465"/>
                </a:lnTo>
                <a:lnTo>
                  <a:pt x="396621" y="299720"/>
                </a:lnTo>
                <a:lnTo>
                  <a:pt x="406400" y="299593"/>
                </a:lnTo>
                <a:lnTo>
                  <a:pt x="410209" y="299085"/>
                </a:lnTo>
                <a:lnTo>
                  <a:pt x="414400" y="298196"/>
                </a:lnTo>
                <a:lnTo>
                  <a:pt x="418465" y="297434"/>
                </a:lnTo>
                <a:lnTo>
                  <a:pt x="422782" y="296037"/>
                </a:lnTo>
                <a:lnTo>
                  <a:pt x="427227" y="294259"/>
                </a:lnTo>
                <a:lnTo>
                  <a:pt x="433577" y="291591"/>
                </a:lnTo>
                <a:lnTo>
                  <a:pt x="439293" y="288163"/>
                </a:lnTo>
                <a:lnTo>
                  <a:pt x="443992" y="284225"/>
                </a:lnTo>
                <a:lnTo>
                  <a:pt x="448818" y="280162"/>
                </a:lnTo>
                <a:lnTo>
                  <a:pt x="452627" y="275589"/>
                </a:lnTo>
                <a:lnTo>
                  <a:pt x="455295" y="270510"/>
                </a:lnTo>
                <a:lnTo>
                  <a:pt x="457961" y="265429"/>
                </a:lnTo>
                <a:lnTo>
                  <a:pt x="459358" y="259969"/>
                </a:lnTo>
                <a:lnTo>
                  <a:pt x="459740" y="254126"/>
                </a:lnTo>
                <a:lnTo>
                  <a:pt x="459994" y="248285"/>
                </a:lnTo>
                <a:lnTo>
                  <a:pt x="458850" y="242188"/>
                </a:lnTo>
                <a:lnTo>
                  <a:pt x="456183" y="235965"/>
                </a:lnTo>
                <a:lnTo>
                  <a:pt x="454025" y="230632"/>
                </a:lnTo>
                <a:lnTo>
                  <a:pt x="451230" y="226440"/>
                </a:lnTo>
                <a:lnTo>
                  <a:pt x="447801" y="223265"/>
                </a:lnTo>
                <a:lnTo>
                  <a:pt x="444500" y="220090"/>
                </a:lnTo>
                <a:lnTo>
                  <a:pt x="440817" y="217677"/>
                </a:lnTo>
                <a:lnTo>
                  <a:pt x="436752" y="216026"/>
                </a:lnTo>
                <a:lnTo>
                  <a:pt x="432689" y="214375"/>
                </a:lnTo>
                <a:lnTo>
                  <a:pt x="428371" y="213233"/>
                </a:lnTo>
                <a:lnTo>
                  <a:pt x="423925" y="212725"/>
                </a:lnTo>
                <a:lnTo>
                  <a:pt x="419353" y="212089"/>
                </a:lnTo>
                <a:lnTo>
                  <a:pt x="414908" y="211709"/>
                </a:lnTo>
                <a:lnTo>
                  <a:pt x="410336" y="211582"/>
                </a:lnTo>
                <a:lnTo>
                  <a:pt x="405892" y="211454"/>
                </a:lnTo>
                <a:lnTo>
                  <a:pt x="401447" y="211200"/>
                </a:lnTo>
                <a:lnTo>
                  <a:pt x="397001" y="211074"/>
                </a:lnTo>
                <a:lnTo>
                  <a:pt x="392683" y="210820"/>
                </a:lnTo>
                <a:lnTo>
                  <a:pt x="388620" y="210312"/>
                </a:lnTo>
                <a:lnTo>
                  <a:pt x="384936" y="209423"/>
                </a:lnTo>
                <a:lnTo>
                  <a:pt x="381253" y="208534"/>
                </a:lnTo>
                <a:lnTo>
                  <a:pt x="377951" y="207137"/>
                </a:lnTo>
                <a:lnTo>
                  <a:pt x="375157" y="205104"/>
                </a:lnTo>
                <a:lnTo>
                  <a:pt x="372364" y="203200"/>
                </a:lnTo>
                <a:lnTo>
                  <a:pt x="370077" y="200406"/>
                </a:lnTo>
                <a:lnTo>
                  <a:pt x="368553" y="196596"/>
                </a:lnTo>
                <a:lnTo>
                  <a:pt x="367537" y="194056"/>
                </a:lnTo>
                <a:lnTo>
                  <a:pt x="367029" y="191515"/>
                </a:lnTo>
                <a:lnTo>
                  <a:pt x="366902" y="186182"/>
                </a:lnTo>
                <a:lnTo>
                  <a:pt x="368426" y="181356"/>
                </a:lnTo>
                <a:lnTo>
                  <a:pt x="371348" y="176657"/>
                </a:lnTo>
                <a:lnTo>
                  <a:pt x="375920" y="172338"/>
                </a:lnTo>
                <a:lnTo>
                  <a:pt x="378968" y="170561"/>
                </a:lnTo>
                <a:lnTo>
                  <a:pt x="382650" y="169037"/>
                </a:lnTo>
                <a:lnTo>
                  <a:pt x="386715" y="167386"/>
                </a:lnTo>
                <a:lnTo>
                  <a:pt x="390525" y="166370"/>
                </a:lnTo>
                <a:lnTo>
                  <a:pt x="394080" y="165988"/>
                </a:lnTo>
                <a:lnTo>
                  <a:pt x="397636" y="165608"/>
                </a:lnTo>
                <a:lnTo>
                  <a:pt x="400939" y="165608"/>
                </a:lnTo>
                <a:lnTo>
                  <a:pt x="403732" y="165862"/>
                </a:lnTo>
                <a:lnTo>
                  <a:pt x="406653" y="166115"/>
                </a:lnTo>
                <a:lnTo>
                  <a:pt x="409067" y="166370"/>
                </a:lnTo>
                <a:lnTo>
                  <a:pt x="413003" y="166877"/>
                </a:lnTo>
                <a:lnTo>
                  <a:pt x="416559" y="165100"/>
                </a:lnTo>
                <a:lnTo>
                  <a:pt x="416305" y="162178"/>
                </a:lnTo>
                <a:lnTo>
                  <a:pt x="415290" y="159003"/>
                </a:lnTo>
                <a:lnTo>
                  <a:pt x="413766" y="155448"/>
                </a:lnTo>
                <a:lnTo>
                  <a:pt x="411733" y="152146"/>
                </a:lnTo>
                <a:lnTo>
                  <a:pt x="409067" y="150368"/>
                </a:lnTo>
                <a:lnTo>
                  <a:pt x="406526" y="149733"/>
                </a:lnTo>
                <a:lnTo>
                  <a:pt x="403986" y="149478"/>
                </a:lnTo>
                <a:lnTo>
                  <a:pt x="398779" y="149351"/>
                </a:lnTo>
                <a:lnTo>
                  <a:pt x="395731" y="149606"/>
                </a:lnTo>
                <a:lnTo>
                  <a:pt x="392683" y="149860"/>
                </a:lnTo>
                <a:lnTo>
                  <a:pt x="389635" y="150368"/>
                </a:lnTo>
                <a:lnTo>
                  <a:pt x="386460" y="151002"/>
                </a:lnTo>
                <a:lnTo>
                  <a:pt x="383158" y="151764"/>
                </a:lnTo>
                <a:lnTo>
                  <a:pt x="380110" y="152781"/>
                </a:lnTo>
                <a:lnTo>
                  <a:pt x="377190" y="154050"/>
                </a:lnTo>
                <a:lnTo>
                  <a:pt x="371348" y="156463"/>
                </a:lnTo>
                <a:lnTo>
                  <a:pt x="366395" y="159385"/>
                </a:lnTo>
                <a:lnTo>
                  <a:pt x="362076" y="163068"/>
                </a:lnTo>
                <a:lnTo>
                  <a:pt x="357631" y="166624"/>
                </a:lnTo>
                <a:lnTo>
                  <a:pt x="354329" y="170687"/>
                </a:lnTo>
                <a:lnTo>
                  <a:pt x="351917" y="175133"/>
                </a:lnTo>
                <a:lnTo>
                  <a:pt x="349630" y="179577"/>
                </a:lnTo>
                <a:lnTo>
                  <a:pt x="348233" y="184403"/>
                </a:lnTo>
                <a:lnTo>
                  <a:pt x="348106" y="189611"/>
                </a:lnTo>
                <a:lnTo>
                  <a:pt x="347852" y="194818"/>
                </a:lnTo>
                <a:lnTo>
                  <a:pt x="348869" y="200278"/>
                </a:lnTo>
                <a:close/>
              </a:path>
              <a:path w="860678" h="456946">
                <a:moveTo>
                  <a:pt x="17779" y="447801"/>
                </a:moveTo>
                <a:lnTo>
                  <a:pt x="18923" y="450596"/>
                </a:lnTo>
                <a:lnTo>
                  <a:pt x="20320" y="453263"/>
                </a:lnTo>
                <a:lnTo>
                  <a:pt x="22732" y="455929"/>
                </a:lnTo>
                <a:lnTo>
                  <a:pt x="25273" y="456946"/>
                </a:lnTo>
                <a:lnTo>
                  <a:pt x="31496" y="456946"/>
                </a:lnTo>
                <a:lnTo>
                  <a:pt x="35178" y="456564"/>
                </a:lnTo>
                <a:lnTo>
                  <a:pt x="39243" y="455549"/>
                </a:lnTo>
                <a:lnTo>
                  <a:pt x="43179" y="454151"/>
                </a:lnTo>
                <a:lnTo>
                  <a:pt x="48768" y="451738"/>
                </a:lnTo>
                <a:lnTo>
                  <a:pt x="53212" y="448945"/>
                </a:lnTo>
                <a:lnTo>
                  <a:pt x="56260" y="445643"/>
                </a:lnTo>
                <a:lnTo>
                  <a:pt x="59435" y="442468"/>
                </a:lnTo>
                <a:lnTo>
                  <a:pt x="61468" y="438785"/>
                </a:lnTo>
                <a:lnTo>
                  <a:pt x="62483" y="434721"/>
                </a:lnTo>
                <a:lnTo>
                  <a:pt x="63626" y="430657"/>
                </a:lnTo>
                <a:lnTo>
                  <a:pt x="63626" y="426212"/>
                </a:lnTo>
                <a:lnTo>
                  <a:pt x="62737" y="421386"/>
                </a:lnTo>
                <a:lnTo>
                  <a:pt x="61975" y="416560"/>
                </a:lnTo>
                <a:lnTo>
                  <a:pt x="60325" y="411607"/>
                </a:lnTo>
                <a:lnTo>
                  <a:pt x="58166" y="406273"/>
                </a:lnTo>
                <a:lnTo>
                  <a:pt x="17652" y="309118"/>
                </a:lnTo>
                <a:lnTo>
                  <a:pt x="14097" y="307466"/>
                </a:lnTo>
                <a:lnTo>
                  <a:pt x="10541" y="308356"/>
                </a:lnTo>
                <a:lnTo>
                  <a:pt x="7493" y="309625"/>
                </a:lnTo>
                <a:lnTo>
                  <a:pt x="4445" y="311023"/>
                </a:lnTo>
                <a:lnTo>
                  <a:pt x="889" y="313309"/>
                </a:lnTo>
                <a:lnTo>
                  <a:pt x="0" y="316484"/>
                </a:lnTo>
                <a:lnTo>
                  <a:pt x="39750" y="411861"/>
                </a:lnTo>
                <a:lnTo>
                  <a:pt x="41528" y="416306"/>
                </a:lnTo>
                <a:lnTo>
                  <a:pt x="42799" y="420115"/>
                </a:lnTo>
                <a:lnTo>
                  <a:pt x="43433" y="423163"/>
                </a:lnTo>
                <a:lnTo>
                  <a:pt x="44069" y="426085"/>
                </a:lnTo>
                <a:lnTo>
                  <a:pt x="44069" y="428625"/>
                </a:lnTo>
                <a:lnTo>
                  <a:pt x="43306" y="432688"/>
                </a:lnTo>
                <a:lnTo>
                  <a:pt x="40894" y="435610"/>
                </a:lnTo>
                <a:lnTo>
                  <a:pt x="37592" y="438023"/>
                </a:lnTo>
                <a:lnTo>
                  <a:pt x="33147" y="439927"/>
                </a:lnTo>
                <a:lnTo>
                  <a:pt x="29464" y="440563"/>
                </a:lnTo>
                <a:lnTo>
                  <a:pt x="26034" y="440689"/>
                </a:lnTo>
                <a:lnTo>
                  <a:pt x="23114" y="440436"/>
                </a:lnTo>
                <a:lnTo>
                  <a:pt x="19684" y="440054"/>
                </a:lnTo>
                <a:lnTo>
                  <a:pt x="16764" y="441578"/>
                </a:lnTo>
                <a:lnTo>
                  <a:pt x="16764" y="444500"/>
                </a:lnTo>
                <a:lnTo>
                  <a:pt x="17779" y="447801"/>
                </a:lnTo>
                <a:close/>
              </a:path>
              <a:path w="860678" h="456946">
                <a:moveTo>
                  <a:pt x="174371" y="394335"/>
                </a:moveTo>
                <a:lnTo>
                  <a:pt x="148335" y="331850"/>
                </a:lnTo>
                <a:lnTo>
                  <a:pt x="145923" y="326009"/>
                </a:lnTo>
                <a:lnTo>
                  <a:pt x="143255" y="321310"/>
                </a:lnTo>
                <a:lnTo>
                  <a:pt x="140080" y="317500"/>
                </a:lnTo>
                <a:lnTo>
                  <a:pt x="137032" y="313689"/>
                </a:lnTo>
                <a:lnTo>
                  <a:pt x="133350" y="310896"/>
                </a:lnTo>
                <a:lnTo>
                  <a:pt x="129285" y="309245"/>
                </a:lnTo>
                <a:lnTo>
                  <a:pt x="125222" y="307466"/>
                </a:lnTo>
                <a:lnTo>
                  <a:pt x="120523" y="306832"/>
                </a:lnTo>
                <a:lnTo>
                  <a:pt x="115189" y="307339"/>
                </a:lnTo>
                <a:lnTo>
                  <a:pt x="109854" y="307721"/>
                </a:lnTo>
                <a:lnTo>
                  <a:pt x="103885" y="309372"/>
                </a:lnTo>
                <a:lnTo>
                  <a:pt x="97281" y="312165"/>
                </a:lnTo>
                <a:lnTo>
                  <a:pt x="93599" y="313563"/>
                </a:lnTo>
                <a:lnTo>
                  <a:pt x="90297" y="315468"/>
                </a:lnTo>
                <a:lnTo>
                  <a:pt x="86995" y="317500"/>
                </a:lnTo>
                <a:lnTo>
                  <a:pt x="83820" y="319659"/>
                </a:lnTo>
                <a:lnTo>
                  <a:pt x="80899" y="321818"/>
                </a:lnTo>
                <a:lnTo>
                  <a:pt x="78358" y="323976"/>
                </a:lnTo>
                <a:lnTo>
                  <a:pt x="75819" y="326263"/>
                </a:lnTo>
                <a:lnTo>
                  <a:pt x="71881" y="330581"/>
                </a:lnTo>
                <a:lnTo>
                  <a:pt x="68960" y="334390"/>
                </a:lnTo>
                <a:lnTo>
                  <a:pt x="67691" y="338200"/>
                </a:lnTo>
                <a:lnTo>
                  <a:pt x="68452" y="341757"/>
                </a:lnTo>
                <a:lnTo>
                  <a:pt x="69596" y="344550"/>
                </a:lnTo>
                <a:lnTo>
                  <a:pt x="71627" y="347725"/>
                </a:lnTo>
                <a:lnTo>
                  <a:pt x="74295" y="348996"/>
                </a:lnTo>
                <a:lnTo>
                  <a:pt x="77216" y="347345"/>
                </a:lnTo>
                <a:lnTo>
                  <a:pt x="79755" y="343915"/>
                </a:lnTo>
                <a:lnTo>
                  <a:pt x="83439" y="339725"/>
                </a:lnTo>
                <a:lnTo>
                  <a:pt x="87883" y="335152"/>
                </a:lnTo>
                <a:lnTo>
                  <a:pt x="90804" y="332739"/>
                </a:lnTo>
                <a:lnTo>
                  <a:pt x="93725" y="330326"/>
                </a:lnTo>
                <a:lnTo>
                  <a:pt x="97281" y="328295"/>
                </a:lnTo>
                <a:lnTo>
                  <a:pt x="101473" y="326516"/>
                </a:lnTo>
                <a:lnTo>
                  <a:pt x="105409" y="324993"/>
                </a:lnTo>
                <a:lnTo>
                  <a:pt x="108839" y="323976"/>
                </a:lnTo>
                <a:lnTo>
                  <a:pt x="111886" y="323850"/>
                </a:lnTo>
                <a:lnTo>
                  <a:pt x="114934" y="323596"/>
                </a:lnTo>
                <a:lnTo>
                  <a:pt x="117728" y="324103"/>
                </a:lnTo>
                <a:lnTo>
                  <a:pt x="120142" y="325247"/>
                </a:lnTo>
                <a:lnTo>
                  <a:pt x="124841" y="328168"/>
                </a:lnTo>
                <a:lnTo>
                  <a:pt x="128524" y="332994"/>
                </a:lnTo>
                <a:lnTo>
                  <a:pt x="130301" y="336041"/>
                </a:lnTo>
                <a:lnTo>
                  <a:pt x="131825" y="339598"/>
                </a:lnTo>
                <a:lnTo>
                  <a:pt x="134747" y="346837"/>
                </a:lnTo>
                <a:lnTo>
                  <a:pt x="122047" y="352044"/>
                </a:lnTo>
                <a:lnTo>
                  <a:pt x="114807" y="355091"/>
                </a:lnTo>
                <a:lnTo>
                  <a:pt x="108584" y="358394"/>
                </a:lnTo>
                <a:lnTo>
                  <a:pt x="103377" y="362076"/>
                </a:lnTo>
                <a:lnTo>
                  <a:pt x="103758" y="388620"/>
                </a:lnTo>
                <a:lnTo>
                  <a:pt x="103885" y="386079"/>
                </a:lnTo>
                <a:lnTo>
                  <a:pt x="104140" y="383413"/>
                </a:lnTo>
                <a:lnTo>
                  <a:pt x="106552" y="378460"/>
                </a:lnTo>
                <a:lnTo>
                  <a:pt x="110617" y="373507"/>
                </a:lnTo>
                <a:lnTo>
                  <a:pt x="113665" y="371348"/>
                </a:lnTo>
                <a:lnTo>
                  <a:pt x="116840" y="369062"/>
                </a:lnTo>
                <a:lnTo>
                  <a:pt x="120650" y="367029"/>
                </a:lnTo>
                <a:lnTo>
                  <a:pt x="125349" y="365125"/>
                </a:lnTo>
                <a:lnTo>
                  <a:pt x="139826" y="359028"/>
                </a:lnTo>
                <a:lnTo>
                  <a:pt x="148081" y="378713"/>
                </a:lnTo>
                <a:lnTo>
                  <a:pt x="145796" y="385190"/>
                </a:lnTo>
                <a:lnTo>
                  <a:pt x="143255" y="390271"/>
                </a:lnTo>
                <a:lnTo>
                  <a:pt x="140461" y="394081"/>
                </a:lnTo>
                <a:lnTo>
                  <a:pt x="137541" y="398018"/>
                </a:lnTo>
                <a:lnTo>
                  <a:pt x="133857" y="400812"/>
                </a:lnTo>
                <a:lnTo>
                  <a:pt x="129412" y="402716"/>
                </a:lnTo>
                <a:lnTo>
                  <a:pt x="123951" y="405002"/>
                </a:lnTo>
                <a:lnTo>
                  <a:pt x="118999" y="405384"/>
                </a:lnTo>
                <a:lnTo>
                  <a:pt x="114807" y="403733"/>
                </a:lnTo>
                <a:lnTo>
                  <a:pt x="110617" y="402209"/>
                </a:lnTo>
                <a:lnTo>
                  <a:pt x="107442" y="399034"/>
                </a:lnTo>
                <a:lnTo>
                  <a:pt x="105409" y="394208"/>
                </a:lnTo>
                <a:lnTo>
                  <a:pt x="105791" y="419353"/>
                </a:lnTo>
                <a:lnTo>
                  <a:pt x="109600" y="420624"/>
                </a:lnTo>
                <a:lnTo>
                  <a:pt x="113792" y="421132"/>
                </a:lnTo>
                <a:lnTo>
                  <a:pt x="118236" y="420750"/>
                </a:lnTo>
                <a:lnTo>
                  <a:pt x="122681" y="420370"/>
                </a:lnTo>
                <a:lnTo>
                  <a:pt x="127380" y="419100"/>
                </a:lnTo>
                <a:lnTo>
                  <a:pt x="132333" y="417068"/>
                </a:lnTo>
                <a:lnTo>
                  <a:pt x="137795" y="414782"/>
                </a:lnTo>
                <a:lnTo>
                  <a:pt x="142621" y="411352"/>
                </a:lnTo>
                <a:lnTo>
                  <a:pt x="146557" y="406908"/>
                </a:lnTo>
                <a:lnTo>
                  <a:pt x="150622" y="402463"/>
                </a:lnTo>
                <a:lnTo>
                  <a:pt x="153670" y="397128"/>
                </a:lnTo>
                <a:lnTo>
                  <a:pt x="155955" y="391160"/>
                </a:lnTo>
                <a:lnTo>
                  <a:pt x="159766" y="400431"/>
                </a:lnTo>
                <a:lnTo>
                  <a:pt x="161290" y="401954"/>
                </a:lnTo>
                <a:lnTo>
                  <a:pt x="163956" y="401954"/>
                </a:lnTo>
                <a:lnTo>
                  <a:pt x="166624" y="401193"/>
                </a:lnTo>
                <a:lnTo>
                  <a:pt x="170306" y="399669"/>
                </a:lnTo>
                <a:lnTo>
                  <a:pt x="173990" y="397128"/>
                </a:lnTo>
                <a:lnTo>
                  <a:pt x="174371" y="394335"/>
                </a:lnTo>
                <a:close/>
              </a:path>
              <a:path w="860678" h="456946">
                <a:moveTo>
                  <a:pt x="88392" y="402336"/>
                </a:moveTo>
                <a:lnTo>
                  <a:pt x="90170" y="406781"/>
                </a:lnTo>
                <a:lnTo>
                  <a:pt x="92709" y="410463"/>
                </a:lnTo>
                <a:lnTo>
                  <a:pt x="95630" y="413258"/>
                </a:lnTo>
                <a:lnTo>
                  <a:pt x="98678" y="416178"/>
                </a:lnTo>
                <a:lnTo>
                  <a:pt x="102107" y="418211"/>
                </a:lnTo>
                <a:lnTo>
                  <a:pt x="105791" y="419353"/>
                </a:lnTo>
                <a:lnTo>
                  <a:pt x="105409" y="394208"/>
                </a:lnTo>
                <a:lnTo>
                  <a:pt x="104267" y="391413"/>
                </a:lnTo>
                <a:lnTo>
                  <a:pt x="103758" y="388620"/>
                </a:lnTo>
                <a:lnTo>
                  <a:pt x="103377" y="362076"/>
                </a:lnTo>
                <a:lnTo>
                  <a:pt x="98044" y="365760"/>
                </a:lnTo>
                <a:lnTo>
                  <a:pt x="93979" y="369697"/>
                </a:lnTo>
                <a:lnTo>
                  <a:pt x="91058" y="373888"/>
                </a:lnTo>
                <a:lnTo>
                  <a:pt x="88137" y="378078"/>
                </a:lnTo>
                <a:lnTo>
                  <a:pt x="86359" y="382650"/>
                </a:lnTo>
                <a:lnTo>
                  <a:pt x="85851" y="387350"/>
                </a:lnTo>
                <a:lnTo>
                  <a:pt x="85344" y="392049"/>
                </a:lnTo>
                <a:lnTo>
                  <a:pt x="86232" y="397001"/>
                </a:lnTo>
                <a:lnTo>
                  <a:pt x="88392" y="402336"/>
                </a:lnTo>
                <a:close/>
              </a:path>
              <a:path w="860678" h="456946">
                <a:moveTo>
                  <a:pt x="155194" y="289813"/>
                </a:moveTo>
                <a:lnTo>
                  <a:pt x="151765" y="292862"/>
                </a:lnTo>
                <a:lnTo>
                  <a:pt x="152526" y="295528"/>
                </a:lnTo>
                <a:lnTo>
                  <a:pt x="154812" y="298450"/>
                </a:lnTo>
                <a:lnTo>
                  <a:pt x="223139" y="373379"/>
                </a:lnTo>
                <a:lnTo>
                  <a:pt x="223647" y="373888"/>
                </a:lnTo>
                <a:lnTo>
                  <a:pt x="226441" y="375031"/>
                </a:lnTo>
                <a:lnTo>
                  <a:pt x="229616" y="374523"/>
                </a:lnTo>
                <a:lnTo>
                  <a:pt x="236220" y="372237"/>
                </a:lnTo>
                <a:lnTo>
                  <a:pt x="240029" y="370586"/>
                </a:lnTo>
                <a:lnTo>
                  <a:pt x="245872" y="366649"/>
                </a:lnTo>
                <a:lnTo>
                  <a:pt x="246379" y="363600"/>
                </a:lnTo>
                <a:lnTo>
                  <a:pt x="241300" y="262382"/>
                </a:lnTo>
                <a:lnTo>
                  <a:pt x="241046" y="260476"/>
                </a:lnTo>
                <a:lnTo>
                  <a:pt x="240283" y="257683"/>
                </a:lnTo>
                <a:lnTo>
                  <a:pt x="239775" y="256794"/>
                </a:lnTo>
                <a:lnTo>
                  <a:pt x="236981" y="255904"/>
                </a:lnTo>
                <a:lnTo>
                  <a:pt x="234060" y="256794"/>
                </a:lnTo>
                <a:lnTo>
                  <a:pt x="226695" y="260096"/>
                </a:lnTo>
                <a:lnTo>
                  <a:pt x="223139" y="265175"/>
                </a:lnTo>
                <a:lnTo>
                  <a:pt x="229107" y="352425"/>
                </a:lnTo>
                <a:lnTo>
                  <a:pt x="228346" y="352806"/>
                </a:lnTo>
                <a:lnTo>
                  <a:pt x="170433" y="287147"/>
                </a:lnTo>
                <a:lnTo>
                  <a:pt x="167767" y="285623"/>
                </a:lnTo>
                <a:lnTo>
                  <a:pt x="165226" y="285750"/>
                </a:lnTo>
                <a:lnTo>
                  <a:pt x="162686" y="286638"/>
                </a:lnTo>
                <a:lnTo>
                  <a:pt x="159130" y="288036"/>
                </a:lnTo>
                <a:lnTo>
                  <a:pt x="155194" y="289813"/>
                </a:lnTo>
                <a:close/>
              </a:path>
              <a:path w="860678" h="456946">
                <a:moveTo>
                  <a:pt x="365759" y="314578"/>
                </a:moveTo>
                <a:lnTo>
                  <a:pt x="339725" y="252095"/>
                </a:lnTo>
                <a:lnTo>
                  <a:pt x="337311" y="246379"/>
                </a:lnTo>
                <a:lnTo>
                  <a:pt x="334518" y="241553"/>
                </a:lnTo>
                <a:lnTo>
                  <a:pt x="331470" y="237744"/>
                </a:lnTo>
                <a:lnTo>
                  <a:pt x="328295" y="233934"/>
                </a:lnTo>
                <a:lnTo>
                  <a:pt x="324739" y="231266"/>
                </a:lnTo>
                <a:lnTo>
                  <a:pt x="320548" y="229488"/>
                </a:lnTo>
                <a:lnTo>
                  <a:pt x="316483" y="227837"/>
                </a:lnTo>
                <a:lnTo>
                  <a:pt x="311784" y="227202"/>
                </a:lnTo>
                <a:lnTo>
                  <a:pt x="306450" y="227584"/>
                </a:lnTo>
                <a:lnTo>
                  <a:pt x="301244" y="227964"/>
                </a:lnTo>
                <a:lnTo>
                  <a:pt x="295275" y="229615"/>
                </a:lnTo>
                <a:lnTo>
                  <a:pt x="288544" y="232410"/>
                </a:lnTo>
                <a:lnTo>
                  <a:pt x="284987" y="233934"/>
                </a:lnTo>
                <a:lnTo>
                  <a:pt x="281558" y="235712"/>
                </a:lnTo>
                <a:lnTo>
                  <a:pt x="278383" y="237744"/>
                </a:lnTo>
                <a:lnTo>
                  <a:pt x="275081" y="239902"/>
                </a:lnTo>
                <a:lnTo>
                  <a:pt x="272287" y="242062"/>
                </a:lnTo>
                <a:lnTo>
                  <a:pt x="269748" y="244348"/>
                </a:lnTo>
                <a:lnTo>
                  <a:pt x="267207" y="246507"/>
                </a:lnTo>
                <a:lnTo>
                  <a:pt x="263271" y="250825"/>
                </a:lnTo>
                <a:lnTo>
                  <a:pt x="260350" y="254762"/>
                </a:lnTo>
                <a:lnTo>
                  <a:pt x="258952" y="258445"/>
                </a:lnTo>
                <a:lnTo>
                  <a:pt x="259842" y="262127"/>
                </a:lnTo>
                <a:lnTo>
                  <a:pt x="260984" y="264795"/>
                </a:lnTo>
                <a:lnTo>
                  <a:pt x="262890" y="267970"/>
                </a:lnTo>
                <a:lnTo>
                  <a:pt x="265556" y="269239"/>
                </a:lnTo>
                <a:lnTo>
                  <a:pt x="268477" y="267588"/>
                </a:lnTo>
                <a:lnTo>
                  <a:pt x="271018" y="264160"/>
                </a:lnTo>
                <a:lnTo>
                  <a:pt x="274700" y="259969"/>
                </a:lnTo>
                <a:lnTo>
                  <a:pt x="279146" y="255397"/>
                </a:lnTo>
                <a:lnTo>
                  <a:pt x="282067" y="252984"/>
                </a:lnTo>
                <a:lnTo>
                  <a:pt x="284987" y="250698"/>
                </a:lnTo>
                <a:lnTo>
                  <a:pt x="288544" y="248538"/>
                </a:lnTo>
                <a:lnTo>
                  <a:pt x="292734" y="246887"/>
                </a:lnTo>
                <a:lnTo>
                  <a:pt x="296672" y="245237"/>
                </a:lnTo>
                <a:lnTo>
                  <a:pt x="300227" y="244348"/>
                </a:lnTo>
                <a:lnTo>
                  <a:pt x="303275" y="244094"/>
                </a:lnTo>
                <a:lnTo>
                  <a:pt x="306324" y="243966"/>
                </a:lnTo>
                <a:lnTo>
                  <a:pt x="308991" y="244348"/>
                </a:lnTo>
                <a:lnTo>
                  <a:pt x="311530" y="245490"/>
                </a:lnTo>
                <a:lnTo>
                  <a:pt x="316102" y="248412"/>
                </a:lnTo>
                <a:lnTo>
                  <a:pt x="319912" y="253237"/>
                </a:lnTo>
                <a:lnTo>
                  <a:pt x="321564" y="256286"/>
                </a:lnTo>
                <a:lnTo>
                  <a:pt x="323087" y="259841"/>
                </a:lnTo>
                <a:lnTo>
                  <a:pt x="326135" y="267081"/>
                </a:lnTo>
                <a:lnTo>
                  <a:pt x="313308" y="272414"/>
                </a:lnTo>
                <a:lnTo>
                  <a:pt x="306070" y="275336"/>
                </a:lnTo>
                <a:lnTo>
                  <a:pt x="299847" y="278764"/>
                </a:lnTo>
                <a:lnTo>
                  <a:pt x="294640" y="282448"/>
                </a:lnTo>
                <a:lnTo>
                  <a:pt x="289432" y="286131"/>
                </a:lnTo>
                <a:lnTo>
                  <a:pt x="285369" y="290068"/>
                </a:lnTo>
                <a:lnTo>
                  <a:pt x="282448" y="294259"/>
                </a:lnTo>
                <a:lnTo>
                  <a:pt x="279526" y="298450"/>
                </a:lnTo>
                <a:lnTo>
                  <a:pt x="277749" y="302895"/>
                </a:lnTo>
                <a:lnTo>
                  <a:pt x="277241" y="307594"/>
                </a:lnTo>
                <a:lnTo>
                  <a:pt x="276732" y="312420"/>
                </a:lnTo>
                <a:lnTo>
                  <a:pt x="277495" y="317373"/>
                </a:lnTo>
                <a:lnTo>
                  <a:pt x="279653" y="322579"/>
                </a:lnTo>
                <a:lnTo>
                  <a:pt x="281558" y="327025"/>
                </a:lnTo>
                <a:lnTo>
                  <a:pt x="283972" y="330708"/>
                </a:lnTo>
                <a:lnTo>
                  <a:pt x="287020" y="333501"/>
                </a:lnTo>
                <a:lnTo>
                  <a:pt x="289941" y="336423"/>
                </a:lnTo>
                <a:lnTo>
                  <a:pt x="293370" y="338454"/>
                </a:lnTo>
                <a:lnTo>
                  <a:pt x="297179" y="339725"/>
                </a:lnTo>
                <a:lnTo>
                  <a:pt x="296799" y="314451"/>
                </a:lnTo>
                <a:lnTo>
                  <a:pt x="295528" y="311658"/>
                </a:lnTo>
                <a:lnTo>
                  <a:pt x="295021" y="308990"/>
                </a:lnTo>
                <a:lnTo>
                  <a:pt x="295275" y="306324"/>
                </a:lnTo>
                <a:lnTo>
                  <a:pt x="296291" y="301244"/>
                </a:lnTo>
                <a:lnTo>
                  <a:pt x="297942" y="298703"/>
                </a:lnTo>
                <a:lnTo>
                  <a:pt x="301878" y="293877"/>
                </a:lnTo>
                <a:lnTo>
                  <a:pt x="305053" y="291591"/>
                </a:lnTo>
                <a:lnTo>
                  <a:pt x="308101" y="289433"/>
                </a:lnTo>
                <a:lnTo>
                  <a:pt x="312039" y="287274"/>
                </a:lnTo>
                <a:lnTo>
                  <a:pt x="316610" y="285369"/>
                </a:lnTo>
                <a:lnTo>
                  <a:pt x="331216" y="279273"/>
                </a:lnTo>
                <a:lnTo>
                  <a:pt x="339344" y="298958"/>
                </a:lnTo>
                <a:lnTo>
                  <a:pt x="337184" y="305435"/>
                </a:lnTo>
                <a:lnTo>
                  <a:pt x="337947" y="327151"/>
                </a:lnTo>
                <a:lnTo>
                  <a:pt x="341883" y="322707"/>
                </a:lnTo>
                <a:lnTo>
                  <a:pt x="345058" y="317500"/>
                </a:lnTo>
                <a:lnTo>
                  <a:pt x="347218" y="311403"/>
                </a:lnTo>
                <a:lnTo>
                  <a:pt x="351154" y="320675"/>
                </a:lnTo>
                <a:lnTo>
                  <a:pt x="351408" y="321563"/>
                </a:lnTo>
                <a:lnTo>
                  <a:pt x="354202" y="322452"/>
                </a:lnTo>
                <a:lnTo>
                  <a:pt x="357885" y="321563"/>
                </a:lnTo>
                <a:lnTo>
                  <a:pt x="361569" y="320039"/>
                </a:lnTo>
                <a:lnTo>
                  <a:pt x="365251" y="317500"/>
                </a:lnTo>
                <a:lnTo>
                  <a:pt x="365759" y="314578"/>
                </a:lnTo>
                <a:close/>
              </a:path>
              <a:path w="860678" h="456946">
                <a:moveTo>
                  <a:pt x="328929" y="318262"/>
                </a:moveTo>
                <a:lnTo>
                  <a:pt x="325247" y="321183"/>
                </a:lnTo>
                <a:lnTo>
                  <a:pt x="320675" y="322961"/>
                </a:lnTo>
                <a:lnTo>
                  <a:pt x="315214" y="325247"/>
                </a:lnTo>
                <a:lnTo>
                  <a:pt x="310387" y="325627"/>
                </a:lnTo>
                <a:lnTo>
                  <a:pt x="306070" y="324103"/>
                </a:lnTo>
                <a:lnTo>
                  <a:pt x="301878" y="322452"/>
                </a:lnTo>
                <a:lnTo>
                  <a:pt x="298703" y="319277"/>
                </a:lnTo>
                <a:lnTo>
                  <a:pt x="296799" y="314451"/>
                </a:lnTo>
                <a:lnTo>
                  <a:pt x="297179" y="339725"/>
                </a:lnTo>
                <a:lnTo>
                  <a:pt x="300990" y="340995"/>
                </a:lnTo>
                <a:lnTo>
                  <a:pt x="305053" y="341375"/>
                </a:lnTo>
                <a:lnTo>
                  <a:pt x="309499" y="340995"/>
                </a:lnTo>
                <a:lnTo>
                  <a:pt x="314071" y="340613"/>
                </a:lnTo>
                <a:lnTo>
                  <a:pt x="318770" y="339471"/>
                </a:lnTo>
                <a:lnTo>
                  <a:pt x="323596" y="337438"/>
                </a:lnTo>
                <a:lnTo>
                  <a:pt x="329183" y="335025"/>
                </a:lnTo>
                <a:lnTo>
                  <a:pt x="333882" y="331724"/>
                </a:lnTo>
                <a:lnTo>
                  <a:pt x="337947" y="327151"/>
                </a:lnTo>
                <a:lnTo>
                  <a:pt x="337184" y="305435"/>
                </a:lnTo>
                <a:lnTo>
                  <a:pt x="334645" y="310514"/>
                </a:lnTo>
                <a:lnTo>
                  <a:pt x="331724" y="314451"/>
                </a:lnTo>
                <a:lnTo>
                  <a:pt x="328929" y="318262"/>
                </a:lnTo>
                <a:close/>
              </a:path>
              <a:path w="860678" h="456946">
                <a:moveTo>
                  <a:pt x="486155" y="210185"/>
                </a:moveTo>
                <a:lnTo>
                  <a:pt x="483724" y="203685"/>
                </a:lnTo>
                <a:lnTo>
                  <a:pt x="480852" y="190941"/>
                </a:lnTo>
                <a:lnTo>
                  <a:pt x="481329" y="180086"/>
                </a:lnTo>
                <a:lnTo>
                  <a:pt x="483107" y="171958"/>
                </a:lnTo>
                <a:lnTo>
                  <a:pt x="488060" y="166243"/>
                </a:lnTo>
                <a:lnTo>
                  <a:pt x="496189" y="162813"/>
                </a:lnTo>
                <a:lnTo>
                  <a:pt x="500252" y="161162"/>
                </a:lnTo>
                <a:lnTo>
                  <a:pt x="503935" y="160274"/>
                </a:lnTo>
                <a:lnTo>
                  <a:pt x="513715" y="160274"/>
                </a:lnTo>
                <a:lnTo>
                  <a:pt x="516254" y="160782"/>
                </a:lnTo>
                <a:lnTo>
                  <a:pt x="518922" y="161416"/>
                </a:lnTo>
                <a:lnTo>
                  <a:pt x="522985" y="162433"/>
                </a:lnTo>
                <a:lnTo>
                  <a:pt x="526160" y="163068"/>
                </a:lnTo>
                <a:lnTo>
                  <a:pt x="528827" y="160147"/>
                </a:lnTo>
                <a:lnTo>
                  <a:pt x="528574" y="156845"/>
                </a:lnTo>
                <a:lnTo>
                  <a:pt x="527430" y="154177"/>
                </a:lnTo>
                <a:lnTo>
                  <a:pt x="525652" y="150368"/>
                </a:lnTo>
                <a:lnTo>
                  <a:pt x="522731" y="147320"/>
                </a:lnTo>
                <a:lnTo>
                  <a:pt x="519556" y="145923"/>
                </a:lnTo>
                <a:lnTo>
                  <a:pt x="515493" y="145034"/>
                </a:lnTo>
                <a:lnTo>
                  <a:pt x="510667" y="144525"/>
                </a:lnTo>
                <a:lnTo>
                  <a:pt x="505332" y="144652"/>
                </a:lnTo>
                <a:lnTo>
                  <a:pt x="502411" y="145034"/>
                </a:lnTo>
                <a:lnTo>
                  <a:pt x="499364" y="145669"/>
                </a:lnTo>
                <a:lnTo>
                  <a:pt x="496443" y="146303"/>
                </a:lnTo>
                <a:lnTo>
                  <a:pt x="493395" y="147193"/>
                </a:lnTo>
                <a:lnTo>
                  <a:pt x="490474" y="148336"/>
                </a:lnTo>
                <a:lnTo>
                  <a:pt x="484377" y="151002"/>
                </a:lnTo>
                <a:lnTo>
                  <a:pt x="479044" y="154304"/>
                </a:lnTo>
                <a:lnTo>
                  <a:pt x="474725" y="158496"/>
                </a:lnTo>
                <a:lnTo>
                  <a:pt x="470280" y="162813"/>
                </a:lnTo>
                <a:lnTo>
                  <a:pt x="466978" y="167766"/>
                </a:lnTo>
                <a:lnTo>
                  <a:pt x="464820" y="173609"/>
                </a:lnTo>
                <a:lnTo>
                  <a:pt x="462660" y="179324"/>
                </a:lnTo>
                <a:lnTo>
                  <a:pt x="461899" y="186054"/>
                </a:lnTo>
                <a:lnTo>
                  <a:pt x="462406" y="193548"/>
                </a:lnTo>
                <a:lnTo>
                  <a:pt x="462426" y="193828"/>
                </a:lnTo>
                <a:lnTo>
                  <a:pt x="464447" y="205530"/>
                </a:lnTo>
                <a:lnTo>
                  <a:pt x="468883" y="218439"/>
                </a:lnTo>
                <a:lnTo>
                  <a:pt x="472185" y="226440"/>
                </a:lnTo>
                <a:lnTo>
                  <a:pt x="476123" y="233172"/>
                </a:lnTo>
                <a:lnTo>
                  <a:pt x="480441" y="238633"/>
                </a:lnTo>
                <a:lnTo>
                  <a:pt x="484885" y="243966"/>
                </a:lnTo>
                <a:lnTo>
                  <a:pt x="489584" y="248031"/>
                </a:lnTo>
                <a:lnTo>
                  <a:pt x="494919" y="250825"/>
                </a:lnTo>
                <a:lnTo>
                  <a:pt x="500125" y="253619"/>
                </a:lnTo>
                <a:lnTo>
                  <a:pt x="505714" y="255015"/>
                </a:lnTo>
                <a:lnTo>
                  <a:pt x="511809" y="255143"/>
                </a:lnTo>
                <a:lnTo>
                  <a:pt x="517905" y="255143"/>
                </a:lnTo>
                <a:lnTo>
                  <a:pt x="524255" y="253746"/>
                </a:lnTo>
                <a:lnTo>
                  <a:pt x="530859" y="250951"/>
                </a:lnTo>
                <a:lnTo>
                  <a:pt x="534161" y="249682"/>
                </a:lnTo>
                <a:lnTo>
                  <a:pt x="537082" y="248031"/>
                </a:lnTo>
                <a:lnTo>
                  <a:pt x="539876" y="246125"/>
                </a:lnTo>
                <a:lnTo>
                  <a:pt x="542671" y="244348"/>
                </a:lnTo>
                <a:lnTo>
                  <a:pt x="547243" y="240284"/>
                </a:lnTo>
                <a:lnTo>
                  <a:pt x="551306" y="236093"/>
                </a:lnTo>
                <a:lnTo>
                  <a:pt x="554354" y="231775"/>
                </a:lnTo>
                <a:lnTo>
                  <a:pt x="555878" y="228981"/>
                </a:lnTo>
                <a:lnTo>
                  <a:pt x="556768" y="225171"/>
                </a:lnTo>
                <a:lnTo>
                  <a:pt x="556132" y="222123"/>
                </a:lnTo>
                <a:lnTo>
                  <a:pt x="554990" y="219075"/>
                </a:lnTo>
                <a:lnTo>
                  <a:pt x="554354" y="217677"/>
                </a:lnTo>
                <a:lnTo>
                  <a:pt x="552830" y="214629"/>
                </a:lnTo>
                <a:lnTo>
                  <a:pt x="549909" y="212216"/>
                </a:lnTo>
                <a:lnTo>
                  <a:pt x="547243" y="213868"/>
                </a:lnTo>
                <a:lnTo>
                  <a:pt x="545210" y="217424"/>
                </a:lnTo>
                <a:lnTo>
                  <a:pt x="542417" y="221996"/>
                </a:lnTo>
                <a:lnTo>
                  <a:pt x="538860" y="226822"/>
                </a:lnTo>
                <a:lnTo>
                  <a:pt x="534034" y="231648"/>
                </a:lnTo>
                <a:lnTo>
                  <a:pt x="530859" y="233807"/>
                </a:lnTo>
                <a:lnTo>
                  <a:pt x="526923" y="235331"/>
                </a:lnTo>
                <a:lnTo>
                  <a:pt x="522858" y="237109"/>
                </a:lnTo>
                <a:lnTo>
                  <a:pt x="518795" y="237871"/>
                </a:lnTo>
                <a:lnTo>
                  <a:pt x="514984" y="237744"/>
                </a:lnTo>
                <a:lnTo>
                  <a:pt x="511175" y="237616"/>
                </a:lnTo>
                <a:lnTo>
                  <a:pt x="507619" y="236474"/>
                </a:lnTo>
                <a:lnTo>
                  <a:pt x="504190" y="234314"/>
                </a:lnTo>
                <a:lnTo>
                  <a:pt x="500633" y="232283"/>
                </a:lnTo>
                <a:lnTo>
                  <a:pt x="497458" y="229235"/>
                </a:lnTo>
                <a:lnTo>
                  <a:pt x="494410" y="225171"/>
                </a:lnTo>
                <a:lnTo>
                  <a:pt x="491490" y="221107"/>
                </a:lnTo>
                <a:lnTo>
                  <a:pt x="488696" y="216153"/>
                </a:lnTo>
                <a:lnTo>
                  <a:pt x="486155" y="210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6277" y="358797"/>
            <a:ext cx="27612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Ce que per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881" y="358797"/>
            <a:ext cx="19973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42" y="1232662"/>
            <a:ext cx="10983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Ch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488" y="1232662"/>
            <a:ext cx="2927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268" y="1232662"/>
            <a:ext cx="10859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832" y="1232662"/>
            <a:ext cx="7988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3088" y="2228088"/>
            <a:ext cx="8065008" cy="120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49" marR="2474873">
              <a:lnSpc>
                <a:spcPts val="2039"/>
              </a:lnSpc>
              <a:spcBef>
                <a:spcPts val="455"/>
              </a:spcBef>
            </a:pP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er</a:t>
            </a:r>
            <a:r>
              <a:rPr sz="1800" b="1" spc="-2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l'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p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ar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en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ti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 </a:t>
            </a:r>
            <a:endParaRPr sz="1800">
              <a:latin typeface="Courier New"/>
              <a:cs typeface="Courier New"/>
            </a:endParaRPr>
          </a:p>
          <a:p>
            <a:pPr marL="92049" marR="2474873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x 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oc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en</a:t>
            </a:r>
            <a:r>
              <a:rPr sz="1800" b="1" spc="0" dirty="0" smtClean="0">
                <a:latin typeface="Courier New"/>
                <a:cs typeface="Courier New"/>
              </a:rPr>
              <a:t>t.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El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en</a:t>
            </a:r>
            <a:r>
              <a:rPr sz="1800" b="1" spc="0" dirty="0" smtClean="0">
                <a:latin typeface="Courier New"/>
                <a:cs typeface="Courier New"/>
              </a:rPr>
              <a:t>tB</a:t>
            </a:r>
            <a:r>
              <a:rPr sz="1800" b="1" spc="-14" dirty="0" smtClean="0">
                <a:latin typeface="Courier New"/>
                <a:cs typeface="Courier New"/>
              </a:rPr>
              <a:t>y</a:t>
            </a:r>
            <a:r>
              <a:rPr sz="1800" b="1" spc="0" dirty="0" smtClean="0">
                <a:latin typeface="Courier New"/>
                <a:cs typeface="Courier New"/>
              </a:rPr>
              <a:t>Id("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-9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")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di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8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c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x.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er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L 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eci</a:t>
            </a:r>
            <a:r>
              <a:rPr sz="1800" b="1" spc="-14" dirty="0" smtClean="0">
                <a:latin typeface="Courier New"/>
                <a:cs typeface="Courier New"/>
              </a:rPr>
              <a:t> es</a:t>
            </a:r>
            <a:r>
              <a:rPr sz="1800" b="1" spc="0" dirty="0" smtClean="0">
                <a:latin typeface="Courier New"/>
                <a:cs typeface="Courier New"/>
              </a:rPr>
              <a:t>t 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no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v</a:t>
            </a:r>
            <a:r>
              <a:rPr sz="1800" b="1" spc="-14" dirty="0" smtClean="0">
                <a:latin typeface="Courier New"/>
                <a:cs typeface="Courier New"/>
              </a:rPr>
              <a:t>ea</a:t>
            </a:r>
            <a:r>
              <a:rPr sz="1800" b="1" spc="0" dirty="0" smtClean="0">
                <a:latin typeface="Courier New"/>
                <a:cs typeface="Courier New"/>
              </a:rPr>
              <a:t>u 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u </a:t>
            </a:r>
            <a:r>
              <a:rPr sz="1800" b="1" spc="-14" dirty="0" smtClean="0">
                <a:latin typeface="Courier New"/>
                <a:cs typeface="Courier New"/>
              </a:rPr>
              <a:t>!</a:t>
            </a:r>
            <a:r>
              <a:rPr sz="1800" b="1" spc="0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1215</Words>
  <Application>Microsoft Office PowerPoint</Application>
  <PresentationFormat>Affichage à l'écran (4:3)</PresentationFormat>
  <Paragraphs>358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paps</cp:lastModifiedBy>
  <cp:revision>13</cp:revision>
  <dcterms:modified xsi:type="dcterms:W3CDTF">2016-10-30T11:56:34Z</dcterms:modified>
</cp:coreProperties>
</file>