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85800" y="2130552"/>
            <a:ext cx="7772400" cy="1470660"/>
          </a:xfrm>
          <a:custGeom>
            <a:avLst/>
            <a:gdLst/>
            <a:ahLst/>
            <a:cxnLst/>
            <a:rect l="l" t="t" r="r" b="b"/>
            <a:pathLst>
              <a:path w="7772400" h="1470660">
                <a:moveTo>
                  <a:pt x="0" y="1470660"/>
                </a:moveTo>
                <a:lnTo>
                  <a:pt x="7772400" y="1470660"/>
                </a:lnTo>
                <a:lnTo>
                  <a:pt x="7772400" y="0"/>
                </a:lnTo>
                <a:lnTo>
                  <a:pt x="0" y="0"/>
                </a:lnTo>
                <a:lnTo>
                  <a:pt x="0" y="14706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24025" y="3996308"/>
            <a:ext cx="230397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Mani</a:t>
            </a:r>
            <a:r>
              <a:rPr sz="4800" spc="-14" baseline="3413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ul</a:t>
            </a:r>
            <a:r>
              <a:rPr sz="4800" spc="-29" baseline="3413" dirty="0" smtClean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4800" spc="-9" baseline="3413" dirty="0" smtClean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8517" y="3996308"/>
            <a:ext cx="50268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6745" y="3996308"/>
            <a:ext cx="37472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la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8018" y="3996308"/>
            <a:ext cx="159181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39" baseline="3413" dirty="0" smtClean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tr</a:t>
            </a:r>
            <a:r>
              <a:rPr sz="4800" spc="-9" baseline="3413" dirty="0" smtClean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ctu</a:t>
            </a:r>
            <a:r>
              <a:rPr sz="4800" spc="-44" baseline="3413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5539" y="3996308"/>
            <a:ext cx="95409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2130552"/>
            <a:ext cx="7772400" cy="1470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2708109" marR="2708834" algn="ctr">
              <a:lnSpc>
                <a:spcPct val="101725"/>
              </a:lnSpc>
              <a:spcBef>
                <a:spcPts val="2080"/>
              </a:spcBef>
            </a:pP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J</a:t>
            </a:r>
            <a:r>
              <a:rPr sz="4400" spc="-69" dirty="0" smtClean="0">
                <a:solidFill>
                  <a:srgbClr val="333399"/>
                </a:solidFill>
                <a:latin typeface="Calibri"/>
                <a:cs typeface="Calibri"/>
              </a:rPr>
              <a:t>a</a:t>
            </a:r>
            <a:r>
              <a:rPr sz="4400" spc="-54" dirty="0" smtClean="0">
                <a:solidFill>
                  <a:srgbClr val="333399"/>
                </a:solidFill>
                <a:latin typeface="Calibri"/>
                <a:cs typeface="Calibri"/>
              </a:rPr>
              <a:t>v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aScri</a:t>
            </a:r>
            <a:r>
              <a:rPr sz="4400" spc="-19" dirty="0" smtClean="0">
                <a:solidFill>
                  <a:srgbClr val="333399"/>
                </a:solidFill>
                <a:latin typeface="Calibri"/>
                <a:cs typeface="Calibri"/>
              </a:rPr>
              <a:t>p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58365" y="6274340"/>
            <a:ext cx="885217" cy="496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6765587"/>
            <a:ext cx="9143999" cy="87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201382"/>
            <a:ext cx="9143999" cy="92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2297" y="1571017"/>
            <a:ext cx="7928042" cy="412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9727"/>
            <a:ext cx="9143999" cy="92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0"/>
                </a:moveTo>
                <a:lnTo>
                  <a:pt x="0" y="0"/>
                </a:ln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7854" y="358797"/>
            <a:ext cx="131333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HTML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43734" y="358797"/>
            <a:ext cx="330626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Document Object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70321" y="358797"/>
            <a:ext cx="126212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Model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52767" y="358797"/>
            <a:ext cx="144089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D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OM)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6419" y="1707470"/>
            <a:ext cx="1098073" cy="237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5"/>
              </a:lnSpc>
              <a:spcBef>
                <a:spcPts val="90"/>
              </a:spcBef>
            </a:pPr>
            <a:r>
              <a:rPr sz="1650" dirty="0" smtClean="0">
                <a:latin typeface="Arial"/>
                <a:cs typeface="Arial"/>
              </a:rPr>
              <a:t>Document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6729" y="2500274"/>
            <a:ext cx="1501770" cy="237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5"/>
              </a:lnSpc>
              <a:spcBef>
                <a:spcPts val="90"/>
              </a:spcBef>
            </a:pPr>
            <a:r>
              <a:rPr sz="1650" dirty="0" smtClean="0">
                <a:latin typeface="Arial"/>
                <a:cs typeface="Arial"/>
              </a:rPr>
              <a:t>Root</a:t>
            </a:r>
            <a:r>
              <a:rPr sz="1650" spc="194" dirty="0" smtClean="0">
                <a:latin typeface="Arial"/>
                <a:cs typeface="Arial"/>
              </a:rPr>
              <a:t> </a:t>
            </a:r>
            <a:r>
              <a:rPr sz="1650" spc="0" dirty="0" smtClean="0">
                <a:latin typeface="Arial"/>
                <a:cs typeface="Arial"/>
              </a:rPr>
              <a:t>element: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925" y="2710654"/>
            <a:ext cx="785543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sz="1850" dirty="0" smtClean="0">
                <a:latin typeface="Times New Roman"/>
                <a:cs typeface="Times New Roman"/>
              </a:rPr>
              <a:t>-chtrnl»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3819" y="3260635"/>
            <a:ext cx="931387" cy="877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3519" marR="458336" algn="ctr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745"/>
              </a:lnSpc>
              <a:spcBef>
                <a:spcPts val="87"/>
              </a:spcBef>
            </a:pPr>
            <a:r>
              <a:rPr sz="1650" dirty="0" smtClean="0">
                <a:latin typeface="Arial"/>
                <a:cs typeface="Arial"/>
              </a:rPr>
              <a:t>Element:</a:t>
            </a:r>
            <a:endParaRPr sz="1650">
              <a:latin typeface="Arial"/>
              <a:cs typeface="Arial"/>
            </a:endParaRPr>
          </a:p>
          <a:p>
            <a:pPr marL="13276" marR="68093" algn="ctr">
              <a:lnSpc>
                <a:spcPct val="95825"/>
              </a:lnSpc>
              <a:spcBef>
                <a:spcPts val="42"/>
              </a:spcBef>
            </a:pPr>
            <a:r>
              <a:rPr sz="1650" dirty="0" smtClean="0">
                <a:latin typeface="Arial"/>
                <a:cs typeface="Arial"/>
              </a:rPr>
              <a:t>&lt;body&gt;</a:t>
            </a:r>
            <a:endParaRPr sz="1650">
              <a:latin typeface="Arial"/>
              <a:cs typeface="Arial"/>
            </a:endParaRPr>
          </a:p>
          <a:p>
            <a:pPr marL="403519" marR="458336" algn="ctr">
              <a:lnSpc>
                <a:spcPct val="95825"/>
              </a:lnSpc>
              <a:spcBef>
                <a:spcPts val="695"/>
              </a:spcBef>
            </a:pPr>
            <a:r>
              <a:rPr sz="1050" spc="0" dirty="0" smtClean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7342" y="3400082"/>
            <a:ext cx="947294" cy="495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5"/>
              </a:lnSpc>
              <a:spcBef>
                <a:spcPts val="90"/>
              </a:spcBef>
            </a:pPr>
            <a:r>
              <a:rPr sz="1650" dirty="0" smtClean="0">
                <a:latin typeface="Arial"/>
                <a:cs typeface="Arial"/>
              </a:rPr>
              <a:t>Element:</a:t>
            </a:r>
            <a:endParaRPr sz="1650">
              <a:latin typeface="Arial"/>
              <a:cs typeface="Arial"/>
            </a:endParaRPr>
          </a:p>
          <a:p>
            <a:pPr marL="61338" marR="31813">
              <a:lnSpc>
                <a:spcPct val="95825"/>
              </a:lnSpc>
              <a:spcBef>
                <a:spcPts val="39"/>
              </a:spcBef>
            </a:pPr>
            <a:r>
              <a:rPr sz="1650" dirty="0" smtClean="0">
                <a:latin typeface="Arial"/>
                <a:cs typeface="Arial"/>
              </a:rPr>
              <a:t>&lt;head&gt;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7342" y="4270708"/>
            <a:ext cx="931387" cy="500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805"/>
              </a:lnSpc>
              <a:spcBef>
                <a:spcPts val="90"/>
              </a:spcBef>
            </a:pPr>
            <a:r>
              <a:rPr sz="1650" dirty="0" smtClean="0">
                <a:latin typeface="Arial"/>
                <a:cs typeface="Arial"/>
              </a:rPr>
              <a:t>Element:</a:t>
            </a:r>
            <a:endParaRPr sz="1650">
              <a:latin typeface="Arial"/>
              <a:cs typeface="Arial"/>
            </a:endParaRPr>
          </a:p>
          <a:p>
            <a:pPr marL="105688" marR="97276" algn="ctr">
              <a:lnSpc>
                <a:spcPct val="95825"/>
              </a:lnSpc>
              <a:spcBef>
                <a:spcPts val="79"/>
              </a:spcBef>
            </a:pPr>
            <a:r>
              <a:rPr sz="1650" dirty="0" smtClean="0">
                <a:latin typeface="Arial"/>
                <a:cs typeface="Arial"/>
              </a:rPr>
              <a:t>&lt;title&gt;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6104" y="4270708"/>
            <a:ext cx="1023800" cy="451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95"/>
              </a:lnSpc>
              <a:spcBef>
                <a:spcPts val="89"/>
              </a:spcBef>
            </a:pPr>
            <a:r>
              <a:rPr sz="1650" dirty="0" smtClean="0">
                <a:latin typeface="Arial"/>
                <a:cs typeface="Arial"/>
              </a:rPr>
              <a:t>Attribute:</a:t>
            </a:r>
            <a:endParaRPr sz="1650">
              <a:latin typeface="Arial"/>
              <a:cs typeface="Arial"/>
            </a:endParaRPr>
          </a:p>
          <a:p>
            <a:pPr marL="183510" marR="175097" algn="ctr">
              <a:lnSpc>
                <a:spcPts val="1695"/>
              </a:lnSpc>
            </a:pPr>
            <a:r>
              <a:rPr sz="550" spc="0" dirty="0" smtClean="0">
                <a:latin typeface="Times New Roman"/>
                <a:cs typeface="Times New Roman"/>
              </a:rPr>
              <a:t>'A  </a:t>
            </a:r>
            <a:r>
              <a:rPr sz="550" spc="44" dirty="0" smtClean="0">
                <a:latin typeface="Times New Roman"/>
                <a:cs typeface="Times New Roman"/>
              </a:rPr>
              <a:t> </a:t>
            </a:r>
            <a:r>
              <a:rPr sz="1650" spc="0" dirty="0" smtClean="0">
                <a:latin typeface="Arial"/>
                <a:cs typeface="Arial"/>
              </a:rPr>
              <a:t>hre</a:t>
            </a:r>
            <a:r>
              <a:rPr sz="1650" spc="-114" dirty="0" smtClean="0">
                <a:latin typeface="Arial"/>
                <a:cs typeface="Arial"/>
              </a:rPr>
              <a:t>f</a:t>
            </a:r>
            <a:r>
              <a:rPr sz="1650" spc="0" dirty="0" smtClean="0">
                <a:latin typeface="Arial"/>
                <a:cs typeface="Arial"/>
              </a:rPr>
              <a:t>..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7551" y="4270708"/>
            <a:ext cx="941115" cy="50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805"/>
              </a:lnSpc>
              <a:spcBef>
                <a:spcPts val="90"/>
              </a:spcBef>
            </a:pPr>
            <a:r>
              <a:rPr sz="1650" dirty="0" smtClean="0">
                <a:latin typeface="Arial"/>
                <a:cs typeface="Arial"/>
              </a:rPr>
              <a:t>Element:</a:t>
            </a:r>
            <a:endParaRPr sz="1650">
              <a:latin typeface="Arial"/>
              <a:cs typeface="Arial"/>
            </a:endParaRPr>
          </a:p>
          <a:p>
            <a:pPr marL="222420" marR="252919" algn="ctr">
              <a:lnSpc>
                <a:spcPct val="95825"/>
              </a:lnSpc>
              <a:spcBef>
                <a:spcPts val="119"/>
              </a:spcBef>
            </a:pPr>
            <a:r>
              <a:rPr sz="1650" dirty="0" smtClean="0">
                <a:latin typeface="Arial"/>
                <a:cs typeface="Arial"/>
              </a:rPr>
              <a:t>&lt;a&gt;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0359" y="4270708"/>
            <a:ext cx="936251" cy="500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805"/>
              </a:lnSpc>
              <a:spcBef>
                <a:spcPts val="90"/>
              </a:spcBef>
            </a:pPr>
            <a:r>
              <a:rPr sz="1650" dirty="0" smtClean="0">
                <a:latin typeface="Arial"/>
                <a:cs typeface="Arial"/>
              </a:rPr>
              <a:t>Element:</a:t>
            </a:r>
            <a:endParaRPr sz="1650">
              <a:latin typeface="Arial"/>
              <a:cs typeface="Arial"/>
            </a:endParaRPr>
          </a:p>
          <a:p>
            <a:pPr marL="159191" marR="184825" algn="ctr">
              <a:lnSpc>
                <a:spcPct val="95825"/>
              </a:lnSpc>
              <a:spcBef>
                <a:spcPts val="79"/>
              </a:spcBef>
            </a:pPr>
            <a:r>
              <a:rPr sz="1650" dirty="0" smtClean="0">
                <a:latin typeface="Arial"/>
                <a:cs typeface="Arial"/>
              </a:rPr>
              <a:t>&lt;hl&gt;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2568" y="4392499"/>
            <a:ext cx="332076" cy="189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0"/>
              </a:lnSpc>
              <a:spcBef>
                <a:spcPts val="71"/>
              </a:spcBef>
            </a:pPr>
            <a:r>
              <a:rPr sz="1300" spc="0" dirty="0" smtClean="0">
                <a:latin typeface="Arial"/>
                <a:cs typeface="Arial"/>
              </a:rPr>
              <a:t>-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704" y="5175380"/>
            <a:ext cx="980025" cy="466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2148" marR="199417" algn="ctr">
              <a:lnSpc>
                <a:spcPts val="1805"/>
              </a:lnSpc>
              <a:spcBef>
                <a:spcPts val="90"/>
              </a:spcBef>
            </a:pPr>
            <a:r>
              <a:rPr sz="1650" dirty="0" smtClean="0">
                <a:latin typeface="Arial"/>
                <a:cs typeface="Arial"/>
              </a:rPr>
              <a:t>Text: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ts val="1800"/>
              </a:lnSpc>
            </a:pPr>
            <a:r>
              <a:rPr sz="550" spc="0" dirty="0" smtClean="0">
                <a:latin typeface="Times New Roman"/>
                <a:cs typeface="Times New Roman"/>
              </a:rPr>
              <a:t>'A  </a:t>
            </a:r>
            <a:r>
              <a:rPr sz="550" spc="44" dirty="0" smtClean="0">
                <a:latin typeface="Times New Roman"/>
                <a:cs typeface="Times New Roman"/>
              </a:rPr>
              <a:t> </a:t>
            </a:r>
            <a:r>
              <a:rPr sz="1650" spc="0" dirty="0" smtClean="0">
                <a:latin typeface="Arial"/>
                <a:cs typeface="Arial"/>
              </a:rPr>
              <a:t>My</a:t>
            </a:r>
            <a:r>
              <a:rPr sz="1650" spc="194" dirty="0" smtClean="0">
                <a:latin typeface="Arial"/>
                <a:cs typeface="Arial"/>
              </a:rPr>
              <a:t> </a:t>
            </a:r>
            <a:r>
              <a:rPr sz="1650" spc="0" dirty="0" smtClean="0">
                <a:latin typeface="Arial"/>
                <a:cs typeface="Arial"/>
              </a:rPr>
              <a:t>title"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3776" y="5175380"/>
            <a:ext cx="927323" cy="468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693" marR="166170" algn="ctr">
              <a:lnSpc>
                <a:spcPts val="1805"/>
              </a:lnSpc>
              <a:spcBef>
                <a:spcPts val="90"/>
              </a:spcBef>
            </a:pPr>
            <a:r>
              <a:rPr sz="1650" dirty="0" smtClean="0">
                <a:latin typeface="Arial"/>
                <a:cs typeface="Arial"/>
              </a:rPr>
              <a:t>Text: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ts val="1820"/>
              </a:lnSpc>
              <a:spcBef>
                <a:spcPts val="0"/>
              </a:spcBef>
            </a:pPr>
            <a:r>
              <a:rPr sz="550" spc="0" dirty="0" smtClean="0">
                <a:latin typeface="Times New Roman"/>
                <a:cs typeface="Times New Roman"/>
              </a:rPr>
              <a:t>'A </a:t>
            </a:r>
            <a:r>
              <a:rPr sz="550" spc="107" dirty="0" smtClean="0">
                <a:latin typeface="Times New Roman"/>
                <a:cs typeface="Times New Roman"/>
              </a:rPr>
              <a:t> </a:t>
            </a:r>
            <a:r>
              <a:rPr sz="1700" spc="0" dirty="0" smtClean="0">
                <a:latin typeface="Times New Roman"/>
                <a:cs typeface="Times New Roman"/>
              </a:rPr>
              <a:t>My </a:t>
            </a:r>
            <a:r>
              <a:rPr sz="1700" spc="24" dirty="0" smtClean="0">
                <a:latin typeface="Times New Roman"/>
                <a:cs typeface="Times New Roman"/>
              </a:rPr>
              <a:t> </a:t>
            </a:r>
            <a:r>
              <a:rPr sz="1750" spc="0" dirty="0" smtClean="0">
                <a:latin typeface="Arial"/>
                <a:cs typeface="Arial"/>
              </a:rPr>
              <a:t>link"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5534" y="5175380"/>
            <a:ext cx="1354540" cy="466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3744" marR="452336" algn="ctr">
              <a:lnSpc>
                <a:spcPts val="1805"/>
              </a:lnSpc>
              <a:spcBef>
                <a:spcPts val="90"/>
              </a:spcBef>
            </a:pPr>
            <a:r>
              <a:rPr sz="1650" dirty="0" smtClean="0">
                <a:latin typeface="Arial"/>
                <a:cs typeface="Arial"/>
              </a:rPr>
              <a:t>Text: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ts val="1800"/>
              </a:lnSpc>
            </a:pPr>
            <a:r>
              <a:rPr sz="550" spc="0" dirty="0" smtClean="0">
                <a:latin typeface="Times New Roman"/>
                <a:cs typeface="Times New Roman"/>
              </a:rPr>
              <a:t>'A  </a:t>
            </a:r>
            <a:r>
              <a:rPr sz="550" spc="44" dirty="0" smtClean="0">
                <a:latin typeface="Times New Roman"/>
                <a:cs typeface="Times New Roman"/>
              </a:rPr>
              <a:t> </a:t>
            </a:r>
            <a:r>
              <a:rPr sz="1650" spc="0" dirty="0" smtClean="0">
                <a:latin typeface="Arial"/>
                <a:cs typeface="Arial"/>
              </a:rPr>
              <a:t>My </a:t>
            </a:r>
            <a:r>
              <a:rPr sz="1650" spc="-184" dirty="0" smtClean="0">
                <a:latin typeface="Arial"/>
                <a:cs typeface="Arial"/>
              </a:rPr>
              <a:t> </a:t>
            </a:r>
            <a:r>
              <a:rPr sz="1650" spc="0" dirty="0" smtClean="0">
                <a:latin typeface="Arial"/>
                <a:cs typeface="Arial"/>
              </a:rPr>
              <a:t>haader</a:t>
            </a:r>
            <a:r>
              <a:rPr sz="1650" spc="-225" dirty="0" smtClean="0">
                <a:latin typeface="Arial"/>
                <a:cs typeface="Arial"/>
              </a:rPr>
              <a:t> </a:t>
            </a:r>
            <a:r>
              <a:rPr sz="1650" spc="0" dirty="0" smtClean="0">
                <a:latin typeface="Arial"/>
                <a:cs typeface="Arial"/>
              </a:rPr>
              <a:t>"</a:t>
            </a:r>
            <a:endParaRPr sz="1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40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15986" y="6450845"/>
            <a:ext cx="964252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X</a:t>
            </a:r>
            <a:r>
              <a:rPr sz="12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av</a:t>
            </a:r>
            <a:r>
              <a:rPr sz="12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12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12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200" i="1" spc="25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10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2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anni</a:t>
            </a:r>
            <a:r>
              <a:rPr sz="12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12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6219" y="358797"/>
            <a:ext cx="7895930" cy="1204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7345" marR="272780" algn="ctr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HTML</a:t>
            </a:r>
            <a:r>
              <a:rPr sz="3600" i="1" spc="-5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Document Object Model (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D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OM)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Les docum</a:t>
            </a:r>
            <a:r>
              <a:rPr sz="2400" spc="4" dirty="0" smtClean="0">
                <a:latin typeface="Calibri"/>
                <a:cs typeface="Calibri"/>
              </a:rPr>
              <a:t>e</a:t>
            </a:r>
            <a:r>
              <a:rPr sz="2400" spc="-25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ts HTML so</a:t>
            </a:r>
            <a:r>
              <a:rPr sz="2400" spc="-29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 des arb</a:t>
            </a: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es, et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DOM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19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un m</a:t>
            </a:r>
            <a:r>
              <a:rPr sz="2400" spc="-14" dirty="0" smtClean="0">
                <a:latin typeface="Calibri"/>
                <a:cs typeface="Calibri"/>
              </a:rPr>
              <a:t>o</a:t>
            </a:r>
            <a:r>
              <a:rPr sz="2400" spc="-19" dirty="0" smtClean="0">
                <a:latin typeface="Calibri"/>
                <a:cs typeface="Calibri"/>
              </a:rPr>
              <a:t>y</a:t>
            </a:r>
            <a:r>
              <a:rPr sz="2400" spc="0" dirty="0" smtClean="0">
                <a:latin typeface="Calibri"/>
                <a:cs typeface="Calibri"/>
              </a:rPr>
              <a:t>en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6219" y="1598802"/>
            <a:ext cx="26533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pa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-19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ourir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et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modifier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6455" y="1598802"/>
            <a:ext cx="13246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c</a:t>
            </a:r>
            <a:r>
              <a:rPr sz="3600" spc="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arb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014" y="238509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219" y="2403475"/>
            <a:ext cx="26570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Des obj</a:t>
            </a:r>
            <a:r>
              <a:rPr sz="3600" spc="-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ts J</a:t>
            </a:r>
            <a:r>
              <a:rPr sz="3600" spc="-34" baseline="3413" dirty="0" smtClean="0">
                <a:latin typeface="Calibri"/>
                <a:cs typeface="Calibri"/>
              </a:rPr>
              <a:t>a</a:t>
            </a:r>
            <a:r>
              <a:rPr sz="3600" spc="-3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aS</a:t>
            </a:r>
            <a:r>
              <a:rPr sz="3600" spc="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ri</a:t>
            </a:r>
            <a:r>
              <a:rPr sz="3600" spc="-9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7674" y="2403475"/>
            <a:ext cx="3250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7714" y="2403475"/>
            <a:ext cx="6749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leu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8274" y="2403475"/>
            <a:ext cx="4364532" cy="2150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opri</a:t>
            </a:r>
            <a:r>
              <a:rPr sz="3600" spc="-9" baseline="3413" dirty="0" smtClean="0">
                <a:latin typeface="Calibri"/>
                <a:cs typeface="Calibri"/>
              </a:rPr>
              <a:t>é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és 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ep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és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-25" baseline="3413" dirty="0" smtClean="0">
                <a:latin typeface="Calibri"/>
                <a:cs typeface="Calibri"/>
              </a:rPr>
              <a:t>nt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19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 les nœuds</a:t>
            </a:r>
            <a:endParaRPr sz="2400">
              <a:latin typeface="Calibri"/>
              <a:cs typeface="Calibri"/>
            </a:endParaRPr>
          </a:p>
          <a:p>
            <a:pPr marL="600303" marR="45720">
              <a:lnSpc>
                <a:spcPct val="101725"/>
              </a:lnSpc>
              <a:spcBef>
                <a:spcPts val="227"/>
              </a:spcBef>
            </a:pPr>
            <a:r>
              <a:rPr sz="2000" spc="0" dirty="0" smtClean="0">
                <a:latin typeface="Calibri"/>
                <a:cs typeface="Calibri"/>
              </a:rPr>
              <a:t>le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-3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x</a:t>
            </a:r>
            <a:r>
              <a:rPr sz="2000" spc="-2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24" dirty="0" smtClean="0">
                <a:latin typeface="Calibri"/>
                <a:cs typeface="Calibri"/>
              </a:rPr>
              <a:t>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25" dirty="0" smtClean="0">
                <a:latin typeface="Calibri"/>
                <a:cs typeface="Calibri"/>
              </a:rPr>
              <a:t>nt</a:t>
            </a:r>
            <a:r>
              <a:rPr sz="2000" spc="0" dirty="0" smtClean="0">
                <a:latin typeface="Calibri"/>
                <a:cs typeface="Calibri"/>
              </a:rPr>
              <a:t>enu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dans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600303" marR="515233">
              <a:lnSpc>
                <a:spcPts val="2441"/>
              </a:lnSpc>
              <a:spcBef>
                <a:spcPts val="440"/>
              </a:spcBef>
            </a:pPr>
            <a:r>
              <a:rPr sz="2000" spc="0" dirty="0" smtClean="0">
                <a:latin typeface="Calibri"/>
                <a:cs typeface="Calibri"/>
              </a:rPr>
              <a:t>le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4" dirty="0" smtClean="0">
                <a:latin typeface="Calibri"/>
                <a:cs typeface="Calibri"/>
              </a:rPr>
              <a:t>y</a:t>
            </a:r>
            <a:r>
              <a:rPr sz="2000" spc="0" dirty="0" smtClean="0">
                <a:latin typeface="Calibri"/>
                <a:cs typeface="Calibri"/>
              </a:rPr>
              <a:t>pe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bali</a:t>
            </a:r>
            <a:r>
              <a:rPr sz="2000" spc="-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x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, d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-15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,…) </a:t>
            </a:r>
            <a:endParaRPr sz="2000">
              <a:latin typeface="Calibri"/>
              <a:cs typeface="Calibri"/>
            </a:endParaRPr>
          </a:p>
          <a:p>
            <a:pPr marL="600303" marR="515233">
              <a:lnSpc>
                <a:spcPts val="2441"/>
              </a:lnSpc>
              <a:spcBef>
                <a:spcPts val="439"/>
              </a:spcBef>
            </a:pPr>
            <a:r>
              <a:rPr sz="2000" spc="0" dirty="0" smtClean="0">
                <a:latin typeface="Calibri"/>
                <a:cs typeface="Calibri"/>
              </a:rPr>
              <a:t>le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4" dirty="0" smtClean="0">
                <a:latin typeface="Calibri"/>
                <a:cs typeface="Calibri"/>
              </a:rPr>
              <a:t>y</a:t>
            </a:r>
            <a:r>
              <a:rPr sz="2000" spc="0" dirty="0" smtClean="0">
                <a:latin typeface="Calibri"/>
                <a:cs typeface="Calibri"/>
              </a:rPr>
              <a:t>pe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du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nœ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d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ti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r) </a:t>
            </a:r>
            <a:endParaRPr sz="2000">
              <a:latin typeface="Calibri"/>
              <a:cs typeface="Calibri"/>
            </a:endParaRPr>
          </a:p>
          <a:p>
            <a:pPr marL="600303" marR="515233">
              <a:lnSpc>
                <a:spcPts val="2441"/>
              </a:lnSpc>
              <a:spcBef>
                <a:spcPts val="439"/>
              </a:spcBef>
            </a:pP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-14" dirty="0" smtClean="0">
                <a:latin typeface="Calibri"/>
                <a:cs typeface="Calibri"/>
              </a:rPr>
              <a:t>é</a:t>
            </a:r>
            <a:r>
              <a:rPr sz="2000" spc="-50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ence au nœud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pa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25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 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600303" marR="45720">
              <a:lnSpc>
                <a:spcPct val="101725"/>
              </a:lnSpc>
              <a:spcBef>
                <a:spcPts val="439"/>
              </a:spcBef>
            </a:pP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-29" dirty="0" smtClean="0">
                <a:latin typeface="Calibri"/>
                <a:cs typeface="Calibri"/>
              </a:rPr>
              <a:t>s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 nœ</a:t>
            </a:r>
            <a:r>
              <a:rPr sz="2000" spc="9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ds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n</a:t>
            </a:r>
            <a:r>
              <a:rPr sz="2000" spc="-34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519" y="2794404"/>
            <a:ext cx="205297" cy="2106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4"/>
              </a:spcBef>
            </a:pP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1F487C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3"/>
              </a:spcBef>
            </a:pPr>
            <a:r>
              <a:rPr sz="2000" spc="0" dirty="0" smtClean="0">
                <a:solidFill>
                  <a:srgbClr val="1F487C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56"/>
              </a:spcBef>
            </a:pPr>
            <a:r>
              <a:rPr sz="2000" spc="0" dirty="0" smtClean="0">
                <a:solidFill>
                  <a:srgbClr val="1F487C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031" y="2813617"/>
            <a:ext cx="2045099" cy="2780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864">
              <a:lnSpc>
                <a:spcPts val="2175"/>
              </a:lnSpc>
              <a:spcBef>
                <a:spcPts val="108"/>
              </a:spcBef>
            </a:pPr>
            <a:r>
              <a:rPr sz="3000" spc="-4" baseline="4413" dirty="0" smtClean="0">
                <a:solidFill>
                  <a:srgbClr val="C00000"/>
                </a:solidFill>
                <a:latin typeface="Courier New"/>
                <a:cs typeface="Courier New"/>
              </a:rPr>
              <a:t>x.innerHTML</a:t>
            </a:r>
            <a:endParaRPr sz="2000">
              <a:latin typeface="Courier New"/>
              <a:cs typeface="Courier New"/>
            </a:endParaRPr>
          </a:p>
          <a:p>
            <a:pPr marL="12700" marR="7404">
              <a:lnSpc>
                <a:spcPts val="2265"/>
              </a:lnSpc>
              <a:spcBef>
                <a:spcPts val="507"/>
              </a:spcBef>
            </a:pPr>
            <a:r>
              <a:rPr sz="2000" spc="0" dirty="0" smtClean="0">
                <a:solidFill>
                  <a:srgbClr val="C00000"/>
                </a:solidFill>
                <a:latin typeface="Courier New"/>
                <a:cs typeface="Courier New"/>
              </a:rPr>
              <a:t>x.nodeName </a:t>
            </a:r>
            <a:endParaRPr sz="2000">
              <a:latin typeface="Courier New"/>
              <a:cs typeface="Courier New"/>
            </a:endParaRPr>
          </a:p>
          <a:p>
            <a:pPr marL="12700" marR="7404">
              <a:lnSpc>
                <a:spcPts val="2265"/>
              </a:lnSpc>
              <a:spcBef>
                <a:spcPts val="609"/>
              </a:spcBef>
            </a:pPr>
            <a:r>
              <a:rPr sz="2000" spc="0" dirty="0" smtClean="0">
                <a:solidFill>
                  <a:srgbClr val="C00000"/>
                </a:solidFill>
                <a:latin typeface="Courier New"/>
                <a:cs typeface="Courier New"/>
              </a:rPr>
              <a:t>x.nodeType </a:t>
            </a:r>
            <a:endParaRPr sz="2000">
              <a:latin typeface="Courier New"/>
              <a:cs typeface="Courier New"/>
            </a:endParaRPr>
          </a:p>
          <a:p>
            <a:pPr marL="12700" marR="7404">
              <a:lnSpc>
                <a:spcPts val="2265"/>
              </a:lnSpc>
              <a:spcBef>
                <a:spcPts val="609"/>
              </a:spcBef>
            </a:pPr>
            <a:r>
              <a:rPr sz="2000" spc="-4" dirty="0" smtClean="0">
                <a:solidFill>
                  <a:srgbClr val="1F487C"/>
                </a:solidFill>
                <a:latin typeface="Courier New"/>
                <a:cs typeface="Courier New"/>
              </a:rPr>
              <a:t>x.parentNode </a:t>
            </a:r>
            <a:endParaRPr sz="2000">
              <a:latin typeface="Courier New"/>
              <a:cs typeface="Courier New"/>
            </a:endParaRPr>
          </a:p>
          <a:p>
            <a:pPr marL="12700" marR="7404">
              <a:lnSpc>
                <a:spcPts val="2265"/>
              </a:lnSpc>
              <a:spcBef>
                <a:spcPts val="609"/>
              </a:spcBef>
            </a:pPr>
            <a:r>
              <a:rPr sz="2000" spc="0" dirty="0" smtClean="0">
                <a:solidFill>
                  <a:srgbClr val="1F487C"/>
                </a:solidFill>
                <a:latin typeface="Courier New"/>
                <a:cs typeface="Courier New"/>
              </a:rPr>
              <a:t>x.childNodes </a:t>
            </a:r>
            <a:endParaRPr sz="2000">
              <a:latin typeface="Courier New"/>
              <a:cs typeface="Courier New"/>
            </a:endParaRPr>
          </a:p>
          <a:p>
            <a:pPr marL="12700" marR="7404">
              <a:lnSpc>
                <a:spcPts val="2265"/>
              </a:lnSpc>
              <a:spcBef>
                <a:spcPts val="609"/>
              </a:spcBef>
            </a:pPr>
            <a:r>
              <a:rPr sz="2000" spc="0" dirty="0" smtClean="0">
                <a:solidFill>
                  <a:srgbClr val="1F487C"/>
                </a:solidFill>
                <a:latin typeface="Courier New"/>
                <a:cs typeface="Courier New"/>
              </a:rPr>
              <a:t>x.firstChild,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789"/>
              </a:lnSpc>
              <a:spcBef>
                <a:spcPts val="698"/>
              </a:spcBef>
            </a:pPr>
            <a:r>
              <a:rPr sz="3000" spc="0" baseline="7356" dirty="0" smtClean="0">
                <a:solidFill>
                  <a:srgbClr val="1F487C"/>
                </a:solidFill>
                <a:latin typeface="Courier New"/>
                <a:cs typeface="Courier New"/>
              </a:rPr>
              <a:t>x.nextSibling</a:t>
            </a:r>
            <a:endParaRPr sz="2000">
              <a:latin typeface="Courier New"/>
              <a:cs typeface="Courier New"/>
            </a:endParaRPr>
          </a:p>
          <a:p>
            <a:pPr marL="12700" marR="37864">
              <a:lnSpc>
                <a:spcPct val="94401"/>
              </a:lnSpc>
              <a:spcBef>
                <a:spcPts val="548"/>
              </a:spcBef>
            </a:pPr>
            <a:r>
              <a:rPr sz="2000" spc="-4" dirty="0" smtClean="0">
                <a:solidFill>
                  <a:srgbClr val="1F487C"/>
                </a:solidFill>
                <a:latin typeface="Courier New"/>
                <a:cs typeface="Courier New"/>
              </a:rPr>
              <a:t>x.attributes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0936" y="4640228"/>
            <a:ext cx="47889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solidFill>
                  <a:srgbClr val="1F487C"/>
                </a:solidFill>
                <a:latin typeface="Courier New"/>
                <a:cs typeface="Courier New"/>
              </a:rPr>
              <a:t>x.lastChil</a:t>
            </a:r>
            <a:r>
              <a:rPr sz="3000" spc="-4" baseline="4413" dirty="0" smtClean="0">
                <a:solidFill>
                  <a:srgbClr val="1F487C"/>
                </a:solidFill>
                <a:latin typeface="Courier New"/>
                <a:cs typeface="Courier New"/>
              </a:rPr>
              <a:t>d</a:t>
            </a:r>
            <a:r>
              <a:rPr sz="3000" spc="0" baseline="4413" dirty="0" smtClean="0">
                <a:solidFill>
                  <a:srgbClr val="1F487C"/>
                </a:solidFill>
                <a:latin typeface="Courier New"/>
                <a:cs typeface="Courier New"/>
              </a:rPr>
              <a:t>, x.previousSiblin</a:t>
            </a:r>
            <a:r>
              <a:rPr sz="3000" spc="-4" baseline="4413" dirty="0" smtClean="0">
                <a:solidFill>
                  <a:srgbClr val="1F487C"/>
                </a:solidFill>
                <a:latin typeface="Courier New"/>
                <a:cs typeface="Courier New"/>
              </a:rPr>
              <a:t>g</a:t>
            </a:r>
            <a:r>
              <a:rPr sz="3000" spc="0" baseline="4413" dirty="0" smtClean="0">
                <a:solidFill>
                  <a:srgbClr val="1F487C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519" y="5294399"/>
            <a:ext cx="205297" cy="646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1F487C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4"/>
              </a:spcBef>
            </a:pPr>
            <a:r>
              <a:rPr sz="2000" spc="0" dirty="0" smtClean="0">
                <a:solidFill>
                  <a:srgbClr val="4F6128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5878" y="5309768"/>
            <a:ext cx="3274772" cy="646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-29" baseline="2730" dirty="0" smtClean="0">
                <a:latin typeface="Calibri"/>
                <a:cs typeface="Calibri"/>
              </a:rPr>
              <a:t>s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25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des </a:t>
            </a:r>
            <a:r>
              <a:rPr sz="3000" spc="-29" baseline="2730" dirty="0" smtClean="0">
                <a:latin typeface="Calibri"/>
                <a:cs typeface="Calibri"/>
              </a:rPr>
              <a:t>a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tr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buts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(</a:t>
            </a:r>
            <a:r>
              <a:rPr sz="3000" spc="4" baseline="2730" dirty="0" smtClean="0">
                <a:latin typeface="Calibri"/>
                <a:cs typeface="Calibri"/>
              </a:rPr>
              <a:t>c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4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-9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,…)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ct val="101725"/>
              </a:lnSpc>
              <a:spcBef>
                <a:spcPts val="333"/>
              </a:spcBef>
            </a:pPr>
            <a:r>
              <a:rPr sz="2000" spc="0" dirty="0" smtClean="0">
                <a:latin typeface="Calibri"/>
                <a:cs typeface="Calibri"/>
              </a:rPr>
              <a:t>c</a:t>
            </a:r>
            <a:r>
              <a:rPr sz="2000" spc="4" dirty="0" smtClean="0">
                <a:latin typeface="Calibri"/>
                <a:cs typeface="Calibri"/>
              </a:rPr>
              <a:t>h</a:t>
            </a:r>
            <a:r>
              <a:rPr sz="2000" spc="0" dirty="0" smtClean="0">
                <a:latin typeface="Calibri"/>
                <a:cs typeface="Calibri"/>
              </a:rPr>
              <a:t>ange</a:t>
            </a:r>
            <a:r>
              <a:rPr sz="2000" spc="-2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tyle de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144" dirty="0" smtClean="0">
                <a:latin typeface="Calibri"/>
                <a:cs typeface="Calibri"/>
              </a:rPr>
              <a:t>’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031" y="5679850"/>
            <a:ext cx="295964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solidFill>
                  <a:srgbClr val="4F6128"/>
                </a:solidFill>
                <a:latin typeface="Courier New"/>
                <a:cs typeface="Courier New"/>
              </a:rPr>
              <a:t>x.style.attributCSS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3829" y="1245235"/>
            <a:ext cx="0" cy="4710391"/>
          </a:xfrm>
          <a:custGeom>
            <a:avLst/>
            <a:gdLst/>
            <a:ahLst/>
            <a:cxnLst/>
            <a:rect l="l" t="t" r="r" b="b"/>
            <a:pathLst>
              <a:path h="4710391">
                <a:moveTo>
                  <a:pt x="0" y="0"/>
                </a:moveTo>
                <a:lnTo>
                  <a:pt x="0" y="47103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73326" y="1613027"/>
            <a:ext cx="5125339" cy="0"/>
          </a:xfrm>
          <a:custGeom>
            <a:avLst/>
            <a:gdLst/>
            <a:ahLst/>
            <a:cxnLst/>
            <a:rect l="l" t="t" r="r" b="b"/>
            <a:pathLst>
              <a:path w="5125339">
                <a:moveTo>
                  <a:pt x="0" y="0"/>
                </a:moveTo>
                <a:lnTo>
                  <a:pt x="51253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73326" y="1974341"/>
            <a:ext cx="5125339" cy="0"/>
          </a:xfrm>
          <a:custGeom>
            <a:avLst/>
            <a:gdLst/>
            <a:ahLst/>
            <a:cxnLst/>
            <a:rect l="l" t="t" r="r" b="b"/>
            <a:pathLst>
              <a:path w="5125339">
                <a:moveTo>
                  <a:pt x="0" y="0"/>
                </a:moveTo>
                <a:lnTo>
                  <a:pt x="51253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73326" y="2335657"/>
            <a:ext cx="5125339" cy="0"/>
          </a:xfrm>
          <a:custGeom>
            <a:avLst/>
            <a:gdLst/>
            <a:ahLst/>
            <a:cxnLst/>
            <a:rect l="l" t="t" r="r" b="b"/>
            <a:pathLst>
              <a:path w="5125339">
                <a:moveTo>
                  <a:pt x="0" y="0"/>
                </a:moveTo>
                <a:lnTo>
                  <a:pt x="51253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3326" y="2697099"/>
            <a:ext cx="5125339" cy="0"/>
          </a:xfrm>
          <a:custGeom>
            <a:avLst/>
            <a:gdLst/>
            <a:ahLst/>
            <a:cxnLst/>
            <a:rect l="l" t="t" r="r" b="b"/>
            <a:pathLst>
              <a:path w="5125339">
                <a:moveTo>
                  <a:pt x="0" y="0"/>
                </a:moveTo>
                <a:lnTo>
                  <a:pt x="51253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73326" y="3058414"/>
            <a:ext cx="5125339" cy="0"/>
          </a:xfrm>
          <a:custGeom>
            <a:avLst/>
            <a:gdLst/>
            <a:ahLst/>
            <a:cxnLst/>
            <a:rect l="l" t="t" r="r" b="b"/>
            <a:pathLst>
              <a:path w="5125339">
                <a:moveTo>
                  <a:pt x="0" y="0"/>
                </a:moveTo>
                <a:lnTo>
                  <a:pt x="51253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73326" y="3419729"/>
            <a:ext cx="5125339" cy="0"/>
          </a:xfrm>
          <a:custGeom>
            <a:avLst/>
            <a:gdLst/>
            <a:ahLst/>
            <a:cxnLst/>
            <a:rect l="l" t="t" r="r" b="b"/>
            <a:pathLst>
              <a:path w="5125339">
                <a:moveTo>
                  <a:pt x="0" y="0"/>
                </a:moveTo>
                <a:lnTo>
                  <a:pt x="51253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73326" y="3781171"/>
            <a:ext cx="5125339" cy="0"/>
          </a:xfrm>
          <a:custGeom>
            <a:avLst/>
            <a:gdLst/>
            <a:ahLst/>
            <a:cxnLst/>
            <a:rect l="l" t="t" r="r" b="b"/>
            <a:pathLst>
              <a:path w="5125339">
                <a:moveTo>
                  <a:pt x="0" y="0"/>
                </a:moveTo>
                <a:lnTo>
                  <a:pt x="51253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73326" y="4142486"/>
            <a:ext cx="5125339" cy="0"/>
          </a:xfrm>
          <a:custGeom>
            <a:avLst/>
            <a:gdLst/>
            <a:ahLst/>
            <a:cxnLst/>
            <a:rect l="l" t="t" r="r" b="b"/>
            <a:pathLst>
              <a:path w="5125339">
                <a:moveTo>
                  <a:pt x="0" y="0"/>
                </a:moveTo>
                <a:lnTo>
                  <a:pt x="51253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73326" y="4503801"/>
            <a:ext cx="5125339" cy="0"/>
          </a:xfrm>
          <a:custGeom>
            <a:avLst/>
            <a:gdLst/>
            <a:ahLst/>
            <a:cxnLst/>
            <a:rect l="l" t="t" r="r" b="b"/>
            <a:pathLst>
              <a:path w="5125339">
                <a:moveTo>
                  <a:pt x="0" y="0"/>
                </a:moveTo>
                <a:lnTo>
                  <a:pt x="51253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73326" y="4865243"/>
            <a:ext cx="5125339" cy="0"/>
          </a:xfrm>
          <a:custGeom>
            <a:avLst/>
            <a:gdLst/>
            <a:ahLst/>
            <a:cxnLst/>
            <a:rect l="l" t="t" r="r" b="b"/>
            <a:pathLst>
              <a:path w="5125339">
                <a:moveTo>
                  <a:pt x="0" y="0"/>
                </a:moveTo>
                <a:lnTo>
                  <a:pt x="51253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73326" y="5226558"/>
            <a:ext cx="5125339" cy="0"/>
          </a:xfrm>
          <a:custGeom>
            <a:avLst/>
            <a:gdLst/>
            <a:ahLst/>
            <a:cxnLst/>
            <a:rect l="l" t="t" r="r" b="b"/>
            <a:pathLst>
              <a:path w="5125339">
                <a:moveTo>
                  <a:pt x="0" y="0"/>
                </a:moveTo>
                <a:lnTo>
                  <a:pt x="51253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3326" y="5587873"/>
            <a:ext cx="5125339" cy="0"/>
          </a:xfrm>
          <a:custGeom>
            <a:avLst/>
            <a:gdLst/>
            <a:ahLst/>
            <a:cxnLst/>
            <a:rect l="l" t="t" r="r" b="b"/>
            <a:pathLst>
              <a:path w="5125339">
                <a:moveTo>
                  <a:pt x="0" y="0"/>
                </a:moveTo>
                <a:lnTo>
                  <a:pt x="51253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79676" y="1245235"/>
            <a:ext cx="0" cy="4710391"/>
          </a:xfrm>
          <a:custGeom>
            <a:avLst/>
            <a:gdLst/>
            <a:ahLst/>
            <a:cxnLst/>
            <a:rect l="l" t="t" r="r" b="b"/>
            <a:pathLst>
              <a:path h="4710391">
                <a:moveTo>
                  <a:pt x="0" y="0"/>
                </a:moveTo>
                <a:lnTo>
                  <a:pt x="0" y="47103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92315" y="1245235"/>
            <a:ext cx="0" cy="4710391"/>
          </a:xfrm>
          <a:custGeom>
            <a:avLst/>
            <a:gdLst/>
            <a:ahLst/>
            <a:cxnLst/>
            <a:rect l="l" t="t" r="r" b="b"/>
            <a:pathLst>
              <a:path h="4710391">
                <a:moveTo>
                  <a:pt x="0" y="0"/>
                </a:moveTo>
                <a:lnTo>
                  <a:pt x="0" y="47103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73326" y="1251585"/>
            <a:ext cx="5125339" cy="0"/>
          </a:xfrm>
          <a:custGeom>
            <a:avLst/>
            <a:gdLst/>
            <a:ahLst/>
            <a:cxnLst/>
            <a:rect l="l" t="t" r="r" b="b"/>
            <a:pathLst>
              <a:path w="5125339">
                <a:moveTo>
                  <a:pt x="0" y="0"/>
                </a:moveTo>
                <a:lnTo>
                  <a:pt x="51253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73326" y="5949276"/>
            <a:ext cx="5125339" cy="0"/>
          </a:xfrm>
          <a:custGeom>
            <a:avLst/>
            <a:gdLst/>
            <a:ahLst/>
            <a:cxnLst/>
            <a:rect l="l" t="t" r="r" b="b"/>
            <a:pathLst>
              <a:path w="5125339">
                <a:moveTo>
                  <a:pt x="0" y="0"/>
                </a:moveTo>
                <a:lnTo>
                  <a:pt x="51253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888617" y="358797"/>
            <a:ext cx="112725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-26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ypes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36189" y="358797"/>
            <a:ext cx="5255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82085" y="358797"/>
            <a:ext cx="12625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nœuds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64989" y="358797"/>
            <a:ext cx="245996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(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x.node</a:t>
            </a:r>
            <a:r>
              <a:rPr sz="3600" i="1" spc="-26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yp</a:t>
            </a:r>
            <a:r>
              <a:rPr sz="36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9676" y="1251585"/>
            <a:ext cx="1224153" cy="361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144">
              <a:lnSpc>
                <a:spcPct val="101725"/>
              </a:lnSpc>
              <a:spcBef>
                <a:spcPts val="310"/>
              </a:spcBef>
            </a:pPr>
            <a:r>
              <a:rPr sz="1800" b="1" spc="0" dirty="0" smtClean="0">
                <a:latin typeface="Calibri"/>
                <a:cs typeface="Calibri"/>
              </a:rPr>
              <a:t>n</a:t>
            </a:r>
            <a:r>
              <a:rPr sz="1800" b="1" spc="4" dirty="0" smtClean="0">
                <a:latin typeface="Calibri"/>
                <a:cs typeface="Calibri"/>
              </a:rPr>
              <a:t>o</a:t>
            </a:r>
            <a:r>
              <a:rPr sz="1800" b="1" spc="0" dirty="0" smtClean="0">
                <a:latin typeface="Calibri"/>
                <a:cs typeface="Calibri"/>
              </a:rPr>
              <a:t>d</a:t>
            </a:r>
            <a:r>
              <a:rPr sz="1800" b="1" spc="4" dirty="0" smtClean="0">
                <a:latin typeface="Calibri"/>
                <a:cs typeface="Calibri"/>
              </a:rPr>
              <a:t>e</a:t>
            </a:r>
            <a:r>
              <a:rPr sz="1800" b="1" spc="-64" dirty="0" smtClean="0">
                <a:latin typeface="Calibri"/>
                <a:cs typeface="Calibri"/>
              </a:rPr>
              <a:t>T</a:t>
            </a:r>
            <a:r>
              <a:rPr sz="1800" b="1" spc="0" dirty="0" smtClean="0">
                <a:latin typeface="Calibri"/>
                <a:cs typeface="Calibri"/>
              </a:rPr>
              <a:t>y</a:t>
            </a:r>
            <a:r>
              <a:rPr sz="1800" b="1" spc="-9" dirty="0" smtClean="0">
                <a:latin typeface="Calibri"/>
                <a:cs typeface="Calibri"/>
              </a:rPr>
              <a:t>p</a:t>
            </a:r>
            <a:r>
              <a:rPr sz="1800" b="1" spc="0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03829" y="1251585"/>
            <a:ext cx="3888486" cy="361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56">
              <a:lnSpc>
                <a:spcPct val="101725"/>
              </a:lnSpc>
              <a:spcBef>
                <a:spcPts val="310"/>
              </a:spcBef>
            </a:pPr>
            <a:r>
              <a:rPr sz="1800" b="1" spc="-4" dirty="0" smtClean="0">
                <a:latin typeface="Calibri"/>
                <a:cs typeface="Calibri"/>
              </a:rPr>
              <a:t>C</a:t>
            </a:r>
            <a:r>
              <a:rPr sz="1800" b="1" spc="0" dirty="0" smtClean="0">
                <a:latin typeface="Calibri"/>
                <a:cs typeface="Calibri"/>
              </a:rPr>
              <a:t>o</a:t>
            </a:r>
            <a:r>
              <a:rPr sz="1800" b="1" spc="4" dirty="0" smtClean="0">
                <a:latin typeface="Calibri"/>
                <a:cs typeface="Calibri"/>
              </a:rPr>
              <a:t>n</a:t>
            </a:r>
            <a:r>
              <a:rPr sz="1800" b="1" spc="-25" dirty="0" smtClean="0">
                <a:latin typeface="Calibri"/>
                <a:cs typeface="Calibri"/>
              </a:rPr>
              <a:t>s</a:t>
            </a:r>
            <a:r>
              <a:rPr sz="1800" b="1" spc="-9" dirty="0" smtClean="0">
                <a:latin typeface="Calibri"/>
                <a:cs typeface="Calibri"/>
              </a:rPr>
              <a:t>t</a:t>
            </a:r>
            <a:r>
              <a:rPr sz="1800" b="1" spc="0" dirty="0" smtClean="0">
                <a:latin typeface="Calibri"/>
                <a:cs typeface="Calibri"/>
              </a:rPr>
              <a:t>a</a:t>
            </a:r>
            <a:r>
              <a:rPr sz="1800" b="1" spc="-9" dirty="0" smtClean="0">
                <a:latin typeface="Calibri"/>
                <a:cs typeface="Calibri"/>
              </a:rPr>
              <a:t>n</a:t>
            </a:r>
            <a:r>
              <a:rPr sz="1800" b="1" spc="-25" dirty="0" smtClean="0">
                <a:latin typeface="Calibri"/>
                <a:cs typeface="Calibri"/>
              </a:rPr>
              <a:t>t</a:t>
            </a:r>
            <a:r>
              <a:rPr sz="1800" b="1" spc="0" dirty="0" smtClean="0">
                <a:latin typeface="Calibri"/>
                <a:cs typeface="Calibri"/>
              </a:rPr>
              <a:t>e</a:t>
            </a:r>
            <a:r>
              <a:rPr sz="1800" b="1" spc="-44" dirty="0" smtClean="0">
                <a:latin typeface="Calibri"/>
                <a:cs typeface="Calibri"/>
              </a:rPr>
              <a:t> </a:t>
            </a:r>
            <a:r>
              <a:rPr sz="1800" b="1" spc="0" dirty="0" smtClean="0">
                <a:latin typeface="Calibri"/>
                <a:cs typeface="Calibri"/>
              </a:rPr>
              <a:t>associée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79676" y="1613027"/>
            <a:ext cx="1224153" cy="361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4256" marR="524344" algn="ctr">
              <a:lnSpc>
                <a:spcPct val="101725"/>
              </a:lnSpc>
              <a:spcBef>
                <a:spcPts val="310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03829" y="1613027"/>
            <a:ext cx="3888486" cy="361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56">
              <a:lnSpc>
                <a:spcPct val="101725"/>
              </a:lnSpc>
              <a:spcBef>
                <a:spcPts val="310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ELE</a:t>
            </a:r>
            <a:r>
              <a:rPr sz="1800" spc="-9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ENT_NODE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9676" y="1974341"/>
            <a:ext cx="1224153" cy="36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4256" marR="524344" algn="ctr">
              <a:lnSpc>
                <a:spcPct val="101725"/>
              </a:lnSpc>
              <a:spcBef>
                <a:spcPts val="310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03829" y="1974341"/>
            <a:ext cx="3888486" cy="36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56">
              <a:lnSpc>
                <a:spcPct val="101725"/>
              </a:lnSpc>
              <a:spcBef>
                <a:spcPts val="310"/>
              </a:spcBef>
            </a:pPr>
            <a:r>
              <a:rPr sz="1800" spc="-139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19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spc="4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UT</a:t>
            </a:r>
            <a:r>
              <a:rPr sz="1800" spc="-9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_NODE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79676" y="2335657"/>
            <a:ext cx="1224153" cy="361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4256" marR="524344" algn="ctr">
              <a:lnSpc>
                <a:spcPct val="101725"/>
              </a:lnSpc>
              <a:spcBef>
                <a:spcPts val="315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3829" y="2335657"/>
            <a:ext cx="3888486" cy="361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56">
              <a:lnSpc>
                <a:spcPct val="101725"/>
              </a:lnSpc>
              <a:spcBef>
                <a:spcPts val="315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TEXT_NODE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79676" y="2697099"/>
            <a:ext cx="1224153" cy="361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4256" marR="524344" algn="ctr">
              <a:lnSpc>
                <a:spcPct val="101725"/>
              </a:lnSpc>
              <a:spcBef>
                <a:spcPts val="315"/>
              </a:spcBef>
            </a:pPr>
            <a:r>
              <a:rPr sz="1800" spc="0" dirty="0" smtClean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03829" y="2697099"/>
            <a:ext cx="3888486" cy="361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56">
              <a:lnSpc>
                <a:spcPct val="101725"/>
              </a:lnSpc>
              <a:spcBef>
                <a:spcPts val="315"/>
              </a:spcBef>
            </a:pPr>
            <a:r>
              <a:rPr sz="1800" spc="0" dirty="0" smtClean="0">
                <a:latin typeface="Calibri"/>
                <a:cs typeface="Calibri"/>
              </a:rPr>
              <a:t>C</a:t>
            </a:r>
            <a:r>
              <a:rPr sz="1800" spc="-29" dirty="0" smtClean="0">
                <a:latin typeface="Calibri"/>
                <a:cs typeface="Calibri"/>
              </a:rPr>
              <a:t>D</a:t>
            </a:r>
            <a:r>
              <a:rPr sz="1800" spc="-139" dirty="0" smtClean="0">
                <a:latin typeface="Calibri"/>
                <a:cs typeface="Calibri"/>
              </a:rPr>
              <a:t>A</a:t>
            </a:r>
            <a:r>
              <a:rPr sz="1800" spc="-144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A_</a:t>
            </a:r>
            <a:r>
              <a:rPr sz="1800" spc="4" dirty="0" smtClean="0">
                <a:latin typeface="Calibri"/>
                <a:cs typeface="Calibri"/>
              </a:rPr>
              <a:t>S</a:t>
            </a:r>
            <a:r>
              <a:rPr sz="1800" spc="-29" dirty="0" smtClean="0">
                <a:latin typeface="Calibri"/>
                <a:cs typeface="Calibri"/>
              </a:rPr>
              <a:t>E</a:t>
            </a:r>
            <a:r>
              <a:rPr sz="1800" spc="9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TION_NODE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79676" y="3058414"/>
            <a:ext cx="1224153" cy="361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4256" marR="524344" algn="ctr">
              <a:lnSpc>
                <a:spcPct val="101725"/>
              </a:lnSpc>
              <a:spcBef>
                <a:spcPts val="315"/>
              </a:spcBef>
            </a:pPr>
            <a:r>
              <a:rPr sz="1800" spc="0" dirty="0" smtClean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3829" y="3058414"/>
            <a:ext cx="3888486" cy="361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56">
              <a:lnSpc>
                <a:spcPct val="101725"/>
              </a:lnSpc>
              <a:spcBef>
                <a:spcPts val="315"/>
              </a:spcBef>
            </a:pPr>
            <a:r>
              <a:rPr sz="1800" spc="0" dirty="0" smtClean="0">
                <a:latin typeface="Calibri"/>
                <a:cs typeface="Calibri"/>
              </a:rPr>
              <a:t>ENTITY_REFE</a:t>
            </a:r>
            <a:r>
              <a:rPr sz="1800" spc="-14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ENCE_NODE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9676" y="3419729"/>
            <a:ext cx="1224153" cy="3614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4256" marR="524344" algn="ctr">
              <a:lnSpc>
                <a:spcPct val="101725"/>
              </a:lnSpc>
              <a:spcBef>
                <a:spcPts val="315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03829" y="3419729"/>
            <a:ext cx="3888486" cy="3614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56">
              <a:lnSpc>
                <a:spcPct val="101725"/>
              </a:lnSpc>
              <a:spcBef>
                <a:spcPts val="315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ENTITY_NODE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9676" y="3781171"/>
            <a:ext cx="1224153" cy="36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4256" marR="524344" algn="ctr">
              <a:lnSpc>
                <a:spcPct val="101725"/>
              </a:lnSpc>
              <a:spcBef>
                <a:spcPts val="315"/>
              </a:spcBef>
            </a:pPr>
            <a:r>
              <a:rPr sz="1800" spc="0" dirty="0" smtClean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3829" y="3781171"/>
            <a:ext cx="3888486" cy="36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56">
              <a:lnSpc>
                <a:spcPct val="101725"/>
              </a:lnSpc>
              <a:spcBef>
                <a:spcPts val="315"/>
              </a:spcBef>
            </a:pPr>
            <a:r>
              <a:rPr sz="1800" spc="-4" dirty="0" smtClean="0">
                <a:latin typeface="Calibri"/>
                <a:cs typeface="Calibri"/>
              </a:rPr>
              <a:t>P</a:t>
            </a:r>
            <a:r>
              <a:rPr sz="1800" spc="-1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OC</a:t>
            </a:r>
            <a:r>
              <a:rPr sz="1800" spc="-1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SSIN</a:t>
            </a:r>
            <a:r>
              <a:rPr sz="1800" spc="4" dirty="0" smtClean="0">
                <a:latin typeface="Calibri"/>
                <a:cs typeface="Calibri"/>
              </a:rPr>
              <a:t>G</a:t>
            </a:r>
            <a:r>
              <a:rPr sz="1800" spc="0" dirty="0" smtClean="0">
                <a:latin typeface="Calibri"/>
                <a:cs typeface="Calibri"/>
              </a:rPr>
              <a:t>_</a:t>
            </a:r>
            <a:r>
              <a:rPr sz="1800" spc="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-9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4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U</a:t>
            </a:r>
            <a:r>
              <a:rPr sz="1800" spc="9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TIO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_NODE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9676" y="4142486"/>
            <a:ext cx="1224153" cy="361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4256" marR="524344" algn="ctr">
              <a:lnSpc>
                <a:spcPct val="101725"/>
              </a:lnSpc>
              <a:spcBef>
                <a:spcPts val="315"/>
              </a:spcBef>
            </a:pPr>
            <a:r>
              <a:rPr sz="1800" spc="0" dirty="0" smtClean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3829" y="4142486"/>
            <a:ext cx="3888486" cy="361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56">
              <a:lnSpc>
                <a:spcPct val="101725"/>
              </a:lnSpc>
              <a:spcBef>
                <a:spcPts val="315"/>
              </a:spcBef>
            </a:pPr>
            <a:r>
              <a:rPr sz="1800" spc="-9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-4" dirty="0" smtClean="0">
                <a:latin typeface="Calibri"/>
                <a:cs typeface="Calibri"/>
              </a:rPr>
              <a:t>M</a:t>
            </a:r>
            <a:r>
              <a:rPr sz="1800" spc="0" dirty="0" smtClean="0">
                <a:latin typeface="Calibri"/>
                <a:cs typeface="Calibri"/>
              </a:rPr>
              <a:t>M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NT_</a:t>
            </a:r>
            <a:r>
              <a:rPr sz="1800" spc="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-9" dirty="0" smtClean="0">
                <a:latin typeface="Calibri"/>
                <a:cs typeface="Calibri"/>
              </a:rPr>
              <a:t>D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676" y="4503801"/>
            <a:ext cx="1224153" cy="3614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4256" marR="524344" algn="ctr">
              <a:lnSpc>
                <a:spcPct val="101725"/>
              </a:lnSpc>
              <a:spcBef>
                <a:spcPts val="315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3829" y="4503801"/>
            <a:ext cx="3888486" cy="3614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56">
              <a:lnSpc>
                <a:spcPct val="101725"/>
              </a:lnSpc>
              <a:spcBef>
                <a:spcPts val="315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spc="-9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CU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ENT_NODE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9676" y="4865243"/>
            <a:ext cx="1224153" cy="361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6344" marR="466546" algn="ctr">
              <a:lnSpc>
                <a:spcPct val="101725"/>
              </a:lnSpc>
              <a:spcBef>
                <a:spcPts val="320"/>
              </a:spcBef>
            </a:pPr>
            <a:r>
              <a:rPr sz="1800" spc="0" dirty="0" smtClean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3829" y="4865243"/>
            <a:ext cx="3888486" cy="361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56">
              <a:lnSpc>
                <a:spcPct val="101725"/>
              </a:lnSpc>
              <a:spcBef>
                <a:spcPts val="320"/>
              </a:spcBef>
            </a:pP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-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CU</a:t>
            </a:r>
            <a:r>
              <a:rPr sz="1800" spc="-4" dirty="0" smtClean="0">
                <a:latin typeface="Calibri"/>
                <a:cs typeface="Calibri"/>
              </a:rPr>
              <a:t>M</a:t>
            </a:r>
            <a:r>
              <a:rPr sz="1800" spc="0" dirty="0" smtClean="0">
                <a:latin typeface="Calibri"/>
                <a:cs typeface="Calibri"/>
              </a:rPr>
              <a:t>ENT_TY</a:t>
            </a:r>
            <a:r>
              <a:rPr sz="1800" spc="-4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E_NODE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676" y="5226558"/>
            <a:ext cx="1224153" cy="36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6344" marR="466546" algn="ctr">
              <a:lnSpc>
                <a:spcPct val="101725"/>
              </a:lnSpc>
              <a:spcBef>
                <a:spcPts val="320"/>
              </a:spcBef>
            </a:pPr>
            <a:r>
              <a:rPr sz="1800" spc="0" dirty="0" smtClean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3829" y="5226558"/>
            <a:ext cx="3888486" cy="36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56">
              <a:lnSpc>
                <a:spcPct val="101725"/>
              </a:lnSpc>
              <a:spcBef>
                <a:spcPts val="320"/>
              </a:spcBef>
            </a:pP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-9" dirty="0" smtClean="0">
                <a:latin typeface="Calibri"/>
                <a:cs typeface="Calibri"/>
              </a:rPr>
              <a:t>O</a:t>
            </a:r>
            <a:r>
              <a:rPr sz="1800" spc="0" dirty="0" smtClean="0">
                <a:latin typeface="Calibri"/>
                <a:cs typeface="Calibri"/>
              </a:rPr>
              <a:t>CU</a:t>
            </a:r>
            <a:r>
              <a:rPr sz="1800" spc="-4" dirty="0" smtClean="0">
                <a:latin typeface="Calibri"/>
                <a:cs typeface="Calibri"/>
              </a:rPr>
              <a:t>M</a:t>
            </a:r>
            <a:r>
              <a:rPr sz="1800" spc="0" dirty="0" smtClean="0">
                <a:latin typeface="Calibri"/>
                <a:cs typeface="Calibri"/>
              </a:rPr>
              <a:t>ENT_FR</a:t>
            </a:r>
            <a:r>
              <a:rPr sz="1800" spc="-14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GMENT_NODE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9676" y="5587873"/>
            <a:ext cx="1224153" cy="361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6344" marR="466546" algn="ctr">
              <a:lnSpc>
                <a:spcPct val="101725"/>
              </a:lnSpc>
              <a:spcBef>
                <a:spcPts val="320"/>
              </a:spcBef>
            </a:pPr>
            <a:r>
              <a:rPr sz="1800" spc="0" dirty="0" smtClean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03829" y="5587873"/>
            <a:ext cx="3888486" cy="361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56">
              <a:lnSpc>
                <a:spcPct val="101725"/>
              </a:lnSpc>
              <a:spcBef>
                <a:spcPts val="320"/>
              </a:spcBef>
            </a:pP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-50" dirty="0" smtClean="0">
                <a:latin typeface="Calibri"/>
                <a:cs typeface="Calibri"/>
              </a:rPr>
              <a:t>O</a:t>
            </a:r>
            <a:r>
              <a:rPr sz="1800" spc="-144" dirty="0" smtClean="0">
                <a:latin typeface="Calibri"/>
                <a:cs typeface="Calibri"/>
              </a:rPr>
              <a:t>T</a:t>
            </a:r>
            <a:r>
              <a:rPr sz="1800" spc="-13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TION_NODE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5927090" y="3144012"/>
            <a:ext cx="3052317" cy="2951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>
              <a:lnSpc>
                <a:spcPct val="94401"/>
              </a:lnSpc>
              <a:spcBef>
                <a:spcPts val="10000"/>
              </a:spcBef>
            </a:pPr>
            <a:r>
              <a:rPr sz="2000" spc="0" dirty="0" smtClean="0">
                <a:latin typeface="Courier New"/>
                <a:cs typeface="Courier New"/>
              </a:rPr>
              <a:t>");</a:t>
            </a:r>
            <a:endParaRPr sz="2000">
              <a:latin typeface="Courier New"/>
              <a:cs typeface="Courier New"/>
            </a:endParaRPr>
          </a:p>
          <a:p>
            <a:pPr marL="3820">
              <a:lnSpc>
                <a:spcPct val="101725"/>
              </a:lnSpc>
              <a:spcBef>
                <a:spcPts val="2799"/>
              </a:spcBef>
            </a:pP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01512" y="3144012"/>
            <a:ext cx="2977895" cy="2951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74898" y="358797"/>
            <a:ext cx="246090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HTML</a:t>
            </a:r>
            <a:r>
              <a:rPr sz="3600" i="1" spc="-5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DOM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219" y="1232662"/>
            <a:ext cx="22089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A</a:t>
            </a:r>
            <a:r>
              <a:rPr sz="3600" spc="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c</a:t>
            </a:r>
            <a:r>
              <a:rPr sz="3600" spc="4" baseline="3413" dirty="0" smtClean="0">
                <a:latin typeface="Calibri"/>
                <a:cs typeface="Calibri"/>
              </a:rPr>
              <a:t>è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r>
              <a:rPr sz="3600" spc="-2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aux nœuds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519" y="1624219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7031" y="1639570"/>
            <a:ext cx="6494296" cy="1198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52">
              <a:lnSpc>
                <a:spcPts val="2205"/>
              </a:lnSpc>
              <a:spcBef>
                <a:spcPts val="110"/>
              </a:spcBef>
            </a:pPr>
            <a:r>
              <a:rPr sz="3000" b="1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document.body</a:t>
            </a:r>
            <a:r>
              <a:rPr sz="3000" b="1" spc="-74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: </a:t>
            </a:r>
            <a:r>
              <a:rPr sz="3000" spc="-9" baseline="4096" dirty="0" smtClean="0">
                <a:latin typeface="Calibri"/>
                <a:cs typeface="Calibri"/>
              </a:rPr>
              <a:t>l</a:t>
            </a:r>
            <a:r>
              <a:rPr sz="3000" spc="0" baseline="4096" dirty="0" smtClean="0">
                <a:latin typeface="Calibri"/>
                <a:cs typeface="Calibri"/>
              </a:rPr>
              <a:t>e nœ</a:t>
            </a:r>
            <a:r>
              <a:rPr sz="3000" spc="9" baseline="4096" dirty="0" smtClean="0">
                <a:latin typeface="Calibri"/>
                <a:cs typeface="Calibri"/>
              </a:rPr>
              <a:t>u</a:t>
            </a:r>
            <a:r>
              <a:rPr sz="3000" spc="0" baseline="4096" dirty="0" smtClean="0">
                <a:latin typeface="Calibri"/>
                <a:cs typeface="Calibri"/>
              </a:rPr>
              <a:t>d</a:t>
            </a:r>
            <a:r>
              <a:rPr sz="3000" spc="-14" baseline="4096" dirty="0" smtClean="0">
                <a:latin typeface="Calibri"/>
                <a:cs typeface="Calibri"/>
              </a:rPr>
              <a:t> </a:t>
            </a:r>
            <a:r>
              <a:rPr sz="3000" spc="0" baseline="4413" dirty="0" smtClean="0">
                <a:latin typeface="Courier New"/>
                <a:cs typeface="Courier New"/>
              </a:rPr>
              <a:t>body</a:t>
            </a:r>
            <a:endParaRPr sz="2000">
              <a:latin typeface="Courier New"/>
              <a:cs typeface="Courier New"/>
            </a:endParaRPr>
          </a:p>
          <a:p>
            <a:pPr marL="12700" marR="38752">
              <a:lnSpc>
                <a:spcPts val="2400"/>
              </a:lnSpc>
              <a:spcBef>
                <a:spcPts val="9"/>
              </a:spcBef>
            </a:pPr>
            <a:r>
              <a:rPr sz="3000" spc="0" baseline="2730" dirty="0" smtClean="0">
                <a:latin typeface="Calibri"/>
                <a:cs typeface="Calibri"/>
              </a:rPr>
              <a:t>+ n</a:t>
            </a:r>
            <a:r>
              <a:rPr sz="3000" spc="-29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v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-29" baseline="2730" dirty="0" smtClean="0">
                <a:latin typeface="Calibri"/>
                <a:cs typeface="Calibri"/>
              </a:rPr>
              <a:t>g</a:t>
            </a:r>
            <a:r>
              <a:rPr sz="3000" spc="-25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tion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34" baseline="2730" dirty="0" smtClean="0">
                <a:latin typeface="Calibri"/>
                <a:cs typeface="Calibri"/>
              </a:rPr>
              <a:t>a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ec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0" baseline="2942" dirty="0" smtClean="0">
                <a:latin typeface="Courier New"/>
                <a:cs typeface="Courier New"/>
              </a:rPr>
              <a:t>parentNode</a:t>
            </a:r>
            <a:r>
              <a:rPr sz="3000" spc="0" baseline="2730" dirty="0" smtClean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12700" marR="38752">
              <a:lnSpc>
                <a:spcPts val="2400"/>
              </a:lnSpc>
            </a:pPr>
            <a:r>
              <a:rPr sz="3000" spc="0" baseline="2942" dirty="0" smtClean="0">
                <a:latin typeface="Courier New"/>
                <a:cs typeface="Courier New"/>
              </a:rPr>
              <a:t>childNodes</a:t>
            </a:r>
            <a:r>
              <a:rPr sz="3000" spc="0" baseline="2730" dirty="0" smtClean="0">
                <a:latin typeface="Calibri"/>
                <a:cs typeface="Calibri"/>
              </a:rPr>
              <a:t>, </a:t>
            </a:r>
            <a:r>
              <a:rPr sz="3000" spc="0" baseline="2942" dirty="0" smtClean="0">
                <a:latin typeface="Courier New"/>
                <a:cs typeface="Courier New"/>
              </a:rPr>
              <a:t>nex</a:t>
            </a:r>
            <a:r>
              <a:rPr sz="3000" spc="-4" baseline="2942" dirty="0" smtClean="0">
                <a:latin typeface="Courier New"/>
                <a:cs typeface="Courier New"/>
              </a:rPr>
              <a:t>t/</a:t>
            </a:r>
            <a:r>
              <a:rPr sz="3000" spc="0" baseline="2942" dirty="0" smtClean="0">
                <a:latin typeface="Courier New"/>
                <a:cs typeface="Courier New"/>
              </a:rPr>
              <a:t>previousSiblin</a:t>
            </a:r>
            <a:r>
              <a:rPr sz="3000" spc="-4" baseline="2942" dirty="0" smtClean="0">
                <a:latin typeface="Courier New"/>
                <a:cs typeface="Courier New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, </a:t>
            </a:r>
            <a:r>
              <a:rPr sz="3000" spc="-19" baseline="2730" dirty="0" smtClean="0">
                <a:latin typeface="Calibri"/>
                <a:cs typeface="Calibri"/>
              </a:rPr>
              <a:t>e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c.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sz="3000" spc="4" baseline="2730" dirty="0" smtClean="0">
                <a:latin typeface="Calibri"/>
                <a:cs typeface="Calibri"/>
              </a:rPr>
              <a:t>(</a:t>
            </a:r>
            <a:r>
              <a:rPr sz="3000" spc="0" baseline="2942" dirty="0" smtClean="0">
                <a:solidFill>
                  <a:srgbClr val="FF0000"/>
                </a:solidFill>
                <a:latin typeface="Courier New"/>
                <a:cs typeface="Courier New"/>
              </a:rPr>
              <a:t>document.documentElement</a:t>
            </a:r>
            <a:r>
              <a:rPr sz="3000" spc="-744" baseline="2942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do</a:t>
            </a:r>
            <a:r>
              <a:rPr sz="3000" spc="4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ne</a:t>
            </a:r>
            <a:r>
              <a:rPr sz="3000" spc="-2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la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acine </a:t>
            </a:r>
            <a:r>
              <a:rPr sz="3000" spc="0" baseline="2942" dirty="0" smtClean="0">
                <a:latin typeface="Courier New"/>
                <a:cs typeface="Courier New"/>
              </a:rPr>
              <a:t>&lt;html</a:t>
            </a:r>
            <a:r>
              <a:rPr sz="3000" spc="-4" baseline="2942" dirty="0" smtClean="0">
                <a:latin typeface="Courier New"/>
                <a:cs typeface="Courier New"/>
              </a:rPr>
              <a:t>&gt;</a:t>
            </a:r>
            <a:r>
              <a:rPr sz="3000" spc="0" baseline="2730" dirty="0" smtClean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519" y="3209433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031" y="3224784"/>
            <a:ext cx="4941158" cy="585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205"/>
              </a:lnSpc>
              <a:spcBef>
                <a:spcPts val="110"/>
              </a:spcBef>
            </a:pPr>
            <a:r>
              <a:rPr sz="3000" spc="-50" baseline="4096" dirty="0" smtClean="0">
                <a:latin typeface="Calibri"/>
                <a:cs typeface="Calibri"/>
              </a:rPr>
              <a:t>P</a:t>
            </a:r>
            <a:r>
              <a:rPr sz="3000" spc="0" baseline="4096" dirty="0" smtClean="0">
                <a:latin typeface="Calibri"/>
                <a:cs typeface="Calibri"/>
              </a:rPr>
              <a:t>ar</a:t>
            </a:r>
            <a:r>
              <a:rPr sz="3000" spc="14" baseline="4096" dirty="0" smtClean="0">
                <a:latin typeface="Calibri"/>
                <a:cs typeface="Calibri"/>
              </a:rPr>
              <a:t> </a:t>
            </a:r>
            <a:r>
              <a:rPr sz="3000" b="1" spc="0" baseline="4413" dirty="0" smtClean="0">
                <a:solidFill>
                  <a:srgbClr val="1F487C"/>
                </a:solidFill>
                <a:latin typeface="Courier New"/>
                <a:cs typeface="Courier New"/>
              </a:rPr>
              <a:t>id</a:t>
            </a:r>
            <a:r>
              <a:rPr sz="3000" b="1" spc="-759" baseline="4413" dirty="0" smtClean="0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:</a:t>
            </a:r>
            <a:r>
              <a:rPr sz="3000" spc="4" baseline="4096" dirty="0" smtClean="0">
                <a:latin typeface="Calibri"/>
                <a:cs typeface="Calibri"/>
              </a:rPr>
              <a:t> </a:t>
            </a:r>
            <a:r>
              <a:rPr sz="3000" spc="-29" baseline="4096" dirty="0" smtClean="0">
                <a:latin typeface="Calibri"/>
                <a:cs typeface="Calibri"/>
              </a:rPr>
              <a:t>r</a:t>
            </a:r>
            <a:r>
              <a:rPr sz="3000" spc="-14" baseline="4096" dirty="0" smtClean="0">
                <a:latin typeface="Calibri"/>
                <a:cs typeface="Calibri"/>
              </a:rPr>
              <a:t>e</a:t>
            </a:r>
            <a:r>
              <a:rPr sz="3000" spc="-25" baseline="4096" dirty="0" smtClean="0">
                <a:latin typeface="Calibri"/>
                <a:cs typeface="Calibri"/>
              </a:rPr>
              <a:t>t</a:t>
            </a:r>
            <a:r>
              <a:rPr sz="3000" spc="0" baseline="4096" dirty="0" smtClean="0">
                <a:latin typeface="Calibri"/>
                <a:cs typeface="Calibri"/>
              </a:rPr>
              <a:t>ourne </a:t>
            </a:r>
            <a:r>
              <a:rPr sz="3000" spc="9" baseline="4096" dirty="0" smtClean="0">
                <a:latin typeface="Calibri"/>
                <a:cs typeface="Calibri"/>
              </a:rPr>
              <a:t>u</a:t>
            </a:r>
            <a:r>
              <a:rPr sz="3000" spc="0" baseline="4096" dirty="0" smtClean="0">
                <a:latin typeface="Calibri"/>
                <a:cs typeface="Calibri"/>
              </a:rPr>
              <a:t>n</a:t>
            </a:r>
            <a:r>
              <a:rPr sz="3000" spc="-14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obj</a:t>
            </a:r>
            <a:r>
              <a:rPr sz="3000" spc="-9" baseline="4096" dirty="0" smtClean="0">
                <a:latin typeface="Calibri"/>
                <a:cs typeface="Calibri"/>
              </a:rPr>
              <a:t>e</a:t>
            </a:r>
            <a:r>
              <a:rPr sz="3000" spc="0" baseline="4096" dirty="0" smtClean="0">
                <a:latin typeface="Calibri"/>
                <a:cs typeface="Calibri"/>
              </a:rPr>
              <a:t>t</a:t>
            </a:r>
            <a:r>
              <a:rPr sz="3000" spc="-4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de</a:t>
            </a:r>
            <a:r>
              <a:rPr sz="3000" spc="-4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ty</a:t>
            </a:r>
            <a:r>
              <a:rPr sz="3000" spc="4" baseline="4096" dirty="0" smtClean="0">
                <a:latin typeface="Calibri"/>
                <a:cs typeface="Calibri"/>
              </a:rPr>
              <a:t>p</a:t>
            </a:r>
            <a:r>
              <a:rPr sz="3000" spc="0" baseline="4096" dirty="0" smtClean="0">
                <a:latin typeface="Calibri"/>
                <a:cs typeface="Calibri"/>
              </a:rPr>
              <a:t>e</a:t>
            </a:r>
            <a:r>
              <a:rPr sz="3000" spc="-9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nœ</a:t>
            </a:r>
            <a:r>
              <a:rPr sz="3000" spc="4" baseline="4096" dirty="0" smtClean="0">
                <a:latin typeface="Calibri"/>
                <a:cs typeface="Calibri"/>
              </a:rPr>
              <a:t>u</a:t>
            </a:r>
            <a:r>
              <a:rPr sz="3000" spc="0" baseline="4096" dirty="0" smtClean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94401"/>
              </a:lnSpc>
            </a:pPr>
            <a:r>
              <a:rPr sz="20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document.getElementByI</a:t>
            </a:r>
            <a:r>
              <a:rPr sz="20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000" spc="0" dirty="0" smtClean="0">
                <a:latin typeface="Courier New"/>
                <a:cs typeface="Courier New"/>
              </a:rPr>
              <a:t>("menu");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519" y="4195842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031" y="4211193"/>
            <a:ext cx="5010193" cy="574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50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ar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ty</a:t>
            </a:r>
            <a:r>
              <a:rPr sz="3000" spc="4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 </a:t>
            </a:r>
            <a:r>
              <a:rPr sz="3000" spc="4" baseline="2730" dirty="0" smtClean="0">
                <a:latin typeface="Calibri"/>
                <a:cs typeface="Calibri"/>
              </a:rPr>
              <a:t>b</a:t>
            </a:r>
            <a:r>
              <a:rPr sz="3000" spc="0" baseline="2730" dirty="0" smtClean="0">
                <a:latin typeface="Calibri"/>
                <a:cs typeface="Calibri"/>
              </a:rPr>
              <a:t>al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se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: </a:t>
            </a:r>
            <a:r>
              <a:rPr sz="3000" spc="-34" baseline="2730" dirty="0" smtClean="0">
                <a:latin typeface="Calibri"/>
                <a:cs typeface="Calibri"/>
              </a:rPr>
              <a:t>r</a:t>
            </a:r>
            <a:r>
              <a:rPr sz="3000" spc="-14" baseline="2730" dirty="0" smtClean="0">
                <a:latin typeface="Calibri"/>
                <a:cs typeface="Calibri"/>
              </a:rPr>
              <a:t>e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ourne </a:t>
            </a:r>
            <a:r>
              <a:rPr sz="3000" spc="9" baseline="2730" dirty="0" smtClean="0">
                <a:latin typeface="Calibri"/>
                <a:cs typeface="Calibri"/>
              </a:rPr>
              <a:t>u</a:t>
            </a:r>
            <a:r>
              <a:rPr sz="3000" spc="0" baseline="2730" dirty="0" smtClean="0">
                <a:latin typeface="Calibri"/>
                <a:cs typeface="Calibri"/>
              </a:rPr>
              <a:t>ne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-29" baseline="2730" dirty="0" smtClean="0">
                <a:latin typeface="Calibri"/>
                <a:cs typeface="Calibri"/>
              </a:rPr>
              <a:t>s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2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 </a:t>
            </a:r>
            <a:r>
              <a:rPr sz="3000" spc="4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œu</a:t>
            </a:r>
            <a:r>
              <a:rPr sz="3000" spc="4" baseline="2730" dirty="0" smtClean="0">
                <a:latin typeface="Calibri"/>
                <a:cs typeface="Calibri"/>
              </a:rPr>
              <a:t>d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94401"/>
              </a:lnSpc>
            </a:pPr>
            <a:r>
              <a:rPr sz="20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document.getElementsByTagNam</a:t>
            </a:r>
            <a:r>
              <a:rPr sz="2000" spc="-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000" spc="0" dirty="0" smtClean="0">
                <a:latin typeface="Courier New"/>
                <a:cs typeface="Courier New"/>
              </a:rPr>
              <a:t>("p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519" y="5160287"/>
            <a:ext cx="20529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031" y="5175656"/>
            <a:ext cx="4945378" cy="284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spc="-54" baseline="4096" dirty="0" smtClean="0">
                <a:latin typeface="Calibri"/>
                <a:cs typeface="Calibri"/>
              </a:rPr>
              <a:t>P</a:t>
            </a:r>
            <a:r>
              <a:rPr sz="3000" spc="0" baseline="4096" dirty="0" smtClean="0">
                <a:latin typeface="Calibri"/>
                <a:cs typeface="Calibri"/>
              </a:rPr>
              <a:t>as</a:t>
            </a:r>
            <a:r>
              <a:rPr sz="3000" spc="4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de</a:t>
            </a:r>
            <a:r>
              <a:rPr sz="3000" spc="9" baseline="4096" dirty="0" smtClean="0">
                <a:latin typeface="Calibri"/>
                <a:cs typeface="Calibri"/>
              </a:rPr>
              <a:t> </a:t>
            </a:r>
            <a:r>
              <a:rPr sz="3000" spc="-4" baseline="4413" dirty="0" smtClean="0">
                <a:latin typeface="Courier New"/>
                <a:cs typeface="Courier New"/>
              </a:rPr>
              <a:t>getElementsByClas</a:t>
            </a:r>
            <a:r>
              <a:rPr sz="3000" spc="0" baseline="4413" dirty="0" smtClean="0">
                <a:latin typeface="Courier New"/>
                <a:cs typeface="Courier New"/>
              </a:rPr>
              <a:t>s</a:t>
            </a:r>
            <a:r>
              <a:rPr sz="3000" spc="-759" baseline="4413" dirty="0" smtClean="0">
                <a:latin typeface="Courier New"/>
                <a:cs typeface="Courier New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dans</a:t>
            </a:r>
            <a:r>
              <a:rPr sz="3000" spc="-9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le</a:t>
            </a:r>
            <a:r>
              <a:rPr sz="3000" spc="4" baseline="4096" dirty="0" smtClean="0">
                <a:latin typeface="Calibri"/>
                <a:cs typeface="Calibri"/>
              </a:rPr>
              <a:t> </a:t>
            </a:r>
            <a:r>
              <a:rPr sz="3000" spc="-29" baseline="4096" dirty="0" smtClean="0">
                <a:latin typeface="Calibri"/>
                <a:cs typeface="Calibri"/>
              </a:rPr>
              <a:t>s</a:t>
            </a:r>
            <a:r>
              <a:rPr sz="3000" spc="-25" baseline="4096" dirty="0" smtClean="0">
                <a:latin typeface="Calibri"/>
                <a:cs typeface="Calibri"/>
              </a:rPr>
              <a:t>t</a:t>
            </a:r>
            <a:r>
              <a:rPr sz="3000" spc="0" baseline="4096" dirty="0" smtClean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6219" y="358797"/>
            <a:ext cx="5199583" cy="1204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51378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HTML</a:t>
            </a:r>
            <a:r>
              <a:rPr sz="3600" i="1" spc="-5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DOM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Co</a:t>
            </a:r>
            <a:r>
              <a:rPr sz="2400" spc="-25" dirty="0" smtClean="0">
                <a:latin typeface="Calibri"/>
                <a:cs typeface="Calibri"/>
              </a:rPr>
              <a:t>nt</a:t>
            </a:r>
            <a:r>
              <a:rPr sz="2400" spc="0" dirty="0" smtClean="0">
                <a:latin typeface="Calibri"/>
                <a:cs typeface="Calibri"/>
              </a:rPr>
              <a:t>enu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</a:t>
            </a:r>
            <a:r>
              <a:rPr sz="2400" spc="-50" dirty="0" smtClean="0">
                <a:latin typeface="Calibri"/>
                <a:cs typeface="Calibri"/>
              </a:rPr>
              <a:t>’</a:t>
            </a:r>
            <a:r>
              <a:rPr sz="2400" spc="0" dirty="0" smtClean="0">
                <a:latin typeface="Calibri"/>
                <a:cs typeface="Calibri"/>
              </a:rPr>
              <a:t>un</a:t>
            </a:r>
            <a:r>
              <a:rPr sz="2400" spc="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él</a:t>
            </a:r>
            <a:r>
              <a:rPr sz="2400" spc="4" dirty="0" smtClean="0">
                <a:latin typeface="Calibri"/>
                <a:cs typeface="Calibri"/>
              </a:rPr>
              <a:t>é</a:t>
            </a:r>
            <a:r>
              <a:rPr sz="2400" spc="0" dirty="0" smtClean="0">
                <a:latin typeface="Calibri"/>
                <a:cs typeface="Calibri"/>
              </a:rPr>
              <a:t>me</a:t>
            </a:r>
            <a:r>
              <a:rPr sz="2400" spc="-14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519" y="1624219"/>
            <a:ext cx="205297" cy="1377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1F487C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solidFill>
                  <a:srgbClr val="1F487C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1F487C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1F487C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031" y="1643409"/>
            <a:ext cx="7729119" cy="1682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018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solidFill>
                  <a:srgbClr val="1F487C"/>
                </a:solidFill>
                <a:latin typeface="Courier New"/>
                <a:cs typeface="Courier New"/>
              </a:rPr>
              <a:t>x.innerHTML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756"/>
              </a:lnSpc>
              <a:spcBef>
                <a:spcPts val="266"/>
              </a:spcBef>
            </a:pPr>
            <a:r>
              <a:rPr sz="2000" dirty="0" smtClean="0">
                <a:solidFill>
                  <a:srgbClr val="1F487C"/>
                </a:solidFill>
                <a:latin typeface="Courier New"/>
                <a:cs typeface="Courier New"/>
              </a:rPr>
              <a:t>x.innerText</a:t>
            </a:r>
            <a:r>
              <a:rPr sz="2000" spc="-744" dirty="0" smtClean="0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: 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ern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 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xplo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er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seu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2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! </a:t>
            </a:r>
            <a:r>
              <a:rPr sz="2000" spc="0" dirty="0" smtClean="0">
                <a:solidFill>
                  <a:srgbClr val="1F487C"/>
                </a:solidFill>
                <a:latin typeface="Courier New"/>
                <a:cs typeface="Courier New"/>
              </a:rPr>
              <a:t>x.textContent</a:t>
            </a:r>
            <a:r>
              <a:rPr sz="2000" spc="-744" dirty="0" smtClean="0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: 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756"/>
              </a:lnSpc>
              <a:spcBef>
                <a:spcPts val="413"/>
              </a:spcBef>
            </a:pPr>
            <a:r>
              <a:rPr sz="2000" spc="0" dirty="0" smtClean="0">
                <a:latin typeface="Calibri"/>
                <a:cs typeface="Calibri"/>
              </a:rPr>
              <a:t>aut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es n</a:t>
            </a:r>
            <a:r>
              <a:rPr sz="2000" spc="-3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v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-29" dirty="0" smtClean="0">
                <a:latin typeface="Calibri"/>
                <a:cs typeface="Calibri"/>
              </a:rPr>
              <a:t>g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eu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IE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&gt;= 9 </a:t>
            </a:r>
            <a:r>
              <a:rPr sz="2000" spc="-4" dirty="0" smtClean="0">
                <a:solidFill>
                  <a:srgbClr val="1F487C"/>
                </a:solidFill>
                <a:latin typeface="Courier New"/>
                <a:cs typeface="Courier New"/>
              </a:rPr>
              <a:t>x.childNodes[0].nodeValu</a:t>
            </a:r>
            <a:r>
              <a:rPr sz="2000" spc="0" dirty="0" smtClean="0">
                <a:solidFill>
                  <a:srgbClr val="1F487C"/>
                </a:solidFill>
                <a:latin typeface="Courier New"/>
                <a:cs typeface="Courier New"/>
              </a:rPr>
              <a:t>e </a:t>
            </a:r>
            <a:r>
              <a:rPr sz="2000" spc="0" dirty="0" smtClean="0">
                <a:latin typeface="Calibri"/>
                <a:cs typeface="Calibri"/>
              </a:rPr>
              <a:t>: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le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41"/>
              </a:lnSpc>
              <a:spcBef>
                <a:spcPts val="413"/>
              </a:spcBef>
            </a:pP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-3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x</a:t>
            </a:r>
            <a:r>
              <a:rPr sz="2000" spc="-2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enu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dans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 nœud</a:t>
            </a:r>
            <a:r>
              <a:rPr sz="2000" spc="-2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2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35018">
              <a:lnSpc>
                <a:spcPts val="2025"/>
              </a:lnSpc>
              <a:spcBef>
                <a:spcPts val="467"/>
              </a:spcBef>
            </a:pPr>
            <a:r>
              <a:rPr sz="3000" spc="0" baseline="5461" dirty="0" smtClean="0">
                <a:latin typeface="Calibri"/>
                <a:cs typeface="Calibri"/>
              </a:rPr>
              <a:t>lu</a:t>
            </a:r>
            <a:r>
              <a:rPr sz="3000" spc="-4" baseline="5461" dirty="0" smtClean="0">
                <a:latin typeface="Calibri"/>
                <a:cs typeface="Calibri"/>
              </a:rPr>
              <a:t>i</a:t>
            </a:r>
            <a:r>
              <a:rPr sz="3000" spc="0" baseline="5461" dirty="0" smtClean="0">
                <a:latin typeface="Calibri"/>
                <a:cs typeface="Calibri"/>
              </a:rPr>
              <a:t>-m</a:t>
            </a:r>
            <a:r>
              <a:rPr sz="3000" spc="-9" baseline="5461" dirty="0" smtClean="0">
                <a:latin typeface="Calibri"/>
                <a:cs typeface="Calibri"/>
              </a:rPr>
              <a:t>ê</a:t>
            </a:r>
            <a:r>
              <a:rPr sz="3000" spc="0" baseline="5461" dirty="0" smtClean="0">
                <a:latin typeface="Calibri"/>
                <a:cs typeface="Calibri"/>
              </a:rPr>
              <a:t>me</a:t>
            </a:r>
            <a:r>
              <a:rPr sz="3000" spc="4" baseline="5461" dirty="0" smtClean="0">
                <a:latin typeface="Calibri"/>
                <a:cs typeface="Calibri"/>
              </a:rPr>
              <a:t> </a:t>
            </a:r>
            <a:r>
              <a:rPr sz="3000" spc="0" baseline="5461" dirty="0" smtClean="0">
                <a:latin typeface="Calibri"/>
                <a:cs typeface="Calibri"/>
              </a:rPr>
              <a:t>un nœ</a:t>
            </a:r>
            <a:r>
              <a:rPr sz="3000" spc="4" baseline="5461" dirty="0" smtClean="0">
                <a:latin typeface="Calibri"/>
                <a:cs typeface="Calibri"/>
              </a:rPr>
              <a:t>u</a:t>
            </a:r>
            <a:r>
              <a:rPr sz="3000" spc="0" baseline="5461" dirty="0" smtClean="0">
                <a:latin typeface="Calibri"/>
                <a:cs typeface="Calibri"/>
              </a:rPr>
              <a:t>d</a:t>
            </a:r>
            <a:r>
              <a:rPr sz="3000" spc="-14" baseline="5461" dirty="0" smtClean="0">
                <a:latin typeface="Calibri"/>
                <a:cs typeface="Calibri"/>
              </a:rPr>
              <a:t> </a:t>
            </a:r>
            <a:r>
              <a:rPr sz="3000" spc="0" baseline="5461" dirty="0" smtClean="0">
                <a:latin typeface="Calibri"/>
                <a:cs typeface="Calibri"/>
              </a:rPr>
              <a:t>spécial</a:t>
            </a:r>
            <a:r>
              <a:rPr sz="3000" spc="4" baseline="5461" dirty="0" smtClean="0">
                <a:latin typeface="Calibri"/>
                <a:cs typeface="Calibri"/>
              </a:rPr>
              <a:t> </a:t>
            </a:r>
            <a:r>
              <a:rPr sz="3000" spc="0" baseline="5461" dirty="0" smtClean="0">
                <a:latin typeface="Calibri"/>
                <a:cs typeface="Calibri"/>
              </a:rPr>
              <a:t>de</a:t>
            </a:r>
            <a:r>
              <a:rPr sz="3000" spc="-4" baseline="5461" dirty="0" smtClean="0">
                <a:latin typeface="Calibri"/>
                <a:cs typeface="Calibri"/>
              </a:rPr>
              <a:t> </a:t>
            </a:r>
            <a:r>
              <a:rPr sz="3000" spc="0" baseline="5461" dirty="0" smtClean="0">
                <a:latin typeface="Calibri"/>
                <a:cs typeface="Calibri"/>
              </a:rPr>
              <a:t>ty</a:t>
            </a:r>
            <a:r>
              <a:rPr sz="3000" spc="4" baseline="5461" dirty="0" smtClean="0">
                <a:latin typeface="Calibri"/>
                <a:cs typeface="Calibri"/>
              </a:rPr>
              <a:t>p</a:t>
            </a:r>
            <a:r>
              <a:rPr sz="3000" spc="0" baseline="5461" dirty="0" smtClean="0">
                <a:latin typeface="Calibri"/>
                <a:cs typeface="Calibri"/>
              </a:rPr>
              <a:t>e </a:t>
            </a:r>
            <a:r>
              <a:rPr sz="3000" spc="0" baseline="5885" dirty="0" smtClean="0">
                <a:latin typeface="Courier New"/>
                <a:cs typeface="Courier New"/>
              </a:rPr>
              <a:t>nodeType = 3</a:t>
            </a:r>
            <a:r>
              <a:rPr sz="3000" spc="-759" baseline="5885" dirty="0" smtClean="0">
                <a:latin typeface="Courier New"/>
                <a:cs typeface="Courier New"/>
              </a:rPr>
              <a:t> </a:t>
            </a:r>
            <a:r>
              <a:rPr sz="3000" spc="4" baseline="5461" dirty="0" smtClean="0">
                <a:latin typeface="Calibri"/>
                <a:cs typeface="Calibri"/>
              </a:rPr>
              <a:t>(</a:t>
            </a:r>
            <a:r>
              <a:rPr sz="3000" spc="-184" baseline="5461" dirty="0" smtClean="0">
                <a:latin typeface="Calibri"/>
                <a:cs typeface="Calibri"/>
              </a:rPr>
              <a:t>T</a:t>
            </a:r>
            <a:r>
              <a:rPr sz="3000" spc="-34" baseline="5461" dirty="0" smtClean="0">
                <a:latin typeface="Calibri"/>
                <a:cs typeface="Calibri"/>
              </a:rPr>
              <a:t>e</a:t>
            </a:r>
            <a:r>
              <a:rPr sz="3000" spc="0" baseline="5461" dirty="0" smtClean="0">
                <a:latin typeface="Calibri"/>
                <a:cs typeface="Calibri"/>
              </a:rPr>
              <a:t>x</a:t>
            </a:r>
            <a:r>
              <a:rPr sz="3000" spc="-4" baseline="5461" dirty="0" smtClean="0">
                <a:latin typeface="Calibri"/>
                <a:cs typeface="Calibri"/>
              </a:rPr>
              <a:t>t</a:t>
            </a:r>
            <a:r>
              <a:rPr sz="3000" spc="0" baseline="5461" dirty="0" smtClean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014" y="407584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19" y="4098824"/>
            <a:ext cx="35398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b="1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x.styl</a:t>
            </a:r>
            <a:r>
              <a:rPr sz="3600" b="1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3600" spc="-9" baseline="4904" dirty="0" smtClean="0">
                <a:latin typeface="Courier New"/>
                <a:cs typeface="Courier New"/>
              </a:rPr>
              <a:t>.</a:t>
            </a:r>
            <a:r>
              <a:rPr sz="3600" spc="0" baseline="4904" dirty="0" smtClean="0">
                <a:latin typeface="Courier New"/>
                <a:cs typeface="Courier New"/>
              </a:rPr>
              <a:t>attrib</a:t>
            </a:r>
            <a:r>
              <a:rPr sz="3600" spc="-14" baseline="4904" dirty="0" smtClean="0">
                <a:latin typeface="Courier New"/>
                <a:cs typeface="Courier New"/>
              </a:rPr>
              <a:t>u</a:t>
            </a:r>
            <a:r>
              <a:rPr sz="3600" spc="-9" baseline="4904" dirty="0" smtClean="0">
                <a:latin typeface="Courier New"/>
                <a:cs typeface="Courier New"/>
              </a:rPr>
              <a:t>t</a:t>
            </a:r>
            <a:r>
              <a:rPr sz="3600" spc="0" baseline="4904" dirty="0" smtClean="0">
                <a:latin typeface="Courier New"/>
                <a:cs typeface="Courier New"/>
              </a:rPr>
              <a:t>CSS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519" y="4502166"/>
            <a:ext cx="205297" cy="1378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56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8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031" y="4517517"/>
            <a:ext cx="6371157" cy="13828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011">
              <a:lnSpc>
                <a:spcPts val="2205"/>
              </a:lnSpc>
              <a:spcBef>
                <a:spcPts val="110"/>
              </a:spcBef>
            </a:pPr>
            <a:r>
              <a:rPr sz="3000" baseline="4413" dirty="0" smtClean="0">
                <a:latin typeface="Courier New"/>
                <a:cs typeface="Courier New"/>
              </a:rPr>
              <a:t>attributCSS</a:t>
            </a:r>
            <a:r>
              <a:rPr sz="3000" spc="-744" baseline="4413" dirty="0" smtClean="0">
                <a:latin typeface="Courier New"/>
                <a:cs typeface="Courier New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a</a:t>
            </a:r>
            <a:r>
              <a:rPr sz="3000" spc="-4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p</a:t>
            </a:r>
            <a:r>
              <a:rPr sz="3000" spc="-25" baseline="4096" dirty="0" smtClean="0">
                <a:latin typeface="Calibri"/>
                <a:cs typeface="Calibri"/>
              </a:rPr>
              <a:t>r</a:t>
            </a:r>
            <a:r>
              <a:rPr sz="3000" spc="0" baseline="4096" dirty="0" smtClean="0">
                <a:latin typeface="Calibri"/>
                <a:cs typeface="Calibri"/>
              </a:rPr>
              <a:t>esque le m</a:t>
            </a:r>
            <a:r>
              <a:rPr sz="3000" spc="-9" baseline="4096" dirty="0" smtClean="0">
                <a:latin typeface="Calibri"/>
                <a:cs typeface="Calibri"/>
              </a:rPr>
              <a:t>ê</a:t>
            </a:r>
            <a:r>
              <a:rPr sz="3000" spc="0" baseline="4096" dirty="0" smtClean="0">
                <a:latin typeface="Calibri"/>
                <a:cs typeface="Calibri"/>
              </a:rPr>
              <a:t>me</a:t>
            </a:r>
            <a:r>
              <a:rPr sz="3000" spc="4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nom</a:t>
            </a:r>
            <a:r>
              <a:rPr sz="3000" spc="-9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q</a:t>
            </a:r>
            <a:r>
              <a:rPr sz="3000" spc="4" baseline="4096" dirty="0" smtClean="0">
                <a:latin typeface="Calibri"/>
                <a:cs typeface="Calibri"/>
              </a:rPr>
              <a:t>u</a:t>
            </a:r>
            <a:r>
              <a:rPr sz="3000" spc="-139" baseline="4096" dirty="0" smtClean="0">
                <a:latin typeface="Calibri"/>
                <a:cs typeface="Calibri"/>
              </a:rPr>
              <a:t>’</a:t>
            </a:r>
            <a:r>
              <a:rPr sz="3000" spc="0" baseline="4096" dirty="0" smtClean="0">
                <a:latin typeface="Calibri"/>
                <a:cs typeface="Calibri"/>
              </a:rPr>
              <a:t>en</a:t>
            </a:r>
            <a:r>
              <a:rPr sz="3000" spc="-14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CSS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49"/>
              </a:spcBef>
            </a:pPr>
            <a:r>
              <a:rPr sz="2000" spc="0" dirty="0" smtClean="0">
                <a:latin typeface="Calibri"/>
                <a:cs typeface="Calibri"/>
              </a:rPr>
              <a:t>On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enl</a:t>
            </a:r>
            <a:r>
              <a:rPr sz="2000" spc="-14" dirty="0" smtClean="0">
                <a:latin typeface="Calibri"/>
                <a:cs typeface="Calibri"/>
              </a:rPr>
              <a:t>è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"</a:t>
            </a:r>
            <a:r>
              <a:rPr sz="2000" spc="0" dirty="0" smtClean="0">
                <a:latin typeface="Calibri"/>
                <a:cs typeface="Calibri"/>
              </a:rPr>
              <a:t>-"  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 on m</a:t>
            </a:r>
            <a:r>
              <a:rPr sz="2000" spc="-1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 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ne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majuscule sur le mot sui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47011">
              <a:lnSpc>
                <a:spcPct val="95825"/>
              </a:lnSpc>
              <a:spcBef>
                <a:spcPts val="400"/>
              </a:spcBef>
            </a:pPr>
            <a:r>
              <a:rPr sz="2000" spc="-4" dirty="0" smtClean="0">
                <a:latin typeface="Courier New"/>
                <a:cs typeface="Courier New"/>
              </a:rPr>
              <a:t>background-colo</a:t>
            </a:r>
            <a:r>
              <a:rPr sz="2000" spc="0" dirty="0" smtClean="0">
                <a:latin typeface="Courier New"/>
                <a:cs typeface="Courier New"/>
              </a:rPr>
              <a:t>r</a:t>
            </a:r>
            <a:r>
              <a:rPr sz="2000" spc="-750" dirty="0" smtClean="0"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→</a:t>
            </a:r>
            <a:r>
              <a:rPr sz="2000" spc="-5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Courier New"/>
                <a:cs typeface="Courier New"/>
              </a:rPr>
              <a:t>style.backgroundColor</a:t>
            </a:r>
            <a:endParaRPr sz="2000">
              <a:latin typeface="Courier New"/>
              <a:cs typeface="Courier New"/>
            </a:endParaRPr>
          </a:p>
          <a:p>
            <a:pPr marL="12700" marR="47011">
              <a:lnSpc>
                <a:spcPct val="95825"/>
              </a:lnSpc>
              <a:spcBef>
                <a:spcPts val="414"/>
              </a:spcBef>
            </a:pPr>
            <a:r>
              <a:rPr sz="2000" dirty="0" smtClean="0">
                <a:latin typeface="Courier New"/>
                <a:cs typeface="Courier New"/>
              </a:rPr>
              <a:t>fon</a:t>
            </a:r>
            <a:r>
              <a:rPr sz="2000" spc="-4" dirty="0" smtClean="0">
                <a:latin typeface="Courier New"/>
                <a:cs typeface="Courier New"/>
              </a:rPr>
              <a:t>t-</a:t>
            </a:r>
            <a:r>
              <a:rPr sz="2000" spc="0" dirty="0" smtClean="0">
                <a:latin typeface="Courier New"/>
                <a:cs typeface="Courier New"/>
              </a:rPr>
              <a:t>family</a:t>
            </a:r>
            <a:r>
              <a:rPr sz="2000" spc="-744" dirty="0" smtClean="0"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→</a:t>
            </a:r>
            <a:r>
              <a:rPr sz="2000" spc="-5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Courier New"/>
                <a:cs typeface="Courier New"/>
              </a:rPr>
              <a:t>style.fontFamily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74898" y="358797"/>
            <a:ext cx="246090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HTML</a:t>
            </a:r>
            <a:r>
              <a:rPr sz="3600" i="1" spc="-5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DOM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014" y="119751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6219" y="1220496"/>
            <a:ext cx="262857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x.attr</a:t>
            </a:r>
            <a:r>
              <a:rPr sz="3600" spc="-14" baseline="4904" dirty="0" smtClean="0">
                <a:latin typeface="Courier New"/>
                <a:cs typeface="Courier New"/>
              </a:rPr>
              <a:t>i</a:t>
            </a:r>
            <a:r>
              <a:rPr sz="3600" spc="-9" baseline="4904" dirty="0" smtClean="0">
                <a:latin typeface="Courier New"/>
                <a:cs typeface="Courier New"/>
              </a:rPr>
              <a:t>b</a:t>
            </a:r>
            <a:r>
              <a:rPr sz="3600" spc="0" baseline="4904" dirty="0" smtClean="0">
                <a:latin typeface="Courier New"/>
                <a:cs typeface="Courier New"/>
              </a:rPr>
              <a:t>utHTML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0519" y="1612581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7031" y="1629840"/>
            <a:ext cx="784099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do</a:t>
            </a:r>
            <a:r>
              <a:rPr sz="2700" spc="-14" baseline="4904" dirty="0" smtClean="0">
                <a:latin typeface="Courier New"/>
                <a:cs typeface="Courier New"/>
              </a:rPr>
              <a:t>c</a:t>
            </a:r>
            <a:r>
              <a:rPr sz="2700" spc="0" baseline="4904" dirty="0" smtClean="0">
                <a:latin typeface="Courier New"/>
                <a:cs typeface="Courier New"/>
              </a:rPr>
              <a:t>u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en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.</a:t>
            </a:r>
            <a:r>
              <a:rPr sz="2700" spc="-14" baseline="4904" dirty="0" smtClean="0">
                <a:latin typeface="Courier New"/>
                <a:cs typeface="Courier New"/>
              </a:rPr>
              <a:t>ge</a:t>
            </a:r>
            <a:r>
              <a:rPr sz="2700" spc="0" baseline="4904" dirty="0" smtClean="0">
                <a:latin typeface="Courier New"/>
                <a:cs typeface="Courier New"/>
              </a:rPr>
              <a:t>tE</a:t>
            </a:r>
            <a:r>
              <a:rPr sz="2700" spc="-14" baseline="4904" dirty="0" smtClean="0"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en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B</a:t>
            </a:r>
            <a:r>
              <a:rPr sz="2700" spc="-14" baseline="4904" dirty="0" smtClean="0">
                <a:latin typeface="Courier New"/>
                <a:cs typeface="Courier New"/>
              </a:rPr>
              <a:t>yI</a:t>
            </a:r>
            <a:r>
              <a:rPr sz="2700" spc="0" baseline="4904" dirty="0" smtClean="0">
                <a:latin typeface="Courier New"/>
                <a:cs typeface="Courier New"/>
              </a:rPr>
              <a:t>d(</a:t>
            </a: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U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eF</a:t>
            </a:r>
            <a:r>
              <a:rPr sz="2700" spc="-14" baseline="4904" dirty="0" smtClean="0"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latin typeface="Courier New"/>
                <a:cs typeface="Courier New"/>
              </a:rPr>
              <a:t>r</a:t>
            </a:r>
            <a:r>
              <a:rPr sz="2700" spc="-14" baseline="4904" dirty="0" smtClean="0">
                <a:latin typeface="Courier New"/>
                <a:cs typeface="Courier New"/>
              </a:rPr>
              <a:t>m"</a:t>
            </a:r>
            <a:r>
              <a:rPr sz="2700" spc="0" baseline="4904" dirty="0" smtClean="0">
                <a:latin typeface="Courier New"/>
                <a:cs typeface="Courier New"/>
              </a:rPr>
              <a:t>)</a:t>
            </a:r>
            <a:r>
              <a:rPr sz="2700" spc="-4" baseline="4904" dirty="0" smtClean="0">
                <a:latin typeface="Courier New"/>
                <a:cs typeface="Courier New"/>
              </a:rPr>
              <a:t>.</a:t>
            </a:r>
            <a:r>
              <a:rPr sz="2700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c</a:t>
            </a:r>
            <a:r>
              <a:rPr sz="2700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ion</a:t>
            </a:r>
            <a:r>
              <a:rPr sz="2700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2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"s</a:t>
            </a:r>
            <a:r>
              <a:rPr sz="2700" spc="-14" baseline="4904" dirty="0" smtClean="0">
                <a:latin typeface="Courier New"/>
                <a:cs typeface="Courier New"/>
              </a:rPr>
              <a:t>c</a:t>
            </a:r>
            <a:r>
              <a:rPr sz="2700" spc="0" baseline="4904" dirty="0" smtClean="0">
                <a:latin typeface="Courier New"/>
                <a:cs typeface="Courier New"/>
              </a:rPr>
              <a:t>r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pt</a:t>
            </a:r>
            <a:r>
              <a:rPr sz="2700" spc="-14" baseline="4904" dirty="0" smtClean="0">
                <a:latin typeface="Courier New"/>
                <a:cs typeface="Courier New"/>
              </a:rPr>
              <a:t>.</a:t>
            </a:r>
            <a:r>
              <a:rPr sz="2700" spc="0" baseline="4904" dirty="0" smtClean="0">
                <a:latin typeface="Courier New"/>
                <a:cs typeface="Courier New"/>
              </a:rPr>
              <a:t>p</a:t>
            </a:r>
            <a:r>
              <a:rPr sz="2700" spc="-14" baseline="4904" dirty="0" smtClean="0">
                <a:latin typeface="Courier New"/>
                <a:cs typeface="Courier New"/>
              </a:rPr>
              <a:t>hp</a:t>
            </a:r>
            <a:r>
              <a:rPr sz="2700" spc="0" baseline="4904" dirty="0" smtClean="0">
                <a:latin typeface="Courier New"/>
                <a:cs typeface="Courier New"/>
              </a:rPr>
              <a:t>";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519" y="2271577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7031" y="2288813"/>
            <a:ext cx="74324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do</a:t>
            </a:r>
            <a:r>
              <a:rPr sz="2700" spc="-14" baseline="4904" dirty="0" smtClean="0">
                <a:latin typeface="Courier New"/>
                <a:cs typeface="Courier New"/>
              </a:rPr>
              <a:t>c</a:t>
            </a:r>
            <a:r>
              <a:rPr sz="2700" spc="0" baseline="4904" dirty="0" smtClean="0">
                <a:latin typeface="Courier New"/>
                <a:cs typeface="Courier New"/>
              </a:rPr>
              <a:t>u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en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.</a:t>
            </a:r>
            <a:r>
              <a:rPr sz="2700" spc="-14" baseline="4904" dirty="0" smtClean="0">
                <a:latin typeface="Courier New"/>
                <a:cs typeface="Courier New"/>
              </a:rPr>
              <a:t>ge</a:t>
            </a:r>
            <a:r>
              <a:rPr sz="2700" spc="0" baseline="4904" dirty="0" smtClean="0">
                <a:latin typeface="Courier New"/>
                <a:cs typeface="Courier New"/>
              </a:rPr>
              <a:t>tE</a:t>
            </a:r>
            <a:r>
              <a:rPr sz="2700" spc="-14" baseline="4904" dirty="0" smtClean="0"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en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B</a:t>
            </a:r>
            <a:r>
              <a:rPr sz="2700" spc="-14" baseline="4904" dirty="0" smtClean="0">
                <a:latin typeface="Courier New"/>
                <a:cs typeface="Courier New"/>
              </a:rPr>
              <a:t>yI</a:t>
            </a:r>
            <a:r>
              <a:rPr sz="2700" spc="9" baseline="4904" dirty="0" smtClean="0"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(</a:t>
            </a:r>
            <a:r>
              <a:rPr sz="2700" spc="-9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U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eC</a:t>
            </a:r>
            <a:r>
              <a:rPr sz="2700" spc="-14" baseline="4904" dirty="0" smtClean="0">
                <a:latin typeface="Courier New"/>
                <a:cs typeface="Courier New"/>
              </a:rPr>
              <a:t>h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ck</a:t>
            </a:r>
            <a:r>
              <a:rPr sz="2700" spc="0" baseline="4904" dirty="0" smtClean="0">
                <a:latin typeface="Courier New"/>
                <a:cs typeface="Courier New"/>
              </a:rPr>
              <a:t>bo</a:t>
            </a:r>
            <a:r>
              <a:rPr sz="2700" spc="-9" baseline="4904" dirty="0" smtClean="0">
                <a:latin typeface="Courier New"/>
                <a:cs typeface="Courier New"/>
              </a:rPr>
              <a:t>x</a:t>
            </a:r>
            <a:r>
              <a:rPr sz="2700" spc="0" baseline="4904" dirty="0" smtClean="0">
                <a:latin typeface="Courier New"/>
                <a:cs typeface="Courier New"/>
              </a:rPr>
              <a:t>"</a:t>
            </a:r>
            <a:r>
              <a:rPr sz="2700" spc="-9" baseline="4904" dirty="0" smtClean="0">
                <a:latin typeface="Courier New"/>
                <a:cs typeface="Courier New"/>
              </a:rPr>
              <a:t>)</a:t>
            </a:r>
            <a:r>
              <a:rPr sz="2700" spc="0" baseline="4904" dirty="0" smtClean="0">
                <a:latin typeface="Courier New"/>
                <a:cs typeface="Courier New"/>
              </a:rPr>
              <a:t>.</a:t>
            </a:r>
            <a:r>
              <a:rPr sz="2700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c</a:t>
            </a:r>
            <a:r>
              <a:rPr sz="2700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h</a:t>
            </a:r>
            <a:r>
              <a:rPr sz="2700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ck</a:t>
            </a:r>
            <a:r>
              <a:rPr sz="2700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ed </a:t>
            </a:r>
            <a:r>
              <a:rPr sz="2700" spc="0" baseline="4904" dirty="0" smtClean="0">
                <a:latin typeface="Courier New"/>
                <a:cs typeface="Courier New"/>
              </a:rPr>
              <a:t>=</a:t>
            </a:r>
            <a:r>
              <a:rPr sz="2700" spc="-9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tru</a:t>
            </a:r>
            <a:r>
              <a:rPr sz="2700" spc="-9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519" y="2930199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7031" y="2947435"/>
            <a:ext cx="702192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do</a:t>
            </a:r>
            <a:r>
              <a:rPr sz="2700" spc="-14" baseline="4904" dirty="0" smtClean="0">
                <a:latin typeface="Courier New"/>
                <a:cs typeface="Courier New"/>
              </a:rPr>
              <a:t>c</a:t>
            </a:r>
            <a:r>
              <a:rPr sz="2700" spc="0" baseline="4904" dirty="0" smtClean="0">
                <a:latin typeface="Courier New"/>
                <a:cs typeface="Courier New"/>
              </a:rPr>
              <a:t>u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en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.</a:t>
            </a:r>
            <a:r>
              <a:rPr sz="2700" spc="-14" baseline="4904" dirty="0" smtClean="0">
                <a:latin typeface="Courier New"/>
                <a:cs typeface="Courier New"/>
              </a:rPr>
              <a:t>ge</a:t>
            </a:r>
            <a:r>
              <a:rPr sz="2700" spc="0" baseline="4904" dirty="0" smtClean="0">
                <a:latin typeface="Courier New"/>
                <a:cs typeface="Courier New"/>
              </a:rPr>
              <a:t>tE</a:t>
            </a:r>
            <a:r>
              <a:rPr sz="2700" spc="-14" baseline="4904" dirty="0" smtClean="0"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en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B</a:t>
            </a:r>
            <a:r>
              <a:rPr sz="2700" spc="-14" baseline="4904" dirty="0" smtClean="0">
                <a:latin typeface="Courier New"/>
                <a:cs typeface="Courier New"/>
              </a:rPr>
              <a:t>yI</a:t>
            </a:r>
            <a:r>
              <a:rPr sz="2700" spc="9" baseline="4904" dirty="0" smtClean="0"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(</a:t>
            </a:r>
            <a:r>
              <a:rPr sz="2700" spc="-9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U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eI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g</a:t>
            </a:r>
            <a:r>
              <a:rPr sz="2700" spc="-9" baseline="4904" dirty="0" smtClean="0">
                <a:latin typeface="Courier New"/>
                <a:cs typeface="Courier New"/>
              </a:rPr>
              <a:t>")</a:t>
            </a:r>
            <a:r>
              <a:rPr sz="2700" spc="0" baseline="4904" dirty="0" smtClean="0">
                <a:latin typeface="Courier New"/>
                <a:cs typeface="Courier New"/>
              </a:rPr>
              <a:t>.</a:t>
            </a:r>
            <a:r>
              <a:rPr sz="2700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2700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c </a:t>
            </a:r>
            <a:r>
              <a:rPr sz="2700" spc="0" baseline="4904" dirty="0" smtClean="0">
                <a:latin typeface="Courier New"/>
                <a:cs typeface="Courier New"/>
              </a:rPr>
              <a:t>= </a:t>
            </a: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o</a:t>
            </a:r>
            <a:r>
              <a:rPr sz="2700" spc="-14" baseline="4904" dirty="0" smtClean="0">
                <a:latin typeface="Courier New"/>
                <a:cs typeface="Courier New"/>
              </a:rPr>
              <a:t>ve</a:t>
            </a:r>
            <a:r>
              <a:rPr sz="2700" spc="0" baseline="4904" dirty="0" smtClean="0">
                <a:latin typeface="Courier New"/>
                <a:cs typeface="Courier New"/>
              </a:rPr>
              <a:t>r.</a:t>
            </a:r>
            <a:r>
              <a:rPr sz="2700" spc="-1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n</a:t>
            </a:r>
            <a:r>
              <a:rPr sz="2700" spc="-14" baseline="4904" dirty="0" smtClean="0">
                <a:latin typeface="Courier New"/>
                <a:cs typeface="Courier New"/>
              </a:rPr>
              <a:t>g</a:t>
            </a:r>
            <a:r>
              <a:rPr sz="2700" spc="0" baseline="4904" dirty="0" smtClean="0">
                <a:latin typeface="Courier New"/>
                <a:cs typeface="Courier New"/>
              </a:rPr>
              <a:t>";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3574065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219" y="3592449"/>
            <a:ext cx="28760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onctions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particuli</a:t>
            </a:r>
            <a:r>
              <a:rPr sz="3600" spc="14" baseline="3413" dirty="0" smtClean="0">
                <a:latin typeface="Calibri"/>
                <a:cs typeface="Calibri"/>
              </a:rPr>
              <a:t>è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519" y="3972368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031" y="3989627"/>
            <a:ext cx="674955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do</a:t>
            </a:r>
            <a:r>
              <a:rPr sz="2700" spc="-14" baseline="4904" dirty="0" smtClean="0">
                <a:latin typeface="Courier New"/>
                <a:cs typeface="Courier New"/>
              </a:rPr>
              <a:t>c</a:t>
            </a:r>
            <a:r>
              <a:rPr sz="2700" spc="0" baseline="4904" dirty="0" smtClean="0">
                <a:latin typeface="Courier New"/>
                <a:cs typeface="Courier New"/>
              </a:rPr>
              <a:t>u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en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.</a:t>
            </a:r>
            <a:r>
              <a:rPr sz="2700" spc="-14" baseline="4904" dirty="0" smtClean="0">
                <a:latin typeface="Courier New"/>
                <a:cs typeface="Courier New"/>
              </a:rPr>
              <a:t>ge</a:t>
            </a:r>
            <a:r>
              <a:rPr sz="2700" spc="0" baseline="4904" dirty="0" smtClean="0">
                <a:latin typeface="Courier New"/>
                <a:cs typeface="Courier New"/>
              </a:rPr>
              <a:t>tE</a:t>
            </a:r>
            <a:r>
              <a:rPr sz="2700" spc="-14" baseline="4904" dirty="0" smtClean="0"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en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B</a:t>
            </a:r>
            <a:r>
              <a:rPr sz="2700" spc="-14" baseline="4904" dirty="0" smtClean="0">
                <a:latin typeface="Courier New"/>
                <a:cs typeface="Courier New"/>
              </a:rPr>
              <a:t>yI</a:t>
            </a:r>
            <a:r>
              <a:rPr sz="2700" spc="0" baseline="4904" dirty="0" smtClean="0">
                <a:latin typeface="Courier New"/>
                <a:cs typeface="Courier New"/>
              </a:rPr>
              <a:t>d(</a:t>
            </a: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U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eT</a:t>
            </a: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b</a:t>
            </a:r>
            <a:r>
              <a:rPr sz="2700" spc="-14" baseline="4904" dirty="0" smtClean="0">
                <a:latin typeface="Courier New"/>
                <a:cs typeface="Courier New"/>
              </a:rPr>
              <a:t>le</a:t>
            </a:r>
            <a:r>
              <a:rPr sz="2700" spc="0" baseline="4904" dirty="0" smtClean="0">
                <a:latin typeface="Courier New"/>
                <a:cs typeface="Courier New"/>
              </a:rPr>
              <a:t>")</a:t>
            </a:r>
            <a:r>
              <a:rPr sz="2700" spc="-14" baseline="4904" dirty="0" smtClean="0">
                <a:latin typeface="Courier New"/>
                <a:cs typeface="Courier New"/>
              </a:rPr>
              <a:t>.</a:t>
            </a:r>
            <a:r>
              <a:rPr sz="2700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d</a:t>
            </a:r>
            <a:r>
              <a:rPr sz="2700" spc="-9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le</a:t>
            </a:r>
            <a:r>
              <a:rPr sz="2700" spc="-9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2700" spc="-9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Ro</a:t>
            </a:r>
            <a:r>
              <a:rPr sz="2700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w</a:t>
            </a:r>
            <a:r>
              <a:rPr sz="2700" spc="0" baseline="4904" dirty="0" smtClean="0">
                <a:latin typeface="Courier New"/>
                <a:cs typeface="Courier New"/>
              </a:rPr>
              <a:t>(</a:t>
            </a:r>
            <a:r>
              <a:rPr sz="2700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2</a:t>
            </a:r>
            <a:r>
              <a:rPr sz="2700" spc="0" baseline="4904" dirty="0" smtClean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519" y="4631364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031" y="4648600"/>
            <a:ext cx="60666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do</a:t>
            </a:r>
            <a:r>
              <a:rPr sz="2700" spc="-14" baseline="4904" dirty="0" smtClean="0">
                <a:latin typeface="Courier New"/>
                <a:cs typeface="Courier New"/>
              </a:rPr>
              <a:t>c</a:t>
            </a:r>
            <a:r>
              <a:rPr sz="2700" spc="0" baseline="4904" dirty="0" smtClean="0">
                <a:latin typeface="Courier New"/>
                <a:cs typeface="Courier New"/>
              </a:rPr>
              <a:t>u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en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.</a:t>
            </a:r>
            <a:r>
              <a:rPr sz="2700" spc="-14" baseline="4904" dirty="0" smtClean="0">
                <a:latin typeface="Courier New"/>
                <a:cs typeface="Courier New"/>
              </a:rPr>
              <a:t>ge</a:t>
            </a:r>
            <a:r>
              <a:rPr sz="2700" spc="0" baseline="4904" dirty="0" smtClean="0">
                <a:latin typeface="Courier New"/>
                <a:cs typeface="Courier New"/>
              </a:rPr>
              <a:t>tE</a:t>
            </a:r>
            <a:r>
              <a:rPr sz="2700" spc="-14" baseline="4904" dirty="0" smtClean="0"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latin typeface="Courier New"/>
                <a:cs typeface="Courier New"/>
              </a:rPr>
              <a:t>en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B</a:t>
            </a:r>
            <a:r>
              <a:rPr sz="2700" spc="-14" baseline="4904" dirty="0" smtClean="0">
                <a:latin typeface="Courier New"/>
                <a:cs typeface="Courier New"/>
              </a:rPr>
              <a:t>yI</a:t>
            </a:r>
            <a:r>
              <a:rPr sz="2700" spc="9" baseline="4904" dirty="0" smtClean="0"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(</a:t>
            </a:r>
            <a:r>
              <a:rPr sz="2700" spc="-9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U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eF</a:t>
            </a:r>
            <a:r>
              <a:rPr sz="2700" spc="-14" baseline="4904" dirty="0" smtClean="0"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latin typeface="Courier New"/>
                <a:cs typeface="Courier New"/>
              </a:rPr>
              <a:t>r</a:t>
            </a:r>
            <a:r>
              <a:rPr sz="2700" spc="-9" baseline="4904" dirty="0" smtClean="0"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).</a:t>
            </a:r>
            <a:r>
              <a:rPr sz="2700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2700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u</a:t>
            </a:r>
            <a:r>
              <a:rPr sz="2700" spc="-14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b</a:t>
            </a:r>
            <a:r>
              <a:rPr sz="2700" spc="0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mi</a:t>
            </a:r>
            <a:r>
              <a:rPr sz="2700" spc="-9" baseline="4904" dirty="0" smtClean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(</a:t>
            </a:r>
            <a:r>
              <a:rPr sz="2700" spc="-14" baseline="4904" dirty="0" smtClean="0">
                <a:latin typeface="Courier New"/>
                <a:cs typeface="Courier New"/>
              </a:rPr>
              <a:t>)</a:t>
            </a:r>
            <a:r>
              <a:rPr sz="2700" spc="0" baseline="4904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496" y="3851148"/>
            <a:ext cx="4536948" cy="729995"/>
          </a:xfrm>
          <a:custGeom>
            <a:avLst/>
            <a:gdLst/>
            <a:ahLst/>
            <a:cxnLst/>
            <a:rect l="l" t="t" r="r" b="b"/>
            <a:pathLst>
              <a:path w="4536948" h="729996">
                <a:moveTo>
                  <a:pt x="0" y="729995"/>
                </a:moveTo>
                <a:lnTo>
                  <a:pt x="4536948" y="729995"/>
                </a:lnTo>
                <a:lnTo>
                  <a:pt x="4536948" y="0"/>
                </a:lnTo>
                <a:lnTo>
                  <a:pt x="0" y="0"/>
                </a:lnTo>
                <a:lnTo>
                  <a:pt x="0" y="72999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496" y="3851148"/>
            <a:ext cx="4536948" cy="729995"/>
          </a:xfrm>
          <a:custGeom>
            <a:avLst/>
            <a:gdLst/>
            <a:ahLst/>
            <a:cxnLst/>
            <a:rect l="l" t="t" r="r" b="b"/>
            <a:pathLst>
              <a:path w="4536948" h="729996">
                <a:moveTo>
                  <a:pt x="0" y="729995"/>
                </a:moveTo>
                <a:lnTo>
                  <a:pt x="4536948" y="729995"/>
                </a:lnTo>
                <a:lnTo>
                  <a:pt x="4536948" y="0"/>
                </a:lnTo>
                <a:lnTo>
                  <a:pt x="0" y="0"/>
                </a:lnTo>
                <a:lnTo>
                  <a:pt x="0" y="7299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496" y="1908048"/>
            <a:ext cx="6120383" cy="1592579"/>
          </a:xfrm>
          <a:custGeom>
            <a:avLst/>
            <a:gdLst/>
            <a:ahLst/>
            <a:cxnLst/>
            <a:rect l="l" t="t" r="r" b="b"/>
            <a:pathLst>
              <a:path w="6120383" h="1592579">
                <a:moveTo>
                  <a:pt x="0" y="1592579"/>
                </a:moveTo>
                <a:lnTo>
                  <a:pt x="6120383" y="1592579"/>
                </a:lnTo>
                <a:lnTo>
                  <a:pt x="6120383" y="0"/>
                </a:lnTo>
                <a:lnTo>
                  <a:pt x="0" y="0"/>
                </a:lnTo>
                <a:lnTo>
                  <a:pt x="0" y="159257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496" y="1908048"/>
            <a:ext cx="6120383" cy="1592579"/>
          </a:xfrm>
          <a:custGeom>
            <a:avLst/>
            <a:gdLst/>
            <a:ahLst/>
            <a:cxnLst/>
            <a:rect l="l" t="t" r="r" b="b"/>
            <a:pathLst>
              <a:path w="6120383" h="1592579">
                <a:moveTo>
                  <a:pt x="0" y="1592579"/>
                </a:moveTo>
                <a:lnTo>
                  <a:pt x="6120383" y="1592579"/>
                </a:lnTo>
                <a:lnTo>
                  <a:pt x="6120383" y="0"/>
                </a:lnTo>
                <a:lnTo>
                  <a:pt x="0" y="0"/>
                </a:lnTo>
                <a:lnTo>
                  <a:pt x="0" y="15925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83808" y="2421636"/>
            <a:ext cx="1508760" cy="1307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496" y="1181100"/>
            <a:ext cx="3960876" cy="370332"/>
          </a:xfrm>
          <a:custGeom>
            <a:avLst/>
            <a:gdLst/>
            <a:ahLst/>
            <a:cxnLst/>
            <a:rect l="l" t="t" r="r" b="b"/>
            <a:pathLst>
              <a:path w="3960876" h="370332">
                <a:moveTo>
                  <a:pt x="0" y="370332"/>
                </a:moveTo>
                <a:lnTo>
                  <a:pt x="3960876" y="370332"/>
                </a:lnTo>
                <a:lnTo>
                  <a:pt x="3960876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496" y="1181100"/>
            <a:ext cx="3960876" cy="370332"/>
          </a:xfrm>
          <a:custGeom>
            <a:avLst/>
            <a:gdLst/>
            <a:ahLst/>
            <a:cxnLst/>
            <a:rect l="l" t="t" r="r" b="b"/>
            <a:pathLst>
              <a:path w="3960876" h="370332">
                <a:moveTo>
                  <a:pt x="0" y="370332"/>
                </a:moveTo>
                <a:lnTo>
                  <a:pt x="3960876" y="370332"/>
                </a:lnTo>
                <a:lnTo>
                  <a:pt x="3960876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74898" y="358797"/>
            <a:ext cx="131333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HTML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0778" y="358797"/>
            <a:ext cx="113502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DOM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1194070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014" y="1925971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014" y="3876698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496" y="3851148"/>
            <a:ext cx="4536948" cy="7299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9423">
              <a:lnSpc>
                <a:spcPct val="94401"/>
              </a:lnSpc>
              <a:spcBef>
                <a:spcPts val="260"/>
              </a:spcBef>
            </a:pPr>
            <a:r>
              <a:rPr sz="2000" spc="-4" dirty="0" smtClean="0">
                <a:latin typeface="Courier New"/>
                <a:cs typeface="Courier New"/>
              </a:rPr>
              <a:t>va</a:t>
            </a:r>
            <a:r>
              <a:rPr sz="2000" spc="0" dirty="0" smtClean="0">
                <a:latin typeface="Courier New"/>
                <a:cs typeface="Courier New"/>
              </a:rPr>
              <a:t>r </a:t>
            </a:r>
            <a:r>
              <a:rPr sz="2000" spc="-4" dirty="0" smtClean="0">
                <a:latin typeface="Courier New"/>
                <a:cs typeface="Courier New"/>
              </a:rPr>
              <a:t>newnod</a:t>
            </a:r>
            <a:r>
              <a:rPr sz="2000" spc="0" dirty="0" smtClean="0">
                <a:latin typeface="Courier New"/>
                <a:cs typeface="Courier New"/>
              </a:rPr>
              <a:t>e = </a:t>
            </a:r>
            <a:r>
              <a:rPr sz="2000" spc="-4" dirty="0" smtClean="0">
                <a:latin typeface="Courier New"/>
                <a:cs typeface="Courier New"/>
              </a:rPr>
              <a:t>node.clone();</a:t>
            </a:r>
            <a:endParaRPr sz="2000">
              <a:latin typeface="Courier New"/>
              <a:cs typeface="Courier New"/>
            </a:endParaRPr>
          </a:p>
          <a:p>
            <a:pPr marL="109423">
              <a:lnSpc>
                <a:spcPct val="94401"/>
              </a:lnSpc>
              <a:spcBef>
                <a:spcPts val="135"/>
              </a:spcBef>
            </a:pPr>
            <a:r>
              <a:rPr sz="2000" spc="0" dirty="0" smtClean="0">
                <a:latin typeface="Courier New"/>
                <a:cs typeface="Courier New"/>
              </a:rPr>
              <a:t>parent.appendChil</a:t>
            </a:r>
            <a:r>
              <a:rPr sz="2000" spc="-4" dirty="0" smtClean="0">
                <a:latin typeface="Courier New"/>
                <a:cs typeface="Courier New"/>
              </a:rPr>
              <a:t>d(</a:t>
            </a:r>
            <a:r>
              <a:rPr sz="2000" spc="0" dirty="0" smtClean="0">
                <a:latin typeface="Courier New"/>
                <a:cs typeface="Courier New"/>
              </a:rPr>
              <a:t>newnode);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496" y="1908048"/>
            <a:ext cx="6120383" cy="1592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9423">
              <a:lnSpc>
                <a:spcPct val="94401"/>
              </a:lnSpc>
              <a:spcBef>
                <a:spcPts val="200"/>
              </a:spcBef>
            </a:pPr>
            <a:r>
              <a:rPr sz="2000" spc="0" dirty="0" smtClean="0">
                <a:latin typeface="Courier New"/>
                <a:cs typeface="Courier New"/>
              </a:rPr>
              <a:t>var node = document.createElemen</a:t>
            </a:r>
            <a:r>
              <a:rPr sz="2000" spc="-54" dirty="0" smtClean="0">
                <a:latin typeface="Courier New"/>
                <a:cs typeface="Courier New"/>
              </a:rPr>
              <a:t>t</a:t>
            </a:r>
            <a:r>
              <a:rPr sz="2000" spc="0" dirty="0" smtClean="0">
                <a:latin typeface="Courier New"/>
                <a:cs typeface="Courier New"/>
              </a:rPr>
              <a:t>("p");</a:t>
            </a:r>
            <a:endParaRPr sz="2000">
              <a:latin typeface="Courier New"/>
              <a:cs typeface="Courier New"/>
            </a:endParaRPr>
          </a:p>
          <a:p>
            <a:pPr marL="109423">
              <a:lnSpc>
                <a:spcPct val="94401"/>
              </a:lnSpc>
              <a:spcBef>
                <a:spcPts val="135"/>
              </a:spcBef>
            </a:pPr>
            <a:r>
              <a:rPr sz="2000" spc="0" dirty="0" smtClean="0">
                <a:latin typeface="Courier New"/>
                <a:cs typeface="Courier New"/>
              </a:rPr>
              <a:t>node.class = "test";</a:t>
            </a:r>
            <a:endParaRPr sz="2000">
              <a:latin typeface="Courier New"/>
              <a:cs typeface="Courier New"/>
            </a:endParaRPr>
          </a:p>
          <a:p>
            <a:pPr marL="109423">
              <a:lnSpc>
                <a:spcPct val="94401"/>
              </a:lnSpc>
              <a:spcBef>
                <a:spcPts val="135"/>
              </a:spcBef>
            </a:pPr>
            <a:r>
              <a:rPr sz="2000" spc="0" dirty="0" smtClean="0">
                <a:latin typeface="Courier New"/>
                <a:cs typeface="Courier New"/>
              </a:rPr>
              <a:t>node.innerHTML = "Nœud créé " +</a:t>
            </a:r>
            <a:endParaRPr sz="2000">
              <a:latin typeface="Courier New"/>
              <a:cs typeface="Courier New"/>
            </a:endParaRPr>
          </a:p>
          <a:p>
            <a:pPr marL="2700528">
              <a:lnSpc>
                <a:spcPct val="94401"/>
              </a:lnSpc>
              <a:spcBef>
                <a:spcPts val="135"/>
              </a:spcBef>
            </a:pPr>
            <a:r>
              <a:rPr sz="2000" spc="-4" dirty="0" smtClean="0">
                <a:latin typeface="Courier New"/>
                <a:cs typeface="Courier New"/>
              </a:rPr>
              <a:t>"dynamiquement";</a:t>
            </a:r>
            <a:endParaRPr sz="2000">
              <a:latin typeface="Courier New"/>
              <a:cs typeface="Courier New"/>
            </a:endParaRPr>
          </a:p>
          <a:p>
            <a:pPr marL="109423">
              <a:lnSpc>
                <a:spcPct val="94401"/>
              </a:lnSpc>
              <a:spcBef>
                <a:spcPts val="135"/>
              </a:spcBef>
            </a:pPr>
            <a:r>
              <a:rPr sz="2000" spc="0" dirty="0" smtClean="0">
                <a:latin typeface="Courier New"/>
                <a:cs typeface="Courier New"/>
              </a:rPr>
              <a:t>parent.appendChil</a:t>
            </a:r>
            <a:r>
              <a:rPr sz="2000" spc="-4" dirty="0" smtClean="0">
                <a:latin typeface="Courier New"/>
                <a:cs typeface="Courier New"/>
              </a:rPr>
              <a:t>d(</a:t>
            </a:r>
            <a:r>
              <a:rPr sz="2000" spc="0" dirty="0" smtClean="0">
                <a:latin typeface="Courier New"/>
                <a:cs typeface="Courier New"/>
              </a:rPr>
              <a:t>nod</a:t>
            </a:r>
            <a:r>
              <a:rPr sz="2000" spc="-4" dirty="0" smtClean="0">
                <a:latin typeface="Courier New"/>
                <a:cs typeface="Courier New"/>
              </a:rPr>
              <a:t>e</a:t>
            </a:r>
            <a:r>
              <a:rPr sz="2000" spc="0" dirty="0" smtClean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9496" y="1181100"/>
            <a:ext cx="3960876" cy="370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9423">
              <a:lnSpc>
                <a:spcPct val="94401"/>
              </a:lnSpc>
              <a:spcBef>
                <a:spcPts val="160"/>
              </a:spcBef>
            </a:pPr>
            <a:r>
              <a:rPr sz="2000" spc="0" dirty="0" smtClean="0">
                <a:latin typeface="Courier New"/>
                <a:cs typeface="Courier New"/>
              </a:rPr>
              <a:t>parent.removeChil</a:t>
            </a:r>
            <a:r>
              <a:rPr sz="2000" spc="-4" dirty="0" smtClean="0">
                <a:latin typeface="Courier New"/>
                <a:cs typeface="Courier New"/>
              </a:rPr>
              <a:t>d(</a:t>
            </a:r>
            <a:r>
              <a:rPr sz="2000" spc="0" dirty="0" smtClean="0">
                <a:latin typeface="Courier New"/>
                <a:cs typeface="Courier New"/>
              </a:rPr>
              <a:t>nod</a:t>
            </a:r>
            <a:r>
              <a:rPr sz="2000" spc="-4" dirty="0" smtClean="0">
                <a:latin typeface="Courier New"/>
                <a:cs typeface="Courier New"/>
              </a:rPr>
              <a:t>e</a:t>
            </a:r>
            <a:r>
              <a:rPr sz="2000" spc="0" dirty="0" smtClean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65270" y="358797"/>
            <a:ext cx="108336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Bi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014" y="16535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914" y="1671954"/>
            <a:ext cx="5942931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0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our modifier le</a:t>
            </a:r>
            <a:r>
              <a:rPr sz="3600" spc="-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docum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-25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HTML</a:t>
            </a:r>
            <a:r>
              <a:rPr sz="3600" spc="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en J</a:t>
            </a:r>
            <a:r>
              <a:rPr sz="3600" spc="-29" baseline="3413" dirty="0" smtClean="0">
                <a:latin typeface="Calibri"/>
                <a:cs typeface="Calibri"/>
              </a:rPr>
              <a:t>a</a:t>
            </a:r>
            <a:r>
              <a:rPr sz="3600" spc="-3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aS</a:t>
            </a:r>
            <a:r>
              <a:rPr sz="3600" spc="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ri</a:t>
            </a:r>
            <a:r>
              <a:rPr sz="3600" spc="-9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t,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 smtClean="0">
                <a:latin typeface="Calibri"/>
                <a:cs typeface="Calibri"/>
              </a:rPr>
              <a:t>on</a:t>
            </a:r>
            <a:r>
              <a:rPr sz="3600" spc="-4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pa</a:t>
            </a:r>
            <a:r>
              <a:rPr sz="3600" spc="-29" baseline="1137" dirty="0" smtClean="0">
                <a:latin typeface="Calibri"/>
                <a:cs typeface="Calibri"/>
              </a:rPr>
              <a:t>r</a:t>
            </a:r>
            <a:r>
              <a:rPr sz="3600" spc="-19" baseline="1137" dirty="0" smtClean="0">
                <a:latin typeface="Calibri"/>
                <a:cs typeface="Calibri"/>
              </a:rPr>
              <a:t>c</a:t>
            </a:r>
            <a:r>
              <a:rPr sz="3600" spc="0" baseline="1137" dirty="0" smtClean="0">
                <a:latin typeface="Calibri"/>
                <a:cs typeface="Calibri"/>
              </a:rPr>
              <a:t>ourt</a:t>
            </a:r>
            <a:r>
              <a:rPr sz="3600" spc="-14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et</a:t>
            </a:r>
            <a:r>
              <a:rPr sz="3600" spc="-9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on</a:t>
            </a:r>
            <a:r>
              <a:rPr sz="3600" spc="-4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manipule l</a:t>
            </a:r>
            <a:r>
              <a:rPr sz="3600" spc="-179" baseline="1137" dirty="0" smtClean="0">
                <a:latin typeface="Calibri"/>
                <a:cs typeface="Calibri"/>
              </a:rPr>
              <a:t>’</a:t>
            </a:r>
            <a:r>
              <a:rPr sz="3600" spc="0" baseline="1137" dirty="0" smtClean="0">
                <a:latin typeface="Calibri"/>
                <a:cs typeface="Calibri"/>
              </a:rPr>
              <a:t>arb</a:t>
            </a:r>
            <a:r>
              <a:rPr sz="3600" spc="-29" baseline="1137" dirty="0" smtClean="0">
                <a:latin typeface="Calibri"/>
                <a:cs typeface="Calibri"/>
              </a:rPr>
              <a:t>r</a:t>
            </a:r>
            <a:r>
              <a:rPr sz="3600" spc="0" baseline="1137" dirty="0" smtClean="0">
                <a:latin typeface="Calibri"/>
                <a:cs typeface="Calibri"/>
              </a:rPr>
              <a:t>e DOM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014" y="289740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914" y="2915792"/>
            <a:ext cx="3509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4605" y="2915792"/>
            <a:ext cx="7988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 smtClean="0">
                <a:latin typeface="Calibri"/>
                <a:cs typeface="Calibri"/>
              </a:rPr>
              <a:t>H</a:t>
            </a:r>
            <a:r>
              <a:rPr sz="3600" spc="0" baseline="3413" dirty="0" smtClean="0">
                <a:latin typeface="Calibri"/>
                <a:cs typeface="Calibri"/>
              </a:rPr>
              <a:t>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1657" y="2915792"/>
            <a:ext cx="5640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doit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2489" y="2915792"/>
            <a:ext cx="6810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donc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0974" y="2915792"/>
            <a:ext cx="5775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9" baseline="3413" dirty="0" smtClean="0">
                <a:latin typeface="Calibri"/>
                <a:cs typeface="Calibri"/>
              </a:rPr>
              <a:t>ê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5217" y="2915792"/>
            <a:ext cx="3913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un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4142" y="2915792"/>
            <a:ext cx="7375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arb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9624" y="2915792"/>
            <a:ext cx="6137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bi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1053" y="2915792"/>
            <a:ext cx="8198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0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ormé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8831" y="2915792"/>
            <a:ext cx="1703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509</Words>
  <Application>Microsoft Office PowerPoint</Application>
  <PresentationFormat>Affichage à l'écran (4:3)</PresentationFormat>
  <Paragraphs>201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mounir</cp:lastModifiedBy>
  <cp:revision>9</cp:revision>
  <dcterms:modified xsi:type="dcterms:W3CDTF">2016-10-27T00:00:53Z</dcterms:modified>
</cp:coreProperties>
</file>