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msi.f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85800" y="2130552"/>
            <a:ext cx="7772400" cy="1470660"/>
          </a:xfrm>
          <a:custGeom>
            <a:avLst/>
            <a:gdLst/>
            <a:ahLst/>
            <a:cxnLst/>
            <a:rect l="l" t="t" r="r" b="b"/>
            <a:pathLst>
              <a:path w="7772400" h="1470660">
                <a:moveTo>
                  <a:pt x="0" y="1470660"/>
                </a:moveTo>
                <a:lnTo>
                  <a:pt x="7772400" y="1470660"/>
                </a:lnTo>
                <a:lnTo>
                  <a:pt x="7772400" y="0"/>
                </a:lnTo>
                <a:lnTo>
                  <a:pt x="0" y="0"/>
                </a:lnTo>
                <a:lnTo>
                  <a:pt x="0" y="14706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0158" y="3996308"/>
            <a:ext cx="210676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79" baseline="3413" dirty="0" smtClean="0">
                <a:solidFill>
                  <a:srgbClr val="888888"/>
                </a:solidFill>
                <a:latin typeface="Calibri"/>
                <a:cs typeface="Calibri"/>
              </a:rPr>
              <a:t>É</a:t>
            </a:r>
            <a:r>
              <a:rPr sz="4800" spc="-29" baseline="3413" dirty="0" smtClean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éneme</a:t>
            </a:r>
            <a:r>
              <a:rPr sz="4800" spc="-29" baseline="3413" dirty="0" smtClean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2130552"/>
            <a:ext cx="7772400" cy="1470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708109" marR="2708834" algn="ctr">
              <a:lnSpc>
                <a:spcPct val="101725"/>
              </a:lnSpc>
              <a:spcBef>
                <a:spcPts val="2080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J</a:t>
            </a:r>
            <a:r>
              <a:rPr sz="4400" spc="-69" dirty="0" smtClean="0">
                <a:solidFill>
                  <a:srgbClr val="333399"/>
                </a:solidFill>
                <a:latin typeface="Calibri"/>
                <a:cs typeface="Calibri"/>
              </a:rPr>
              <a:t>a</a:t>
            </a:r>
            <a:r>
              <a:rPr sz="4400" spc="-54" dirty="0" smtClean="0">
                <a:solidFill>
                  <a:srgbClr val="333399"/>
                </a:solidFill>
                <a:latin typeface="Calibri"/>
                <a:cs typeface="Calibri"/>
              </a:rPr>
              <a:t>v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aScri</a:t>
            </a:r>
            <a:r>
              <a:rPr sz="4400" spc="-19" dirty="0" smtClean="0">
                <a:solidFill>
                  <a:srgbClr val="333399"/>
                </a:solidFill>
                <a:latin typeface="Calibri"/>
                <a:cs typeface="Calibri"/>
              </a:rPr>
              <a:t>p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2312" y="2276855"/>
            <a:ext cx="6120384" cy="2880360"/>
          </a:xfrm>
          <a:custGeom>
            <a:avLst/>
            <a:gdLst/>
            <a:ahLst/>
            <a:cxnLst/>
            <a:rect l="l" t="t" r="r" b="b"/>
            <a:pathLst>
              <a:path w="6120384" h="2880360">
                <a:moveTo>
                  <a:pt x="0" y="2880360"/>
                </a:moveTo>
                <a:lnTo>
                  <a:pt x="6120384" y="2880360"/>
                </a:lnTo>
                <a:lnTo>
                  <a:pt x="6120384" y="0"/>
                </a:lnTo>
                <a:lnTo>
                  <a:pt x="0" y="0"/>
                </a:lnTo>
                <a:lnTo>
                  <a:pt x="0" y="288036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2312" y="2276855"/>
            <a:ext cx="6120384" cy="2880360"/>
          </a:xfrm>
          <a:custGeom>
            <a:avLst/>
            <a:gdLst/>
            <a:ahLst/>
            <a:cxnLst/>
            <a:rect l="l" t="t" r="r" b="b"/>
            <a:pathLst>
              <a:path w="6120384" h="2880360">
                <a:moveTo>
                  <a:pt x="0" y="2880360"/>
                </a:moveTo>
                <a:lnTo>
                  <a:pt x="6120384" y="2880360"/>
                </a:lnTo>
                <a:lnTo>
                  <a:pt x="6120384" y="0"/>
                </a:lnTo>
                <a:lnTo>
                  <a:pt x="0" y="0"/>
                </a:lnTo>
                <a:lnTo>
                  <a:pt x="0" y="288036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42897" y="358797"/>
            <a:ext cx="552688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Interact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ons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avec l’uti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isateur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158194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219" y="1600327"/>
            <a:ext cx="15859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4" baseline="3413" dirty="0" smtClean="0">
                <a:latin typeface="Calibri"/>
                <a:cs typeface="Calibri"/>
              </a:rPr>
              <a:t>É</a:t>
            </a:r>
            <a:r>
              <a:rPr sz="3600" spc="-2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én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me</a:t>
            </a:r>
            <a:r>
              <a:rPr sz="3600" spc="-1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9960" y="1600327"/>
            <a:ext cx="152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8702" y="1600327"/>
            <a:ext cx="11318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-34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tributs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7072" y="1600327"/>
            <a:ext cx="8666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onXXX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2958" y="1600327"/>
            <a:ext cx="3829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653" y="1600327"/>
            <a:ext cx="7988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3413" dirty="0" smtClean="0">
                <a:latin typeface="Calibri"/>
                <a:cs typeface="Calibri"/>
              </a:rPr>
              <a:t>H</a:t>
            </a:r>
            <a:r>
              <a:rPr sz="3600" spc="0" baseline="3413" dirty="0" smtClean="0">
                <a:latin typeface="Calibri"/>
                <a:cs typeface="Calibri"/>
              </a:rPr>
              <a:t>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519" y="2346507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519" y="3224084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4102536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2312" y="2276855"/>
            <a:ext cx="6120384" cy="2880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8"/>
              </a:spcBef>
            </a:pPr>
            <a:endParaRPr sz="600"/>
          </a:p>
          <a:p>
            <a:pPr marL="77419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&lt;i</a:t>
            </a:r>
            <a:r>
              <a:rPr sz="1800" spc="-14" dirty="0" smtClean="0">
                <a:latin typeface="Courier New"/>
                <a:cs typeface="Courier New"/>
              </a:rPr>
              <a:t>n</a:t>
            </a:r>
            <a:r>
              <a:rPr sz="1800" spc="0" dirty="0" smtClean="0">
                <a:latin typeface="Courier New"/>
                <a:cs typeface="Courier New"/>
              </a:rPr>
              <a:t>p</a:t>
            </a:r>
            <a:r>
              <a:rPr sz="1800" spc="-14" dirty="0" smtClean="0">
                <a:latin typeface="Courier New"/>
                <a:cs typeface="Courier New"/>
              </a:rPr>
              <a:t>u</a:t>
            </a:r>
            <a:r>
              <a:rPr sz="1800" spc="0" dirty="0" smtClean="0">
                <a:latin typeface="Courier New"/>
                <a:cs typeface="Courier New"/>
              </a:rPr>
              <a:t>t 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y</a:t>
            </a:r>
            <a:r>
              <a:rPr sz="1800" spc="-14" dirty="0" smtClean="0">
                <a:latin typeface="Courier New"/>
                <a:cs typeface="Courier New"/>
              </a:rPr>
              <a:t>pe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4" dirty="0" smtClean="0">
                <a:latin typeface="Courier New"/>
                <a:cs typeface="Courier New"/>
              </a:rPr>
              <a:t>"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14" dirty="0" smtClean="0">
                <a:latin typeface="Courier New"/>
                <a:cs typeface="Courier New"/>
              </a:rPr>
              <a:t>x</a:t>
            </a:r>
            <a:r>
              <a:rPr sz="1800" spc="0" dirty="0" smtClean="0">
                <a:latin typeface="Courier New"/>
                <a:cs typeface="Courier New"/>
              </a:rPr>
              <a:t>t"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-14" dirty="0" smtClean="0">
                <a:latin typeface="Courier New"/>
                <a:cs typeface="Courier New"/>
              </a:rPr>
              <a:t>iz</a:t>
            </a:r>
            <a:r>
              <a:rPr sz="1800" spc="0" dirty="0" smtClean="0">
                <a:latin typeface="Courier New"/>
                <a:cs typeface="Courier New"/>
              </a:rPr>
              <a:t>e=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3</a:t>
            </a:r>
            <a:r>
              <a:rPr sz="1800" spc="-14" dirty="0" smtClean="0">
                <a:latin typeface="Courier New"/>
                <a:cs typeface="Courier New"/>
              </a:rPr>
              <a:t>0</a:t>
            </a:r>
            <a:r>
              <a:rPr sz="1800" spc="0" dirty="0" smtClean="0">
                <a:latin typeface="Courier New"/>
                <a:cs typeface="Courier New"/>
              </a:rPr>
              <a:t>" </a:t>
            </a:r>
            <a:r>
              <a:rPr sz="1800" spc="-14" dirty="0" smtClean="0"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d</a:t>
            </a:r>
            <a:r>
              <a:rPr sz="1800" spc="-14" dirty="0" smtClean="0">
                <a:latin typeface="Courier New"/>
                <a:cs typeface="Courier New"/>
              </a:rPr>
              <a:t>="</a:t>
            </a:r>
            <a:r>
              <a:rPr sz="1800" spc="0" dirty="0" smtClean="0">
                <a:latin typeface="Courier New"/>
                <a:cs typeface="Courier New"/>
              </a:rPr>
              <a:t>em</a:t>
            </a:r>
            <a:r>
              <a:rPr sz="1800" spc="-14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i</a:t>
            </a:r>
            <a:r>
              <a:rPr sz="1800" spc="-14" dirty="0" smtClean="0"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1437132">
              <a:lnSpc>
                <a:spcPct val="94401"/>
              </a:lnSpc>
              <a:spcBef>
                <a:spcPts val="120"/>
              </a:spcBef>
            </a:pP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e=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"c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kE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77419">
              <a:lnSpc>
                <a:spcPct val="94401"/>
              </a:lnSpc>
              <a:spcBef>
                <a:spcPts val="2712"/>
              </a:spcBef>
            </a:pPr>
            <a:r>
              <a:rPr sz="1800" spc="0" dirty="0" smtClean="0">
                <a:latin typeface="Courier New"/>
                <a:cs typeface="Courier New"/>
              </a:rPr>
              <a:t>&lt;a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h</a:t>
            </a:r>
            <a:r>
              <a:rPr sz="1800" spc="-14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-4" dirty="0" smtClean="0">
                <a:latin typeface="Courier New"/>
                <a:cs typeface="Courier New"/>
              </a:rPr>
              <a:t>f</a:t>
            </a:r>
            <a:r>
              <a:rPr sz="1800" spc="-14" dirty="0" smtClean="0">
                <a:latin typeface="Courier New"/>
                <a:cs typeface="Courier New"/>
              </a:rPr>
              <a:t>=</a:t>
            </a:r>
            <a:r>
              <a:rPr sz="1800" spc="0" dirty="0" smtClean="0">
                <a:latin typeface="Courier New"/>
                <a:cs typeface="Courier New"/>
                <a:hlinkClick r:id="rId4"/>
              </a:rPr>
              <a:t>"</a:t>
            </a:r>
            <a:r>
              <a:rPr sz="1800" spc="-14" dirty="0" smtClean="0">
                <a:latin typeface="Courier New"/>
                <a:cs typeface="Courier New"/>
                <a:hlinkClick r:id="rId4"/>
              </a:rPr>
              <a:t>ht</a:t>
            </a:r>
            <a:r>
              <a:rPr sz="1800" spc="0" dirty="0" smtClean="0">
                <a:latin typeface="Courier New"/>
                <a:cs typeface="Courier New"/>
                <a:hlinkClick r:id="rId4"/>
              </a:rPr>
              <a:t>tp</a:t>
            </a:r>
            <a:r>
              <a:rPr sz="1800" spc="-14" dirty="0" smtClean="0">
                <a:latin typeface="Courier New"/>
                <a:cs typeface="Courier New"/>
                <a:hlinkClick r:id="rId4"/>
              </a:rPr>
              <a:t>:</a:t>
            </a:r>
            <a:r>
              <a:rPr sz="1800" spc="0" dirty="0" smtClean="0">
                <a:latin typeface="Courier New"/>
                <a:cs typeface="Courier New"/>
                <a:hlinkClick r:id="rId4"/>
              </a:rPr>
              <a:t>/</a:t>
            </a:r>
            <a:r>
              <a:rPr sz="1800" spc="-14" dirty="0" smtClean="0">
                <a:latin typeface="Courier New"/>
                <a:cs typeface="Courier New"/>
                <a:hlinkClick r:id="rId4"/>
              </a:rPr>
              <a:t>/</a:t>
            </a:r>
            <a:r>
              <a:rPr sz="1800" spc="0" dirty="0" smtClean="0">
                <a:latin typeface="Courier New"/>
                <a:cs typeface="Courier New"/>
                <a:hlinkClick r:id="rId4"/>
              </a:rPr>
              <a:t>ww</a:t>
            </a:r>
            <a:r>
              <a:rPr sz="1800" spc="-14" dirty="0" smtClean="0">
                <a:latin typeface="Courier New"/>
                <a:cs typeface="Courier New"/>
                <a:hlinkClick r:id="rId4"/>
              </a:rPr>
              <a:t>w</a:t>
            </a:r>
            <a:r>
              <a:rPr sz="1800" spc="0" dirty="0" smtClean="0">
                <a:latin typeface="Courier New"/>
                <a:cs typeface="Courier New"/>
                <a:hlinkClick r:id="rId4"/>
              </a:rPr>
              <a:t>.</a:t>
            </a:r>
            <a:r>
              <a:rPr sz="1800" spc="-14" dirty="0" smtClean="0">
                <a:latin typeface="Courier New"/>
                <a:cs typeface="Courier New"/>
                <a:hlinkClick r:id="rId4"/>
              </a:rPr>
              <a:t>li</a:t>
            </a:r>
            <a:r>
              <a:rPr sz="1800" spc="0" dirty="0" smtClean="0">
                <a:latin typeface="Courier New"/>
                <a:cs typeface="Courier New"/>
                <a:hlinkClick r:id="rId4"/>
              </a:rPr>
              <a:t>ms</a:t>
            </a:r>
            <a:r>
              <a:rPr sz="1800" spc="-14" dirty="0" smtClean="0">
                <a:latin typeface="Courier New"/>
                <a:cs typeface="Courier New"/>
                <a:hlinkClick r:id="rId4"/>
              </a:rPr>
              <a:t>i</a:t>
            </a:r>
            <a:r>
              <a:rPr sz="1800" spc="0" dirty="0" smtClean="0">
                <a:latin typeface="Courier New"/>
                <a:cs typeface="Courier New"/>
                <a:hlinkClick r:id="rId4"/>
              </a:rPr>
              <a:t>.</a:t>
            </a:r>
            <a:r>
              <a:rPr sz="1800" spc="-14" dirty="0" smtClean="0">
                <a:latin typeface="Courier New"/>
                <a:cs typeface="Courier New"/>
                <a:hlinkClick r:id="rId4"/>
              </a:rPr>
              <a:t>f</a:t>
            </a:r>
            <a:r>
              <a:rPr sz="1800" spc="0" dirty="0" smtClean="0">
                <a:latin typeface="Courier New"/>
                <a:cs typeface="Courier New"/>
                <a:hlinkClick r:id="rId4"/>
              </a:rPr>
              <a:t>r"</a:t>
            </a:r>
            <a:r>
              <a:rPr sz="1800" spc="-14" dirty="0" smtClean="0"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nm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ou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77419">
              <a:lnSpc>
                <a:spcPct val="94401"/>
              </a:lnSpc>
              <a:spcBef>
                <a:spcPts val="12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"w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ow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tu</a:t>
            </a:r>
            <a:r>
              <a:rPr sz="18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 d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 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-14" dirty="0" smtClean="0">
                <a:latin typeface="Courier New"/>
                <a:cs typeface="Courier New"/>
              </a:rPr>
              <a:t>&gt;</a:t>
            </a:r>
            <a:r>
              <a:rPr sz="1800" spc="0" dirty="0" smtClean="0">
                <a:latin typeface="Courier New"/>
                <a:cs typeface="Courier New"/>
              </a:rPr>
              <a:t>LI</a:t>
            </a:r>
            <a:r>
              <a:rPr sz="1800" spc="-14" dirty="0" smtClean="0">
                <a:latin typeface="Courier New"/>
                <a:cs typeface="Courier New"/>
              </a:rPr>
              <a:t>M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-14" dirty="0" smtClean="0"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77419">
              <a:lnSpc>
                <a:spcPct val="94401"/>
              </a:lnSpc>
              <a:spcBef>
                <a:spcPts val="2712"/>
              </a:spcBef>
            </a:pPr>
            <a:r>
              <a:rPr sz="1800" spc="0" dirty="0" smtClean="0">
                <a:latin typeface="Courier New"/>
                <a:cs typeface="Courier New"/>
              </a:rPr>
              <a:t>&lt;f</a:t>
            </a:r>
            <a:r>
              <a:rPr sz="1800" spc="-14" dirty="0" smtClean="0">
                <a:latin typeface="Courier New"/>
                <a:cs typeface="Courier New"/>
              </a:rPr>
              <a:t>o</a:t>
            </a:r>
            <a:r>
              <a:rPr sz="1800" spc="0" dirty="0" smtClean="0">
                <a:latin typeface="Courier New"/>
                <a:cs typeface="Courier New"/>
              </a:rPr>
              <a:t>rm</a:t>
            </a:r>
            <a:r>
              <a:rPr sz="1800" spc="-9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m</a:t>
            </a:r>
            <a:r>
              <a:rPr sz="1800" spc="-14" dirty="0" smtClean="0">
                <a:latin typeface="Courier New"/>
                <a:cs typeface="Courier New"/>
              </a:rPr>
              <a:t>e</a:t>
            </a:r>
            <a:r>
              <a:rPr sz="1800" spc="0" dirty="0" smtClean="0">
                <a:latin typeface="Courier New"/>
                <a:cs typeface="Courier New"/>
              </a:rPr>
              <a:t>t</a:t>
            </a:r>
            <a:r>
              <a:rPr sz="1800" spc="-14" dirty="0" smtClean="0">
                <a:latin typeface="Courier New"/>
                <a:cs typeface="Courier New"/>
              </a:rPr>
              <a:t>ho</a:t>
            </a:r>
            <a:r>
              <a:rPr sz="1800" spc="4" dirty="0" smtClean="0">
                <a:latin typeface="Courier New"/>
                <a:cs typeface="Courier New"/>
              </a:rPr>
              <a:t>d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1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p</a:t>
            </a:r>
            <a:r>
              <a:rPr sz="1800" spc="-14" dirty="0" smtClean="0">
                <a:latin typeface="Courier New"/>
                <a:cs typeface="Courier New"/>
              </a:rPr>
              <a:t>o</a:t>
            </a:r>
            <a:r>
              <a:rPr sz="1800" spc="0" dirty="0" smtClean="0">
                <a:latin typeface="Courier New"/>
                <a:cs typeface="Courier New"/>
              </a:rPr>
              <a:t>st"</a:t>
            </a:r>
            <a:r>
              <a:rPr sz="1800" spc="-14" dirty="0" smtClean="0">
                <a:latin typeface="Courier New"/>
                <a:cs typeface="Courier New"/>
              </a:rPr>
              <a:t> ac</a:t>
            </a:r>
            <a:r>
              <a:rPr sz="1800" spc="0" dirty="0" smtClean="0">
                <a:latin typeface="Courier New"/>
                <a:cs typeface="Courier New"/>
              </a:rPr>
              <a:t>ti</a:t>
            </a:r>
            <a:r>
              <a:rPr sz="1800" spc="-14" dirty="0" smtClean="0">
                <a:latin typeface="Courier New"/>
                <a:cs typeface="Courier New"/>
              </a:rPr>
              <a:t>o</a:t>
            </a:r>
            <a:r>
              <a:rPr sz="1800" spc="0" dirty="0" smtClean="0">
                <a:latin typeface="Courier New"/>
                <a:cs typeface="Courier New"/>
              </a:rPr>
              <a:t>n</a:t>
            </a:r>
            <a:r>
              <a:rPr sz="1800" spc="-14" dirty="0" smtClean="0">
                <a:latin typeface="Courier New"/>
                <a:cs typeface="Courier New"/>
              </a:rPr>
              <a:t>=</a:t>
            </a:r>
            <a:r>
              <a:rPr sz="1800" spc="4" dirty="0" smtClean="0"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-14" dirty="0" smtClean="0">
                <a:latin typeface="Courier New"/>
                <a:cs typeface="Courier New"/>
              </a:rPr>
              <a:t>c</a:t>
            </a:r>
            <a:r>
              <a:rPr sz="1800" spc="0" dirty="0" smtClean="0">
                <a:latin typeface="Courier New"/>
                <a:cs typeface="Courier New"/>
              </a:rPr>
              <a:t>r</a:t>
            </a:r>
            <a:r>
              <a:rPr sz="1800" spc="-14" dirty="0" smtClean="0">
                <a:latin typeface="Courier New"/>
                <a:cs typeface="Courier New"/>
              </a:rPr>
              <a:t>ip</a:t>
            </a:r>
            <a:r>
              <a:rPr sz="1800" spc="0" dirty="0" smtClean="0">
                <a:latin typeface="Courier New"/>
                <a:cs typeface="Courier New"/>
              </a:rPr>
              <a:t>t.</a:t>
            </a:r>
            <a:r>
              <a:rPr sz="1800" spc="-14" dirty="0" smtClean="0"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h</a:t>
            </a:r>
            <a:r>
              <a:rPr sz="1800" spc="-4" dirty="0" smtClean="0">
                <a:latin typeface="Courier New"/>
                <a:cs typeface="Courier New"/>
              </a:rPr>
              <a:t>p</a:t>
            </a:r>
            <a:r>
              <a:rPr sz="1800" spc="0" dirty="0" smtClean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1435608">
              <a:lnSpc>
                <a:spcPct val="94401"/>
              </a:lnSpc>
              <a:spcBef>
                <a:spcPts val="78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onsubmi</a:t>
            </a:r>
            <a:r>
              <a:rPr sz="18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rn</a:t>
            </a:r>
            <a:r>
              <a:rPr sz="1800" b="1" spc="-4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checkFor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77419">
              <a:lnSpc>
                <a:spcPct val="101725"/>
              </a:lnSpc>
              <a:spcBef>
                <a:spcPts val="545"/>
              </a:spcBef>
            </a:pPr>
            <a:r>
              <a:rPr sz="2000" i="1" spc="4" dirty="0" smtClean="0">
                <a:latin typeface="Calibri"/>
                <a:cs typeface="Calibri"/>
              </a:rPr>
              <a:t>S</a:t>
            </a:r>
            <a:r>
              <a:rPr sz="2000" i="1" spc="0" dirty="0" smtClean="0">
                <a:latin typeface="Calibri"/>
                <a:cs typeface="Calibri"/>
              </a:rPr>
              <a:t>i</a:t>
            </a:r>
            <a:r>
              <a:rPr sz="2000" i="1" spc="-9" dirty="0" smtClean="0">
                <a:latin typeface="Calibri"/>
                <a:cs typeface="Calibri"/>
              </a:rPr>
              <a:t> </a:t>
            </a:r>
            <a:r>
              <a:rPr sz="2000" i="1" spc="0" dirty="0" smtClean="0">
                <a:latin typeface="Calibri"/>
                <a:cs typeface="Calibri"/>
              </a:rPr>
              <a:t>che</a:t>
            </a:r>
            <a:r>
              <a:rPr sz="2000" i="1" spc="-4" dirty="0" smtClean="0">
                <a:latin typeface="Calibri"/>
                <a:cs typeface="Calibri"/>
              </a:rPr>
              <a:t>c</a:t>
            </a:r>
            <a:r>
              <a:rPr sz="2000" i="1" spc="0" dirty="0" smtClean="0">
                <a:latin typeface="Calibri"/>
                <a:cs typeface="Calibri"/>
              </a:rPr>
              <a:t>k</a:t>
            </a:r>
            <a:r>
              <a:rPr sz="2000" i="1" spc="-29" dirty="0" smtClean="0">
                <a:latin typeface="Calibri"/>
                <a:cs typeface="Calibri"/>
              </a:rPr>
              <a:t>F</a:t>
            </a:r>
            <a:r>
              <a:rPr sz="2000" i="1" spc="0" dirty="0" smtClean="0">
                <a:latin typeface="Calibri"/>
                <a:cs typeface="Calibri"/>
              </a:rPr>
              <a:t>orm()</a:t>
            </a:r>
            <a:r>
              <a:rPr sz="2000" i="1" spc="9" dirty="0" smtClean="0">
                <a:latin typeface="Calibri"/>
                <a:cs typeface="Calibri"/>
              </a:rPr>
              <a:t> </a:t>
            </a:r>
            <a:r>
              <a:rPr sz="2000" i="1" spc="0" dirty="0" smtClean="0">
                <a:latin typeface="Calibri"/>
                <a:cs typeface="Calibri"/>
              </a:rPr>
              <a:t>r</a:t>
            </a:r>
            <a:r>
              <a:rPr sz="2000" i="1" spc="-4" dirty="0" smtClean="0">
                <a:latin typeface="Calibri"/>
                <a:cs typeface="Calibri"/>
              </a:rPr>
              <a:t>e</a:t>
            </a:r>
            <a:r>
              <a:rPr sz="2000" i="1" spc="-25" dirty="0" smtClean="0">
                <a:latin typeface="Calibri"/>
                <a:cs typeface="Calibri"/>
              </a:rPr>
              <a:t>t</a:t>
            </a:r>
            <a:r>
              <a:rPr sz="2000" i="1" spc="4" dirty="0" smtClean="0">
                <a:latin typeface="Calibri"/>
                <a:cs typeface="Calibri"/>
              </a:rPr>
              <a:t>o</a:t>
            </a:r>
            <a:r>
              <a:rPr sz="2000" i="1" spc="0" dirty="0" smtClean="0">
                <a:latin typeface="Calibri"/>
                <a:cs typeface="Calibri"/>
              </a:rPr>
              <a:t>urne</a:t>
            </a:r>
            <a:r>
              <a:rPr sz="2000" i="1" spc="-19" dirty="0" smtClean="0">
                <a:latin typeface="Calibri"/>
                <a:cs typeface="Calibri"/>
              </a:rPr>
              <a:t> </a:t>
            </a:r>
            <a:r>
              <a:rPr sz="2000" i="1" spc="-25" dirty="0" smtClean="0">
                <a:latin typeface="Calibri"/>
                <a:cs typeface="Calibri"/>
              </a:rPr>
              <a:t>f</a:t>
            </a:r>
            <a:r>
              <a:rPr sz="2000" i="1" spc="0" dirty="0" smtClean="0">
                <a:latin typeface="Calibri"/>
                <a:cs typeface="Calibri"/>
              </a:rPr>
              <a:t>alse,</a:t>
            </a:r>
            <a:r>
              <a:rPr sz="2000" i="1" spc="-19" dirty="0" smtClean="0">
                <a:latin typeface="Calibri"/>
                <a:cs typeface="Calibri"/>
              </a:rPr>
              <a:t> </a:t>
            </a:r>
            <a:r>
              <a:rPr sz="2000" i="1" spc="0" dirty="0" smtClean="0">
                <a:latin typeface="Calibri"/>
                <a:cs typeface="Calibri"/>
              </a:rPr>
              <a:t>sc</a:t>
            </a:r>
            <a:r>
              <a:rPr sz="2000" i="1" spc="-9" dirty="0" smtClean="0">
                <a:latin typeface="Calibri"/>
                <a:cs typeface="Calibri"/>
              </a:rPr>
              <a:t>r</a:t>
            </a:r>
            <a:r>
              <a:rPr sz="2000" i="1" spc="0" dirty="0" smtClean="0">
                <a:latin typeface="Calibri"/>
                <a:cs typeface="Calibri"/>
              </a:rPr>
              <a:t>i</a:t>
            </a:r>
            <a:r>
              <a:rPr sz="2000" i="1" spc="-9" dirty="0" smtClean="0">
                <a:latin typeface="Calibri"/>
                <a:cs typeface="Calibri"/>
              </a:rPr>
              <a:t>p</a:t>
            </a:r>
            <a:r>
              <a:rPr sz="2000" i="1" spc="0" dirty="0" smtClean="0">
                <a:latin typeface="Calibri"/>
                <a:cs typeface="Calibri"/>
              </a:rPr>
              <a:t>t.p</a:t>
            </a:r>
            <a:r>
              <a:rPr sz="2000" i="1" spc="4" dirty="0" smtClean="0">
                <a:latin typeface="Calibri"/>
                <a:cs typeface="Calibri"/>
              </a:rPr>
              <a:t>h</a:t>
            </a:r>
            <a:r>
              <a:rPr sz="2000" i="1" spc="0" dirty="0" smtClean="0">
                <a:latin typeface="Calibri"/>
                <a:cs typeface="Calibri"/>
              </a:rPr>
              <a:t>p</a:t>
            </a:r>
            <a:r>
              <a:rPr sz="2000" i="1" spc="-9" dirty="0" smtClean="0">
                <a:latin typeface="Calibri"/>
                <a:cs typeface="Calibri"/>
              </a:rPr>
              <a:t> </a:t>
            </a:r>
            <a:r>
              <a:rPr sz="2000" i="1" spc="0" dirty="0" smtClean="0">
                <a:latin typeface="Calibri"/>
                <a:cs typeface="Calibri"/>
              </a:rPr>
              <a:t>n</a:t>
            </a:r>
            <a:r>
              <a:rPr sz="2000" i="1" spc="-125" dirty="0" smtClean="0">
                <a:latin typeface="Calibri"/>
                <a:cs typeface="Calibri"/>
              </a:rPr>
              <a:t>’</a:t>
            </a:r>
            <a:r>
              <a:rPr sz="2000" i="1" spc="0" dirty="0" smtClean="0">
                <a:latin typeface="Calibri"/>
                <a:cs typeface="Calibri"/>
              </a:rPr>
              <a:t>e</a:t>
            </a:r>
            <a:r>
              <a:rPr sz="2000" i="1" spc="-19" dirty="0" smtClean="0">
                <a:latin typeface="Calibri"/>
                <a:cs typeface="Calibri"/>
              </a:rPr>
              <a:t>s</a:t>
            </a:r>
            <a:r>
              <a:rPr sz="2000" i="1" spc="0" dirty="0" smtClean="0">
                <a:latin typeface="Calibri"/>
                <a:cs typeface="Calibri"/>
              </a:rPr>
              <a:t>t</a:t>
            </a:r>
            <a:r>
              <a:rPr sz="2000" i="1" spc="-29" dirty="0" smtClean="0">
                <a:latin typeface="Calibri"/>
                <a:cs typeface="Calibri"/>
              </a:rPr>
              <a:t> </a:t>
            </a:r>
            <a:r>
              <a:rPr sz="2000" i="1" spc="0" dirty="0" smtClean="0">
                <a:latin typeface="Calibri"/>
                <a:cs typeface="Calibri"/>
              </a:rPr>
              <a:t>pas</a:t>
            </a:r>
            <a:r>
              <a:rPr sz="2000" i="1" spc="-14" dirty="0" smtClean="0">
                <a:latin typeface="Calibri"/>
                <a:cs typeface="Calibri"/>
              </a:rPr>
              <a:t> </a:t>
            </a:r>
            <a:r>
              <a:rPr sz="2000" i="1" spc="0" dirty="0" smtClean="0">
                <a:latin typeface="Calibri"/>
                <a:cs typeface="Calibri"/>
              </a:rPr>
              <a:t>app</a:t>
            </a:r>
            <a:r>
              <a:rPr sz="2000" i="1" spc="4" dirty="0" smtClean="0">
                <a:latin typeface="Calibri"/>
                <a:cs typeface="Calibri"/>
              </a:rPr>
              <a:t>e</a:t>
            </a:r>
            <a:r>
              <a:rPr sz="2000" i="1" spc="0" dirty="0" smtClean="0">
                <a:latin typeface="Calibri"/>
                <a:cs typeface="Calibri"/>
              </a:rPr>
              <a:t>lé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9160" y="4326636"/>
            <a:ext cx="7418832" cy="1118616"/>
          </a:xfrm>
          <a:custGeom>
            <a:avLst/>
            <a:gdLst/>
            <a:ahLst/>
            <a:cxnLst/>
            <a:rect l="l" t="t" r="r" b="b"/>
            <a:pathLst>
              <a:path w="7418832" h="1118615">
                <a:moveTo>
                  <a:pt x="0" y="1118616"/>
                </a:moveTo>
                <a:lnTo>
                  <a:pt x="7418832" y="1118616"/>
                </a:lnTo>
                <a:lnTo>
                  <a:pt x="7418832" y="0"/>
                </a:lnTo>
                <a:lnTo>
                  <a:pt x="0" y="0"/>
                </a:lnTo>
                <a:lnTo>
                  <a:pt x="0" y="111861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9160" y="4326636"/>
            <a:ext cx="7418832" cy="1118616"/>
          </a:xfrm>
          <a:custGeom>
            <a:avLst/>
            <a:gdLst/>
            <a:ahLst/>
            <a:cxnLst/>
            <a:rect l="l" t="t" r="r" b="b"/>
            <a:pathLst>
              <a:path w="7418832" h="1118615">
                <a:moveTo>
                  <a:pt x="0" y="1118616"/>
                </a:moveTo>
                <a:lnTo>
                  <a:pt x="7418832" y="1118616"/>
                </a:lnTo>
                <a:lnTo>
                  <a:pt x="7418832" y="0"/>
                </a:lnTo>
                <a:lnTo>
                  <a:pt x="0" y="0"/>
                </a:lnTo>
                <a:lnTo>
                  <a:pt x="0" y="111861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160" y="2421635"/>
            <a:ext cx="8168640" cy="830580"/>
          </a:xfrm>
          <a:custGeom>
            <a:avLst/>
            <a:gdLst/>
            <a:ahLst/>
            <a:cxnLst/>
            <a:rect l="l" t="t" r="r" b="b"/>
            <a:pathLst>
              <a:path w="8168640" h="830580">
                <a:moveTo>
                  <a:pt x="0" y="830580"/>
                </a:moveTo>
                <a:lnTo>
                  <a:pt x="8168640" y="830580"/>
                </a:lnTo>
                <a:lnTo>
                  <a:pt x="8168640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9160" y="2421635"/>
            <a:ext cx="8168640" cy="830580"/>
          </a:xfrm>
          <a:custGeom>
            <a:avLst/>
            <a:gdLst/>
            <a:ahLst/>
            <a:cxnLst/>
            <a:rect l="l" t="t" r="r" b="b"/>
            <a:pathLst>
              <a:path w="8168640" h="830580">
                <a:moveTo>
                  <a:pt x="0" y="830580"/>
                </a:moveTo>
                <a:lnTo>
                  <a:pt x="8168640" y="830580"/>
                </a:lnTo>
                <a:lnTo>
                  <a:pt x="8168640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6219" y="358797"/>
            <a:ext cx="6733565" cy="1132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19377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Interact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ons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avec l’uti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isateur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1970"/>
              </a:spcBef>
            </a:pPr>
            <a:r>
              <a:rPr sz="2400" spc="-54" dirty="0" smtClean="0">
                <a:latin typeface="Calibri"/>
                <a:cs typeface="Calibri"/>
              </a:rPr>
              <a:t>É</a:t>
            </a:r>
            <a:r>
              <a:rPr sz="2400" spc="-29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én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me</a:t>
            </a:r>
            <a:r>
              <a:rPr sz="2400" spc="-14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ts :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opri</a:t>
            </a:r>
            <a:r>
              <a:rPr sz="2400" spc="-9" dirty="0" smtClean="0">
                <a:latin typeface="Calibri"/>
                <a:cs typeface="Calibri"/>
              </a:rPr>
              <a:t>é</a:t>
            </a:r>
            <a:r>
              <a:rPr sz="2400" spc="-25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és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onXXX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du D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014" y="11430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1158" y="1600327"/>
            <a:ext cx="3059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//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4434" y="1638046"/>
            <a:ext cx="204072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i="1" spc="-39" baseline="2730" dirty="0" smtClean="0">
                <a:latin typeface="Calibri"/>
                <a:cs typeface="Calibri"/>
              </a:rPr>
              <a:t>P</a:t>
            </a:r>
            <a:r>
              <a:rPr sz="3000" i="1" spc="0" baseline="2730" dirty="0" smtClean="0">
                <a:latin typeface="Calibri"/>
                <a:cs typeface="Calibri"/>
              </a:rPr>
              <a:t>as</a:t>
            </a:r>
            <a:r>
              <a:rPr sz="3000" i="1" spc="-4" baseline="2730" dirty="0" smtClean="0">
                <a:latin typeface="Calibri"/>
                <a:cs typeface="Calibri"/>
              </a:rPr>
              <a:t> </a:t>
            </a:r>
            <a:r>
              <a:rPr sz="3000" i="1" spc="0" baseline="2730" dirty="0" smtClean="0">
                <a:latin typeface="Calibri"/>
                <a:cs typeface="Calibri"/>
              </a:rPr>
              <a:t>de</a:t>
            </a:r>
            <a:r>
              <a:rPr sz="3000" i="1" spc="-14" baseline="2730" dirty="0" smtClean="0">
                <a:latin typeface="Calibri"/>
                <a:cs typeface="Calibri"/>
              </a:rPr>
              <a:t> </a:t>
            </a:r>
            <a:r>
              <a:rPr sz="3000" i="1" spc="0" baseline="2730" dirty="0" smtClean="0">
                <a:latin typeface="Calibri"/>
                <a:cs typeface="Calibri"/>
              </a:rPr>
              <a:t>pare</a:t>
            </a:r>
            <a:r>
              <a:rPr sz="3000" i="1" spc="-19" baseline="2730" dirty="0" smtClean="0">
                <a:latin typeface="Calibri"/>
                <a:cs typeface="Calibri"/>
              </a:rPr>
              <a:t>n</a:t>
            </a:r>
            <a:r>
              <a:rPr sz="3000" i="1" spc="0" baseline="2730" dirty="0" smtClean="0">
                <a:latin typeface="Calibri"/>
                <a:cs typeface="Calibri"/>
              </a:rPr>
              <a:t>thèses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519" y="1643689"/>
            <a:ext cx="4313292" cy="646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sz="2700" spc="0" baseline="3220" dirty="0" smtClean="0">
                <a:latin typeface="Arial"/>
                <a:cs typeface="Arial"/>
              </a:rPr>
              <a:t>– </a:t>
            </a:r>
            <a:r>
              <a:rPr sz="2700" spc="258" baseline="3220" dirty="0" smtClean="0">
                <a:latin typeface="Arial"/>
                <a:cs typeface="Arial"/>
              </a:rPr>
              <a:t> </a:t>
            </a:r>
            <a:r>
              <a:rPr sz="2700" spc="0" baseline="3269" dirty="0" smtClean="0">
                <a:latin typeface="Courier New"/>
                <a:cs typeface="Courier New"/>
              </a:rPr>
              <a:t>element.</a:t>
            </a:r>
            <a:r>
              <a:rPr sz="2700" spc="-14" baseline="3269" dirty="0" smtClean="0">
                <a:latin typeface="Courier New"/>
                <a:cs typeface="Courier New"/>
              </a:rPr>
              <a:t>o</a:t>
            </a:r>
            <a:r>
              <a:rPr sz="2700" spc="0" baseline="3269" dirty="0" smtClean="0">
                <a:latin typeface="Courier New"/>
                <a:cs typeface="Courier New"/>
              </a:rPr>
              <a:t>n</a:t>
            </a:r>
            <a:r>
              <a:rPr sz="2700" spc="-14" baseline="3269" dirty="0" smtClean="0">
                <a:latin typeface="Courier New"/>
                <a:cs typeface="Courier New"/>
              </a:rPr>
              <a:t>c</a:t>
            </a:r>
            <a:r>
              <a:rPr sz="2700" spc="0" baseline="3269" dirty="0" smtClean="0">
                <a:latin typeface="Courier New"/>
                <a:cs typeface="Courier New"/>
              </a:rPr>
              <a:t>li</a:t>
            </a:r>
            <a:r>
              <a:rPr sz="2700" spc="-14" baseline="3269" dirty="0" smtClean="0">
                <a:latin typeface="Courier New"/>
                <a:cs typeface="Courier New"/>
              </a:rPr>
              <a:t>c</a:t>
            </a:r>
            <a:r>
              <a:rPr sz="2700" spc="0" baseline="3269" dirty="0" smtClean="0">
                <a:latin typeface="Courier New"/>
                <a:cs typeface="Courier New"/>
              </a:rPr>
              <a:t>k</a:t>
            </a:r>
            <a:r>
              <a:rPr sz="2700" spc="-44" baseline="3269" dirty="0" smtClean="0">
                <a:latin typeface="Courier New"/>
                <a:cs typeface="Courier New"/>
              </a:rPr>
              <a:t> </a:t>
            </a:r>
            <a:r>
              <a:rPr sz="2700" spc="0" baseline="3269" dirty="0" smtClean="0">
                <a:latin typeface="Courier New"/>
                <a:cs typeface="Courier New"/>
              </a:rPr>
              <a:t>= maFonct</a:t>
            </a:r>
            <a:r>
              <a:rPr sz="2700" spc="-14" baseline="3269" dirty="0" smtClean="0">
                <a:latin typeface="Courier New"/>
                <a:cs typeface="Courier New"/>
              </a:rPr>
              <a:t>i</a:t>
            </a:r>
            <a:r>
              <a:rPr sz="2700" spc="0" baseline="3269" dirty="0" smtClean="0">
                <a:latin typeface="Courier New"/>
                <a:cs typeface="Courier New"/>
              </a:rPr>
              <a:t>o</a:t>
            </a:r>
            <a:r>
              <a:rPr sz="2700" spc="-9" baseline="3269" dirty="0" smtClean="0">
                <a:latin typeface="Courier New"/>
                <a:cs typeface="Courier New"/>
              </a:rPr>
              <a:t>n</a:t>
            </a:r>
            <a:r>
              <a:rPr sz="2700" spc="0" baseline="3269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 marR="36875">
              <a:lnSpc>
                <a:spcPct val="101725"/>
              </a:lnSpc>
              <a:spcBef>
                <a:spcPts val="355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29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25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onction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 a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cès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à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4" dirty="0" smtClean="0">
                <a:latin typeface="Courier New"/>
                <a:cs typeface="Courier New"/>
              </a:rPr>
              <a:t>thi</a:t>
            </a:r>
            <a:r>
              <a:rPr sz="2000" spc="0" dirty="0" smtClean="0">
                <a:latin typeface="Courier New"/>
                <a:cs typeface="Courier New"/>
              </a:rPr>
              <a:t>s</a:t>
            </a:r>
            <a:r>
              <a:rPr sz="2000" spc="-750" dirty="0" smtClean="0"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383352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219" y="3856508"/>
            <a:ext cx="44572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element.addEvent</a:t>
            </a:r>
            <a:r>
              <a:rPr sz="3600" spc="-14" baseline="4904" dirty="0" smtClean="0">
                <a:latin typeface="Courier New"/>
                <a:cs typeface="Courier New"/>
              </a:rPr>
              <a:t>L</a:t>
            </a:r>
            <a:r>
              <a:rPr sz="3600" spc="0" baseline="4904" dirty="0" smtClean="0">
                <a:latin typeface="Courier New"/>
                <a:cs typeface="Courier New"/>
              </a:rPr>
              <a:t>iste</a:t>
            </a:r>
            <a:r>
              <a:rPr sz="3600" spc="-14" baseline="4904" dirty="0" smtClean="0">
                <a:latin typeface="Courier New"/>
                <a:cs typeface="Courier New"/>
              </a:rPr>
              <a:t>n</a:t>
            </a:r>
            <a:r>
              <a:rPr sz="3600" spc="0" baseline="4904" dirty="0" smtClean="0">
                <a:latin typeface="Courier New"/>
                <a:cs typeface="Courier New"/>
              </a:rPr>
              <a:t>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1158" y="3889629"/>
            <a:ext cx="227168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(sauf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IE</a:t>
            </a:r>
            <a:r>
              <a:rPr sz="3000" spc="14" baseline="2730" dirty="0" smtClean="0">
                <a:latin typeface="Calibri"/>
                <a:cs typeface="Calibri"/>
              </a:rPr>
              <a:t>8</a:t>
            </a:r>
            <a:r>
              <a:rPr sz="3000" spc="0" baseline="2730" dirty="0" smtClean="0">
                <a:latin typeface="Calibri"/>
                <a:cs typeface="Calibri"/>
              </a:rPr>
              <a:t>-</a:t>
            </a:r>
            <a:r>
              <a:rPr sz="3000" spc="-19" baseline="2730" dirty="0" smtClean="0">
                <a:latin typeface="Calibri"/>
                <a:cs typeface="Calibri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t </a:t>
            </a:r>
            <a:r>
              <a:rPr sz="3000" spc="9" baseline="2730" dirty="0" smtClean="0">
                <a:latin typeface="Calibri"/>
                <a:cs typeface="Calibri"/>
              </a:rPr>
              <a:t>O</a:t>
            </a:r>
            <a:r>
              <a:rPr sz="3000" spc="0" baseline="2730" dirty="0" smtClean="0">
                <a:latin typeface="Calibri"/>
                <a:cs typeface="Calibri"/>
              </a:rPr>
              <a:t>pe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4" baseline="2730" dirty="0" smtClean="0">
                <a:latin typeface="Calibri"/>
                <a:cs typeface="Calibri"/>
              </a:rPr>
              <a:t>6</a:t>
            </a:r>
            <a:r>
              <a:rPr sz="3000" spc="0" baseline="2730" dirty="0" smtClean="0">
                <a:latin typeface="Calibri"/>
                <a:cs typeface="Calibri"/>
              </a:rPr>
              <a:t>-)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160" y="4326636"/>
            <a:ext cx="7418832" cy="1118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8"/>
              </a:spcBef>
            </a:pPr>
            <a:endParaRPr sz="1400"/>
          </a:p>
          <a:p>
            <a:pPr marL="103022">
              <a:lnSpc>
                <a:spcPct val="94401"/>
              </a:lnSpc>
            </a:pPr>
            <a:r>
              <a:rPr sz="1600" spc="0" dirty="0" smtClean="0">
                <a:latin typeface="Courier New"/>
                <a:cs typeface="Courier New"/>
              </a:rPr>
              <a:t>d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0" dirty="0" smtClean="0">
                <a:latin typeface="Courier New"/>
                <a:cs typeface="Courier New"/>
              </a:rPr>
              <a:t>c</a:t>
            </a:r>
            <a:r>
              <a:rPr sz="1600" spc="4" dirty="0" smtClean="0">
                <a:latin typeface="Courier New"/>
                <a:cs typeface="Courier New"/>
              </a:rPr>
              <a:t>u</a:t>
            </a:r>
            <a:r>
              <a:rPr sz="1600" spc="0" dirty="0" smtClean="0">
                <a:latin typeface="Courier New"/>
                <a:cs typeface="Courier New"/>
              </a:rPr>
              <a:t>m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1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0" dirty="0" smtClean="0">
                <a:latin typeface="Courier New"/>
                <a:cs typeface="Courier New"/>
              </a:rPr>
              <a:t>a</a:t>
            </a: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14" dirty="0" smtClean="0"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4" dirty="0" smtClean="0">
                <a:latin typeface="Courier New"/>
                <a:cs typeface="Courier New"/>
              </a:rPr>
              <a:t>v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14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s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14" dirty="0" smtClean="0">
                <a:latin typeface="Courier New"/>
                <a:cs typeface="Courier New"/>
              </a:rPr>
              <a:t>e</a:t>
            </a:r>
            <a:r>
              <a:rPr sz="1600" spc="29" dirty="0" smtClean="0">
                <a:latin typeface="Courier New"/>
                <a:cs typeface="Courier New"/>
              </a:rPr>
              <a:t>r</a:t>
            </a:r>
            <a:r>
              <a:rPr sz="1600" spc="0" dirty="0" smtClean="0">
                <a:latin typeface="Courier New"/>
                <a:cs typeface="Courier New"/>
              </a:rPr>
              <a:t>(</a:t>
            </a:r>
            <a:r>
              <a:rPr sz="1600" spc="4" dirty="0" smtClean="0">
                <a:latin typeface="Courier New"/>
                <a:cs typeface="Courier New"/>
              </a:rPr>
              <a:t>"</a:t>
            </a:r>
            <a:r>
              <a:rPr sz="1600" spc="0" dirty="0" smtClean="0">
                <a:latin typeface="Courier New"/>
                <a:cs typeface="Courier New"/>
              </a:rPr>
              <a:t>c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0" dirty="0" smtClean="0">
                <a:latin typeface="Courier New"/>
                <a:cs typeface="Courier New"/>
              </a:rPr>
              <a:t>i</a:t>
            </a:r>
            <a:r>
              <a:rPr sz="1600" spc="14" dirty="0" smtClean="0">
                <a:latin typeface="Courier New"/>
                <a:cs typeface="Courier New"/>
              </a:rPr>
              <a:t>c</a:t>
            </a:r>
            <a:r>
              <a:rPr sz="1600" spc="0" dirty="0" smtClean="0">
                <a:latin typeface="Courier New"/>
                <a:cs typeface="Courier New"/>
              </a:rPr>
              <a:t>k</a:t>
            </a:r>
            <a:r>
              <a:rPr sz="1600" spc="4" dirty="0" smtClean="0">
                <a:latin typeface="Courier New"/>
                <a:cs typeface="Courier New"/>
              </a:rPr>
              <a:t>"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-326" dirty="0" smtClean="0">
                <a:latin typeface="Courier New"/>
                <a:cs typeface="Courier New"/>
              </a:rPr>
              <a:t> </a:t>
            </a:r>
            <a:r>
              <a:rPr sz="1600" spc="14" dirty="0" smtClean="0">
                <a:latin typeface="Courier New"/>
                <a:cs typeface="Courier New"/>
              </a:rPr>
              <a:t>f</a:t>
            </a:r>
            <a:r>
              <a:rPr sz="1600" spc="4" dirty="0" smtClean="0">
                <a:latin typeface="Courier New"/>
                <a:cs typeface="Courier New"/>
              </a:rPr>
              <a:t>unctio</a:t>
            </a:r>
            <a:r>
              <a:rPr sz="1600" spc="14" dirty="0" smtClean="0">
                <a:latin typeface="Courier New"/>
                <a:cs typeface="Courier New"/>
              </a:rPr>
              <a:t>n</a:t>
            </a:r>
            <a:r>
              <a:rPr sz="1600" spc="4" dirty="0" smtClean="0">
                <a:latin typeface="Courier New"/>
                <a:cs typeface="Courier New"/>
              </a:rPr>
              <a:t>()</a:t>
            </a:r>
            <a:r>
              <a:rPr sz="1600" spc="0" dirty="0" smtClean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90677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do</a:t>
            </a:r>
            <a:r>
              <a:rPr sz="1600" spc="9" dirty="0" smtClean="0">
                <a:latin typeface="Courier New"/>
                <a:cs typeface="Courier New"/>
              </a:rPr>
              <a:t>c</a:t>
            </a:r>
            <a:r>
              <a:rPr sz="1600" spc="0" dirty="0" smtClean="0">
                <a:latin typeface="Courier New"/>
                <a:cs typeface="Courier New"/>
              </a:rPr>
              <a:t>umen</a:t>
            </a:r>
            <a:r>
              <a:rPr sz="1600" spc="14" dirty="0" smtClean="0">
                <a:latin typeface="Courier New"/>
                <a:cs typeface="Courier New"/>
              </a:rPr>
              <a:t>t</a:t>
            </a:r>
            <a:r>
              <a:rPr sz="1600" spc="0" dirty="0" smtClean="0">
                <a:latin typeface="Courier New"/>
                <a:cs typeface="Courier New"/>
              </a:rPr>
              <a:t>.getEl</a:t>
            </a:r>
            <a:r>
              <a:rPr sz="1600" spc="9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ment</a:t>
            </a:r>
            <a:r>
              <a:rPr sz="1600" spc="14" dirty="0" smtClean="0">
                <a:latin typeface="Courier New"/>
                <a:cs typeface="Courier New"/>
              </a:rPr>
              <a:t>B</a:t>
            </a:r>
            <a:r>
              <a:rPr sz="1600" spc="0" dirty="0" smtClean="0">
                <a:latin typeface="Courier New"/>
                <a:cs typeface="Courier New"/>
              </a:rPr>
              <a:t>yI</a:t>
            </a:r>
            <a:r>
              <a:rPr sz="1600" spc="14" dirty="0" smtClean="0"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("d</a:t>
            </a:r>
            <a:r>
              <a:rPr sz="1600" spc="1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mo")</a:t>
            </a:r>
            <a:r>
              <a:rPr sz="1600" spc="19" dirty="0" smtClean="0">
                <a:latin typeface="Courier New"/>
                <a:cs typeface="Courier New"/>
              </a:rPr>
              <a:t>.</a:t>
            </a:r>
            <a:r>
              <a:rPr sz="1600" spc="0" dirty="0" smtClean="0">
                <a:latin typeface="Courier New"/>
                <a:cs typeface="Courier New"/>
              </a:rPr>
              <a:t>innerH</a:t>
            </a:r>
            <a:r>
              <a:rPr sz="1600" spc="9" dirty="0" smtClean="0">
                <a:latin typeface="Courier New"/>
                <a:cs typeface="Courier New"/>
              </a:rPr>
              <a:t>T</a:t>
            </a:r>
            <a:r>
              <a:rPr sz="1600" spc="0" dirty="0" smtClean="0">
                <a:latin typeface="Courier New"/>
                <a:cs typeface="Courier New"/>
              </a:rPr>
              <a:t>ML</a:t>
            </a:r>
            <a:r>
              <a:rPr sz="1600" spc="10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</a:t>
            </a:r>
            <a:r>
              <a:rPr sz="1600" spc="5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"...";</a:t>
            </a:r>
            <a:endParaRPr sz="1600">
              <a:latin typeface="Courier New"/>
              <a:cs typeface="Courier New"/>
            </a:endParaRPr>
          </a:p>
          <a:p>
            <a:pPr marL="103022">
              <a:lnSpc>
                <a:spcPct val="94401"/>
              </a:lnSpc>
              <a:spcBef>
                <a:spcPts val="110"/>
              </a:spcBef>
            </a:pPr>
            <a:r>
              <a:rPr sz="1600" spc="0" dirty="0" smtClean="0"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9160" y="2421635"/>
            <a:ext cx="8168640" cy="830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3022">
              <a:lnSpc>
                <a:spcPct val="94401"/>
              </a:lnSpc>
              <a:spcBef>
                <a:spcPts val="440"/>
              </a:spcBef>
            </a:pP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14" dirty="0" smtClean="0">
                <a:latin typeface="Courier New"/>
                <a:cs typeface="Courier New"/>
              </a:rPr>
              <a:t>t</a:t>
            </a:r>
            <a:r>
              <a:rPr sz="1600" spc="0" dirty="0" smtClean="0">
                <a:latin typeface="Courier New"/>
                <a:cs typeface="Courier New"/>
              </a:rPr>
              <a:t>.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0" dirty="0" smtClean="0">
                <a:latin typeface="Courier New"/>
                <a:cs typeface="Courier New"/>
              </a:rPr>
              <a:t>n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14" dirty="0" smtClean="0">
                <a:latin typeface="Courier New"/>
                <a:cs typeface="Courier New"/>
              </a:rPr>
              <a:t>l</a:t>
            </a:r>
            <a:r>
              <a:rPr sz="1600" spc="0" dirty="0" smtClean="0">
                <a:latin typeface="Courier New"/>
                <a:cs typeface="Courier New"/>
              </a:rPr>
              <a:t>i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0" dirty="0" smtClean="0">
                <a:latin typeface="Courier New"/>
                <a:cs typeface="Courier New"/>
              </a:rPr>
              <a:t>k</a:t>
            </a:r>
            <a:r>
              <a:rPr sz="1600" spc="-124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</a:t>
            </a:r>
            <a:r>
              <a:rPr sz="1600" spc="-9" dirty="0" smtClean="0">
                <a:latin typeface="Courier New"/>
                <a:cs typeface="Courier New"/>
              </a:rPr>
              <a:t> </a:t>
            </a:r>
            <a:r>
              <a:rPr sz="1600" spc="14" dirty="0" smtClean="0">
                <a:latin typeface="Courier New"/>
                <a:cs typeface="Courier New"/>
              </a:rPr>
              <a:t>m</a:t>
            </a:r>
            <a:r>
              <a:rPr sz="1600" spc="0" dirty="0" smtClean="0">
                <a:latin typeface="Courier New"/>
                <a:cs typeface="Courier New"/>
              </a:rPr>
              <a:t>a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0" dirty="0" smtClean="0">
                <a:latin typeface="Courier New"/>
                <a:cs typeface="Courier New"/>
              </a:rPr>
              <a:t>o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14" dirty="0" smtClean="0">
                <a:latin typeface="Courier New"/>
                <a:cs typeface="Courier New"/>
              </a:rPr>
              <a:t>c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o</a:t>
            </a:r>
            <a:r>
              <a:rPr sz="1600" spc="1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03022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a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o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0" dirty="0" smtClean="0">
                <a:latin typeface="Courier New"/>
                <a:cs typeface="Courier New"/>
              </a:rPr>
              <a:t>h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14" dirty="0" smtClean="0">
                <a:latin typeface="Courier New"/>
                <a:cs typeface="Courier New"/>
              </a:rPr>
              <a:t>r</a:t>
            </a:r>
            <a:r>
              <a:rPr sz="1600" spc="0" dirty="0" smtClean="0">
                <a:latin typeface="Courier New"/>
                <a:cs typeface="Courier New"/>
              </a:rPr>
              <a:t>_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l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14" dirty="0" smtClean="0">
                <a:latin typeface="Courier New"/>
                <a:cs typeface="Courier New"/>
              </a:rPr>
              <a:t>m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0" dirty="0" smtClean="0">
                <a:latin typeface="Courier New"/>
                <a:cs typeface="Courier New"/>
              </a:rPr>
              <a:t>o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14" dirty="0" smtClean="0">
                <a:latin typeface="Courier New"/>
                <a:cs typeface="Courier New"/>
              </a:rPr>
              <a:t>c</a:t>
            </a:r>
            <a:r>
              <a:rPr sz="1600" spc="0" dirty="0" smtClean="0">
                <a:latin typeface="Courier New"/>
                <a:cs typeface="Courier New"/>
              </a:rPr>
              <a:t>l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ck</a:t>
            </a:r>
            <a:r>
              <a:rPr sz="1600" spc="-180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</a:t>
            </a:r>
            <a:r>
              <a:rPr sz="1600" spc="-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m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0" dirty="0" smtClean="0">
                <a:latin typeface="Courier New"/>
                <a:cs typeface="Courier New"/>
              </a:rPr>
              <a:t>F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1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c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0" dirty="0" smtClean="0">
                <a:latin typeface="Courier New"/>
                <a:cs typeface="Courier New"/>
              </a:rPr>
              <a:t>i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25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03022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f</a:t>
            </a:r>
            <a:r>
              <a:rPr sz="1600" spc="4" dirty="0" smtClean="0">
                <a:latin typeface="Courier New"/>
                <a:cs typeface="Courier New"/>
              </a:rPr>
              <a:t>u</a:t>
            </a:r>
            <a:r>
              <a:rPr sz="1600" spc="0" dirty="0" smtClean="0">
                <a:latin typeface="Courier New"/>
                <a:cs typeface="Courier New"/>
              </a:rPr>
              <a:t>n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14" dirty="0" smtClean="0">
                <a:latin typeface="Courier New"/>
                <a:cs typeface="Courier New"/>
              </a:rPr>
              <a:t>o</a:t>
            </a:r>
            <a:r>
              <a:rPr sz="1600" spc="0" dirty="0" smtClean="0">
                <a:latin typeface="Courier New"/>
                <a:cs typeface="Courier New"/>
              </a:rPr>
              <a:t>n</a:t>
            </a:r>
            <a:r>
              <a:rPr sz="1600" spc="-66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m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14" dirty="0" smtClean="0">
                <a:latin typeface="Courier New"/>
                <a:cs typeface="Courier New"/>
              </a:rPr>
              <a:t>F</a:t>
            </a:r>
            <a:r>
              <a:rPr sz="1600" spc="0" dirty="0" smtClean="0">
                <a:latin typeface="Courier New"/>
                <a:cs typeface="Courier New"/>
              </a:rPr>
              <a:t>o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c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0" dirty="0" smtClean="0">
                <a:latin typeface="Courier New"/>
                <a:cs typeface="Courier New"/>
              </a:rPr>
              <a:t>i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19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()</a:t>
            </a:r>
            <a:r>
              <a:rPr sz="1600" spc="-115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{</a:t>
            </a:r>
            <a:r>
              <a:rPr sz="1600" spc="5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4" dirty="0" smtClean="0">
                <a:latin typeface="Courier New"/>
                <a:cs typeface="Courier New"/>
              </a:rPr>
              <a:t>h</a:t>
            </a:r>
            <a:r>
              <a:rPr sz="1600" spc="0" dirty="0" smtClean="0">
                <a:latin typeface="Courier New"/>
                <a:cs typeface="Courier New"/>
              </a:rPr>
              <a:t>i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.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14" dirty="0" smtClean="0">
                <a:latin typeface="Courier New"/>
                <a:cs typeface="Courier New"/>
              </a:rPr>
              <a:t>t</a:t>
            </a:r>
            <a:r>
              <a:rPr sz="1600" spc="0" dirty="0" smtClean="0">
                <a:latin typeface="Courier New"/>
                <a:cs typeface="Courier New"/>
              </a:rPr>
              <a:t>y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14" dirty="0" smtClean="0">
                <a:latin typeface="Courier New"/>
                <a:cs typeface="Courier New"/>
              </a:rPr>
              <a:t>b</a:t>
            </a:r>
            <a:r>
              <a:rPr sz="1600" spc="0" dirty="0" smtClean="0">
                <a:latin typeface="Courier New"/>
                <a:cs typeface="Courier New"/>
              </a:rPr>
              <a:t>a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0" dirty="0" smtClean="0">
                <a:latin typeface="Courier New"/>
                <a:cs typeface="Courier New"/>
              </a:rPr>
              <a:t>k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0" dirty="0" smtClean="0">
                <a:latin typeface="Courier New"/>
                <a:cs typeface="Courier New"/>
              </a:rPr>
              <a:t>r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14" dirty="0" smtClean="0">
                <a:latin typeface="Courier New"/>
                <a:cs typeface="Courier New"/>
              </a:rPr>
              <a:t>u</a:t>
            </a:r>
            <a:r>
              <a:rPr sz="1600" spc="0" dirty="0" smtClean="0">
                <a:latin typeface="Courier New"/>
                <a:cs typeface="Courier New"/>
              </a:rPr>
              <a:t>n</a:t>
            </a: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0" dirty="0" smtClean="0">
                <a:latin typeface="Courier New"/>
                <a:cs typeface="Courier New"/>
              </a:rPr>
              <a:t>C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14" dirty="0" smtClean="0">
                <a:latin typeface="Courier New"/>
                <a:cs typeface="Courier New"/>
              </a:rPr>
              <a:t>l</a:t>
            </a:r>
            <a:r>
              <a:rPr sz="1600" spc="0" dirty="0" smtClean="0">
                <a:latin typeface="Courier New"/>
                <a:cs typeface="Courier New"/>
              </a:rPr>
              <a:t>or</a:t>
            </a:r>
            <a:r>
              <a:rPr sz="1600" spc="-21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</a:t>
            </a:r>
            <a:r>
              <a:rPr sz="1600" spc="-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r>
              <a:rPr sz="1600" spc="14" dirty="0" smtClean="0">
                <a:latin typeface="Courier New"/>
                <a:cs typeface="Courier New"/>
              </a:rPr>
              <a:t>#</a:t>
            </a:r>
            <a:r>
              <a:rPr sz="1600" spc="0" dirty="0" smtClean="0">
                <a:latin typeface="Courier New"/>
                <a:cs typeface="Courier New"/>
              </a:rPr>
              <a:t>F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0" dirty="0" smtClean="0">
                <a:latin typeface="Courier New"/>
                <a:cs typeface="Courier New"/>
              </a:rPr>
              <a:t>0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14" dirty="0" smtClean="0">
                <a:latin typeface="Courier New"/>
                <a:cs typeface="Courier New"/>
              </a:rPr>
              <a:t>0</a:t>
            </a:r>
            <a:r>
              <a:rPr sz="1600" spc="0" dirty="0" smtClean="0">
                <a:latin typeface="Courier New"/>
                <a:cs typeface="Courier New"/>
              </a:rPr>
              <a:t>0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;</a:t>
            </a:r>
            <a:r>
              <a:rPr sz="1600" spc="-95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59636" y="1628775"/>
            <a:ext cx="2184399" cy="431800"/>
          </a:xfrm>
          <a:custGeom>
            <a:avLst/>
            <a:gdLst/>
            <a:ahLst/>
            <a:cxnLst/>
            <a:rect l="l" t="t" r="r" b="b"/>
            <a:pathLst>
              <a:path w="2184399" h="431800">
                <a:moveTo>
                  <a:pt x="0" y="431800"/>
                </a:moveTo>
                <a:lnTo>
                  <a:pt x="2184399" y="431800"/>
                </a:lnTo>
                <a:lnTo>
                  <a:pt x="2184399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43986" y="1628775"/>
            <a:ext cx="4824475" cy="431800"/>
          </a:xfrm>
          <a:custGeom>
            <a:avLst/>
            <a:gdLst/>
            <a:ahLst/>
            <a:cxnLst/>
            <a:rect l="l" t="t" r="r" b="b"/>
            <a:pathLst>
              <a:path w="4824475" h="431800">
                <a:moveTo>
                  <a:pt x="0" y="431800"/>
                </a:moveTo>
                <a:lnTo>
                  <a:pt x="4824475" y="431800"/>
                </a:lnTo>
                <a:lnTo>
                  <a:pt x="4824475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59636" y="2426335"/>
            <a:ext cx="2184399" cy="431800"/>
          </a:xfrm>
          <a:custGeom>
            <a:avLst/>
            <a:gdLst/>
            <a:ahLst/>
            <a:cxnLst/>
            <a:rect l="l" t="t" r="r" b="b"/>
            <a:pathLst>
              <a:path w="2184399" h="431800">
                <a:moveTo>
                  <a:pt x="0" y="431800"/>
                </a:moveTo>
                <a:lnTo>
                  <a:pt x="2184399" y="431800"/>
                </a:lnTo>
                <a:lnTo>
                  <a:pt x="2184399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3986" y="2426335"/>
            <a:ext cx="4824475" cy="431800"/>
          </a:xfrm>
          <a:custGeom>
            <a:avLst/>
            <a:gdLst/>
            <a:ahLst/>
            <a:cxnLst/>
            <a:rect l="l" t="t" r="r" b="b"/>
            <a:pathLst>
              <a:path w="4824475" h="431800">
                <a:moveTo>
                  <a:pt x="0" y="431800"/>
                </a:moveTo>
                <a:lnTo>
                  <a:pt x="4824475" y="431800"/>
                </a:lnTo>
                <a:lnTo>
                  <a:pt x="4824475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59636" y="3223894"/>
            <a:ext cx="2184399" cy="365760"/>
          </a:xfrm>
          <a:custGeom>
            <a:avLst/>
            <a:gdLst/>
            <a:ahLst/>
            <a:cxnLst/>
            <a:rect l="l" t="t" r="r" b="b"/>
            <a:pathLst>
              <a:path w="2184399" h="365760">
                <a:moveTo>
                  <a:pt x="0" y="365760"/>
                </a:moveTo>
                <a:lnTo>
                  <a:pt x="2184399" y="365760"/>
                </a:lnTo>
                <a:lnTo>
                  <a:pt x="218439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986" y="3223894"/>
            <a:ext cx="4824475" cy="365760"/>
          </a:xfrm>
          <a:custGeom>
            <a:avLst/>
            <a:gdLst/>
            <a:ahLst/>
            <a:cxnLst/>
            <a:rect l="l" t="t" r="r" b="b"/>
            <a:pathLst>
              <a:path w="4824475" h="365760">
                <a:moveTo>
                  <a:pt x="0" y="365760"/>
                </a:moveTo>
                <a:lnTo>
                  <a:pt x="4824475" y="365760"/>
                </a:lnTo>
                <a:lnTo>
                  <a:pt x="482447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59636" y="3955415"/>
            <a:ext cx="2184399" cy="365760"/>
          </a:xfrm>
          <a:custGeom>
            <a:avLst/>
            <a:gdLst/>
            <a:ahLst/>
            <a:cxnLst/>
            <a:rect l="l" t="t" r="r" b="b"/>
            <a:pathLst>
              <a:path w="2184399" h="365760">
                <a:moveTo>
                  <a:pt x="0" y="365760"/>
                </a:moveTo>
                <a:lnTo>
                  <a:pt x="2184399" y="365760"/>
                </a:lnTo>
                <a:lnTo>
                  <a:pt x="218439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43986" y="3955415"/>
            <a:ext cx="4824475" cy="365760"/>
          </a:xfrm>
          <a:custGeom>
            <a:avLst/>
            <a:gdLst/>
            <a:ahLst/>
            <a:cxnLst/>
            <a:rect l="l" t="t" r="r" b="b"/>
            <a:pathLst>
              <a:path w="4824475" h="365760">
                <a:moveTo>
                  <a:pt x="0" y="365760"/>
                </a:moveTo>
                <a:lnTo>
                  <a:pt x="4824475" y="365760"/>
                </a:lnTo>
                <a:lnTo>
                  <a:pt x="482447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43986" y="1614551"/>
            <a:ext cx="0" cy="2712974"/>
          </a:xfrm>
          <a:custGeom>
            <a:avLst/>
            <a:gdLst/>
            <a:ahLst/>
            <a:cxnLst/>
            <a:rect l="l" t="t" r="r" b="b"/>
            <a:pathLst>
              <a:path h="2712974">
                <a:moveTo>
                  <a:pt x="0" y="0"/>
                </a:moveTo>
                <a:lnTo>
                  <a:pt x="0" y="271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5349" y="206057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45349" y="242633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5349" y="285813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45349" y="322389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5349" y="3589654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5349" y="395541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9636" y="1614551"/>
            <a:ext cx="0" cy="2712974"/>
          </a:xfrm>
          <a:custGeom>
            <a:avLst/>
            <a:gdLst/>
            <a:ahLst/>
            <a:cxnLst/>
            <a:rect l="l" t="t" r="r" b="b"/>
            <a:pathLst>
              <a:path h="2712974">
                <a:moveTo>
                  <a:pt x="0" y="0"/>
                </a:moveTo>
                <a:lnTo>
                  <a:pt x="0" y="27129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68461" y="1614551"/>
            <a:ext cx="0" cy="2712974"/>
          </a:xfrm>
          <a:custGeom>
            <a:avLst/>
            <a:gdLst/>
            <a:ahLst/>
            <a:cxnLst/>
            <a:rect l="l" t="t" r="r" b="b"/>
            <a:pathLst>
              <a:path h="2712974">
                <a:moveTo>
                  <a:pt x="0" y="0"/>
                </a:moveTo>
                <a:lnTo>
                  <a:pt x="0" y="27129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5349" y="162877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45349" y="432117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31058" y="358797"/>
            <a:ext cx="7290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0408" y="358797"/>
            <a:ext cx="22012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événements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014" y="11430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219" y="1161414"/>
            <a:ext cx="15859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4" baseline="3413" dirty="0" smtClean="0">
                <a:latin typeface="Calibri"/>
                <a:cs typeface="Calibri"/>
              </a:rPr>
              <a:t>É</a:t>
            </a:r>
            <a:r>
              <a:rPr sz="3600" spc="-2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én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me</a:t>
            </a:r>
            <a:r>
              <a:rPr sz="3600" spc="-1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9960" y="1161414"/>
            <a:ext cx="8056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ouris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9636" y="1628775"/>
            <a:ext cx="21843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cli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c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3986" y="1628775"/>
            <a:ext cx="482447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C</a:t>
            </a:r>
            <a:r>
              <a:rPr sz="1800" i="1" spc="-9" dirty="0" smtClean="0">
                <a:latin typeface="Calibri"/>
                <a:cs typeface="Calibri"/>
              </a:rPr>
              <a:t>l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c</a:t>
            </a:r>
            <a:r>
              <a:rPr sz="1800" i="1" spc="1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-4" dirty="0" smtClean="0">
                <a:latin typeface="Calibri"/>
                <a:cs typeface="Calibri"/>
              </a:rPr>
              <a:t>u</a:t>
            </a:r>
            <a:r>
              <a:rPr sz="1800" i="1" spc="0" dirty="0" smtClean="0">
                <a:latin typeface="Calibri"/>
                <a:cs typeface="Calibri"/>
              </a:rPr>
              <a:t>r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-125" dirty="0" smtClean="0">
                <a:latin typeface="Calibri"/>
                <a:cs typeface="Calibri"/>
              </a:rPr>
              <a:t>’</a:t>
            </a:r>
            <a:r>
              <a:rPr sz="1800" i="1" spc="0" dirty="0" smtClean="0">
                <a:latin typeface="Calibri"/>
                <a:cs typeface="Calibri"/>
              </a:rPr>
              <a:t>éléme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9636" y="2060575"/>
            <a:ext cx="21843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db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l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c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l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i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c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3986" y="2060575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Do</a:t>
            </a:r>
            <a:r>
              <a:rPr sz="1800" i="1" spc="-9" dirty="0" smtClean="0">
                <a:latin typeface="Calibri"/>
                <a:cs typeface="Calibri"/>
              </a:rPr>
              <a:t>u</a:t>
            </a:r>
            <a:r>
              <a:rPr sz="1800" i="1" spc="0" dirty="0" smtClean="0">
                <a:latin typeface="Calibri"/>
                <a:cs typeface="Calibri"/>
              </a:rPr>
              <a:t>b</a:t>
            </a:r>
            <a:r>
              <a:rPr sz="1800" i="1" spc="-9" dirty="0" smtClean="0">
                <a:latin typeface="Calibri"/>
                <a:cs typeface="Calibri"/>
              </a:rPr>
              <a:t>l</a:t>
            </a:r>
            <a:r>
              <a:rPr sz="1800" i="1" spc="4" dirty="0" smtClean="0">
                <a:latin typeface="Calibri"/>
                <a:cs typeface="Calibri"/>
              </a:rPr>
              <a:t>e</a:t>
            </a:r>
            <a:r>
              <a:rPr sz="1800" i="1" spc="0" dirty="0" smtClean="0">
                <a:latin typeface="Calibri"/>
                <a:cs typeface="Calibri"/>
              </a:rPr>
              <a:t>-</a:t>
            </a:r>
            <a:r>
              <a:rPr sz="1800" i="1" spc="-4" dirty="0" smtClean="0">
                <a:latin typeface="Calibri"/>
                <a:cs typeface="Calibri"/>
              </a:rPr>
              <a:t>cli</a:t>
            </a:r>
            <a:r>
              <a:rPr sz="1800" i="1" spc="0" dirty="0" smtClean="0">
                <a:latin typeface="Calibri"/>
                <a:cs typeface="Calibri"/>
              </a:rPr>
              <a:t>c</a:t>
            </a:r>
            <a:r>
              <a:rPr sz="1800" i="1" spc="2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-4" dirty="0" smtClean="0">
                <a:latin typeface="Calibri"/>
                <a:cs typeface="Calibri"/>
              </a:rPr>
              <a:t>u</a:t>
            </a:r>
            <a:r>
              <a:rPr sz="1800" i="1" spc="0" dirty="0" smtClean="0">
                <a:latin typeface="Calibri"/>
                <a:cs typeface="Calibri"/>
              </a:rPr>
              <a:t>r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-125" dirty="0" smtClean="0">
                <a:latin typeface="Calibri"/>
                <a:cs typeface="Calibri"/>
              </a:rPr>
              <a:t>’</a:t>
            </a:r>
            <a:r>
              <a:rPr sz="1800" i="1" spc="0" dirty="0" smtClean="0">
                <a:latin typeface="Calibri"/>
                <a:cs typeface="Calibri"/>
              </a:rPr>
              <a:t>éléme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636" y="2426335"/>
            <a:ext cx="21843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m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ou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do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w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3986" y="2426335"/>
            <a:ext cx="482447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Appui</a:t>
            </a:r>
            <a:r>
              <a:rPr sz="1800" i="1" spc="-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sou</a:t>
            </a:r>
            <a:r>
              <a:rPr sz="1800" i="1" spc="-9" dirty="0" smtClean="0">
                <a:latin typeface="Calibri"/>
                <a:cs typeface="Calibri"/>
              </a:rPr>
              <a:t>r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-4" dirty="0" smtClean="0">
                <a:latin typeface="Calibri"/>
                <a:cs typeface="Calibri"/>
              </a:rPr>
              <a:t>u</a:t>
            </a:r>
            <a:r>
              <a:rPr sz="1800" i="1" spc="0" dirty="0" smtClean="0">
                <a:latin typeface="Calibri"/>
                <a:cs typeface="Calibri"/>
              </a:rPr>
              <a:t>r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-125" dirty="0" smtClean="0">
                <a:latin typeface="Calibri"/>
                <a:cs typeface="Calibri"/>
              </a:rPr>
              <a:t>’</a:t>
            </a:r>
            <a:r>
              <a:rPr sz="1800" i="1" spc="0" dirty="0" smtClean="0">
                <a:latin typeface="Calibri"/>
                <a:cs typeface="Calibri"/>
              </a:rPr>
              <a:t>élém</a:t>
            </a:r>
            <a:r>
              <a:rPr sz="1800" i="1" spc="4" dirty="0" smtClean="0">
                <a:latin typeface="Calibri"/>
                <a:cs typeface="Calibri"/>
              </a:rPr>
              <a:t>e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9636" y="2858135"/>
            <a:ext cx="21843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m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ou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em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-25" dirty="0" smtClean="0">
                <a:solidFill>
                  <a:srgbClr val="D33838"/>
                </a:solidFill>
                <a:latin typeface="Calibri"/>
                <a:cs typeface="Calibri"/>
              </a:rPr>
              <a:t>v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3986" y="2858135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Dép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-19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4" dirty="0" smtClean="0">
                <a:latin typeface="Calibri"/>
                <a:cs typeface="Calibri"/>
              </a:rPr>
              <a:t>m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de la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sou</a:t>
            </a:r>
            <a:r>
              <a:rPr sz="1800" i="1" spc="-9" dirty="0" smtClean="0">
                <a:latin typeface="Calibri"/>
                <a:cs typeface="Calibri"/>
              </a:rPr>
              <a:t>r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1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9" dirty="0" smtClean="0">
                <a:latin typeface="Calibri"/>
                <a:cs typeface="Calibri"/>
              </a:rPr>
              <a:t>u</a:t>
            </a:r>
            <a:r>
              <a:rPr sz="1800" i="1" spc="0" dirty="0" smtClean="0">
                <a:latin typeface="Calibri"/>
                <a:cs typeface="Calibri"/>
              </a:rPr>
              <a:t>-des</a:t>
            </a:r>
            <a:r>
              <a:rPr sz="1800" i="1" spc="-4" dirty="0" smtClean="0">
                <a:latin typeface="Calibri"/>
                <a:cs typeface="Calibri"/>
              </a:rPr>
              <a:t>s</a:t>
            </a:r>
            <a:r>
              <a:rPr sz="1800" i="1" spc="0" dirty="0" smtClean="0">
                <a:latin typeface="Calibri"/>
                <a:cs typeface="Calibri"/>
              </a:rPr>
              <a:t>us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-125" dirty="0" smtClean="0">
                <a:latin typeface="Calibri"/>
                <a:cs typeface="Calibri"/>
              </a:rPr>
              <a:t>’</a:t>
            </a:r>
            <a:r>
              <a:rPr sz="1800" i="1" spc="0" dirty="0" smtClean="0">
                <a:latin typeface="Calibri"/>
                <a:cs typeface="Calibri"/>
              </a:rPr>
              <a:t>élém</a:t>
            </a:r>
            <a:r>
              <a:rPr sz="1800" i="1" spc="4" dirty="0" smtClean="0">
                <a:latin typeface="Calibri"/>
                <a:cs typeface="Calibri"/>
              </a:rPr>
              <a:t>e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636" y="3223895"/>
            <a:ext cx="218434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m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ou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-25" dirty="0" smtClean="0">
                <a:solidFill>
                  <a:srgbClr val="D33838"/>
                </a:solidFill>
                <a:latin typeface="Calibri"/>
                <a:cs typeface="Calibri"/>
              </a:rPr>
              <a:t>v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3986" y="3223895"/>
            <a:ext cx="4824475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Ar</a:t>
            </a:r>
            <a:r>
              <a:rPr sz="1800" i="1" spc="-9" dirty="0" smtClean="0">
                <a:latin typeface="Calibri"/>
                <a:cs typeface="Calibri"/>
              </a:rPr>
              <a:t>r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vée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de la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sou</a:t>
            </a:r>
            <a:r>
              <a:rPr sz="1800" i="1" spc="-9" dirty="0" smtClean="0">
                <a:latin typeface="Calibri"/>
                <a:cs typeface="Calibri"/>
              </a:rPr>
              <a:t>r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1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-4" dirty="0" smtClean="0">
                <a:latin typeface="Calibri"/>
                <a:cs typeface="Calibri"/>
              </a:rPr>
              <a:t>u</a:t>
            </a:r>
            <a:r>
              <a:rPr sz="1800" i="1" spc="0" dirty="0" smtClean="0">
                <a:latin typeface="Calibri"/>
                <a:cs typeface="Calibri"/>
              </a:rPr>
              <a:t>r </a:t>
            </a:r>
            <a:r>
              <a:rPr sz="1800" i="1" spc="-9" dirty="0" smtClean="0">
                <a:latin typeface="Calibri"/>
                <a:cs typeface="Calibri"/>
              </a:rPr>
              <a:t>l</a:t>
            </a:r>
            <a:r>
              <a:rPr sz="1800" i="1" spc="-125" dirty="0" smtClean="0">
                <a:latin typeface="Calibri"/>
                <a:cs typeface="Calibri"/>
              </a:rPr>
              <a:t>’</a:t>
            </a:r>
            <a:r>
              <a:rPr sz="1800" i="1" spc="0" dirty="0" smtClean="0">
                <a:latin typeface="Calibri"/>
                <a:cs typeface="Calibri"/>
              </a:rPr>
              <a:t>élém</a:t>
            </a:r>
            <a:r>
              <a:rPr sz="1800" i="1" spc="4" dirty="0" smtClean="0">
                <a:latin typeface="Calibri"/>
                <a:cs typeface="Calibri"/>
              </a:rPr>
              <a:t>e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636" y="3589654"/>
            <a:ext cx="21843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m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ou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986" y="3589654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Sor</a:t>
            </a:r>
            <a:r>
              <a:rPr sz="1800" i="1" spc="-4" dirty="0" smtClean="0">
                <a:latin typeface="Calibri"/>
                <a:cs typeface="Calibri"/>
              </a:rPr>
              <a:t>ti</a:t>
            </a:r>
            <a:r>
              <a:rPr sz="1800" i="1" spc="0" dirty="0" smtClean="0">
                <a:latin typeface="Calibri"/>
                <a:cs typeface="Calibri"/>
              </a:rPr>
              <a:t>e de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sou</a:t>
            </a:r>
            <a:r>
              <a:rPr sz="1800" i="1" spc="-9" dirty="0" smtClean="0">
                <a:latin typeface="Calibri"/>
                <a:cs typeface="Calibri"/>
              </a:rPr>
              <a:t>r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-125" dirty="0" smtClean="0">
                <a:latin typeface="Calibri"/>
                <a:cs typeface="Calibri"/>
              </a:rPr>
              <a:t>’</a:t>
            </a:r>
            <a:r>
              <a:rPr sz="1800" i="1" spc="0" dirty="0" smtClean="0">
                <a:latin typeface="Calibri"/>
                <a:cs typeface="Calibri"/>
              </a:rPr>
              <a:t>élém</a:t>
            </a:r>
            <a:r>
              <a:rPr sz="1800" i="1" spc="4" dirty="0" smtClean="0">
                <a:latin typeface="Calibri"/>
                <a:cs typeface="Calibri"/>
              </a:rPr>
              <a:t>e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9636" y="3955415"/>
            <a:ext cx="21843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5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m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ou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u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43986" y="3955415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5"/>
              </a:spcBef>
            </a:pPr>
            <a:r>
              <a:rPr sz="1800" i="1" spc="-39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elâ</a:t>
            </a:r>
            <a:r>
              <a:rPr sz="1800" i="1" spc="-9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he</a:t>
            </a:r>
            <a:r>
              <a:rPr sz="1800" i="1" spc="4" dirty="0" smtClean="0">
                <a:latin typeface="Calibri"/>
                <a:cs typeface="Calibri"/>
              </a:rPr>
              <a:t>m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de la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sou</a:t>
            </a:r>
            <a:r>
              <a:rPr sz="1800" i="1" spc="-9" dirty="0" smtClean="0">
                <a:latin typeface="Calibri"/>
                <a:cs typeface="Calibri"/>
              </a:rPr>
              <a:t>r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1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-4" dirty="0" smtClean="0">
                <a:latin typeface="Calibri"/>
                <a:cs typeface="Calibri"/>
              </a:rPr>
              <a:t>u</a:t>
            </a:r>
            <a:r>
              <a:rPr sz="1800" i="1" spc="0" dirty="0" smtClean="0">
                <a:latin typeface="Calibri"/>
                <a:cs typeface="Calibri"/>
              </a:rPr>
              <a:t>r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-125" dirty="0" smtClean="0">
                <a:latin typeface="Calibri"/>
                <a:cs typeface="Calibri"/>
              </a:rPr>
              <a:t>’</a:t>
            </a:r>
            <a:r>
              <a:rPr sz="1800" i="1" spc="0" dirty="0" smtClean="0">
                <a:latin typeface="Calibri"/>
                <a:cs typeface="Calibri"/>
              </a:rPr>
              <a:t>élém</a:t>
            </a:r>
            <a:r>
              <a:rPr sz="1800" i="1" spc="4" dirty="0" smtClean="0">
                <a:latin typeface="Calibri"/>
                <a:cs typeface="Calibri"/>
              </a:rPr>
              <a:t>e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9636" y="1556765"/>
            <a:ext cx="2184399" cy="431800"/>
          </a:xfrm>
          <a:custGeom>
            <a:avLst/>
            <a:gdLst/>
            <a:ahLst/>
            <a:cxnLst/>
            <a:rect l="l" t="t" r="r" b="b"/>
            <a:pathLst>
              <a:path w="2184399" h="431800">
                <a:moveTo>
                  <a:pt x="0" y="431800"/>
                </a:moveTo>
                <a:lnTo>
                  <a:pt x="2184399" y="431800"/>
                </a:lnTo>
                <a:lnTo>
                  <a:pt x="2184399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43986" y="1556765"/>
            <a:ext cx="4824475" cy="431800"/>
          </a:xfrm>
          <a:custGeom>
            <a:avLst/>
            <a:gdLst/>
            <a:ahLst/>
            <a:cxnLst/>
            <a:rect l="l" t="t" r="r" b="b"/>
            <a:pathLst>
              <a:path w="4824475" h="431800">
                <a:moveTo>
                  <a:pt x="0" y="431800"/>
                </a:moveTo>
                <a:lnTo>
                  <a:pt x="4824475" y="431800"/>
                </a:lnTo>
                <a:lnTo>
                  <a:pt x="4824475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59636" y="2354326"/>
            <a:ext cx="2184399" cy="431800"/>
          </a:xfrm>
          <a:custGeom>
            <a:avLst/>
            <a:gdLst/>
            <a:ahLst/>
            <a:cxnLst/>
            <a:rect l="l" t="t" r="r" b="b"/>
            <a:pathLst>
              <a:path w="2184399" h="431800">
                <a:moveTo>
                  <a:pt x="0" y="431800"/>
                </a:moveTo>
                <a:lnTo>
                  <a:pt x="2184399" y="431800"/>
                </a:lnTo>
                <a:lnTo>
                  <a:pt x="2184399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43986" y="2354326"/>
            <a:ext cx="4824475" cy="431800"/>
          </a:xfrm>
          <a:custGeom>
            <a:avLst/>
            <a:gdLst/>
            <a:ahLst/>
            <a:cxnLst/>
            <a:rect l="l" t="t" r="r" b="b"/>
            <a:pathLst>
              <a:path w="4824475" h="431800">
                <a:moveTo>
                  <a:pt x="0" y="431800"/>
                </a:moveTo>
                <a:lnTo>
                  <a:pt x="4824475" y="431800"/>
                </a:lnTo>
                <a:lnTo>
                  <a:pt x="4824475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43986" y="1542541"/>
            <a:ext cx="0" cy="1249934"/>
          </a:xfrm>
          <a:custGeom>
            <a:avLst/>
            <a:gdLst/>
            <a:ahLst/>
            <a:cxnLst/>
            <a:rect l="l" t="t" r="r" b="b"/>
            <a:pathLst>
              <a:path h="1249934">
                <a:moveTo>
                  <a:pt x="0" y="0"/>
                </a:moveTo>
                <a:lnTo>
                  <a:pt x="0" y="12499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45349" y="198856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45349" y="2354326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59636" y="1542541"/>
            <a:ext cx="0" cy="1249934"/>
          </a:xfrm>
          <a:custGeom>
            <a:avLst/>
            <a:gdLst/>
            <a:ahLst/>
            <a:cxnLst/>
            <a:rect l="l" t="t" r="r" b="b"/>
            <a:pathLst>
              <a:path h="1249934">
                <a:moveTo>
                  <a:pt x="0" y="0"/>
                </a:moveTo>
                <a:lnTo>
                  <a:pt x="0" y="124993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68461" y="1542541"/>
            <a:ext cx="0" cy="1249934"/>
          </a:xfrm>
          <a:custGeom>
            <a:avLst/>
            <a:gdLst/>
            <a:ahLst/>
            <a:cxnLst/>
            <a:rect l="l" t="t" r="r" b="b"/>
            <a:pathLst>
              <a:path h="1249934">
                <a:moveTo>
                  <a:pt x="0" y="0"/>
                </a:moveTo>
                <a:lnTo>
                  <a:pt x="0" y="124993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45349" y="155676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5349" y="2786126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59636" y="3794760"/>
            <a:ext cx="2184399" cy="431800"/>
          </a:xfrm>
          <a:custGeom>
            <a:avLst/>
            <a:gdLst/>
            <a:ahLst/>
            <a:cxnLst/>
            <a:rect l="l" t="t" r="r" b="b"/>
            <a:pathLst>
              <a:path w="2184399" h="431800">
                <a:moveTo>
                  <a:pt x="0" y="431800"/>
                </a:moveTo>
                <a:lnTo>
                  <a:pt x="2184399" y="431800"/>
                </a:lnTo>
                <a:lnTo>
                  <a:pt x="2184399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43986" y="3794760"/>
            <a:ext cx="4824475" cy="431800"/>
          </a:xfrm>
          <a:custGeom>
            <a:avLst/>
            <a:gdLst/>
            <a:ahLst/>
            <a:cxnLst/>
            <a:rect l="l" t="t" r="r" b="b"/>
            <a:pathLst>
              <a:path w="4824475" h="431800">
                <a:moveTo>
                  <a:pt x="0" y="431800"/>
                </a:moveTo>
                <a:lnTo>
                  <a:pt x="4824475" y="431800"/>
                </a:lnTo>
                <a:lnTo>
                  <a:pt x="4824475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59636" y="4592320"/>
            <a:ext cx="2184399" cy="365760"/>
          </a:xfrm>
          <a:custGeom>
            <a:avLst/>
            <a:gdLst/>
            <a:ahLst/>
            <a:cxnLst/>
            <a:rect l="l" t="t" r="r" b="b"/>
            <a:pathLst>
              <a:path w="2184399" h="365760">
                <a:moveTo>
                  <a:pt x="0" y="365759"/>
                </a:moveTo>
                <a:lnTo>
                  <a:pt x="2184399" y="365759"/>
                </a:lnTo>
                <a:lnTo>
                  <a:pt x="218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3986" y="4592320"/>
            <a:ext cx="4824475" cy="365760"/>
          </a:xfrm>
          <a:custGeom>
            <a:avLst/>
            <a:gdLst/>
            <a:ahLst/>
            <a:cxnLst/>
            <a:rect l="l" t="t" r="r" b="b"/>
            <a:pathLst>
              <a:path w="4824475" h="365760">
                <a:moveTo>
                  <a:pt x="0" y="365759"/>
                </a:moveTo>
                <a:lnTo>
                  <a:pt x="4824475" y="365759"/>
                </a:lnTo>
                <a:lnTo>
                  <a:pt x="4824475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59636" y="5323840"/>
            <a:ext cx="2184399" cy="365759"/>
          </a:xfrm>
          <a:custGeom>
            <a:avLst/>
            <a:gdLst/>
            <a:ahLst/>
            <a:cxnLst/>
            <a:rect l="l" t="t" r="r" b="b"/>
            <a:pathLst>
              <a:path w="2184399" h="365760">
                <a:moveTo>
                  <a:pt x="0" y="365760"/>
                </a:moveTo>
                <a:lnTo>
                  <a:pt x="2184399" y="365760"/>
                </a:lnTo>
                <a:lnTo>
                  <a:pt x="218439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43986" y="5323840"/>
            <a:ext cx="4824475" cy="365759"/>
          </a:xfrm>
          <a:custGeom>
            <a:avLst/>
            <a:gdLst/>
            <a:ahLst/>
            <a:cxnLst/>
            <a:rect l="l" t="t" r="r" b="b"/>
            <a:pathLst>
              <a:path w="4824475" h="365760">
                <a:moveTo>
                  <a:pt x="0" y="365760"/>
                </a:moveTo>
                <a:lnTo>
                  <a:pt x="4824475" y="365760"/>
                </a:lnTo>
                <a:lnTo>
                  <a:pt x="482447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43986" y="3422650"/>
            <a:ext cx="0" cy="2273300"/>
          </a:xfrm>
          <a:custGeom>
            <a:avLst/>
            <a:gdLst/>
            <a:ahLst/>
            <a:cxnLst/>
            <a:rect l="l" t="t" r="r" b="b"/>
            <a:pathLst>
              <a:path h="2273300">
                <a:moveTo>
                  <a:pt x="0" y="0"/>
                </a:moveTo>
                <a:lnTo>
                  <a:pt x="0" y="2273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45349" y="3794760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5349" y="4226560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45349" y="4592320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45349" y="4958080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45349" y="5323840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59636" y="3422650"/>
            <a:ext cx="0" cy="2273300"/>
          </a:xfrm>
          <a:custGeom>
            <a:avLst/>
            <a:gdLst/>
            <a:ahLst/>
            <a:cxnLst/>
            <a:rect l="l" t="t" r="r" b="b"/>
            <a:pathLst>
              <a:path h="2273300">
                <a:moveTo>
                  <a:pt x="0" y="0"/>
                </a:moveTo>
                <a:lnTo>
                  <a:pt x="0" y="22733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68461" y="3422650"/>
            <a:ext cx="0" cy="2273300"/>
          </a:xfrm>
          <a:custGeom>
            <a:avLst/>
            <a:gdLst/>
            <a:ahLst/>
            <a:cxnLst/>
            <a:rect l="l" t="t" r="r" b="b"/>
            <a:pathLst>
              <a:path h="2273300">
                <a:moveTo>
                  <a:pt x="0" y="0"/>
                </a:moveTo>
                <a:lnTo>
                  <a:pt x="0" y="22733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45349" y="3429000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45349" y="5689600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31058" y="358797"/>
            <a:ext cx="7290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80408" y="358797"/>
            <a:ext cx="22012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événements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014" y="11430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6219" y="1161414"/>
            <a:ext cx="15859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4" baseline="3413" dirty="0" smtClean="0">
                <a:latin typeface="Calibri"/>
                <a:cs typeface="Calibri"/>
              </a:rPr>
              <a:t>É</a:t>
            </a:r>
            <a:r>
              <a:rPr sz="3600" spc="-2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én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me</a:t>
            </a:r>
            <a:r>
              <a:rPr sz="3600" spc="-1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9960" y="1161414"/>
            <a:ext cx="8774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cl</a:t>
            </a:r>
            <a:r>
              <a:rPr sz="3600" spc="-29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vier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3014" y="289893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219" y="2917316"/>
            <a:ext cx="15859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4" baseline="3413" dirty="0" smtClean="0">
                <a:latin typeface="Calibri"/>
                <a:cs typeface="Calibri"/>
              </a:rPr>
              <a:t>É</a:t>
            </a:r>
            <a:r>
              <a:rPr sz="3600" spc="-2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én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me</a:t>
            </a:r>
            <a:r>
              <a:rPr sz="3600" spc="-1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19960" y="2917316"/>
            <a:ext cx="8365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bjets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53283" y="2917316"/>
            <a:ext cx="1888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9820" y="2917316"/>
            <a:ext cx="9747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69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enêt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9636" y="3429000"/>
            <a:ext cx="21843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7E7E7E"/>
                </a:solidFill>
                <a:latin typeface="Calibri"/>
                <a:cs typeface="Calibri"/>
              </a:rPr>
              <a:t>on</a:t>
            </a:r>
            <a:r>
              <a:rPr sz="1800" b="1" spc="0" dirty="0" smtClean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800" b="1" spc="9" dirty="0" smtClean="0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sz="1800" b="1" spc="4" dirty="0" smtClean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800" b="1" spc="0" dirty="0" smtClean="0">
                <a:solidFill>
                  <a:srgbClr val="7E7E7E"/>
                </a:solidFill>
                <a:latin typeface="Calibri"/>
                <a:cs typeface="Calibri"/>
              </a:rPr>
              <a:t>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3986" y="3429000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Ch</a:t>
            </a:r>
            <a:r>
              <a:rPr sz="1800" i="1" spc="-4" dirty="0" smtClean="0">
                <a:latin typeface="Calibri"/>
                <a:cs typeface="Calibri"/>
              </a:rPr>
              <a:t>a</a:t>
            </a:r>
            <a:r>
              <a:rPr sz="1800" i="1" spc="0" dirty="0" smtClean="0">
                <a:latin typeface="Calibri"/>
                <a:cs typeface="Calibri"/>
              </a:rPr>
              <a:t>r</a:t>
            </a:r>
            <a:r>
              <a:rPr sz="1800" i="1" spc="-4" dirty="0" smtClean="0">
                <a:latin typeface="Calibri"/>
                <a:cs typeface="Calibri"/>
              </a:rPr>
              <a:t>g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4" dirty="0" smtClean="0">
                <a:latin typeface="Calibri"/>
                <a:cs typeface="Calibri"/>
              </a:rPr>
              <a:t>m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 d</a:t>
            </a:r>
            <a:r>
              <a:rPr sz="1800" i="1" spc="-104" dirty="0" smtClean="0">
                <a:latin typeface="Calibri"/>
                <a:cs typeface="Calibri"/>
              </a:rPr>
              <a:t>’</a:t>
            </a:r>
            <a:r>
              <a:rPr sz="1800" i="1" spc="0" dirty="0" smtClean="0">
                <a:latin typeface="Calibri"/>
                <a:cs typeface="Calibri"/>
              </a:rPr>
              <a:t>une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mage i</a:t>
            </a:r>
            <a:r>
              <a:rPr sz="1800" i="1" spc="-19" dirty="0" smtClean="0">
                <a:latin typeface="Calibri"/>
                <a:cs typeface="Calibri"/>
              </a:rPr>
              <a:t>n</a:t>
            </a:r>
            <a:r>
              <a:rPr sz="1800" i="1" spc="-25" dirty="0" smtClean="0">
                <a:latin typeface="Calibri"/>
                <a:cs typeface="Calibri"/>
              </a:rPr>
              <a:t>t</a:t>
            </a:r>
            <a:r>
              <a:rPr sz="1800" i="1" spc="0" dirty="0" smtClean="0">
                <a:latin typeface="Calibri"/>
                <a:cs typeface="Calibri"/>
              </a:rPr>
              <a:t>er</a:t>
            </a:r>
            <a:r>
              <a:rPr sz="1800" i="1" spc="-4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ompu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9636" y="3794760"/>
            <a:ext cx="21843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7E7E7E"/>
                </a:solidFill>
                <a:latin typeface="Calibri"/>
                <a:cs typeface="Calibri"/>
              </a:rPr>
              <a:t>one</a:t>
            </a:r>
            <a:r>
              <a:rPr sz="1800" b="1" spc="0" dirty="0" smtClean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800" b="1" spc="-29" dirty="0" smtClean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800" b="1" spc="4" dirty="0" smtClean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800" b="1" spc="0" dirty="0" smtClean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43986" y="3794760"/>
            <a:ext cx="482447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Ch</a:t>
            </a:r>
            <a:r>
              <a:rPr sz="1800" i="1" spc="-4" dirty="0" smtClean="0">
                <a:latin typeface="Calibri"/>
                <a:cs typeface="Calibri"/>
              </a:rPr>
              <a:t>a</a:t>
            </a:r>
            <a:r>
              <a:rPr sz="1800" i="1" spc="0" dirty="0" smtClean="0">
                <a:latin typeface="Calibri"/>
                <a:cs typeface="Calibri"/>
              </a:rPr>
              <a:t>r</a:t>
            </a:r>
            <a:r>
              <a:rPr sz="1800" i="1" spc="-4" dirty="0" smtClean="0">
                <a:latin typeface="Calibri"/>
                <a:cs typeface="Calibri"/>
              </a:rPr>
              <a:t>g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4" dirty="0" smtClean="0">
                <a:latin typeface="Calibri"/>
                <a:cs typeface="Calibri"/>
              </a:rPr>
              <a:t>m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 d</a:t>
            </a:r>
            <a:r>
              <a:rPr sz="1800" i="1" spc="-104" dirty="0" smtClean="0">
                <a:latin typeface="Calibri"/>
                <a:cs typeface="Calibri"/>
              </a:rPr>
              <a:t>’</a:t>
            </a:r>
            <a:r>
              <a:rPr sz="1800" i="1" spc="0" dirty="0" smtClean="0">
                <a:latin typeface="Calibri"/>
                <a:cs typeface="Calibri"/>
              </a:rPr>
              <a:t>une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mage qui échoue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9636" y="4226560"/>
            <a:ext cx="218434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4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l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3986" y="4226560"/>
            <a:ext cx="4824475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4"/>
              </a:spcBef>
            </a:pPr>
            <a:r>
              <a:rPr sz="1800" i="1" spc="0" dirty="0" smtClean="0">
                <a:latin typeface="Calibri"/>
                <a:cs typeface="Calibri"/>
              </a:rPr>
              <a:t>Ch</a:t>
            </a:r>
            <a:r>
              <a:rPr sz="1800" i="1" spc="-4" dirty="0" smtClean="0">
                <a:latin typeface="Calibri"/>
                <a:cs typeface="Calibri"/>
              </a:rPr>
              <a:t>a</a:t>
            </a:r>
            <a:r>
              <a:rPr sz="1800" i="1" spc="0" dirty="0" smtClean="0">
                <a:latin typeface="Calibri"/>
                <a:cs typeface="Calibri"/>
              </a:rPr>
              <a:t>r</a:t>
            </a:r>
            <a:r>
              <a:rPr sz="1800" i="1" spc="-4" dirty="0" smtClean="0">
                <a:latin typeface="Calibri"/>
                <a:cs typeface="Calibri"/>
              </a:rPr>
              <a:t>g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4" dirty="0" smtClean="0">
                <a:latin typeface="Calibri"/>
                <a:cs typeface="Calibri"/>
              </a:rPr>
              <a:t>m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 d</a:t>
            </a:r>
            <a:r>
              <a:rPr sz="1800" i="1" spc="-104" dirty="0" smtClean="0">
                <a:latin typeface="Calibri"/>
                <a:cs typeface="Calibri"/>
              </a:rPr>
              <a:t>’</a:t>
            </a:r>
            <a:r>
              <a:rPr sz="1800" i="1" spc="0" dirty="0" smtClean="0">
                <a:latin typeface="Calibri"/>
                <a:cs typeface="Calibri"/>
              </a:rPr>
              <a:t>un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élém</a:t>
            </a:r>
            <a:r>
              <a:rPr sz="1800" i="1" spc="4" dirty="0" smtClean="0">
                <a:latin typeface="Calibri"/>
                <a:cs typeface="Calibri"/>
              </a:rPr>
              <a:t>e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t,</a:t>
            </a:r>
            <a:r>
              <a:rPr sz="1800" i="1" spc="-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du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do</a:t>
            </a:r>
            <a:r>
              <a:rPr sz="1800" i="1" spc="-4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um</a:t>
            </a:r>
            <a:r>
              <a:rPr sz="1800" i="1" spc="4" dirty="0" smtClean="0">
                <a:latin typeface="Calibri"/>
                <a:cs typeface="Calibri"/>
              </a:rPr>
              <a:t>e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9636" y="4592320"/>
            <a:ext cx="21843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5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</a:t>
            </a:r>
            <a:r>
              <a:rPr sz="1800" b="1" spc="-29" dirty="0" smtClean="0">
                <a:solidFill>
                  <a:srgbClr val="D33838"/>
                </a:solidFill>
                <a:latin typeface="Calibri"/>
                <a:cs typeface="Calibri"/>
              </a:rPr>
              <a:t>r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si</a:t>
            </a:r>
            <a:r>
              <a:rPr sz="1800" b="1" spc="-39" dirty="0" smtClean="0">
                <a:solidFill>
                  <a:srgbClr val="D33838"/>
                </a:solidFill>
                <a:latin typeface="Calibri"/>
                <a:cs typeface="Calibri"/>
              </a:rPr>
              <a:t>z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3986" y="4592320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5"/>
              </a:spcBef>
            </a:pPr>
            <a:r>
              <a:rPr sz="1800" i="1" spc="-39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edimens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onne</a:t>
            </a:r>
            <a:r>
              <a:rPr sz="1800" i="1" spc="4" dirty="0" smtClean="0">
                <a:latin typeface="Calibri"/>
                <a:cs typeface="Calibri"/>
              </a:rPr>
              <a:t>m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du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do</a:t>
            </a:r>
            <a:r>
              <a:rPr sz="1800" i="1" spc="-4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um</a:t>
            </a:r>
            <a:r>
              <a:rPr sz="1800" i="1" spc="4" dirty="0" smtClean="0">
                <a:latin typeface="Calibri"/>
                <a:cs typeface="Calibri"/>
              </a:rPr>
              <a:t>e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636" y="4958080"/>
            <a:ext cx="218434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5"/>
              </a:spcBef>
            </a:pPr>
            <a:r>
              <a:rPr sz="1800" b="1" spc="4" dirty="0" smtClean="0">
                <a:solidFill>
                  <a:srgbClr val="7E7E7E"/>
                </a:solidFill>
                <a:latin typeface="Calibri"/>
                <a:cs typeface="Calibri"/>
              </a:rPr>
              <a:t>on</a:t>
            </a:r>
            <a:r>
              <a:rPr sz="1800" b="1" spc="0" dirty="0" smtClean="0">
                <a:solidFill>
                  <a:srgbClr val="7E7E7E"/>
                </a:solidFill>
                <a:latin typeface="Calibri"/>
                <a:cs typeface="Calibri"/>
              </a:rPr>
              <a:t>sc</a:t>
            </a:r>
            <a:r>
              <a:rPr sz="1800" b="1" spc="-25" dirty="0" smtClean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800" b="1" spc="4" dirty="0" smtClean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800" b="1" spc="-9" dirty="0" smtClean="0">
                <a:solidFill>
                  <a:srgbClr val="7E7E7E"/>
                </a:solidFill>
                <a:latin typeface="Calibri"/>
                <a:cs typeface="Calibri"/>
              </a:rPr>
              <a:t>l</a:t>
            </a:r>
            <a:r>
              <a:rPr sz="1800" b="1" spc="0" dirty="0" smtClean="0">
                <a:solidFill>
                  <a:srgbClr val="7E7E7E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3986" y="4958080"/>
            <a:ext cx="4824475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5"/>
              </a:spcBef>
            </a:pPr>
            <a:r>
              <a:rPr sz="1800" i="1" spc="0" dirty="0" smtClean="0">
                <a:latin typeface="Calibri"/>
                <a:cs typeface="Calibri"/>
              </a:rPr>
              <a:t>Sc</a:t>
            </a:r>
            <a:r>
              <a:rPr sz="1800" i="1" spc="-4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o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l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-4" dirty="0" smtClean="0">
                <a:latin typeface="Calibri"/>
                <a:cs typeface="Calibri"/>
              </a:rPr>
              <a:t>u</a:t>
            </a:r>
            <a:r>
              <a:rPr sz="1800" i="1" spc="0" dirty="0" smtClean="0">
                <a:latin typeface="Calibri"/>
                <a:cs typeface="Calibri"/>
              </a:rPr>
              <a:t>r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do</a:t>
            </a:r>
            <a:r>
              <a:rPr sz="1800" i="1" spc="-4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um</a:t>
            </a:r>
            <a:r>
              <a:rPr sz="1800" i="1" spc="4" dirty="0" smtClean="0">
                <a:latin typeface="Calibri"/>
                <a:cs typeface="Calibri"/>
              </a:rPr>
              <a:t>e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9636" y="5323840"/>
            <a:ext cx="218434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5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onun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l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3986" y="5323840"/>
            <a:ext cx="4824475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5"/>
              </a:spcBef>
            </a:pP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erm</a:t>
            </a:r>
            <a:r>
              <a:rPr sz="1800" i="1" spc="-4" dirty="0" smtClean="0">
                <a:latin typeface="Calibri"/>
                <a:cs typeface="Calibri"/>
              </a:rPr>
              <a:t>e</a:t>
            </a:r>
            <a:r>
              <a:rPr sz="1800" i="1" spc="0" dirty="0" smtClean="0">
                <a:latin typeface="Calibri"/>
                <a:cs typeface="Calibri"/>
              </a:rPr>
              <a:t>tu</a:t>
            </a:r>
            <a:r>
              <a:rPr sz="1800" i="1" spc="-9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e de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la</a:t>
            </a:r>
            <a:r>
              <a:rPr sz="1800" i="1" spc="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636" y="1556765"/>
            <a:ext cx="21843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</a:t>
            </a:r>
            <a:r>
              <a:rPr sz="1800" b="1" spc="-50" dirty="0" smtClean="0">
                <a:solidFill>
                  <a:srgbClr val="D33838"/>
                </a:solidFill>
                <a:latin typeface="Calibri"/>
                <a:cs typeface="Calibri"/>
              </a:rPr>
              <a:t>k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r>
              <a:rPr sz="1800" b="1" spc="-29" dirty="0" smtClean="0">
                <a:solidFill>
                  <a:srgbClr val="D33838"/>
                </a:solidFill>
                <a:latin typeface="Calibri"/>
                <a:cs typeface="Calibri"/>
              </a:rPr>
              <a:t>y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d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w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3986" y="1556765"/>
            <a:ext cx="482447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Appui</a:t>
            </a:r>
            <a:r>
              <a:rPr sz="1800" i="1" spc="-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sur une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25" dirty="0" smtClean="0">
                <a:latin typeface="Calibri"/>
                <a:cs typeface="Calibri"/>
              </a:rPr>
              <a:t>t</a:t>
            </a:r>
            <a:r>
              <a:rPr sz="1800" i="1" spc="0" dirty="0" smtClean="0">
                <a:latin typeface="Calibri"/>
                <a:cs typeface="Calibri"/>
              </a:rPr>
              <a:t>ou</a:t>
            </a:r>
            <a:r>
              <a:rPr sz="1800" i="1" spc="-4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636" y="1988565"/>
            <a:ext cx="21843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</a:t>
            </a:r>
            <a:r>
              <a:rPr sz="1800" b="1" spc="-50" dirty="0" smtClean="0">
                <a:solidFill>
                  <a:srgbClr val="D33838"/>
                </a:solidFill>
                <a:latin typeface="Calibri"/>
                <a:cs typeface="Calibri"/>
              </a:rPr>
              <a:t>k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ey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p</a:t>
            </a:r>
            <a:r>
              <a:rPr sz="1800" b="1" spc="-29" dirty="0" smtClean="0">
                <a:solidFill>
                  <a:srgbClr val="D33838"/>
                </a:solidFill>
                <a:latin typeface="Calibri"/>
                <a:cs typeface="Calibri"/>
              </a:rPr>
              <a:t>r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es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986" y="1988565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Appui</a:t>
            </a:r>
            <a:r>
              <a:rPr sz="1800" i="1" spc="-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pu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1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re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â</a:t>
            </a:r>
            <a:r>
              <a:rPr sz="1800" i="1" spc="-4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he</a:t>
            </a:r>
            <a:r>
              <a:rPr sz="1800" i="1" spc="4" dirty="0" smtClean="0">
                <a:latin typeface="Calibri"/>
                <a:cs typeface="Calibri"/>
              </a:rPr>
              <a:t>m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 de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 </a:t>
            </a:r>
            <a:r>
              <a:rPr sz="1800" i="1" spc="-25" dirty="0" smtClean="0">
                <a:latin typeface="Calibri"/>
                <a:cs typeface="Calibri"/>
              </a:rPr>
              <a:t>t</a:t>
            </a:r>
            <a:r>
              <a:rPr sz="1800" i="1" spc="0" dirty="0" smtClean="0">
                <a:latin typeface="Calibri"/>
                <a:cs typeface="Calibri"/>
              </a:rPr>
              <a:t>ou</a:t>
            </a:r>
            <a:r>
              <a:rPr sz="1800" i="1" spc="-4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9636" y="2354326"/>
            <a:ext cx="21843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r>
              <a:rPr sz="1800" b="1" spc="-50" dirty="0" smtClean="0">
                <a:solidFill>
                  <a:srgbClr val="D33838"/>
                </a:solidFill>
                <a:latin typeface="Calibri"/>
                <a:cs typeface="Calibri"/>
              </a:rPr>
              <a:t>k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yu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43986" y="2354326"/>
            <a:ext cx="482447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-44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el</a:t>
            </a:r>
            <a:r>
              <a:rPr sz="1800" i="1" spc="-4" dirty="0" smtClean="0">
                <a:latin typeface="Calibri"/>
                <a:cs typeface="Calibri"/>
              </a:rPr>
              <a:t>âc</a:t>
            </a:r>
            <a:r>
              <a:rPr sz="1800" i="1" spc="0" dirty="0" smtClean="0">
                <a:latin typeface="Calibri"/>
                <a:cs typeface="Calibri"/>
              </a:rPr>
              <a:t>heme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de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-25" dirty="0" smtClean="0">
                <a:latin typeface="Calibri"/>
                <a:cs typeface="Calibri"/>
              </a:rPr>
              <a:t>t</a:t>
            </a:r>
            <a:r>
              <a:rPr sz="1800" i="1" spc="0" dirty="0" smtClean="0">
                <a:latin typeface="Calibri"/>
                <a:cs typeface="Calibri"/>
              </a:rPr>
              <a:t>ou</a:t>
            </a:r>
            <a:r>
              <a:rPr sz="1800" i="1" spc="-9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he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9636" y="1628775"/>
            <a:ext cx="2184399" cy="431800"/>
          </a:xfrm>
          <a:custGeom>
            <a:avLst/>
            <a:gdLst/>
            <a:ahLst/>
            <a:cxnLst/>
            <a:rect l="l" t="t" r="r" b="b"/>
            <a:pathLst>
              <a:path w="2184399" h="431800">
                <a:moveTo>
                  <a:pt x="0" y="431800"/>
                </a:moveTo>
                <a:lnTo>
                  <a:pt x="2184399" y="431800"/>
                </a:lnTo>
                <a:lnTo>
                  <a:pt x="2184399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43986" y="1628775"/>
            <a:ext cx="4824475" cy="431800"/>
          </a:xfrm>
          <a:custGeom>
            <a:avLst/>
            <a:gdLst/>
            <a:ahLst/>
            <a:cxnLst/>
            <a:rect l="l" t="t" r="r" b="b"/>
            <a:pathLst>
              <a:path w="4824475" h="431800">
                <a:moveTo>
                  <a:pt x="0" y="431800"/>
                </a:moveTo>
                <a:lnTo>
                  <a:pt x="4824475" y="431800"/>
                </a:lnTo>
                <a:lnTo>
                  <a:pt x="4824475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636" y="2426335"/>
            <a:ext cx="2184399" cy="431800"/>
          </a:xfrm>
          <a:custGeom>
            <a:avLst/>
            <a:gdLst/>
            <a:ahLst/>
            <a:cxnLst/>
            <a:rect l="l" t="t" r="r" b="b"/>
            <a:pathLst>
              <a:path w="2184399" h="431800">
                <a:moveTo>
                  <a:pt x="0" y="431800"/>
                </a:moveTo>
                <a:lnTo>
                  <a:pt x="2184399" y="431800"/>
                </a:lnTo>
                <a:lnTo>
                  <a:pt x="2184399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3986" y="2426335"/>
            <a:ext cx="4824475" cy="431800"/>
          </a:xfrm>
          <a:custGeom>
            <a:avLst/>
            <a:gdLst/>
            <a:ahLst/>
            <a:cxnLst/>
            <a:rect l="l" t="t" r="r" b="b"/>
            <a:pathLst>
              <a:path w="4824475" h="431800">
                <a:moveTo>
                  <a:pt x="0" y="431800"/>
                </a:moveTo>
                <a:lnTo>
                  <a:pt x="4824475" y="431800"/>
                </a:lnTo>
                <a:lnTo>
                  <a:pt x="4824475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59636" y="3223894"/>
            <a:ext cx="2184399" cy="365760"/>
          </a:xfrm>
          <a:custGeom>
            <a:avLst/>
            <a:gdLst/>
            <a:ahLst/>
            <a:cxnLst/>
            <a:rect l="l" t="t" r="r" b="b"/>
            <a:pathLst>
              <a:path w="2184399" h="365760">
                <a:moveTo>
                  <a:pt x="0" y="365760"/>
                </a:moveTo>
                <a:lnTo>
                  <a:pt x="2184399" y="365760"/>
                </a:lnTo>
                <a:lnTo>
                  <a:pt x="218439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43986" y="3223894"/>
            <a:ext cx="4824475" cy="365760"/>
          </a:xfrm>
          <a:custGeom>
            <a:avLst/>
            <a:gdLst/>
            <a:ahLst/>
            <a:cxnLst/>
            <a:rect l="l" t="t" r="r" b="b"/>
            <a:pathLst>
              <a:path w="4824475" h="365760">
                <a:moveTo>
                  <a:pt x="0" y="365760"/>
                </a:moveTo>
                <a:lnTo>
                  <a:pt x="4824475" y="365760"/>
                </a:lnTo>
                <a:lnTo>
                  <a:pt x="482447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43986" y="1614551"/>
            <a:ext cx="0" cy="2347214"/>
          </a:xfrm>
          <a:custGeom>
            <a:avLst/>
            <a:gdLst/>
            <a:ahLst/>
            <a:cxnLst/>
            <a:rect l="l" t="t" r="r" b="b"/>
            <a:pathLst>
              <a:path h="2347214">
                <a:moveTo>
                  <a:pt x="0" y="0"/>
                </a:moveTo>
                <a:lnTo>
                  <a:pt x="0" y="23472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45349" y="206057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45349" y="242633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45349" y="285813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45349" y="322389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5349" y="3589654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59636" y="1614551"/>
            <a:ext cx="0" cy="2347214"/>
          </a:xfrm>
          <a:custGeom>
            <a:avLst/>
            <a:gdLst/>
            <a:ahLst/>
            <a:cxnLst/>
            <a:rect l="l" t="t" r="r" b="b"/>
            <a:pathLst>
              <a:path h="2347214">
                <a:moveTo>
                  <a:pt x="0" y="0"/>
                </a:moveTo>
                <a:lnTo>
                  <a:pt x="0" y="23472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68461" y="1614551"/>
            <a:ext cx="0" cy="2347214"/>
          </a:xfrm>
          <a:custGeom>
            <a:avLst/>
            <a:gdLst/>
            <a:ahLst/>
            <a:cxnLst/>
            <a:rect l="l" t="t" r="r" b="b"/>
            <a:pathLst>
              <a:path h="2347214">
                <a:moveTo>
                  <a:pt x="0" y="0"/>
                </a:moveTo>
                <a:lnTo>
                  <a:pt x="0" y="23472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5349" y="162877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45349" y="3955415"/>
            <a:ext cx="7037336" cy="0"/>
          </a:xfrm>
          <a:custGeom>
            <a:avLst/>
            <a:gdLst/>
            <a:ahLst/>
            <a:cxnLst/>
            <a:rect l="l" t="t" r="r" b="b"/>
            <a:pathLst>
              <a:path w="7037336">
                <a:moveTo>
                  <a:pt x="0" y="0"/>
                </a:moveTo>
                <a:lnTo>
                  <a:pt x="7037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19960" y="358797"/>
            <a:ext cx="1640128" cy="1132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797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1970"/>
              </a:spcBef>
            </a:pPr>
            <a:r>
              <a:rPr sz="2400" spc="-54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ormulai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0408" y="358797"/>
            <a:ext cx="22012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événements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014" y="11430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219" y="1161414"/>
            <a:ext cx="15859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4" baseline="3413" dirty="0" smtClean="0">
                <a:latin typeface="Calibri"/>
                <a:cs typeface="Calibri"/>
              </a:rPr>
              <a:t>É</a:t>
            </a:r>
            <a:r>
              <a:rPr sz="3600" spc="-2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én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me</a:t>
            </a:r>
            <a:r>
              <a:rPr sz="3600" spc="-1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44703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rip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9636" y="1628775"/>
            <a:ext cx="21843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b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lur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3986" y="1628775"/>
            <a:ext cx="482447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Un</a:t>
            </a:r>
            <a:r>
              <a:rPr sz="1800" i="1" spc="-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éléme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 </a:t>
            </a:r>
            <a:r>
              <a:rPr sz="1800" i="1" spc="-4" dirty="0" smtClean="0">
                <a:latin typeface="Calibri"/>
                <a:cs typeface="Calibri"/>
              </a:rPr>
              <a:t>d</a:t>
            </a:r>
            <a:r>
              <a:rPr sz="1800" i="1" spc="0" dirty="0" smtClean="0">
                <a:latin typeface="Calibri"/>
                <a:cs typeface="Calibri"/>
              </a:rPr>
              <a:t>e </a:t>
            </a: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o</a:t>
            </a:r>
            <a:r>
              <a:rPr sz="1800" i="1" spc="-4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mu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-9" dirty="0" smtClean="0">
                <a:latin typeface="Calibri"/>
                <a:cs typeface="Calibri"/>
              </a:rPr>
              <a:t>i</a:t>
            </a:r>
            <a:r>
              <a:rPr sz="1800" i="1" spc="-4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pe</a:t>
            </a:r>
            <a:r>
              <a:rPr sz="1800" i="1" spc="-4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d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o</a:t>
            </a:r>
            <a:r>
              <a:rPr sz="1800" i="1" spc="-9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636" y="2060575"/>
            <a:ext cx="21843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c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h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a</a:t>
            </a:r>
            <a:r>
              <a:rPr sz="1800" b="1" spc="-4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r>
              <a:rPr sz="1800" b="1" spc="-25" dirty="0" smtClean="0">
                <a:solidFill>
                  <a:srgbClr val="D33838"/>
                </a:solidFill>
                <a:latin typeface="Calibri"/>
                <a:cs typeface="Calibri"/>
              </a:rPr>
              <a:t>g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3986" y="2060575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Le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19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o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-25" dirty="0" smtClean="0">
                <a:latin typeface="Calibri"/>
                <a:cs typeface="Calibri"/>
              </a:rPr>
              <a:t>t</a:t>
            </a:r>
            <a:r>
              <a:rPr sz="1800" i="1" spc="0" dirty="0" smtClean="0">
                <a:latin typeface="Calibri"/>
                <a:cs typeface="Calibri"/>
              </a:rPr>
              <a:t>enu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</a:t>
            </a:r>
            <a:r>
              <a:rPr sz="1800" i="1" spc="-104" dirty="0" smtClean="0">
                <a:latin typeface="Calibri"/>
                <a:cs typeface="Calibri"/>
              </a:rPr>
              <a:t>’</a:t>
            </a:r>
            <a:r>
              <a:rPr sz="1800" i="1" spc="0" dirty="0" smtClean="0">
                <a:latin typeface="Calibri"/>
                <a:cs typeface="Calibri"/>
              </a:rPr>
              <a:t>un é</a:t>
            </a:r>
            <a:r>
              <a:rPr sz="1800" i="1" spc="-9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ém</a:t>
            </a:r>
            <a:r>
              <a:rPr sz="1800" i="1" spc="4" dirty="0" smtClean="0">
                <a:latin typeface="Calibri"/>
                <a:cs typeface="Calibri"/>
              </a:rPr>
              <a:t>e</a:t>
            </a:r>
            <a:r>
              <a:rPr sz="1800" i="1" spc="-1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 </a:t>
            </a:r>
            <a:r>
              <a:rPr sz="1800" i="1" spc="-9" dirty="0" smtClean="0">
                <a:latin typeface="Calibri"/>
                <a:cs typeface="Calibri"/>
              </a:rPr>
              <a:t>c</a:t>
            </a:r>
            <a:r>
              <a:rPr sz="1800" i="1" spc="0" dirty="0" smtClean="0">
                <a:latin typeface="Calibri"/>
                <a:cs typeface="Calibri"/>
              </a:rPr>
              <a:t>ha</a:t>
            </a:r>
            <a:r>
              <a:rPr sz="1800" i="1" spc="-4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9636" y="2426335"/>
            <a:ext cx="21843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n</a:t>
            </a:r>
            <a:r>
              <a:rPr sz="1800" b="1" spc="-29" dirty="0" smtClean="0">
                <a:solidFill>
                  <a:srgbClr val="D33838"/>
                </a:solidFill>
                <a:latin typeface="Calibri"/>
                <a:cs typeface="Calibri"/>
              </a:rPr>
              <a:t>f</a:t>
            </a: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c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u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3986" y="2426335"/>
            <a:ext cx="482447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Un é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é</a:t>
            </a:r>
            <a:r>
              <a:rPr sz="1800" i="1" spc="4" dirty="0" smtClean="0">
                <a:latin typeface="Calibri"/>
                <a:cs typeface="Calibri"/>
              </a:rPr>
              <a:t>m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9" dirty="0" smtClean="0">
                <a:latin typeface="Calibri"/>
                <a:cs typeface="Calibri"/>
              </a:rPr>
              <a:t>n</a:t>
            </a:r>
            <a:r>
              <a:rPr sz="1800" i="1" spc="0" dirty="0" smtClean="0">
                <a:latin typeface="Calibri"/>
                <a:cs typeface="Calibri"/>
              </a:rPr>
              <a:t>t de </a:t>
            </a: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ormu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re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p</a:t>
            </a:r>
            <a:r>
              <a:rPr sz="1800" i="1" spc="-4" dirty="0" smtClean="0">
                <a:latin typeface="Calibri"/>
                <a:cs typeface="Calibri"/>
              </a:rPr>
              <a:t>r</a:t>
            </a:r>
            <a:r>
              <a:rPr sz="1800" i="1" spc="0" dirty="0" smtClean="0">
                <a:latin typeface="Calibri"/>
                <a:cs typeface="Calibri"/>
              </a:rPr>
              <a:t>end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oc</a:t>
            </a:r>
            <a:r>
              <a:rPr sz="1800" i="1" spc="-4" dirty="0" smtClean="0">
                <a:latin typeface="Calibri"/>
                <a:cs typeface="Calibri"/>
              </a:rPr>
              <a:t>u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636" y="2858135"/>
            <a:ext cx="21843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7E7E7E"/>
                </a:solidFill>
                <a:latin typeface="Calibri"/>
                <a:cs typeface="Calibri"/>
              </a:rPr>
              <a:t>on</a:t>
            </a:r>
            <a:r>
              <a:rPr sz="1800" b="1" spc="-29" dirty="0" smtClean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800" b="1" spc="4" dirty="0" smtClean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800" b="1" spc="-14" dirty="0" smtClean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7E7E7E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3986" y="2858135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Le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ormu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re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e</a:t>
            </a:r>
            <a:r>
              <a:rPr sz="1800" i="1" spc="-25" dirty="0" smtClean="0">
                <a:latin typeface="Calibri"/>
                <a:cs typeface="Calibri"/>
              </a:rPr>
              <a:t>s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ré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n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t</a:t>
            </a:r>
            <a:r>
              <a:rPr sz="1800" i="1" spc="-9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-4" dirty="0" smtClean="0">
                <a:latin typeface="Calibri"/>
                <a:cs typeface="Calibri"/>
              </a:rPr>
              <a:t>li</a:t>
            </a:r>
            <a:r>
              <a:rPr sz="1800" i="1" spc="0" dirty="0" smtClean="0">
                <a:latin typeface="Calibri"/>
                <a:cs typeface="Calibri"/>
              </a:rPr>
              <a:t>sé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636" y="3223895"/>
            <a:ext cx="218434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s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e</a:t>
            </a:r>
            <a:r>
              <a:rPr sz="1800" b="1" spc="-9" dirty="0" smtClean="0">
                <a:solidFill>
                  <a:srgbClr val="D33838"/>
                </a:solidFill>
                <a:latin typeface="Calibri"/>
                <a:cs typeface="Calibri"/>
              </a:rPr>
              <a:t>l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986" y="3223895"/>
            <a:ext cx="4824475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4" dirty="0" smtClean="0">
                <a:latin typeface="Calibri"/>
                <a:cs typeface="Calibri"/>
              </a:rPr>
              <a:t>é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ect</a:t>
            </a:r>
            <a:r>
              <a:rPr sz="1800" i="1" spc="-9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on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de</a:t>
            </a:r>
            <a:r>
              <a:rPr sz="1800" i="1" spc="14" dirty="0" smtClean="0">
                <a:latin typeface="Calibri"/>
                <a:cs typeface="Calibri"/>
              </a:rPr>
              <a:t> </a:t>
            </a:r>
            <a:r>
              <a:rPr sz="1800" i="1" spc="-25" dirty="0" smtClean="0">
                <a:latin typeface="Calibri"/>
                <a:cs typeface="Calibri"/>
              </a:rPr>
              <a:t>t</a:t>
            </a:r>
            <a:r>
              <a:rPr sz="1800" i="1" spc="-29" dirty="0" smtClean="0">
                <a:latin typeface="Calibri"/>
                <a:cs typeface="Calibri"/>
              </a:rPr>
              <a:t>e</a:t>
            </a:r>
            <a:r>
              <a:rPr sz="1800" i="1" spc="0" dirty="0" smtClean="0">
                <a:latin typeface="Calibri"/>
                <a:cs typeface="Calibri"/>
              </a:rPr>
              <a:t>x</a:t>
            </a:r>
            <a:r>
              <a:rPr sz="1800" i="1" spc="-25" dirty="0" smtClean="0">
                <a:latin typeface="Calibri"/>
                <a:cs typeface="Calibri"/>
              </a:rPr>
              <a:t>t</a:t>
            </a:r>
            <a:r>
              <a:rPr sz="1800" i="1" spc="0" dirty="0" smtClean="0">
                <a:latin typeface="Calibri"/>
                <a:cs typeface="Calibri"/>
              </a:rPr>
              <a:t>e dans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un</a:t>
            </a:r>
            <a:r>
              <a:rPr sz="1800" i="1" spc="9" dirty="0" smtClean="0">
                <a:latin typeface="Calibri"/>
                <a:cs typeface="Calibri"/>
              </a:rPr>
              <a:t> </a:t>
            </a: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ormu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9636" y="3589654"/>
            <a:ext cx="2184349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16">
              <a:lnSpc>
                <a:spcPct val="101725"/>
              </a:lnSpc>
              <a:spcBef>
                <a:spcPts val="330"/>
              </a:spcBef>
            </a:pPr>
            <a:r>
              <a:rPr sz="1800" b="1" spc="4" dirty="0" smtClean="0">
                <a:solidFill>
                  <a:srgbClr val="D33838"/>
                </a:solidFill>
                <a:latin typeface="Calibri"/>
                <a:cs typeface="Calibri"/>
              </a:rPr>
              <a:t>on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s</a:t>
            </a:r>
            <a:r>
              <a:rPr sz="1800" b="1" spc="9" dirty="0" smtClean="0">
                <a:solidFill>
                  <a:srgbClr val="D33838"/>
                </a:solidFill>
                <a:latin typeface="Calibri"/>
                <a:cs typeface="Calibri"/>
              </a:rPr>
              <a:t>u</a:t>
            </a:r>
            <a:r>
              <a:rPr sz="1800" b="1" spc="0" dirty="0" smtClean="0">
                <a:solidFill>
                  <a:srgbClr val="D33838"/>
                </a:solidFill>
                <a:latin typeface="Calibri"/>
                <a:cs typeface="Calibri"/>
              </a:rPr>
              <a:t>bmit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43986" y="3589654"/>
            <a:ext cx="482447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0"/>
              </a:spcBef>
            </a:pPr>
            <a:r>
              <a:rPr sz="1800" i="1" spc="0" dirty="0" smtClean="0">
                <a:latin typeface="Calibri"/>
                <a:cs typeface="Calibri"/>
              </a:rPr>
              <a:t>Sou</a:t>
            </a:r>
            <a:r>
              <a:rPr sz="1800" i="1" spc="4" dirty="0" smtClean="0">
                <a:latin typeface="Calibri"/>
                <a:cs typeface="Calibri"/>
              </a:rPr>
              <a:t>m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s</a:t>
            </a:r>
            <a:r>
              <a:rPr sz="1800" i="1" spc="-9" dirty="0" smtClean="0">
                <a:latin typeface="Calibri"/>
                <a:cs typeface="Calibri"/>
              </a:rPr>
              <a:t>s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on</a:t>
            </a:r>
            <a:r>
              <a:rPr sz="1800" i="1" spc="24" dirty="0" smtClean="0">
                <a:latin typeface="Calibri"/>
                <a:cs typeface="Calibri"/>
              </a:rPr>
              <a:t> </a:t>
            </a:r>
            <a:r>
              <a:rPr sz="1800" i="1" spc="0" dirty="0" smtClean="0">
                <a:latin typeface="Calibri"/>
                <a:cs typeface="Calibri"/>
              </a:rPr>
              <a:t>du </a:t>
            </a:r>
            <a:r>
              <a:rPr sz="1800" i="1" spc="-19" dirty="0" smtClean="0">
                <a:latin typeface="Calibri"/>
                <a:cs typeface="Calibri"/>
              </a:rPr>
              <a:t>f</a:t>
            </a:r>
            <a:r>
              <a:rPr sz="1800" i="1" spc="0" dirty="0" smtClean="0">
                <a:latin typeface="Calibri"/>
                <a:cs typeface="Calibri"/>
              </a:rPr>
              <a:t>ormu</a:t>
            </a:r>
            <a:r>
              <a:rPr sz="1800" i="1" spc="-4" dirty="0" smtClean="0">
                <a:latin typeface="Calibri"/>
                <a:cs typeface="Calibri"/>
              </a:rPr>
              <a:t>l</a:t>
            </a:r>
            <a:r>
              <a:rPr sz="1800" i="1" spc="0" dirty="0" smtClean="0">
                <a:latin typeface="Calibri"/>
                <a:cs typeface="Calibri"/>
              </a:rPr>
              <a:t>a</a:t>
            </a:r>
            <a:r>
              <a:rPr sz="1800" i="1" spc="-4" dirty="0" smtClean="0">
                <a:latin typeface="Calibri"/>
                <a:cs typeface="Calibri"/>
              </a:rPr>
              <a:t>i</a:t>
            </a:r>
            <a:r>
              <a:rPr sz="1800" i="1" spc="0" dirty="0" smtClean="0"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</Words>
  <Application>Microsoft Office PowerPoint</Application>
  <PresentationFormat>Affichage à l'écran (4:3)</PresentationFormat>
  <Paragraphs>113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paps</cp:lastModifiedBy>
  <cp:revision>4</cp:revision>
  <dcterms:modified xsi:type="dcterms:W3CDTF">2016-10-30T11:55:55Z</dcterms:modified>
</cp:coreProperties>
</file>