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olytech.u-psud.f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olytech.u-psud.f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85800" y="2130552"/>
            <a:ext cx="7772400" cy="1470660"/>
          </a:xfrm>
          <a:custGeom>
            <a:avLst/>
            <a:gdLst/>
            <a:ahLst/>
            <a:cxnLst/>
            <a:rect l="l" t="t" r="r" b="b"/>
            <a:pathLst>
              <a:path w="7772400" h="1470660">
                <a:moveTo>
                  <a:pt x="0" y="1470660"/>
                </a:moveTo>
                <a:lnTo>
                  <a:pt x="7772400" y="1470660"/>
                </a:lnTo>
                <a:lnTo>
                  <a:pt x="7772400" y="0"/>
                </a:lnTo>
                <a:lnTo>
                  <a:pt x="0" y="0"/>
                </a:lnTo>
                <a:lnTo>
                  <a:pt x="0" y="14706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18510" y="3996308"/>
            <a:ext cx="116555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229" baseline="3413" dirty="0" smtClean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r>
              <a:rPr sz="4800" spc="-225" baseline="3413" dirty="0" smtClean="0">
                <a:solidFill>
                  <a:srgbClr val="888888"/>
                </a:solidFill>
                <a:latin typeface="Calibri"/>
                <a:cs typeface="Calibri"/>
              </a:rPr>
              <a:t>’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objet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6148" y="3996308"/>
            <a:ext cx="140123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wind</a:t>
            </a:r>
            <a:r>
              <a:rPr sz="4800" spc="-19" baseline="3413" dirty="0" smtClean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w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5800" y="2130552"/>
            <a:ext cx="7772400" cy="1470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708109" marR="2708834" algn="ctr">
              <a:lnSpc>
                <a:spcPct val="101725"/>
              </a:lnSpc>
              <a:spcBef>
                <a:spcPts val="2080"/>
              </a:spcBef>
            </a:pP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J</a:t>
            </a:r>
            <a:r>
              <a:rPr sz="4400" spc="-69" dirty="0" smtClean="0">
                <a:solidFill>
                  <a:srgbClr val="333399"/>
                </a:solidFill>
                <a:latin typeface="Calibri"/>
                <a:cs typeface="Calibri"/>
              </a:rPr>
              <a:t>a</a:t>
            </a:r>
            <a:r>
              <a:rPr sz="4400" spc="-54" dirty="0" smtClean="0">
                <a:solidFill>
                  <a:srgbClr val="333399"/>
                </a:solidFill>
                <a:latin typeface="Calibri"/>
                <a:cs typeface="Calibri"/>
              </a:rPr>
              <a:t>v</a:t>
            </a: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aScri</a:t>
            </a:r>
            <a:r>
              <a:rPr sz="4400" spc="-19" dirty="0" smtClean="0">
                <a:solidFill>
                  <a:srgbClr val="333399"/>
                </a:solidFill>
                <a:latin typeface="Calibri"/>
                <a:cs typeface="Calibri"/>
              </a:rPr>
              <a:t>p</a:t>
            </a: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t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8384" y="3773424"/>
            <a:ext cx="6480047" cy="2031491"/>
          </a:xfrm>
          <a:custGeom>
            <a:avLst/>
            <a:gdLst/>
            <a:ahLst/>
            <a:cxnLst/>
            <a:rect l="l" t="t" r="r" b="b"/>
            <a:pathLst>
              <a:path w="6480047" h="2031491">
                <a:moveTo>
                  <a:pt x="0" y="2031491"/>
                </a:moveTo>
                <a:lnTo>
                  <a:pt x="6480047" y="2031491"/>
                </a:lnTo>
                <a:lnTo>
                  <a:pt x="6480047" y="0"/>
                </a:lnTo>
                <a:lnTo>
                  <a:pt x="0" y="0"/>
                </a:lnTo>
                <a:lnTo>
                  <a:pt x="0" y="203149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8384" y="3773424"/>
            <a:ext cx="6480047" cy="2031491"/>
          </a:xfrm>
          <a:custGeom>
            <a:avLst/>
            <a:gdLst/>
            <a:ahLst/>
            <a:cxnLst/>
            <a:rect l="l" t="t" r="r" b="b"/>
            <a:pathLst>
              <a:path w="6480047" h="2031491">
                <a:moveTo>
                  <a:pt x="0" y="2031491"/>
                </a:moveTo>
                <a:lnTo>
                  <a:pt x="6480047" y="2031491"/>
                </a:lnTo>
                <a:lnTo>
                  <a:pt x="6480047" y="0"/>
                </a:lnTo>
                <a:lnTo>
                  <a:pt x="0" y="0"/>
                </a:lnTo>
                <a:lnTo>
                  <a:pt x="0" y="203149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4494" y="358797"/>
            <a:ext cx="5376163" cy="16433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40787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L'objet </a:t>
            </a:r>
            <a:r>
              <a:rPr sz="3600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window</a:t>
            </a:r>
            <a:endParaRPr sz="3600">
              <a:latin typeface="Times New Roman"/>
              <a:cs typeface="Times New Roman"/>
            </a:endParaRPr>
          </a:p>
          <a:p>
            <a:pPr marL="12700" marR="68579">
              <a:lnSpc>
                <a:spcPct val="101725"/>
              </a:lnSpc>
              <a:spcBef>
                <a:spcPts val="2531"/>
              </a:spcBef>
            </a:pPr>
            <a:r>
              <a:rPr sz="2400" spc="-29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e</a:t>
            </a:r>
            <a:r>
              <a:rPr sz="2400" spc="4" dirty="0" smtClean="0">
                <a:latin typeface="Calibri"/>
                <a:cs typeface="Calibri"/>
              </a:rPr>
              <a:t>p</a:t>
            </a:r>
            <a:r>
              <a:rPr sz="2400" spc="-34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és</a:t>
            </a:r>
            <a:r>
              <a:rPr sz="2400" spc="14" dirty="0" smtClean="0">
                <a:latin typeface="Calibri"/>
                <a:cs typeface="Calibri"/>
              </a:rPr>
              <a:t>e</a:t>
            </a:r>
            <a:r>
              <a:rPr sz="2400" spc="-25" dirty="0" smtClean="0">
                <a:latin typeface="Calibri"/>
                <a:cs typeface="Calibri"/>
              </a:rPr>
              <a:t>nt</a:t>
            </a:r>
            <a:r>
              <a:rPr sz="2400" spc="0" dirty="0" smtClean="0">
                <a:latin typeface="Calibri"/>
                <a:cs typeface="Calibri"/>
              </a:rPr>
              <a:t>e</a:t>
            </a:r>
            <a:r>
              <a:rPr sz="2400" spc="-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la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-59" dirty="0" smtClean="0">
                <a:latin typeface="Calibri"/>
                <a:cs typeface="Calibri"/>
              </a:rPr>
              <a:t>f</a:t>
            </a:r>
            <a:r>
              <a:rPr sz="2400" spc="0" dirty="0" smtClean="0">
                <a:latin typeface="Calibri"/>
                <a:cs typeface="Calibri"/>
              </a:rPr>
              <a:t>e</a:t>
            </a:r>
            <a:r>
              <a:rPr sz="2400" spc="4" dirty="0" smtClean="0">
                <a:latin typeface="Calibri"/>
                <a:cs typeface="Calibri"/>
              </a:rPr>
              <a:t>n</a:t>
            </a:r>
            <a:r>
              <a:rPr sz="2400" spc="0" dirty="0" smtClean="0">
                <a:latin typeface="Calibri"/>
                <a:cs typeface="Calibri"/>
              </a:rPr>
              <a:t>êt</a:t>
            </a:r>
            <a:r>
              <a:rPr sz="2400" spc="-34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e </a:t>
            </a:r>
            <a:r>
              <a:rPr sz="2400" spc="4" dirty="0" smtClean="0">
                <a:latin typeface="Calibri"/>
                <a:cs typeface="Calibri"/>
              </a:rPr>
              <a:t>d</a:t>
            </a:r>
            <a:r>
              <a:rPr sz="2400" spc="0" dirty="0" smtClean="0">
                <a:latin typeface="Calibri"/>
                <a:cs typeface="Calibri"/>
              </a:rPr>
              <a:t>u</a:t>
            </a:r>
            <a:r>
              <a:rPr sz="2400" spc="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n</a:t>
            </a:r>
            <a:r>
              <a:rPr sz="2400" spc="-29" dirty="0" smtClean="0">
                <a:latin typeface="Calibri"/>
                <a:cs typeface="Calibri"/>
              </a:rPr>
              <a:t>a</a:t>
            </a:r>
            <a:r>
              <a:rPr sz="2400" spc="0" dirty="0" smtClean="0">
                <a:latin typeface="Calibri"/>
                <a:cs typeface="Calibri"/>
              </a:rPr>
              <a:t>vi</a:t>
            </a:r>
            <a:r>
              <a:rPr sz="2400" spc="-50" dirty="0" smtClean="0">
                <a:latin typeface="Calibri"/>
                <a:cs typeface="Calibri"/>
              </a:rPr>
              <a:t>g</a:t>
            </a:r>
            <a:r>
              <a:rPr sz="2400" spc="-19" dirty="0" smtClean="0">
                <a:latin typeface="Calibri"/>
                <a:cs typeface="Calibri"/>
              </a:rPr>
              <a:t>a</a:t>
            </a:r>
            <a:r>
              <a:rPr sz="2400" spc="-2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e</a:t>
            </a:r>
            <a:r>
              <a:rPr sz="2400" spc="4" dirty="0" smtClean="0">
                <a:latin typeface="Calibri"/>
                <a:cs typeface="Calibri"/>
              </a:rPr>
              <a:t>u</a:t>
            </a:r>
            <a:r>
              <a:rPr sz="2400" spc="0" dirty="0" smtClean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  <a:p>
            <a:pPr marL="12700" marR="68579">
              <a:lnSpc>
                <a:spcPct val="101725"/>
              </a:lnSpc>
              <a:spcBef>
                <a:spcPts val="529"/>
              </a:spcBef>
            </a:pPr>
            <a:r>
              <a:rPr sz="2400" spc="-194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aille</a:t>
            </a:r>
            <a:r>
              <a:rPr sz="2400" spc="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014" y="1214278"/>
            <a:ext cx="177800" cy="769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71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214" y="2063131"/>
            <a:ext cx="20508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7031" y="2078482"/>
            <a:ext cx="7965885" cy="1266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6508">
              <a:lnSpc>
                <a:spcPts val="2205"/>
              </a:lnSpc>
              <a:spcBef>
                <a:spcPts val="110"/>
              </a:spcBef>
            </a:pPr>
            <a:r>
              <a:rPr sz="3000" spc="0" baseline="4413" dirty="0" smtClean="0">
                <a:latin typeface="Courier New"/>
                <a:cs typeface="Courier New"/>
              </a:rPr>
              <a:t>window.innerHeigh</a:t>
            </a:r>
            <a:r>
              <a:rPr sz="3000" spc="-4" baseline="4413" dirty="0" smtClean="0">
                <a:latin typeface="Courier New"/>
                <a:cs typeface="Courier New"/>
              </a:rPr>
              <a:t>t</a:t>
            </a:r>
            <a:r>
              <a:rPr sz="3000" spc="0" baseline="4096" dirty="0" smtClean="0">
                <a:latin typeface="Calibri"/>
                <a:cs typeface="Calibri"/>
              </a:rPr>
              <a:t>, </a:t>
            </a:r>
            <a:r>
              <a:rPr sz="3000" spc="0" baseline="4413" dirty="0" smtClean="0">
                <a:latin typeface="Courier New"/>
                <a:cs typeface="Courier New"/>
              </a:rPr>
              <a:t>window.innerWidth</a:t>
            </a:r>
            <a:endParaRPr sz="2000">
              <a:latin typeface="Courier New"/>
              <a:cs typeface="Courier New"/>
            </a:endParaRPr>
          </a:p>
          <a:p>
            <a:pPr marL="12700" marR="46508">
              <a:lnSpc>
                <a:spcPts val="2420"/>
              </a:lnSpc>
              <a:spcBef>
                <a:spcPts val="10"/>
              </a:spcBef>
            </a:pPr>
            <a:r>
              <a:rPr sz="3000" spc="0" baseline="1365" dirty="0" smtClean="0">
                <a:latin typeface="Calibri"/>
                <a:cs typeface="Calibri"/>
              </a:rPr>
              <a:t>(I</a:t>
            </a:r>
            <a:r>
              <a:rPr sz="3000" spc="4" baseline="1365" dirty="0" smtClean="0">
                <a:latin typeface="Calibri"/>
                <a:cs typeface="Calibri"/>
              </a:rPr>
              <a:t>E</a:t>
            </a:r>
            <a:r>
              <a:rPr sz="3000" spc="0" baseline="1365" dirty="0" smtClean="0">
                <a:latin typeface="Calibri"/>
                <a:cs typeface="Calibri"/>
              </a:rPr>
              <a:t>8+,</a:t>
            </a:r>
            <a:r>
              <a:rPr sz="3000" spc="-1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Ch</a:t>
            </a:r>
            <a:r>
              <a:rPr sz="3000" spc="-34" baseline="1365" dirty="0" smtClean="0">
                <a:latin typeface="Calibri"/>
                <a:cs typeface="Calibri"/>
              </a:rPr>
              <a:t>r</a:t>
            </a:r>
            <a:r>
              <a:rPr sz="3000" spc="0" baseline="1365" dirty="0" smtClean="0">
                <a:latin typeface="Calibri"/>
                <a:cs typeface="Calibri"/>
              </a:rPr>
              <a:t>om</a:t>
            </a:r>
            <a:r>
              <a:rPr sz="3000" spc="-4" baseline="1365" dirty="0" smtClean="0">
                <a:latin typeface="Calibri"/>
                <a:cs typeface="Calibri"/>
              </a:rPr>
              <a:t>e</a:t>
            </a:r>
            <a:r>
              <a:rPr sz="3000" spc="0" baseline="1365" dirty="0" smtClean="0">
                <a:latin typeface="Calibri"/>
                <a:cs typeface="Calibri"/>
              </a:rPr>
              <a:t>, F</a:t>
            </a:r>
            <a:r>
              <a:rPr sz="3000" spc="-4" baseline="1365" dirty="0" smtClean="0">
                <a:latin typeface="Calibri"/>
                <a:cs typeface="Calibri"/>
              </a:rPr>
              <a:t>i</a:t>
            </a:r>
            <a:r>
              <a:rPr sz="3000" spc="-25" baseline="1365" dirty="0" smtClean="0">
                <a:latin typeface="Calibri"/>
                <a:cs typeface="Calibri"/>
              </a:rPr>
              <a:t>r</a:t>
            </a:r>
            <a:r>
              <a:rPr sz="3000" spc="-14" baseline="1365" dirty="0" smtClean="0">
                <a:latin typeface="Calibri"/>
                <a:cs typeface="Calibri"/>
              </a:rPr>
              <a:t>e</a:t>
            </a:r>
            <a:r>
              <a:rPr sz="3000" spc="-34" baseline="1365" dirty="0" smtClean="0">
                <a:latin typeface="Calibri"/>
                <a:cs typeface="Calibri"/>
              </a:rPr>
              <a:t>fo</a:t>
            </a:r>
            <a:r>
              <a:rPr sz="3000" spc="0" baseline="1365" dirty="0" smtClean="0">
                <a:latin typeface="Calibri"/>
                <a:cs typeface="Calibri"/>
              </a:rPr>
              <a:t>x,</a:t>
            </a:r>
            <a:r>
              <a:rPr sz="3000" spc="-1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O</a:t>
            </a:r>
            <a:r>
              <a:rPr sz="3000" spc="4" baseline="1365" dirty="0" smtClean="0">
                <a:latin typeface="Calibri"/>
                <a:cs typeface="Calibri"/>
              </a:rPr>
              <a:t>p</a:t>
            </a:r>
            <a:r>
              <a:rPr sz="3000" spc="0" baseline="1365" dirty="0" smtClean="0">
                <a:latin typeface="Calibri"/>
                <a:cs typeface="Calibri"/>
              </a:rPr>
              <a:t>e</a:t>
            </a:r>
            <a:r>
              <a:rPr sz="3000" spc="-39" baseline="1365" dirty="0" smtClean="0">
                <a:latin typeface="Calibri"/>
                <a:cs typeface="Calibri"/>
              </a:rPr>
              <a:t>r</a:t>
            </a:r>
            <a:r>
              <a:rPr sz="3000" spc="0" baseline="1365" dirty="0" smtClean="0">
                <a:latin typeface="Calibri"/>
                <a:cs typeface="Calibri"/>
              </a:rPr>
              <a:t>a, S</a:t>
            </a:r>
            <a:r>
              <a:rPr sz="3000" spc="-14" baseline="1365" dirty="0" smtClean="0">
                <a:latin typeface="Calibri"/>
                <a:cs typeface="Calibri"/>
              </a:rPr>
              <a:t>a</a:t>
            </a:r>
            <a:r>
              <a:rPr sz="3000" spc="-34" baseline="1365" dirty="0" smtClean="0">
                <a:latin typeface="Calibri"/>
                <a:cs typeface="Calibri"/>
              </a:rPr>
              <a:t>f</a:t>
            </a:r>
            <a:r>
              <a:rPr sz="3000" spc="0" baseline="1365" dirty="0" smtClean="0">
                <a:latin typeface="Calibri"/>
                <a:cs typeface="Calibri"/>
              </a:rPr>
              <a:t>ar</a:t>
            </a:r>
            <a:r>
              <a:rPr sz="3000" spc="-4" baseline="1365" dirty="0" smtClean="0">
                <a:latin typeface="Calibri"/>
                <a:cs typeface="Calibri"/>
              </a:rPr>
              <a:t>i</a:t>
            </a:r>
            <a:r>
              <a:rPr sz="3000" spc="0" baseline="1365" dirty="0" smtClean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234"/>
              </a:spcBef>
            </a:pPr>
            <a:r>
              <a:rPr sz="2000" spc="-4" dirty="0" smtClean="0">
                <a:latin typeface="Courier New"/>
                <a:cs typeface="Courier New"/>
              </a:rPr>
              <a:t>document.body.clientHeight</a:t>
            </a:r>
            <a:r>
              <a:rPr sz="2000" spc="0" dirty="0" smtClean="0">
                <a:latin typeface="Calibri"/>
                <a:cs typeface="Calibri"/>
              </a:rPr>
              <a:t>,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-4" dirty="0" smtClean="0">
                <a:latin typeface="Courier New"/>
                <a:cs typeface="Courier New"/>
              </a:rPr>
              <a:t>document.body.clientWidth</a:t>
            </a:r>
            <a:endParaRPr sz="2000">
              <a:latin typeface="Courier New"/>
              <a:cs typeface="Courier New"/>
            </a:endParaRPr>
          </a:p>
          <a:p>
            <a:pPr marL="12700" marR="46508">
              <a:lnSpc>
                <a:spcPts val="2425"/>
              </a:lnSpc>
              <a:spcBef>
                <a:spcPts val="121"/>
              </a:spcBef>
            </a:pPr>
            <a:r>
              <a:rPr sz="3000" spc="0" baseline="1365" dirty="0" smtClean="0">
                <a:latin typeface="Calibri"/>
                <a:cs typeface="Calibri"/>
              </a:rPr>
              <a:t>(I</a:t>
            </a:r>
            <a:r>
              <a:rPr sz="3000" spc="4" baseline="1365" dirty="0" smtClean="0">
                <a:latin typeface="Calibri"/>
                <a:cs typeface="Calibri"/>
              </a:rPr>
              <a:t>E7</a:t>
            </a:r>
            <a:r>
              <a:rPr sz="3000" spc="0" baseline="1365" dirty="0" smtClean="0">
                <a:latin typeface="Calibri"/>
                <a:cs typeface="Calibri"/>
              </a:rPr>
              <a:t>-)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214" y="2733444"/>
            <a:ext cx="20529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48384" y="3773424"/>
            <a:ext cx="6480047" cy="2031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185">
              <a:lnSpc>
                <a:spcPct val="94401"/>
              </a:lnSpc>
              <a:spcBef>
                <a:spcPts val="455"/>
              </a:spcBef>
            </a:pPr>
            <a:r>
              <a:rPr sz="1800" b="1" spc="0" dirty="0" smtClean="0">
                <a:latin typeface="Courier New"/>
                <a:cs typeface="Courier New"/>
              </a:rPr>
              <a:t>var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w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=</a:t>
            </a:r>
            <a:r>
              <a:rPr sz="1800" b="1" spc="-9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w</a:t>
            </a:r>
            <a:r>
              <a:rPr sz="1800" b="1" spc="-14" dirty="0" smtClean="0">
                <a:latin typeface="Courier New"/>
                <a:cs typeface="Courier New"/>
              </a:rPr>
              <a:t>in</a:t>
            </a:r>
            <a:r>
              <a:rPr sz="1800" b="1" spc="0" dirty="0" smtClean="0">
                <a:latin typeface="Courier New"/>
                <a:cs typeface="Courier New"/>
              </a:rPr>
              <a:t>do</a:t>
            </a:r>
            <a:r>
              <a:rPr sz="1800" b="1" spc="-14" dirty="0" smtClean="0">
                <a:latin typeface="Courier New"/>
                <a:cs typeface="Courier New"/>
              </a:rPr>
              <a:t>w</a:t>
            </a:r>
            <a:r>
              <a:rPr sz="1800" b="1" spc="0" dirty="0" smtClean="0">
                <a:latin typeface="Courier New"/>
                <a:cs typeface="Courier New"/>
              </a:rPr>
              <a:t>.</a:t>
            </a:r>
            <a:r>
              <a:rPr sz="1800" b="1" spc="-14" dirty="0" smtClean="0">
                <a:latin typeface="Courier New"/>
                <a:cs typeface="Courier New"/>
              </a:rPr>
              <a:t>i</a:t>
            </a:r>
            <a:r>
              <a:rPr sz="1800" b="1" spc="0" dirty="0" smtClean="0">
                <a:latin typeface="Courier New"/>
                <a:cs typeface="Courier New"/>
              </a:rPr>
              <a:t>nn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r</a:t>
            </a:r>
            <a:r>
              <a:rPr sz="1800" b="1" spc="-14" dirty="0" smtClean="0">
                <a:latin typeface="Courier New"/>
                <a:cs typeface="Courier New"/>
              </a:rPr>
              <a:t>Wi</a:t>
            </a:r>
            <a:r>
              <a:rPr sz="1800" b="1" spc="0" dirty="0" smtClean="0">
                <a:latin typeface="Courier New"/>
                <a:cs typeface="Courier New"/>
              </a:rPr>
              <a:t>dth</a:t>
            </a:r>
            <a:endParaRPr sz="1800">
              <a:latin typeface="Courier New"/>
              <a:cs typeface="Courier New"/>
            </a:endParaRPr>
          </a:p>
          <a:p>
            <a:pPr marL="773938">
              <a:lnSpc>
                <a:spcPct val="94401"/>
              </a:lnSpc>
              <a:spcBef>
                <a:spcPts val="120"/>
              </a:spcBef>
            </a:pPr>
            <a:r>
              <a:rPr sz="1800" b="1" spc="0" dirty="0" smtClean="0">
                <a:latin typeface="Courier New"/>
                <a:cs typeface="Courier New"/>
              </a:rPr>
              <a:t>||</a:t>
            </a:r>
            <a:r>
              <a:rPr sz="1800" b="1" spc="-9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d</a:t>
            </a:r>
            <a:r>
              <a:rPr sz="1800" b="1" spc="-14" dirty="0" smtClean="0">
                <a:latin typeface="Courier New"/>
                <a:cs typeface="Courier New"/>
              </a:rPr>
              <a:t>oc</a:t>
            </a:r>
            <a:r>
              <a:rPr sz="1800" b="1" spc="0" dirty="0" smtClean="0">
                <a:latin typeface="Courier New"/>
                <a:cs typeface="Courier New"/>
              </a:rPr>
              <a:t>um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n</a:t>
            </a:r>
            <a:r>
              <a:rPr sz="1800" b="1" spc="-14" dirty="0" smtClean="0"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.d</a:t>
            </a:r>
            <a:r>
              <a:rPr sz="1800" b="1" spc="-14" dirty="0" smtClean="0">
                <a:latin typeface="Courier New"/>
                <a:cs typeface="Courier New"/>
              </a:rPr>
              <a:t>o</a:t>
            </a:r>
            <a:r>
              <a:rPr sz="1800" b="1" spc="0" dirty="0" smtClean="0">
                <a:latin typeface="Courier New"/>
                <a:cs typeface="Courier New"/>
              </a:rPr>
              <a:t>c</a:t>
            </a:r>
            <a:r>
              <a:rPr sz="1800" b="1" spc="-14" dirty="0" smtClean="0">
                <a:latin typeface="Courier New"/>
                <a:cs typeface="Courier New"/>
              </a:rPr>
              <a:t>um</a:t>
            </a:r>
            <a:r>
              <a:rPr sz="1800" b="1" spc="0" dirty="0" smtClean="0">
                <a:latin typeface="Courier New"/>
                <a:cs typeface="Courier New"/>
              </a:rPr>
              <a:t>en</a:t>
            </a:r>
            <a:r>
              <a:rPr sz="1800" b="1" spc="-14" dirty="0" smtClean="0"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E</a:t>
            </a:r>
            <a:r>
              <a:rPr sz="1800" b="1" spc="-14" dirty="0" smtClean="0">
                <a:latin typeface="Courier New"/>
                <a:cs typeface="Courier New"/>
              </a:rPr>
              <a:t>l</a:t>
            </a:r>
            <a:r>
              <a:rPr sz="1800" b="1" spc="0" dirty="0" smtClean="0">
                <a:latin typeface="Courier New"/>
                <a:cs typeface="Courier New"/>
              </a:rPr>
              <a:t>em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n</a:t>
            </a:r>
            <a:r>
              <a:rPr sz="1800" b="1" spc="-14" dirty="0" smtClean="0">
                <a:latin typeface="Courier New"/>
                <a:cs typeface="Courier New"/>
              </a:rPr>
              <a:t>t.</a:t>
            </a:r>
            <a:r>
              <a:rPr sz="1800" b="1" spc="0" dirty="0" smtClean="0">
                <a:latin typeface="Courier New"/>
                <a:cs typeface="Courier New"/>
              </a:rPr>
              <a:t>cl</a:t>
            </a:r>
            <a:r>
              <a:rPr sz="1800" b="1" spc="-14" dirty="0" smtClean="0">
                <a:latin typeface="Courier New"/>
                <a:cs typeface="Courier New"/>
              </a:rPr>
              <a:t>i</a:t>
            </a:r>
            <a:r>
              <a:rPr sz="1800" b="1" spc="0" dirty="0" smtClean="0">
                <a:latin typeface="Courier New"/>
                <a:cs typeface="Courier New"/>
              </a:rPr>
              <a:t>e</a:t>
            </a:r>
            <a:r>
              <a:rPr sz="1800" b="1" spc="-14" dirty="0" smtClean="0">
                <a:latin typeface="Courier New"/>
                <a:cs typeface="Courier New"/>
              </a:rPr>
              <a:t>n</a:t>
            </a:r>
            <a:r>
              <a:rPr sz="1800" b="1" spc="0" dirty="0" smtClean="0">
                <a:latin typeface="Courier New"/>
                <a:cs typeface="Courier New"/>
              </a:rPr>
              <a:t>tW</a:t>
            </a:r>
            <a:r>
              <a:rPr sz="1800" b="1" spc="-14" dirty="0" smtClean="0">
                <a:latin typeface="Courier New"/>
                <a:cs typeface="Courier New"/>
              </a:rPr>
              <a:t>i</a:t>
            </a:r>
            <a:r>
              <a:rPr sz="1800" b="1" spc="0" dirty="0" smtClean="0">
                <a:latin typeface="Courier New"/>
                <a:cs typeface="Courier New"/>
              </a:rPr>
              <a:t>d</a:t>
            </a:r>
            <a:r>
              <a:rPr sz="1800" b="1" spc="-14" dirty="0" smtClean="0"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h</a:t>
            </a:r>
            <a:endParaRPr sz="1800">
              <a:latin typeface="Courier New"/>
              <a:cs typeface="Courier New"/>
            </a:endParaRPr>
          </a:p>
          <a:p>
            <a:pPr marL="773938">
              <a:lnSpc>
                <a:spcPct val="94401"/>
              </a:lnSpc>
              <a:spcBef>
                <a:spcPts val="120"/>
              </a:spcBef>
            </a:pPr>
            <a:r>
              <a:rPr sz="1800" b="1" spc="0" dirty="0" smtClean="0">
                <a:latin typeface="Courier New"/>
                <a:cs typeface="Courier New"/>
              </a:rPr>
              <a:t>||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d</a:t>
            </a:r>
            <a:r>
              <a:rPr sz="1800" b="1" spc="-14" dirty="0" smtClean="0">
                <a:latin typeface="Courier New"/>
                <a:cs typeface="Courier New"/>
              </a:rPr>
              <a:t>oc</a:t>
            </a:r>
            <a:r>
              <a:rPr sz="1800" b="1" spc="0" dirty="0" smtClean="0">
                <a:latin typeface="Courier New"/>
                <a:cs typeface="Courier New"/>
              </a:rPr>
              <a:t>um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n</a:t>
            </a:r>
            <a:r>
              <a:rPr sz="1800" b="1" spc="-14" dirty="0" smtClean="0"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.b</a:t>
            </a:r>
            <a:r>
              <a:rPr sz="1800" b="1" spc="-14" dirty="0" smtClean="0">
                <a:latin typeface="Courier New"/>
                <a:cs typeface="Courier New"/>
              </a:rPr>
              <a:t>o</a:t>
            </a:r>
            <a:r>
              <a:rPr sz="1800" b="1" spc="0" dirty="0" smtClean="0">
                <a:latin typeface="Courier New"/>
                <a:cs typeface="Courier New"/>
              </a:rPr>
              <a:t>d</a:t>
            </a:r>
            <a:r>
              <a:rPr sz="1800" b="1" spc="-14" dirty="0" smtClean="0">
                <a:latin typeface="Courier New"/>
                <a:cs typeface="Courier New"/>
              </a:rPr>
              <a:t>y.</a:t>
            </a:r>
            <a:r>
              <a:rPr sz="1800" b="1" spc="0" dirty="0" smtClean="0">
                <a:latin typeface="Courier New"/>
                <a:cs typeface="Courier New"/>
              </a:rPr>
              <a:t>cl</a:t>
            </a:r>
            <a:r>
              <a:rPr sz="1800" b="1" spc="-14" dirty="0" smtClean="0">
                <a:latin typeface="Courier New"/>
                <a:cs typeface="Courier New"/>
              </a:rPr>
              <a:t>i</a:t>
            </a:r>
            <a:r>
              <a:rPr sz="1800" b="1" spc="0" dirty="0" smtClean="0">
                <a:latin typeface="Courier New"/>
                <a:cs typeface="Courier New"/>
              </a:rPr>
              <a:t>e</a:t>
            </a:r>
            <a:r>
              <a:rPr sz="1800" b="1" spc="-14" dirty="0" smtClean="0">
                <a:latin typeface="Courier New"/>
                <a:cs typeface="Courier New"/>
              </a:rPr>
              <a:t>n</a:t>
            </a:r>
            <a:r>
              <a:rPr sz="1800" b="1" spc="0" dirty="0" smtClean="0">
                <a:latin typeface="Courier New"/>
                <a:cs typeface="Courier New"/>
              </a:rPr>
              <a:t>tW</a:t>
            </a:r>
            <a:r>
              <a:rPr sz="1800" b="1" spc="-14" dirty="0" smtClean="0">
                <a:latin typeface="Courier New"/>
                <a:cs typeface="Courier New"/>
              </a:rPr>
              <a:t>i</a:t>
            </a:r>
            <a:r>
              <a:rPr sz="1800" b="1" spc="0" dirty="0" smtClean="0">
                <a:latin typeface="Courier New"/>
                <a:cs typeface="Courier New"/>
              </a:rPr>
              <a:t>d</a:t>
            </a:r>
            <a:r>
              <a:rPr sz="1800" b="1" spc="-14" dirty="0" smtClean="0">
                <a:latin typeface="Courier New"/>
                <a:cs typeface="Courier New"/>
              </a:rPr>
              <a:t>th</a:t>
            </a:r>
            <a:r>
              <a:rPr sz="1800" b="1" spc="0" dirty="0" smtClean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1185">
              <a:lnSpc>
                <a:spcPct val="94401"/>
              </a:lnSpc>
              <a:spcBef>
                <a:spcPts val="2282"/>
              </a:spcBef>
            </a:pPr>
            <a:r>
              <a:rPr sz="1800" b="1" spc="0" dirty="0" smtClean="0">
                <a:latin typeface="Courier New"/>
                <a:cs typeface="Courier New"/>
              </a:rPr>
              <a:t>var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h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=</a:t>
            </a:r>
            <a:r>
              <a:rPr sz="1800" b="1" spc="-9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w</a:t>
            </a:r>
            <a:r>
              <a:rPr sz="1800" b="1" spc="-14" dirty="0" smtClean="0">
                <a:latin typeface="Courier New"/>
                <a:cs typeface="Courier New"/>
              </a:rPr>
              <a:t>in</a:t>
            </a:r>
            <a:r>
              <a:rPr sz="1800" b="1" spc="0" dirty="0" smtClean="0">
                <a:latin typeface="Courier New"/>
                <a:cs typeface="Courier New"/>
              </a:rPr>
              <a:t>do</a:t>
            </a:r>
            <a:r>
              <a:rPr sz="1800" b="1" spc="-14" dirty="0" smtClean="0">
                <a:latin typeface="Courier New"/>
                <a:cs typeface="Courier New"/>
              </a:rPr>
              <a:t>w</a:t>
            </a:r>
            <a:r>
              <a:rPr sz="1800" b="1" spc="0" dirty="0" smtClean="0">
                <a:latin typeface="Courier New"/>
                <a:cs typeface="Courier New"/>
              </a:rPr>
              <a:t>.</a:t>
            </a:r>
            <a:r>
              <a:rPr sz="1800" b="1" spc="-14" dirty="0" smtClean="0">
                <a:latin typeface="Courier New"/>
                <a:cs typeface="Courier New"/>
              </a:rPr>
              <a:t>i</a:t>
            </a:r>
            <a:r>
              <a:rPr sz="1800" b="1" spc="0" dirty="0" smtClean="0">
                <a:latin typeface="Courier New"/>
                <a:cs typeface="Courier New"/>
              </a:rPr>
              <a:t>nn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r</a:t>
            </a:r>
            <a:r>
              <a:rPr sz="1800" b="1" spc="-14" dirty="0" smtClean="0">
                <a:latin typeface="Courier New"/>
                <a:cs typeface="Courier New"/>
              </a:rPr>
              <a:t>He</a:t>
            </a:r>
            <a:r>
              <a:rPr sz="1800" b="1" spc="0" dirty="0" smtClean="0">
                <a:latin typeface="Courier New"/>
                <a:cs typeface="Courier New"/>
              </a:rPr>
              <a:t>ig</a:t>
            </a:r>
            <a:r>
              <a:rPr sz="1800" b="1" spc="-14" dirty="0" smtClean="0">
                <a:latin typeface="Courier New"/>
                <a:cs typeface="Courier New"/>
              </a:rPr>
              <a:t>h</a:t>
            </a:r>
            <a:r>
              <a:rPr sz="1800" b="1" spc="0" dirty="0" smtClean="0"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  <a:p>
            <a:pPr marL="773938">
              <a:lnSpc>
                <a:spcPct val="94401"/>
              </a:lnSpc>
              <a:spcBef>
                <a:spcPts val="120"/>
              </a:spcBef>
            </a:pPr>
            <a:r>
              <a:rPr sz="1800" b="1" spc="0" dirty="0" smtClean="0">
                <a:latin typeface="Courier New"/>
                <a:cs typeface="Courier New"/>
              </a:rPr>
              <a:t>||</a:t>
            </a:r>
            <a:r>
              <a:rPr sz="1800" b="1" spc="-9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d</a:t>
            </a:r>
            <a:r>
              <a:rPr sz="1800" b="1" spc="-14" dirty="0" smtClean="0">
                <a:latin typeface="Courier New"/>
                <a:cs typeface="Courier New"/>
              </a:rPr>
              <a:t>oc</a:t>
            </a:r>
            <a:r>
              <a:rPr sz="1800" b="1" spc="0" dirty="0" smtClean="0">
                <a:latin typeface="Courier New"/>
                <a:cs typeface="Courier New"/>
              </a:rPr>
              <a:t>um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n</a:t>
            </a:r>
            <a:r>
              <a:rPr sz="1800" b="1" spc="-14" dirty="0" smtClean="0"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.d</a:t>
            </a:r>
            <a:r>
              <a:rPr sz="1800" b="1" spc="-14" dirty="0" smtClean="0">
                <a:latin typeface="Courier New"/>
                <a:cs typeface="Courier New"/>
              </a:rPr>
              <a:t>o</a:t>
            </a:r>
            <a:r>
              <a:rPr sz="1800" b="1" spc="0" dirty="0" smtClean="0">
                <a:latin typeface="Courier New"/>
                <a:cs typeface="Courier New"/>
              </a:rPr>
              <a:t>c</a:t>
            </a:r>
            <a:r>
              <a:rPr sz="1800" b="1" spc="-14" dirty="0" smtClean="0">
                <a:latin typeface="Courier New"/>
                <a:cs typeface="Courier New"/>
              </a:rPr>
              <a:t>um</a:t>
            </a:r>
            <a:r>
              <a:rPr sz="1800" b="1" spc="0" dirty="0" smtClean="0">
                <a:latin typeface="Courier New"/>
                <a:cs typeface="Courier New"/>
              </a:rPr>
              <a:t>en</a:t>
            </a:r>
            <a:r>
              <a:rPr sz="1800" b="1" spc="-14" dirty="0" smtClean="0"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E</a:t>
            </a:r>
            <a:r>
              <a:rPr sz="1800" b="1" spc="-14" dirty="0" smtClean="0">
                <a:latin typeface="Courier New"/>
                <a:cs typeface="Courier New"/>
              </a:rPr>
              <a:t>l</a:t>
            </a:r>
            <a:r>
              <a:rPr sz="1800" b="1" spc="0" dirty="0" smtClean="0">
                <a:latin typeface="Courier New"/>
                <a:cs typeface="Courier New"/>
              </a:rPr>
              <a:t>em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n</a:t>
            </a:r>
            <a:r>
              <a:rPr sz="1800" b="1" spc="-14" dirty="0" smtClean="0">
                <a:latin typeface="Courier New"/>
                <a:cs typeface="Courier New"/>
              </a:rPr>
              <a:t>t.</a:t>
            </a:r>
            <a:r>
              <a:rPr sz="1800" b="1" spc="0" dirty="0" smtClean="0">
                <a:latin typeface="Courier New"/>
                <a:cs typeface="Courier New"/>
              </a:rPr>
              <a:t>cl</a:t>
            </a:r>
            <a:r>
              <a:rPr sz="1800" b="1" spc="-14" dirty="0" smtClean="0">
                <a:latin typeface="Courier New"/>
                <a:cs typeface="Courier New"/>
              </a:rPr>
              <a:t>i</a:t>
            </a:r>
            <a:r>
              <a:rPr sz="1800" b="1" spc="0" dirty="0" smtClean="0">
                <a:latin typeface="Courier New"/>
                <a:cs typeface="Courier New"/>
              </a:rPr>
              <a:t>e</a:t>
            </a:r>
            <a:r>
              <a:rPr sz="1800" b="1" spc="-14" dirty="0" smtClean="0">
                <a:latin typeface="Courier New"/>
                <a:cs typeface="Courier New"/>
              </a:rPr>
              <a:t>n</a:t>
            </a:r>
            <a:r>
              <a:rPr sz="1800" b="1" spc="0" dirty="0" smtClean="0">
                <a:latin typeface="Courier New"/>
                <a:cs typeface="Courier New"/>
              </a:rPr>
              <a:t>tH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i</a:t>
            </a:r>
            <a:r>
              <a:rPr sz="1800" b="1" spc="-14" dirty="0" smtClean="0">
                <a:latin typeface="Courier New"/>
                <a:cs typeface="Courier New"/>
              </a:rPr>
              <a:t>gh</a:t>
            </a:r>
            <a:r>
              <a:rPr sz="1800" b="1" spc="0" dirty="0" smtClean="0"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  <a:p>
            <a:pPr marL="773938">
              <a:lnSpc>
                <a:spcPct val="94401"/>
              </a:lnSpc>
              <a:spcBef>
                <a:spcPts val="120"/>
              </a:spcBef>
            </a:pPr>
            <a:r>
              <a:rPr sz="1800" b="1" spc="0" dirty="0" smtClean="0">
                <a:latin typeface="Courier New"/>
                <a:cs typeface="Courier New"/>
              </a:rPr>
              <a:t>||</a:t>
            </a:r>
            <a:r>
              <a:rPr sz="1800" b="1" spc="-9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d</a:t>
            </a:r>
            <a:r>
              <a:rPr sz="1800" b="1" spc="-14" dirty="0" smtClean="0">
                <a:latin typeface="Courier New"/>
                <a:cs typeface="Courier New"/>
              </a:rPr>
              <a:t>oc</a:t>
            </a:r>
            <a:r>
              <a:rPr sz="1800" b="1" spc="0" dirty="0" smtClean="0">
                <a:latin typeface="Courier New"/>
                <a:cs typeface="Courier New"/>
              </a:rPr>
              <a:t>um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n</a:t>
            </a:r>
            <a:r>
              <a:rPr sz="1800" b="1" spc="-14" dirty="0" smtClean="0"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.b</a:t>
            </a:r>
            <a:r>
              <a:rPr sz="1800" b="1" spc="-14" dirty="0" smtClean="0">
                <a:latin typeface="Courier New"/>
                <a:cs typeface="Courier New"/>
              </a:rPr>
              <a:t>o</a:t>
            </a:r>
            <a:r>
              <a:rPr sz="1800" b="1" spc="0" dirty="0" smtClean="0">
                <a:latin typeface="Courier New"/>
                <a:cs typeface="Courier New"/>
              </a:rPr>
              <a:t>d</a:t>
            </a:r>
            <a:r>
              <a:rPr sz="1800" b="1" spc="-14" dirty="0" smtClean="0">
                <a:latin typeface="Courier New"/>
                <a:cs typeface="Courier New"/>
              </a:rPr>
              <a:t>y.</a:t>
            </a:r>
            <a:r>
              <a:rPr sz="1800" b="1" spc="0" dirty="0" smtClean="0">
                <a:latin typeface="Courier New"/>
                <a:cs typeface="Courier New"/>
              </a:rPr>
              <a:t>cl</a:t>
            </a:r>
            <a:r>
              <a:rPr sz="1800" b="1" spc="-14" dirty="0" smtClean="0">
                <a:latin typeface="Courier New"/>
                <a:cs typeface="Courier New"/>
              </a:rPr>
              <a:t>i</a:t>
            </a:r>
            <a:r>
              <a:rPr sz="1800" b="1" spc="0" dirty="0" smtClean="0">
                <a:latin typeface="Courier New"/>
                <a:cs typeface="Courier New"/>
              </a:rPr>
              <a:t>e</a:t>
            </a:r>
            <a:r>
              <a:rPr sz="1800" b="1" spc="-14" dirty="0" smtClean="0">
                <a:latin typeface="Courier New"/>
                <a:cs typeface="Courier New"/>
              </a:rPr>
              <a:t>n</a:t>
            </a:r>
            <a:r>
              <a:rPr sz="1800" b="1" spc="0" dirty="0" smtClean="0">
                <a:latin typeface="Courier New"/>
                <a:cs typeface="Courier New"/>
              </a:rPr>
              <a:t>tH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i</a:t>
            </a:r>
            <a:r>
              <a:rPr sz="1800" b="1" spc="-14" dirty="0" smtClean="0">
                <a:latin typeface="Courier New"/>
                <a:cs typeface="Courier New"/>
              </a:rPr>
              <a:t>gh</a:t>
            </a:r>
            <a:r>
              <a:rPr sz="1800" b="1" spc="9" dirty="0" smtClean="0"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5595" y="1844802"/>
            <a:ext cx="2184400" cy="431800"/>
          </a:xfrm>
          <a:custGeom>
            <a:avLst/>
            <a:gdLst/>
            <a:ahLst/>
            <a:cxnLst/>
            <a:rect l="l" t="t" r="r" b="b"/>
            <a:pathLst>
              <a:path w="2184400" h="431800">
                <a:moveTo>
                  <a:pt x="0" y="431800"/>
                </a:moveTo>
                <a:lnTo>
                  <a:pt x="2184400" y="431800"/>
                </a:lnTo>
                <a:lnTo>
                  <a:pt x="2184400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A6B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19983" y="1844802"/>
            <a:ext cx="4824476" cy="431800"/>
          </a:xfrm>
          <a:custGeom>
            <a:avLst/>
            <a:gdLst/>
            <a:ahLst/>
            <a:cxnLst/>
            <a:rect l="l" t="t" r="r" b="b"/>
            <a:pathLst>
              <a:path w="4824476" h="431800">
                <a:moveTo>
                  <a:pt x="0" y="431800"/>
                </a:moveTo>
                <a:lnTo>
                  <a:pt x="4824476" y="431800"/>
                </a:lnTo>
                <a:lnTo>
                  <a:pt x="4824476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A6B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35595" y="2642362"/>
            <a:ext cx="2184400" cy="431800"/>
          </a:xfrm>
          <a:custGeom>
            <a:avLst/>
            <a:gdLst/>
            <a:ahLst/>
            <a:cxnLst/>
            <a:rect l="l" t="t" r="r" b="b"/>
            <a:pathLst>
              <a:path w="2184400" h="431800">
                <a:moveTo>
                  <a:pt x="0" y="431800"/>
                </a:moveTo>
                <a:lnTo>
                  <a:pt x="2184400" y="431800"/>
                </a:lnTo>
                <a:lnTo>
                  <a:pt x="2184400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A6B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19983" y="2642362"/>
            <a:ext cx="4824476" cy="431800"/>
          </a:xfrm>
          <a:custGeom>
            <a:avLst/>
            <a:gdLst/>
            <a:ahLst/>
            <a:cxnLst/>
            <a:rect l="l" t="t" r="r" b="b"/>
            <a:pathLst>
              <a:path w="4824476" h="431800">
                <a:moveTo>
                  <a:pt x="0" y="431800"/>
                </a:moveTo>
                <a:lnTo>
                  <a:pt x="4824476" y="431800"/>
                </a:lnTo>
                <a:lnTo>
                  <a:pt x="4824476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A6B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19983" y="1830577"/>
            <a:ext cx="0" cy="1615694"/>
          </a:xfrm>
          <a:custGeom>
            <a:avLst/>
            <a:gdLst/>
            <a:ahLst/>
            <a:cxnLst/>
            <a:rect l="l" t="t" r="r" b="b"/>
            <a:pathLst>
              <a:path h="1615694">
                <a:moveTo>
                  <a:pt x="0" y="0"/>
                </a:moveTo>
                <a:lnTo>
                  <a:pt x="0" y="161569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21308" y="2276602"/>
            <a:ext cx="7037374" cy="0"/>
          </a:xfrm>
          <a:custGeom>
            <a:avLst/>
            <a:gdLst/>
            <a:ahLst/>
            <a:cxnLst/>
            <a:rect l="l" t="t" r="r" b="b"/>
            <a:pathLst>
              <a:path w="7037374">
                <a:moveTo>
                  <a:pt x="0" y="0"/>
                </a:moveTo>
                <a:lnTo>
                  <a:pt x="703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21308" y="2642362"/>
            <a:ext cx="7037374" cy="0"/>
          </a:xfrm>
          <a:custGeom>
            <a:avLst/>
            <a:gdLst/>
            <a:ahLst/>
            <a:cxnLst/>
            <a:rect l="l" t="t" r="r" b="b"/>
            <a:pathLst>
              <a:path w="7037374">
                <a:moveTo>
                  <a:pt x="0" y="0"/>
                </a:moveTo>
                <a:lnTo>
                  <a:pt x="703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21308" y="3074162"/>
            <a:ext cx="7037374" cy="0"/>
          </a:xfrm>
          <a:custGeom>
            <a:avLst/>
            <a:gdLst/>
            <a:ahLst/>
            <a:cxnLst/>
            <a:rect l="l" t="t" r="r" b="b"/>
            <a:pathLst>
              <a:path w="7037374">
                <a:moveTo>
                  <a:pt x="0" y="0"/>
                </a:moveTo>
                <a:lnTo>
                  <a:pt x="703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35595" y="1830577"/>
            <a:ext cx="0" cy="1615694"/>
          </a:xfrm>
          <a:custGeom>
            <a:avLst/>
            <a:gdLst/>
            <a:ahLst/>
            <a:cxnLst/>
            <a:rect l="l" t="t" r="r" b="b"/>
            <a:pathLst>
              <a:path h="1615694">
                <a:moveTo>
                  <a:pt x="0" y="0"/>
                </a:moveTo>
                <a:lnTo>
                  <a:pt x="0" y="161569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44458" y="1830577"/>
            <a:ext cx="0" cy="1615694"/>
          </a:xfrm>
          <a:custGeom>
            <a:avLst/>
            <a:gdLst/>
            <a:ahLst/>
            <a:cxnLst/>
            <a:rect l="l" t="t" r="r" b="b"/>
            <a:pathLst>
              <a:path h="1615694">
                <a:moveTo>
                  <a:pt x="0" y="0"/>
                </a:moveTo>
                <a:lnTo>
                  <a:pt x="0" y="161569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21308" y="1844802"/>
            <a:ext cx="7037374" cy="0"/>
          </a:xfrm>
          <a:custGeom>
            <a:avLst/>
            <a:gdLst/>
            <a:ahLst/>
            <a:cxnLst/>
            <a:rect l="l" t="t" r="r" b="b"/>
            <a:pathLst>
              <a:path w="7037374">
                <a:moveTo>
                  <a:pt x="0" y="0"/>
                </a:moveTo>
                <a:lnTo>
                  <a:pt x="703737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21308" y="3439922"/>
            <a:ext cx="7037374" cy="0"/>
          </a:xfrm>
          <a:custGeom>
            <a:avLst/>
            <a:gdLst/>
            <a:ahLst/>
            <a:cxnLst/>
            <a:rect l="l" t="t" r="r" b="b"/>
            <a:pathLst>
              <a:path w="7037374">
                <a:moveTo>
                  <a:pt x="0" y="0"/>
                </a:moveTo>
                <a:lnTo>
                  <a:pt x="70373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132582" y="358797"/>
            <a:ext cx="136042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L'objet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13580" y="358797"/>
            <a:ext cx="156707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window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4494" y="1232662"/>
            <a:ext cx="13379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Méthod</a:t>
            </a:r>
            <a:r>
              <a:rPr sz="3600" spc="4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3014" y="3848385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5914" y="3866769"/>
            <a:ext cx="192716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wind</a:t>
            </a:r>
            <a:r>
              <a:rPr sz="3600" spc="-19" baseline="3413" dirty="0" smtClean="0">
                <a:latin typeface="Calibri"/>
                <a:cs typeface="Calibri"/>
              </a:rPr>
              <a:t>o</a:t>
            </a:r>
            <a:r>
              <a:rPr sz="3600" spc="-154" baseline="3413" dirty="0" smtClean="0">
                <a:latin typeface="Calibri"/>
                <a:cs typeface="Calibri"/>
              </a:rPr>
              <a:t>w</a:t>
            </a:r>
            <a:r>
              <a:rPr sz="3600" spc="0" baseline="3413" dirty="0" smtClean="0">
                <a:latin typeface="Calibri"/>
                <a:cs typeface="Calibri"/>
              </a:rPr>
              <a:t>.</a:t>
            </a:r>
            <a:r>
              <a:rPr sz="3600" spc="-9" baseline="3413" dirty="0" smtClean="0">
                <a:latin typeface="Calibri"/>
                <a:cs typeface="Calibri"/>
              </a:rPr>
              <a:t>s</a:t>
            </a:r>
            <a:r>
              <a:rPr sz="3600" spc="0" baseline="3413" dirty="0" smtClean="0">
                <a:latin typeface="Calibri"/>
                <a:cs typeface="Calibri"/>
              </a:rPr>
              <a:t>c</a:t>
            </a:r>
            <a:r>
              <a:rPr sz="3600" spc="-2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9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0214" y="4268994"/>
            <a:ext cx="20508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8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7031" y="4284345"/>
            <a:ext cx="5519300" cy="638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752">
              <a:lnSpc>
                <a:spcPts val="2140"/>
              </a:lnSpc>
              <a:spcBef>
                <a:spcPts val="107"/>
              </a:spcBef>
            </a:pPr>
            <a:r>
              <a:rPr sz="3000" spc="-29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ep</a:t>
            </a:r>
            <a:r>
              <a:rPr sz="3000" spc="-25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és</a:t>
            </a:r>
            <a:r>
              <a:rPr sz="3000" spc="-4" baseline="2730" dirty="0" smtClean="0">
                <a:latin typeface="Calibri"/>
                <a:cs typeface="Calibri"/>
              </a:rPr>
              <a:t>e</a:t>
            </a:r>
            <a:r>
              <a:rPr sz="3000" spc="-19" baseline="2730" dirty="0" smtClean="0">
                <a:latin typeface="Calibri"/>
                <a:cs typeface="Calibri"/>
              </a:rPr>
              <a:t>n</a:t>
            </a:r>
            <a:r>
              <a:rPr sz="3000" spc="-25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1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l'éc</a:t>
            </a:r>
            <a:r>
              <a:rPr sz="3000" spc="-34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an</a:t>
            </a:r>
            <a:r>
              <a:rPr sz="3000" spc="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de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l'uti</a:t>
            </a:r>
            <a:r>
              <a:rPr sz="3000" spc="-4" baseline="2730" dirty="0" smtClean="0">
                <a:latin typeface="Calibri"/>
                <a:cs typeface="Calibri"/>
              </a:rPr>
              <a:t>l</a:t>
            </a:r>
            <a:r>
              <a:rPr sz="3000" spc="0" baseline="2730" dirty="0" smtClean="0">
                <a:latin typeface="Calibri"/>
                <a:cs typeface="Calibri"/>
              </a:rPr>
              <a:t>i</a:t>
            </a:r>
            <a:r>
              <a:rPr sz="3000" spc="-4" baseline="2730" dirty="0" smtClean="0">
                <a:latin typeface="Calibri"/>
                <a:cs typeface="Calibri"/>
              </a:rPr>
              <a:t>s</a:t>
            </a:r>
            <a:r>
              <a:rPr sz="3000" spc="-25" baseline="2730" dirty="0" smtClean="0">
                <a:latin typeface="Calibri"/>
                <a:cs typeface="Calibri"/>
              </a:rPr>
              <a:t>at</a:t>
            </a:r>
            <a:r>
              <a:rPr sz="3000" spc="0" baseline="2730" dirty="0" smtClean="0">
                <a:latin typeface="Calibri"/>
                <a:cs typeface="Calibri"/>
              </a:rPr>
              <a:t>eur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247"/>
              </a:spcBef>
            </a:pPr>
            <a:r>
              <a:rPr sz="2000" spc="0" dirty="0" smtClean="0">
                <a:latin typeface="Courier New"/>
                <a:cs typeface="Courier New"/>
              </a:rPr>
              <a:t>screen.availWidt</a:t>
            </a:r>
            <a:r>
              <a:rPr sz="2000" spc="-4" dirty="0" smtClean="0">
                <a:latin typeface="Courier New"/>
                <a:cs typeface="Courier New"/>
              </a:rPr>
              <a:t>h</a:t>
            </a:r>
            <a:r>
              <a:rPr sz="2000" spc="0" dirty="0" smtClean="0">
                <a:latin typeface="Calibri"/>
                <a:cs typeface="Calibri"/>
              </a:rPr>
              <a:t>, </a:t>
            </a:r>
            <a:r>
              <a:rPr sz="2000" spc="0" dirty="0" smtClean="0">
                <a:latin typeface="Courier New"/>
                <a:cs typeface="Courier New"/>
              </a:rPr>
              <a:t>screen.availHeight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5595" y="1844802"/>
            <a:ext cx="2184387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08">
              <a:lnSpc>
                <a:spcPct val="101725"/>
              </a:lnSpc>
              <a:spcBef>
                <a:spcPts val="330"/>
              </a:spcBef>
            </a:pP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wi</a:t>
            </a:r>
            <a:r>
              <a:rPr sz="1800" b="1" spc="9" dirty="0" smtClean="0">
                <a:solidFill>
                  <a:srgbClr val="D33838"/>
                </a:solidFill>
                <a:latin typeface="Calibri"/>
                <a:cs typeface="Calibri"/>
              </a:rPr>
              <a:t>n</a:t>
            </a:r>
            <a:r>
              <a:rPr sz="1800" b="1" spc="4" dirty="0" smtClean="0">
                <a:solidFill>
                  <a:srgbClr val="D33838"/>
                </a:solidFill>
                <a:latin typeface="Calibri"/>
                <a:cs typeface="Calibri"/>
              </a:rPr>
              <a:t>d</a:t>
            </a:r>
            <a:r>
              <a:rPr sz="1800" b="1" spc="-9" dirty="0" smtClean="0">
                <a:solidFill>
                  <a:srgbClr val="D33838"/>
                </a:solidFill>
                <a:latin typeface="Calibri"/>
                <a:cs typeface="Calibri"/>
              </a:rPr>
              <a:t>o</a:t>
            </a:r>
            <a:r>
              <a:rPr sz="1800" b="1" spc="-104" dirty="0" smtClean="0">
                <a:solidFill>
                  <a:srgbClr val="D33838"/>
                </a:solidFill>
                <a:latin typeface="Calibri"/>
                <a:cs typeface="Calibri"/>
              </a:rPr>
              <a:t>w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.</a:t>
            </a:r>
            <a:r>
              <a:rPr sz="1800" b="1" spc="-9" dirty="0" smtClean="0">
                <a:solidFill>
                  <a:srgbClr val="D33838"/>
                </a:solidFill>
                <a:latin typeface="Calibri"/>
                <a:cs typeface="Calibri"/>
              </a:rPr>
              <a:t>o</a:t>
            </a:r>
            <a:r>
              <a:rPr sz="1800" b="1" spc="-4" dirty="0" smtClean="0">
                <a:solidFill>
                  <a:srgbClr val="D33838"/>
                </a:solidFill>
                <a:latin typeface="Calibri"/>
                <a:cs typeface="Calibri"/>
              </a:rPr>
              <a:t>pe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n()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9983" y="1844802"/>
            <a:ext cx="4824475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7">
              <a:lnSpc>
                <a:spcPct val="101725"/>
              </a:lnSpc>
              <a:spcBef>
                <a:spcPts val="330"/>
              </a:spcBef>
            </a:pPr>
            <a:r>
              <a:rPr sz="1800" i="1" spc="0" dirty="0" smtClean="0">
                <a:latin typeface="Calibri"/>
                <a:cs typeface="Calibri"/>
              </a:rPr>
              <a:t>Ouvre u</a:t>
            </a:r>
            <a:r>
              <a:rPr sz="1800" i="1" spc="4" dirty="0" smtClean="0">
                <a:latin typeface="Calibri"/>
                <a:cs typeface="Calibri"/>
              </a:rPr>
              <a:t>n</a:t>
            </a:r>
            <a:r>
              <a:rPr sz="1800" i="1" spc="0" dirty="0" smtClean="0">
                <a:latin typeface="Calibri"/>
                <a:cs typeface="Calibri"/>
              </a:rPr>
              <a:t>e </a:t>
            </a:r>
            <a:r>
              <a:rPr sz="1800" i="1" spc="4" dirty="0" smtClean="0">
                <a:latin typeface="Calibri"/>
                <a:cs typeface="Calibri"/>
              </a:rPr>
              <a:t>n</a:t>
            </a:r>
            <a:r>
              <a:rPr sz="1800" i="1" spc="0" dirty="0" smtClean="0">
                <a:latin typeface="Calibri"/>
                <a:cs typeface="Calibri"/>
              </a:rPr>
              <a:t>ou</a:t>
            </a:r>
            <a:r>
              <a:rPr sz="1800" i="1" spc="4" dirty="0" smtClean="0">
                <a:latin typeface="Calibri"/>
                <a:cs typeface="Calibri"/>
              </a:rPr>
              <a:t>v</a:t>
            </a:r>
            <a:r>
              <a:rPr sz="1800" i="1" spc="0" dirty="0" smtClean="0">
                <a:latin typeface="Calibri"/>
                <a:cs typeface="Calibri"/>
              </a:rPr>
              <a:t>el</a:t>
            </a:r>
            <a:r>
              <a:rPr sz="1800" i="1" spc="-4" dirty="0" smtClean="0">
                <a:latin typeface="Calibri"/>
                <a:cs typeface="Calibri"/>
              </a:rPr>
              <a:t>l</a:t>
            </a:r>
            <a:r>
              <a:rPr sz="1800" i="1" spc="0" dirty="0" smtClean="0">
                <a:latin typeface="Calibri"/>
                <a:cs typeface="Calibri"/>
              </a:rPr>
              <a:t>e</a:t>
            </a:r>
            <a:r>
              <a:rPr sz="1800" i="1" spc="14" dirty="0" smtClean="0">
                <a:latin typeface="Calibri"/>
                <a:cs typeface="Calibri"/>
              </a:rPr>
              <a:t> </a:t>
            </a:r>
            <a:r>
              <a:rPr sz="1800" i="1" spc="-19" dirty="0" smtClean="0">
                <a:latin typeface="Calibri"/>
                <a:cs typeface="Calibri"/>
              </a:rPr>
              <a:t>f</a:t>
            </a:r>
            <a:r>
              <a:rPr sz="1800" i="1" spc="0" dirty="0" smtClean="0">
                <a:latin typeface="Calibri"/>
                <a:cs typeface="Calibri"/>
              </a:rPr>
              <a:t>enê</a:t>
            </a:r>
            <a:r>
              <a:rPr sz="1800" i="1" spc="-4" dirty="0" smtClean="0">
                <a:latin typeface="Calibri"/>
                <a:cs typeface="Calibri"/>
              </a:rPr>
              <a:t>t</a:t>
            </a:r>
            <a:r>
              <a:rPr sz="1800" i="1" spc="0" dirty="0" smtClean="0">
                <a:latin typeface="Calibri"/>
                <a:cs typeface="Calibri"/>
              </a:rPr>
              <a:t>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5595" y="2276602"/>
            <a:ext cx="2184387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08">
              <a:lnSpc>
                <a:spcPct val="101725"/>
              </a:lnSpc>
              <a:spcBef>
                <a:spcPts val="330"/>
              </a:spcBef>
            </a:pP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wi</a:t>
            </a:r>
            <a:r>
              <a:rPr sz="1800" b="1" spc="9" dirty="0" smtClean="0">
                <a:solidFill>
                  <a:srgbClr val="D33838"/>
                </a:solidFill>
                <a:latin typeface="Calibri"/>
                <a:cs typeface="Calibri"/>
              </a:rPr>
              <a:t>n</a:t>
            </a:r>
            <a:r>
              <a:rPr sz="1800" b="1" spc="4" dirty="0" smtClean="0">
                <a:solidFill>
                  <a:srgbClr val="D33838"/>
                </a:solidFill>
                <a:latin typeface="Calibri"/>
                <a:cs typeface="Calibri"/>
              </a:rPr>
              <a:t>d</a:t>
            </a:r>
            <a:r>
              <a:rPr sz="1800" b="1" spc="-9" dirty="0" smtClean="0">
                <a:solidFill>
                  <a:srgbClr val="D33838"/>
                </a:solidFill>
                <a:latin typeface="Calibri"/>
                <a:cs typeface="Calibri"/>
              </a:rPr>
              <a:t>o</a:t>
            </a:r>
            <a:r>
              <a:rPr sz="1800" b="1" spc="-104" dirty="0" smtClean="0">
                <a:solidFill>
                  <a:srgbClr val="D33838"/>
                </a:solidFill>
                <a:latin typeface="Calibri"/>
                <a:cs typeface="Calibri"/>
              </a:rPr>
              <a:t>w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.</a:t>
            </a:r>
            <a:r>
              <a:rPr sz="1800" b="1" spc="-9" dirty="0" smtClean="0">
                <a:solidFill>
                  <a:srgbClr val="D33838"/>
                </a:solidFill>
                <a:latin typeface="Calibri"/>
                <a:cs typeface="Calibri"/>
              </a:rPr>
              <a:t>c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l</a:t>
            </a:r>
            <a:r>
              <a:rPr sz="1800" b="1" spc="-4" dirty="0" smtClean="0">
                <a:solidFill>
                  <a:srgbClr val="D33838"/>
                </a:solidFill>
                <a:latin typeface="Calibri"/>
                <a:cs typeface="Calibri"/>
              </a:rPr>
              <a:t>o</a:t>
            </a:r>
            <a:r>
              <a:rPr sz="1800" b="1" spc="-9" dirty="0" smtClean="0">
                <a:solidFill>
                  <a:srgbClr val="D33838"/>
                </a:solidFill>
                <a:latin typeface="Calibri"/>
                <a:cs typeface="Calibri"/>
              </a:rPr>
              <a:t>s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e()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9983" y="2276602"/>
            <a:ext cx="4824475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7">
              <a:lnSpc>
                <a:spcPct val="101725"/>
              </a:lnSpc>
              <a:spcBef>
                <a:spcPts val="330"/>
              </a:spcBef>
            </a:pPr>
            <a:r>
              <a:rPr sz="1800" i="1" spc="-19" dirty="0" smtClean="0">
                <a:latin typeface="Calibri"/>
                <a:cs typeface="Calibri"/>
              </a:rPr>
              <a:t>F</a:t>
            </a:r>
            <a:r>
              <a:rPr sz="1800" i="1" spc="0" dirty="0" smtClean="0">
                <a:latin typeface="Calibri"/>
                <a:cs typeface="Calibri"/>
              </a:rPr>
              <a:t>erme </a:t>
            </a:r>
            <a:r>
              <a:rPr sz="1800" i="1" spc="-4" dirty="0" smtClean="0">
                <a:latin typeface="Calibri"/>
                <a:cs typeface="Calibri"/>
              </a:rPr>
              <a:t>l</a:t>
            </a:r>
            <a:r>
              <a:rPr sz="1800" i="1" spc="0" dirty="0" smtClean="0">
                <a:latin typeface="Calibri"/>
                <a:cs typeface="Calibri"/>
              </a:rPr>
              <a:t>a</a:t>
            </a:r>
            <a:r>
              <a:rPr sz="1800" i="1" spc="9" dirty="0" smtClean="0">
                <a:latin typeface="Calibri"/>
                <a:cs typeface="Calibri"/>
              </a:rPr>
              <a:t> </a:t>
            </a:r>
            <a:r>
              <a:rPr sz="1800" i="1" spc="-19" dirty="0" smtClean="0">
                <a:latin typeface="Calibri"/>
                <a:cs typeface="Calibri"/>
              </a:rPr>
              <a:t>f</a:t>
            </a:r>
            <a:r>
              <a:rPr sz="1800" i="1" spc="0" dirty="0" smtClean="0">
                <a:latin typeface="Calibri"/>
                <a:cs typeface="Calibri"/>
              </a:rPr>
              <a:t>enê</a:t>
            </a:r>
            <a:r>
              <a:rPr sz="1800" i="1" spc="-4" dirty="0" smtClean="0">
                <a:latin typeface="Calibri"/>
                <a:cs typeface="Calibri"/>
              </a:rPr>
              <a:t>t</a:t>
            </a:r>
            <a:r>
              <a:rPr sz="1800" i="1" spc="0" dirty="0" smtClean="0">
                <a:latin typeface="Calibri"/>
                <a:cs typeface="Calibri"/>
              </a:rPr>
              <a:t>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5595" y="2642362"/>
            <a:ext cx="2184387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08">
              <a:lnSpc>
                <a:spcPct val="101725"/>
              </a:lnSpc>
              <a:spcBef>
                <a:spcPts val="330"/>
              </a:spcBef>
            </a:pP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wi</a:t>
            </a:r>
            <a:r>
              <a:rPr sz="1800" b="1" spc="9" dirty="0" smtClean="0">
                <a:solidFill>
                  <a:srgbClr val="D33838"/>
                </a:solidFill>
                <a:latin typeface="Calibri"/>
                <a:cs typeface="Calibri"/>
              </a:rPr>
              <a:t>n</a:t>
            </a:r>
            <a:r>
              <a:rPr sz="1800" b="1" spc="4" dirty="0" smtClean="0">
                <a:solidFill>
                  <a:srgbClr val="D33838"/>
                </a:solidFill>
                <a:latin typeface="Calibri"/>
                <a:cs typeface="Calibri"/>
              </a:rPr>
              <a:t>d</a:t>
            </a:r>
            <a:r>
              <a:rPr sz="1800" b="1" spc="-9" dirty="0" smtClean="0">
                <a:solidFill>
                  <a:srgbClr val="D33838"/>
                </a:solidFill>
                <a:latin typeface="Calibri"/>
                <a:cs typeface="Calibri"/>
              </a:rPr>
              <a:t>o</a:t>
            </a:r>
            <a:r>
              <a:rPr sz="1800" b="1" spc="-104" dirty="0" smtClean="0">
                <a:solidFill>
                  <a:srgbClr val="D33838"/>
                </a:solidFill>
                <a:latin typeface="Calibri"/>
                <a:cs typeface="Calibri"/>
              </a:rPr>
              <a:t>w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.</a:t>
            </a:r>
            <a:r>
              <a:rPr sz="1800" b="1" spc="-14" dirty="0" smtClean="0">
                <a:solidFill>
                  <a:srgbClr val="D33838"/>
                </a:solidFill>
                <a:latin typeface="Calibri"/>
                <a:cs typeface="Calibri"/>
              </a:rPr>
              <a:t>m</a:t>
            </a:r>
            <a:r>
              <a:rPr sz="1800" b="1" spc="-9" dirty="0" smtClean="0">
                <a:solidFill>
                  <a:srgbClr val="D33838"/>
                </a:solidFill>
                <a:latin typeface="Calibri"/>
                <a:cs typeface="Calibri"/>
              </a:rPr>
              <a:t>ov</a:t>
            </a:r>
            <a:r>
              <a:rPr sz="1800" b="1" spc="-4" dirty="0" smtClean="0">
                <a:solidFill>
                  <a:srgbClr val="D33838"/>
                </a:solidFill>
                <a:latin typeface="Calibri"/>
                <a:cs typeface="Calibri"/>
              </a:rPr>
              <a:t>e</a:t>
            </a:r>
            <a:r>
              <a:rPr sz="1800" b="1" spc="-159" dirty="0" smtClean="0">
                <a:solidFill>
                  <a:srgbClr val="D33838"/>
                </a:solidFill>
                <a:latin typeface="Calibri"/>
                <a:cs typeface="Calibri"/>
              </a:rPr>
              <a:t>T</a:t>
            </a:r>
            <a:r>
              <a:rPr sz="1800" b="1" spc="-4" dirty="0" smtClean="0">
                <a:solidFill>
                  <a:srgbClr val="D33838"/>
                </a:solidFill>
                <a:latin typeface="Calibri"/>
                <a:cs typeface="Calibri"/>
              </a:rPr>
              <a:t>o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9983" y="2642362"/>
            <a:ext cx="4824475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7">
              <a:lnSpc>
                <a:spcPct val="101725"/>
              </a:lnSpc>
              <a:spcBef>
                <a:spcPts val="330"/>
              </a:spcBef>
            </a:pPr>
            <a:r>
              <a:rPr sz="1800" i="1" spc="0" dirty="0" smtClean="0">
                <a:latin typeface="Calibri"/>
                <a:cs typeface="Calibri"/>
              </a:rPr>
              <a:t>Dépla</a:t>
            </a:r>
            <a:r>
              <a:rPr sz="1800" i="1" spc="-14" dirty="0" smtClean="0">
                <a:latin typeface="Calibri"/>
                <a:cs typeface="Calibri"/>
              </a:rPr>
              <a:t>c</a:t>
            </a:r>
            <a:r>
              <a:rPr sz="1800" i="1" spc="0" dirty="0" smtClean="0">
                <a:latin typeface="Calibri"/>
                <a:cs typeface="Calibri"/>
              </a:rPr>
              <a:t>e</a:t>
            </a:r>
            <a:r>
              <a:rPr sz="1800" i="1" spc="29" dirty="0" smtClean="0">
                <a:latin typeface="Calibri"/>
                <a:cs typeface="Calibri"/>
              </a:rPr>
              <a:t> </a:t>
            </a:r>
            <a:r>
              <a:rPr sz="1800" i="1" spc="-4" dirty="0" smtClean="0">
                <a:latin typeface="Calibri"/>
                <a:cs typeface="Calibri"/>
              </a:rPr>
              <a:t>l</a:t>
            </a:r>
            <a:r>
              <a:rPr sz="1800" i="1" spc="0" dirty="0" smtClean="0">
                <a:latin typeface="Calibri"/>
                <a:cs typeface="Calibri"/>
              </a:rPr>
              <a:t>a</a:t>
            </a:r>
            <a:r>
              <a:rPr sz="1800" i="1" spc="9" dirty="0" smtClean="0">
                <a:latin typeface="Calibri"/>
                <a:cs typeface="Calibri"/>
              </a:rPr>
              <a:t> </a:t>
            </a:r>
            <a:r>
              <a:rPr sz="1800" i="1" spc="-19" dirty="0" smtClean="0">
                <a:latin typeface="Calibri"/>
                <a:cs typeface="Calibri"/>
              </a:rPr>
              <a:t>f</a:t>
            </a:r>
            <a:r>
              <a:rPr sz="1800" i="1" spc="0" dirty="0" smtClean="0">
                <a:latin typeface="Calibri"/>
                <a:cs typeface="Calibri"/>
              </a:rPr>
              <a:t>enê</a:t>
            </a:r>
            <a:r>
              <a:rPr sz="1800" i="1" spc="-4" dirty="0" smtClean="0">
                <a:latin typeface="Calibri"/>
                <a:cs typeface="Calibri"/>
              </a:rPr>
              <a:t>t</a:t>
            </a:r>
            <a:r>
              <a:rPr sz="1800" i="1" spc="0" dirty="0" smtClean="0">
                <a:latin typeface="Calibri"/>
                <a:cs typeface="Calibri"/>
              </a:rPr>
              <a:t>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5595" y="3074162"/>
            <a:ext cx="2184387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08">
              <a:lnSpc>
                <a:spcPct val="101725"/>
              </a:lnSpc>
              <a:spcBef>
                <a:spcPts val="334"/>
              </a:spcBef>
            </a:pP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wi</a:t>
            </a:r>
            <a:r>
              <a:rPr sz="1800" b="1" spc="9" dirty="0" smtClean="0">
                <a:solidFill>
                  <a:srgbClr val="D33838"/>
                </a:solidFill>
                <a:latin typeface="Calibri"/>
                <a:cs typeface="Calibri"/>
              </a:rPr>
              <a:t>n</a:t>
            </a:r>
            <a:r>
              <a:rPr sz="1800" b="1" spc="4" dirty="0" smtClean="0">
                <a:solidFill>
                  <a:srgbClr val="D33838"/>
                </a:solidFill>
                <a:latin typeface="Calibri"/>
                <a:cs typeface="Calibri"/>
              </a:rPr>
              <a:t>d</a:t>
            </a:r>
            <a:r>
              <a:rPr sz="1800" b="1" spc="-9" dirty="0" smtClean="0">
                <a:solidFill>
                  <a:srgbClr val="D33838"/>
                </a:solidFill>
                <a:latin typeface="Calibri"/>
                <a:cs typeface="Calibri"/>
              </a:rPr>
              <a:t>o</a:t>
            </a:r>
            <a:r>
              <a:rPr sz="1800" b="1" spc="-104" dirty="0" smtClean="0">
                <a:solidFill>
                  <a:srgbClr val="D33838"/>
                </a:solidFill>
                <a:latin typeface="Calibri"/>
                <a:cs typeface="Calibri"/>
              </a:rPr>
              <a:t>w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.</a:t>
            </a:r>
            <a:r>
              <a:rPr sz="1800" b="1" spc="-29" dirty="0" smtClean="0">
                <a:solidFill>
                  <a:srgbClr val="D33838"/>
                </a:solidFill>
                <a:latin typeface="Calibri"/>
                <a:cs typeface="Calibri"/>
              </a:rPr>
              <a:t>r</a:t>
            </a:r>
            <a:r>
              <a:rPr sz="1800" b="1" spc="-4" dirty="0" smtClean="0">
                <a:solidFill>
                  <a:srgbClr val="D33838"/>
                </a:solidFill>
                <a:latin typeface="Calibri"/>
                <a:cs typeface="Calibri"/>
              </a:rPr>
              <a:t>e</a:t>
            </a:r>
            <a:r>
              <a:rPr sz="1800" b="1" spc="-9" dirty="0" smtClean="0">
                <a:solidFill>
                  <a:srgbClr val="D33838"/>
                </a:solidFill>
                <a:latin typeface="Calibri"/>
                <a:cs typeface="Calibri"/>
              </a:rPr>
              <a:t>s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i</a:t>
            </a:r>
            <a:r>
              <a:rPr sz="1800" b="1" spc="-39" dirty="0" smtClean="0">
                <a:solidFill>
                  <a:srgbClr val="D33838"/>
                </a:solidFill>
                <a:latin typeface="Calibri"/>
                <a:cs typeface="Calibri"/>
              </a:rPr>
              <a:t>z</a:t>
            </a:r>
            <a:r>
              <a:rPr sz="1800" b="1" spc="-4" dirty="0" smtClean="0">
                <a:solidFill>
                  <a:srgbClr val="D33838"/>
                </a:solidFill>
                <a:latin typeface="Calibri"/>
                <a:cs typeface="Calibri"/>
              </a:rPr>
              <a:t>e</a:t>
            </a:r>
            <a:r>
              <a:rPr sz="1800" b="1" spc="-159" dirty="0" smtClean="0">
                <a:solidFill>
                  <a:srgbClr val="D33838"/>
                </a:solidFill>
                <a:latin typeface="Calibri"/>
                <a:cs typeface="Calibri"/>
              </a:rPr>
              <a:t>T</a:t>
            </a:r>
            <a:r>
              <a:rPr sz="1800" b="1" spc="9" dirty="0" smtClean="0">
                <a:solidFill>
                  <a:srgbClr val="D33838"/>
                </a:solidFill>
                <a:latin typeface="Calibri"/>
                <a:cs typeface="Calibri"/>
              </a:rPr>
              <a:t>o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419983" y="3074162"/>
            <a:ext cx="4824475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7">
              <a:lnSpc>
                <a:spcPct val="101725"/>
              </a:lnSpc>
              <a:spcBef>
                <a:spcPts val="334"/>
              </a:spcBef>
            </a:pPr>
            <a:r>
              <a:rPr sz="1800" i="1" spc="-39" dirty="0" smtClean="0">
                <a:latin typeface="Calibri"/>
                <a:cs typeface="Calibri"/>
              </a:rPr>
              <a:t>R</a:t>
            </a:r>
            <a:r>
              <a:rPr sz="1800" i="1" spc="0" dirty="0" smtClean="0">
                <a:latin typeface="Calibri"/>
                <a:cs typeface="Calibri"/>
              </a:rPr>
              <a:t>edim</a:t>
            </a:r>
            <a:r>
              <a:rPr sz="1800" i="1" spc="9" dirty="0" smtClean="0">
                <a:latin typeface="Calibri"/>
                <a:cs typeface="Calibri"/>
              </a:rPr>
              <a:t>e</a:t>
            </a:r>
            <a:r>
              <a:rPr sz="1800" i="1" spc="0" dirty="0" smtClean="0">
                <a:latin typeface="Calibri"/>
                <a:cs typeface="Calibri"/>
              </a:rPr>
              <a:t>ns</a:t>
            </a:r>
            <a:r>
              <a:rPr sz="1800" i="1" spc="-9" dirty="0" smtClean="0">
                <a:latin typeface="Calibri"/>
                <a:cs typeface="Calibri"/>
              </a:rPr>
              <a:t>i</a:t>
            </a:r>
            <a:r>
              <a:rPr sz="1800" i="1" spc="0" dirty="0" smtClean="0">
                <a:latin typeface="Calibri"/>
                <a:cs typeface="Calibri"/>
              </a:rPr>
              <a:t>on</a:t>
            </a:r>
            <a:r>
              <a:rPr sz="1800" i="1" spc="4" dirty="0" smtClean="0">
                <a:latin typeface="Calibri"/>
                <a:cs typeface="Calibri"/>
              </a:rPr>
              <a:t>n</a:t>
            </a:r>
            <a:r>
              <a:rPr sz="1800" i="1" spc="0" dirty="0" smtClean="0">
                <a:latin typeface="Calibri"/>
                <a:cs typeface="Calibri"/>
              </a:rPr>
              <a:t>e</a:t>
            </a:r>
            <a:r>
              <a:rPr sz="1800" i="1" spc="29" dirty="0" smtClean="0">
                <a:latin typeface="Calibri"/>
                <a:cs typeface="Calibri"/>
              </a:rPr>
              <a:t> </a:t>
            </a:r>
            <a:r>
              <a:rPr sz="1800" i="1" spc="-4" dirty="0" smtClean="0">
                <a:latin typeface="Calibri"/>
                <a:cs typeface="Calibri"/>
              </a:rPr>
              <a:t>l</a:t>
            </a:r>
            <a:r>
              <a:rPr sz="1800" i="1" spc="0" dirty="0" smtClean="0">
                <a:latin typeface="Calibri"/>
                <a:cs typeface="Calibri"/>
              </a:rPr>
              <a:t>a</a:t>
            </a:r>
            <a:r>
              <a:rPr sz="1800" i="1" spc="9" dirty="0" smtClean="0">
                <a:latin typeface="Calibri"/>
                <a:cs typeface="Calibri"/>
              </a:rPr>
              <a:t> </a:t>
            </a:r>
            <a:r>
              <a:rPr sz="1800" i="1" spc="-19" dirty="0" smtClean="0">
                <a:latin typeface="Calibri"/>
                <a:cs typeface="Calibri"/>
              </a:rPr>
              <a:t>f</a:t>
            </a:r>
            <a:r>
              <a:rPr sz="1800" i="1" spc="0" dirty="0" smtClean="0">
                <a:latin typeface="Calibri"/>
                <a:cs typeface="Calibri"/>
              </a:rPr>
              <a:t>enê</a:t>
            </a:r>
            <a:r>
              <a:rPr sz="1800" i="1" spc="-4" dirty="0" smtClean="0">
                <a:latin typeface="Calibri"/>
                <a:cs typeface="Calibri"/>
              </a:rPr>
              <a:t>t</a:t>
            </a:r>
            <a:r>
              <a:rPr sz="1800" i="1" spc="0" dirty="0" smtClean="0">
                <a:latin typeface="Calibri"/>
                <a:cs typeface="Calibri"/>
              </a:rPr>
              <a:t>re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7532" y="1845564"/>
            <a:ext cx="4392168" cy="368808"/>
          </a:xfrm>
          <a:custGeom>
            <a:avLst/>
            <a:gdLst/>
            <a:ahLst/>
            <a:cxnLst/>
            <a:rect l="l" t="t" r="r" b="b"/>
            <a:pathLst>
              <a:path w="4392168" h="368808">
                <a:moveTo>
                  <a:pt x="0" y="368808"/>
                </a:moveTo>
                <a:lnTo>
                  <a:pt x="4392168" y="368808"/>
                </a:lnTo>
                <a:lnTo>
                  <a:pt x="439216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7532" y="1845564"/>
            <a:ext cx="4392168" cy="368808"/>
          </a:xfrm>
          <a:custGeom>
            <a:avLst/>
            <a:gdLst/>
            <a:ahLst/>
            <a:cxnLst/>
            <a:rect l="l" t="t" r="r" b="b"/>
            <a:pathLst>
              <a:path w="4392168" h="368808">
                <a:moveTo>
                  <a:pt x="0" y="368808"/>
                </a:moveTo>
                <a:lnTo>
                  <a:pt x="4392168" y="368808"/>
                </a:lnTo>
                <a:lnTo>
                  <a:pt x="439216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7532" y="2348483"/>
            <a:ext cx="7848600" cy="370332"/>
          </a:xfrm>
          <a:custGeom>
            <a:avLst/>
            <a:gdLst/>
            <a:ahLst/>
            <a:cxnLst/>
            <a:rect l="l" t="t" r="r" b="b"/>
            <a:pathLst>
              <a:path w="7848600" h="370332">
                <a:moveTo>
                  <a:pt x="0" y="370332"/>
                </a:moveTo>
                <a:lnTo>
                  <a:pt x="7848600" y="370332"/>
                </a:lnTo>
                <a:lnTo>
                  <a:pt x="7848600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7532" y="2348483"/>
            <a:ext cx="7848600" cy="370332"/>
          </a:xfrm>
          <a:custGeom>
            <a:avLst/>
            <a:gdLst/>
            <a:ahLst/>
            <a:cxnLst/>
            <a:rect l="l" t="t" r="r" b="b"/>
            <a:pathLst>
              <a:path w="7848600" h="370332">
                <a:moveTo>
                  <a:pt x="0" y="370332"/>
                </a:moveTo>
                <a:lnTo>
                  <a:pt x="7848600" y="370332"/>
                </a:lnTo>
                <a:lnTo>
                  <a:pt x="7848600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7532" y="4427220"/>
            <a:ext cx="2337816" cy="370331"/>
          </a:xfrm>
          <a:custGeom>
            <a:avLst/>
            <a:gdLst/>
            <a:ahLst/>
            <a:cxnLst/>
            <a:rect l="l" t="t" r="r" b="b"/>
            <a:pathLst>
              <a:path w="2337816" h="370331">
                <a:moveTo>
                  <a:pt x="0" y="370331"/>
                </a:moveTo>
                <a:lnTo>
                  <a:pt x="2337816" y="370331"/>
                </a:lnTo>
                <a:lnTo>
                  <a:pt x="2337816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7532" y="4427220"/>
            <a:ext cx="2337816" cy="370331"/>
          </a:xfrm>
          <a:custGeom>
            <a:avLst/>
            <a:gdLst/>
            <a:ahLst/>
            <a:cxnLst/>
            <a:rect l="l" t="t" r="r" b="b"/>
            <a:pathLst>
              <a:path w="2337816" h="370331">
                <a:moveTo>
                  <a:pt x="0" y="370331"/>
                </a:moveTo>
                <a:lnTo>
                  <a:pt x="2337816" y="370331"/>
                </a:lnTo>
                <a:lnTo>
                  <a:pt x="2337816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7532" y="4940808"/>
            <a:ext cx="2694432" cy="370332"/>
          </a:xfrm>
          <a:custGeom>
            <a:avLst/>
            <a:gdLst/>
            <a:ahLst/>
            <a:cxnLst/>
            <a:rect l="l" t="t" r="r" b="b"/>
            <a:pathLst>
              <a:path w="2694432" h="370332">
                <a:moveTo>
                  <a:pt x="0" y="370332"/>
                </a:moveTo>
                <a:lnTo>
                  <a:pt x="2694432" y="370332"/>
                </a:lnTo>
                <a:lnTo>
                  <a:pt x="2694432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7532" y="4940808"/>
            <a:ext cx="2694432" cy="370332"/>
          </a:xfrm>
          <a:custGeom>
            <a:avLst/>
            <a:gdLst/>
            <a:ahLst/>
            <a:cxnLst/>
            <a:rect l="l" t="t" r="r" b="b"/>
            <a:pathLst>
              <a:path w="2694432" h="370332">
                <a:moveTo>
                  <a:pt x="0" y="370332"/>
                </a:moveTo>
                <a:lnTo>
                  <a:pt x="2694432" y="370332"/>
                </a:lnTo>
                <a:lnTo>
                  <a:pt x="2694432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5914" y="358797"/>
            <a:ext cx="3857091" cy="1204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09367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L'objet</a:t>
            </a:r>
            <a:endParaRPr sz="3600">
              <a:latin typeface="Times New Roman"/>
              <a:cs typeface="Times New Roman"/>
            </a:endParaRPr>
          </a:p>
          <a:p>
            <a:pPr marL="12700" marR="68579">
              <a:lnSpc>
                <a:spcPct val="101725"/>
              </a:lnSpc>
              <a:spcBef>
                <a:spcPts val="2531"/>
              </a:spcBef>
            </a:pPr>
            <a:r>
              <a:rPr sz="2400" spc="0" dirty="0" smtClean="0">
                <a:latin typeface="Calibri"/>
                <a:cs typeface="Calibri"/>
              </a:rPr>
              <a:t>wind</a:t>
            </a:r>
            <a:r>
              <a:rPr sz="2400" spc="-19" dirty="0" smtClean="0">
                <a:latin typeface="Calibri"/>
                <a:cs typeface="Calibri"/>
              </a:rPr>
              <a:t>o</a:t>
            </a:r>
            <a:r>
              <a:rPr sz="2400" spc="-154" dirty="0" smtClean="0">
                <a:latin typeface="Calibri"/>
                <a:cs typeface="Calibri"/>
              </a:rPr>
              <a:t>w</a:t>
            </a:r>
            <a:r>
              <a:rPr sz="2400" spc="0" dirty="0" smtClean="0">
                <a:latin typeface="Calibri"/>
                <a:cs typeface="Calibri"/>
              </a:rPr>
              <a:t>.l</a:t>
            </a:r>
            <a:r>
              <a:rPr sz="2400" spc="-9" dirty="0" smtClean="0">
                <a:latin typeface="Calibri"/>
                <a:cs typeface="Calibri"/>
              </a:rPr>
              <a:t>o</a:t>
            </a:r>
            <a:r>
              <a:rPr sz="2400" spc="-19" dirty="0" smtClean="0">
                <a:latin typeface="Calibri"/>
                <a:cs typeface="Calibri"/>
              </a:rPr>
              <a:t>ca</a:t>
            </a:r>
            <a:r>
              <a:rPr sz="2400" spc="0" dirty="0" smtClean="0">
                <a:latin typeface="Calibri"/>
                <a:cs typeface="Calibri"/>
              </a:rPr>
              <a:t>tion (URL)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13580" y="358797"/>
            <a:ext cx="156707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window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014" y="3482625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494" y="3501008"/>
            <a:ext cx="5495762" cy="6971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win</a:t>
            </a:r>
            <a:r>
              <a:rPr sz="3600" spc="4" baseline="3413" dirty="0" smtClean="0">
                <a:latin typeface="Calibri"/>
                <a:cs typeface="Calibri"/>
              </a:rPr>
              <a:t>d</a:t>
            </a:r>
            <a:r>
              <a:rPr sz="3600" spc="-14" baseline="3413" dirty="0" smtClean="0">
                <a:latin typeface="Calibri"/>
                <a:cs typeface="Calibri"/>
              </a:rPr>
              <a:t>o</a:t>
            </a:r>
            <a:r>
              <a:rPr sz="3600" spc="-154" baseline="3413" dirty="0" smtClean="0">
                <a:latin typeface="Calibri"/>
                <a:cs typeface="Calibri"/>
              </a:rPr>
              <a:t>w</a:t>
            </a:r>
            <a:r>
              <a:rPr sz="3600" spc="0" baseline="3413" dirty="0" smtClean="0">
                <a:latin typeface="Calibri"/>
                <a:cs typeface="Calibri"/>
              </a:rPr>
              <a:t>.hi</a:t>
            </a:r>
            <a:r>
              <a:rPr sz="3600" spc="-25" baseline="3413" dirty="0" smtClean="0">
                <a:latin typeface="Calibri"/>
                <a:cs typeface="Calibri"/>
              </a:rPr>
              <a:t>st</a:t>
            </a:r>
            <a:r>
              <a:rPr sz="3600" spc="0" baseline="3413" dirty="0" smtClean="0">
                <a:latin typeface="Calibri"/>
                <a:cs typeface="Calibri"/>
              </a:rPr>
              <a:t>o</a:t>
            </a:r>
            <a:r>
              <a:rPr sz="3600" spc="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y</a:t>
            </a:r>
            <a:r>
              <a:rPr sz="3600" spc="-1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58420">
              <a:lnSpc>
                <a:spcPct val="101725"/>
              </a:lnSpc>
              <a:spcBef>
                <a:spcPts val="312"/>
              </a:spcBef>
            </a:pPr>
            <a:r>
              <a:rPr sz="2000" spc="-3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0" dirty="0" smtClean="0">
                <a:latin typeface="Calibri"/>
                <a:cs typeface="Calibri"/>
              </a:rPr>
              <a:t>r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se </a:t>
            </a:r>
            <a:r>
              <a:rPr sz="2000" spc="4" dirty="0" smtClean="0">
                <a:latin typeface="Calibri"/>
                <a:cs typeface="Calibri"/>
              </a:rPr>
              <a:t>d</a:t>
            </a:r>
            <a:r>
              <a:rPr sz="2000" spc="0" dirty="0" smtClean="0">
                <a:latin typeface="Calibri"/>
                <a:cs typeface="Calibri"/>
              </a:rPr>
              <a:t>é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lacer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4" dirty="0" smtClean="0">
                <a:latin typeface="Calibri"/>
                <a:cs typeface="Calibri"/>
              </a:rPr>
              <a:t>d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4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l'hi</a:t>
            </a:r>
            <a:r>
              <a:rPr sz="2000" spc="-29" dirty="0" smtClean="0">
                <a:latin typeface="Calibri"/>
                <a:cs typeface="Calibri"/>
              </a:rPr>
              <a:t>s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or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4" dirty="0" smtClean="0">
                <a:latin typeface="Calibri"/>
                <a:cs typeface="Calibri"/>
              </a:rPr>
              <a:t>qu</a:t>
            </a:r>
            <a:r>
              <a:rPr sz="2000" spc="0" dirty="0" smtClean="0">
                <a:latin typeface="Calibri"/>
                <a:cs typeface="Calibri"/>
              </a:rPr>
              <a:t>e </a:t>
            </a:r>
            <a:r>
              <a:rPr sz="2000" spc="4" dirty="0" smtClean="0">
                <a:latin typeface="Calibri"/>
                <a:cs typeface="Calibri"/>
              </a:rPr>
              <a:t>d</a:t>
            </a:r>
            <a:r>
              <a:rPr sz="2000" spc="0" dirty="0" smtClean="0">
                <a:latin typeface="Calibri"/>
                <a:cs typeface="Calibri"/>
              </a:rPr>
              <a:t>es 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ages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v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ées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7532" y="4940808"/>
            <a:ext cx="2694432" cy="3703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44">
              <a:lnSpc>
                <a:spcPct val="94401"/>
              </a:lnSpc>
              <a:spcBef>
                <a:spcPts val="455"/>
              </a:spcBef>
            </a:pPr>
            <a:r>
              <a:rPr sz="1800" b="1" spc="0" dirty="0" smtClean="0">
                <a:latin typeface="Courier New"/>
                <a:cs typeface="Courier New"/>
              </a:rPr>
              <a:t>hi</a:t>
            </a:r>
            <a:r>
              <a:rPr sz="1800" b="1" spc="-14" dirty="0" smtClean="0">
                <a:latin typeface="Courier New"/>
                <a:cs typeface="Courier New"/>
              </a:rPr>
              <a:t>s</a:t>
            </a:r>
            <a:r>
              <a:rPr sz="1800" b="1" spc="0" dirty="0" smtClean="0">
                <a:latin typeface="Courier New"/>
                <a:cs typeface="Courier New"/>
              </a:rPr>
              <a:t>t</a:t>
            </a:r>
            <a:r>
              <a:rPr sz="1800" b="1" spc="-14" dirty="0" smtClean="0">
                <a:latin typeface="Courier New"/>
                <a:cs typeface="Courier New"/>
              </a:rPr>
              <a:t>o</a:t>
            </a:r>
            <a:r>
              <a:rPr sz="1800" b="1" spc="0" dirty="0" smtClean="0">
                <a:latin typeface="Courier New"/>
                <a:cs typeface="Courier New"/>
              </a:rPr>
              <a:t>ry</a:t>
            </a:r>
            <a:r>
              <a:rPr sz="1800" b="1" spc="-14" dirty="0" smtClean="0">
                <a:latin typeface="Courier New"/>
                <a:cs typeface="Courier New"/>
              </a:rPr>
              <a:t>.</a:t>
            </a:r>
            <a:r>
              <a:rPr sz="1800" b="1" spc="0" dirty="0" smtClean="0">
                <a:latin typeface="Courier New"/>
                <a:cs typeface="Courier New"/>
              </a:rPr>
              <a:t>f</a:t>
            </a:r>
            <a:r>
              <a:rPr sz="1800" b="1" spc="-14" dirty="0" smtClean="0">
                <a:latin typeface="Courier New"/>
                <a:cs typeface="Courier New"/>
              </a:rPr>
              <a:t>or</a:t>
            </a:r>
            <a:r>
              <a:rPr sz="1800" b="1" spc="0" dirty="0" smtClean="0">
                <a:latin typeface="Courier New"/>
                <a:cs typeface="Courier New"/>
              </a:rPr>
              <a:t>wa</a:t>
            </a:r>
            <a:r>
              <a:rPr sz="1800" b="1" spc="-14" dirty="0" smtClean="0">
                <a:latin typeface="Courier New"/>
                <a:cs typeface="Courier New"/>
              </a:rPr>
              <a:t>r</a:t>
            </a:r>
            <a:r>
              <a:rPr sz="1800" b="1" spc="0" dirty="0" smtClean="0">
                <a:latin typeface="Courier New"/>
                <a:cs typeface="Courier New"/>
              </a:rPr>
              <a:t>d</a:t>
            </a:r>
            <a:r>
              <a:rPr sz="1800" b="1" spc="-14" dirty="0" smtClean="0">
                <a:latin typeface="Courier New"/>
                <a:cs typeface="Courier New"/>
              </a:rPr>
              <a:t>(</a:t>
            </a:r>
            <a:r>
              <a:rPr sz="1800" b="1" spc="0" dirty="0" smtClean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32" y="4427220"/>
            <a:ext cx="2337816" cy="370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44">
              <a:lnSpc>
                <a:spcPct val="94401"/>
              </a:lnSpc>
              <a:spcBef>
                <a:spcPts val="459"/>
              </a:spcBef>
            </a:pPr>
            <a:r>
              <a:rPr sz="1800" b="1" spc="0" dirty="0" smtClean="0">
                <a:latin typeface="Courier New"/>
                <a:cs typeface="Courier New"/>
              </a:rPr>
              <a:t>hi</a:t>
            </a:r>
            <a:r>
              <a:rPr sz="1800" b="1" spc="-14" dirty="0" smtClean="0">
                <a:latin typeface="Courier New"/>
                <a:cs typeface="Courier New"/>
              </a:rPr>
              <a:t>s</a:t>
            </a:r>
            <a:r>
              <a:rPr sz="1800" b="1" spc="0" dirty="0" smtClean="0">
                <a:latin typeface="Courier New"/>
                <a:cs typeface="Courier New"/>
              </a:rPr>
              <a:t>t</a:t>
            </a:r>
            <a:r>
              <a:rPr sz="1800" b="1" spc="-14" dirty="0" smtClean="0">
                <a:latin typeface="Courier New"/>
                <a:cs typeface="Courier New"/>
              </a:rPr>
              <a:t>o</a:t>
            </a:r>
            <a:r>
              <a:rPr sz="1800" b="1" spc="0" dirty="0" smtClean="0">
                <a:latin typeface="Courier New"/>
                <a:cs typeface="Courier New"/>
              </a:rPr>
              <a:t>ry</a:t>
            </a:r>
            <a:r>
              <a:rPr sz="1800" b="1" spc="-14" dirty="0" smtClean="0">
                <a:latin typeface="Courier New"/>
                <a:cs typeface="Courier New"/>
              </a:rPr>
              <a:t>.</a:t>
            </a:r>
            <a:r>
              <a:rPr sz="1800" b="1" spc="0" dirty="0" smtClean="0">
                <a:latin typeface="Courier New"/>
                <a:cs typeface="Courier New"/>
              </a:rPr>
              <a:t>b</a:t>
            </a:r>
            <a:r>
              <a:rPr sz="1800" b="1" spc="-14" dirty="0" smtClean="0">
                <a:latin typeface="Courier New"/>
                <a:cs typeface="Courier New"/>
              </a:rPr>
              <a:t>ac</a:t>
            </a:r>
            <a:r>
              <a:rPr sz="1800" b="1" spc="4" dirty="0" smtClean="0">
                <a:latin typeface="Courier New"/>
                <a:cs typeface="Courier New"/>
              </a:rPr>
              <a:t>k</a:t>
            </a:r>
            <a:r>
              <a:rPr sz="1800" b="1" spc="0" dirty="0" smtClean="0">
                <a:latin typeface="Courier New"/>
                <a:cs typeface="Courier New"/>
              </a:rPr>
              <a:t>(</a:t>
            </a:r>
            <a:r>
              <a:rPr sz="1800" b="1" spc="-14" dirty="0" smtClean="0">
                <a:latin typeface="Courier New"/>
                <a:cs typeface="Courier New"/>
              </a:rPr>
              <a:t>)</a:t>
            </a:r>
            <a:r>
              <a:rPr sz="1800" b="1" spc="0" dirty="0" smtClean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7532" y="2348483"/>
            <a:ext cx="7848600" cy="3703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44">
              <a:lnSpc>
                <a:spcPct val="94401"/>
              </a:lnSpc>
              <a:spcBef>
                <a:spcPts val="450"/>
              </a:spcBef>
            </a:pPr>
            <a:r>
              <a:rPr sz="1800" b="1" spc="0" dirty="0" smtClean="0">
                <a:latin typeface="Courier New"/>
                <a:cs typeface="Courier New"/>
              </a:rPr>
              <a:t>wi</a:t>
            </a:r>
            <a:r>
              <a:rPr sz="1800" b="1" spc="-14" dirty="0" smtClean="0">
                <a:latin typeface="Courier New"/>
                <a:cs typeface="Courier New"/>
              </a:rPr>
              <a:t>n</a:t>
            </a:r>
            <a:r>
              <a:rPr sz="1800" b="1" spc="0" dirty="0" smtClean="0">
                <a:latin typeface="Courier New"/>
                <a:cs typeface="Courier New"/>
              </a:rPr>
              <a:t>d</a:t>
            </a:r>
            <a:r>
              <a:rPr sz="1800" b="1" spc="-14" dirty="0" smtClean="0">
                <a:latin typeface="Courier New"/>
                <a:cs typeface="Courier New"/>
              </a:rPr>
              <a:t>o</a:t>
            </a:r>
            <a:r>
              <a:rPr sz="1800" b="1" spc="0" dirty="0" smtClean="0">
                <a:latin typeface="Courier New"/>
                <a:cs typeface="Courier New"/>
              </a:rPr>
              <a:t>w.</a:t>
            </a:r>
            <a:r>
              <a:rPr sz="1800" b="1" spc="-14" dirty="0" smtClean="0">
                <a:latin typeface="Courier New"/>
                <a:cs typeface="Courier New"/>
              </a:rPr>
              <a:t>l</a:t>
            </a:r>
            <a:r>
              <a:rPr sz="1800" b="1" spc="0" dirty="0" smtClean="0">
                <a:latin typeface="Courier New"/>
                <a:cs typeface="Courier New"/>
              </a:rPr>
              <a:t>o</a:t>
            </a:r>
            <a:r>
              <a:rPr sz="1800" b="1" spc="-14" dirty="0" smtClean="0">
                <a:latin typeface="Courier New"/>
                <a:cs typeface="Courier New"/>
              </a:rPr>
              <a:t>ca</a:t>
            </a:r>
            <a:r>
              <a:rPr sz="1800" b="1" spc="0" dirty="0" smtClean="0">
                <a:latin typeface="Courier New"/>
                <a:cs typeface="Courier New"/>
              </a:rPr>
              <a:t>ti</a:t>
            </a:r>
            <a:r>
              <a:rPr sz="1800" b="1" spc="-14" dirty="0" smtClean="0">
                <a:latin typeface="Courier New"/>
                <a:cs typeface="Courier New"/>
              </a:rPr>
              <a:t>o</a:t>
            </a:r>
            <a:r>
              <a:rPr sz="1800" b="1" spc="0" dirty="0" smtClean="0">
                <a:latin typeface="Courier New"/>
                <a:cs typeface="Courier New"/>
              </a:rPr>
              <a:t>n</a:t>
            </a:r>
            <a:r>
              <a:rPr sz="1800" b="1" spc="-14" dirty="0" smtClean="0">
                <a:latin typeface="Courier New"/>
                <a:cs typeface="Courier New"/>
              </a:rPr>
              <a:t>.</a:t>
            </a:r>
            <a:r>
              <a:rPr sz="1800" b="1" spc="0" dirty="0" smtClean="0">
                <a:latin typeface="Courier New"/>
                <a:cs typeface="Courier New"/>
              </a:rPr>
              <a:t>as</a:t>
            </a:r>
            <a:r>
              <a:rPr sz="1800" b="1" spc="-14" dirty="0" smtClean="0">
                <a:latin typeface="Courier New"/>
                <a:cs typeface="Courier New"/>
              </a:rPr>
              <a:t>s</a:t>
            </a:r>
            <a:r>
              <a:rPr sz="1800" b="1" spc="0" dirty="0" smtClean="0">
                <a:latin typeface="Courier New"/>
                <a:cs typeface="Courier New"/>
              </a:rPr>
              <a:t>i</a:t>
            </a:r>
            <a:r>
              <a:rPr sz="1800" b="1" spc="-14" dirty="0" smtClean="0">
                <a:latin typeface="Courier New"/>
                <a:cs typeface="Courier New"/>
              </a:rPr>
              <a:t>gn</a:t>
            </a:r>
            <a:r>
              <a:rPr sz="1800" b="1" spc="0" dirty="0" smtClean="0">
                <a:latin typeface="Courier New"/>
                <a:cs typeface="Courier New"/>
                <a:hlinkClick r:id="rId4"/>
              </a:rPr>
              <a:t>("</a:t>
            </a:r>
            <a:r>
              <a:rPr sz="1800" b="1" spc="-14" dirty="0" smtClean="0">
                <a:latin typeface="Courier New"/>
                <a:cs typeface="Courier New"/>
                <a:hlinkClick r:id="rId4"/>
              </a:rPr>
              <a:t>h</a:t>
            </a:r>
            <a:r>
              <a:rPr sz="1800" b="1" spc="0" dirty="0" smtClean="0">
                <a:latin typeface="Courier New"/>
                <a:cs typeface="Courier New"/>
                <a:hlinkClick r:id="rId4"/>
              </a:rPr>
              <a:t>t</a:t>
            </a:r>
            <a:r>
              <a:rPr sz="1800" b="1" spc="-14" dirty="0" smtClean="0">
                <a:latin typeface="Courier New"/>
                <a:cs typeface="Courier New"/>
                <a:hlinkClick r:id="rId4"/>
              </a:rPr>
              <a:t>t</a:t>
            </a:r>
            <a:r>
              <a:rPr sz="1800" b="1" spc="0" dirty="0" smtClean="0">
                <a:latin typeface="Courier New"/>
                <a:cs typeface="Courier New"/>
                <a:hlinkClick r:id="rId4"/>
              </a:rPr>
              <a:t>p:</a:t>
            </a:r>
            <a:r>
              <a:rPr sz="1800" b="1" spc="-14" dirty="0" smtClean="0">
                <a:latin typeface="Courier New"/>
                <a:cs typeface="Courier New"/>
                <a:hlinkClick r:id="rId4"/>
              </a:rPr>
              <a:t>/</a:t>
            </a:r>
            <a:r>
              <a:rPr sz="1800" b="1" spc="0" dirty="0" smtClean="0">
                <a:latin typeface="Courier New"/>
                <a:cs typeface="Courier New"/>
                <a:hlinkClick r:id="rId4"/>
              </a:rPr>
              <a:t>/</a:t>
            </a:r>
            <a:r>
              <a:rPr sz="1800" b="1" spc="-14" dirty="0" smtClean="0">
                <a:latin typeface="Courier New"/>
                <a:cs typeface="Courier New"/>
                <a:hlinkClick r:id="rId4"/>
              </a:rPr>
              <a:t>ww</a:t>
            </a:r>
            <a:r>
              <a:rPr sz="1800" b="1" spc="0" dirty="0" smtClean="0">
                <a:latin typeface="Courier New"/>
                <a:cs typeface="Courier New"/>
                <a:hlinkClick r:id="rId4"/>
              </a:rPr>
              <a:t>w.</a:t>
            </a:r>
            <a:r>
              <a:rPr sz="1800" b="1" spc="-14" dirty="0" smtClean="0">
                <a:latin typeface="Courier New"/>
                <a:cs typeface="Courier New"/>
                <a:hlinkClick r:id="rId4"/>
              </a:rPr>
              <a:t>p</a:t>
            </a:r>
            <a:r>
              <a:rPr sz="1800" b="1" spc="0" dirty="0" smtClean="0">
                <a:latin typeface="Courier New"/>
                <a:cs typeface="Courier New"/>
                <a:hlinkClick r:id="rId4"/>
              </a:rPr>
              <a:t>o</a:t>
            </a:r>
            <a:r>
              <a:rPr sz="1800" b="1" spc="-14" dirty="0" smtClean="0">
                <a:latin typeface="Courier New"/>
                <a:cs typeface="Courier New"/>
                <a:hlinkClick r:id="rId4"/>
              </a:rPr>
              <a:t>l</a:t>
            </a:r>
            <a:r>
              <a:rPr sz="1800" b="1" spc="0" dirty="0" smtClean="0">
                <a:latin typeface="Courier New"/>
                <a:cs typeface="Courier New"/>
                <a:hlinkClick r:id="rId4"/>
              </a:rPr>
              <a:t>yt</a:t>
            </a:r>
            <a:r>
              <a:rPr sz="1800" b="1" spc="-14" dirty="0" smtClean="0">
                <a:latin typeface="Courier New"/>
                <a:cs typeface="Courier New"/>
                <a:hlinkClick r:id="rId4"/>
              </a:rPr>
              <a:t>e</a:t>
            </a:r>
            <a:r>
              <a:rPr sz="1800" b="1" spc="0" dirty="0" smtClean="0">
                <a:latin typeface="Courier New"/>
                <a:cs typeface="Courier New"/>
                <a:hlinkClick r:id="rId4"/>
              </a:rPr>
              <a:t>c</a:t>
            </a:r>
            <a:r>
              <a:rPr sz="1800" b="1" spc="-14" dirty="0" smtClean="0">
                <a:latin typeface="Courier New"/>
                <a:cs typeface="Courier New"/>
                <a:hlinkClick r:id="rId4"/>
              </a:rPr>
              <a:t>h.</a:t>
            </a:r>
            <a:r>
              <a:rPr sz="1800" b="1" spc="0" dirty="0" smtClean="0">
                <a:latin typeface="Courier New"/>
                <a:cs typeface="Courier New"/>
                <a:hlinkClick r:id="rId4"/>
              </a:rPr>
              <a:t>u-</a:t>
            </a:r>
            <a:r>
              <a:rPr sz="1800" b="1" spc="-14" dirty="0" smtClean="0">
                <a:latin typeface="Courier New"/>
                <a:cs typeface="Courier New"/>
                <a:hlinkClick r:id="rId4"/>
              </a:rPr>
              <a:t>p</a:t>
            </a:r>
            <a:r>
              <a:rPr sz="1800" b="1" spc="0" dirty="0" smtClean="0">
                <a:latin typeface="Courier New"/>
                <a:cs typeface="Courier New"/>
                <a:hlinkClick r:id="rId4"/>
              </a:rPr>
              <a:t>s</a:t>
            </a:r>
            <a:r>
              <a:rPr sz="1800" b="1" spc="-14" dirty="0" smtClean="0">
                <a:latin typeface="Courier New"/>
                <a:cs typeface="Courier New"/>
                <a:hlinkClick r:id="rId4"/>
              </a:rPr>
              <a:t>u</a:t>
            </a:r>
            <a:r>
              <a:rPr sz="1800" b="1" spc="0" dirty="0" smtClean="0">
                <a:latin typeface="Courier New"/>
                <a:cs typeface="Courier New"/>
                <a:hlinkClick r:id="rId4"/>
              </a:rPr>
              <a:t>d.</a:t>
            </a:r>
            <a:r>
              <a:rPr sz="1800" b="1" spc="-14" dirty="0" smtClean="0">
                <a:latin typeface="Courier New"/>
                <a:cs typeface="Courier New"/>
                <a:hlinkClick r:id="rId4"/>
              </a:rPr>
              <a:t>f</a:t>
            </a:r>
            <a:r>
              <a:rPr sz="1800" b="1" spc="0" dirty="0" smtClean="0">
                <a:latin typeface="Courier New"/>
                <a:cs typeface="Courier New"/>
                <a:hlinkClick r:id="rId4"/>
              </a:rPr>
              <a:t>r</a:t>
            </a:r>
            <a:r>
              <a:rPr sz="1800" b="1" spc="-14" dirty="0" smtClean="0">
                <a:latin typeface="Courier New"/>
                <a:cs typeface="Courier New"/>
              </a:rPr>
              <a:t>")</a:t>
            </a:r>
            <a:r>
              <a:rPr sz="1800" b="1" spc="0" dirty="0" smtClean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27532" y="1845564"/>
            <a:ext cx="4392168" cy="368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44">
              <a:lnSpc>
                <a:spcPct val="94401"/>
              </a:lnSpc>
              <a:spcBef>
                <a:spcPts val="440"/>
              </a:spcBef>
            </a:pPr>
            <a:r>
              <a:rPr sz="1800" b="1" spc="0" dirty="0" smtClean="0">
                <a:latin typeface="Courier New"/>
                <a:cs typeface="Courier New"/>
              </a:rPr>
              <a:t>do</a:t>
            </a:r>
            <a:r>
              <a:rPr sz="1800" b="1" spc="-14" dirty="0" smtClean="0">
                <a:latin typeface="Courier New"/>
                <a:cs typeface="Courier New"/>
              </a:rPr>
              <a:t>c</a:t>
            </a:r>
            <a:r>
              <a:rPr sz="1800" b="1" spc="0" dirty="0" smtClean="0">
                <a:latin typeface="Courier New"/>
                <a:cs typeface="Courier New"/>
              </a:rPr>
              <a:t>u</a:t>
            </a:r>
            <a:r>
              <a:rPr sz="1800" b="1" spc="-14" dirty="0" smtClean="0">
                <a:latin typeface="Courier New"/>
                <a:cs typeface="Courier New"/>
              </a:rPr>
              <a:t>m</a:t>
            </a:r>
            <a:r>
              <a:rPr sz="1800" b="1" spc="0" dirty="0" smtClean="0">
                <a:latin typeface="Courier New"/>
                <a:cs typeface="Courier New"/>
              </a:rPr>
              <a:t>en</a:t>
            </a:r>
            <a:r>
              <a:rPr sz="1800" b="1" spc="-14" dirty="0" smtClean="0"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.</a:t>
            </a:r>
            <a:r>
              <a:rPr sz="1800" b="1" spc="-14" dirty="0" smtClean="0">
                <a:latin typeface="Courier New"/>
                <a:cs typeface="Courier New"/>
              </a:rPr>
              <a:t>wr</a:t>
            </a:r>
            <a:r>
              <a:rPr sz="1800" b="1" spc="0" dirty="0" smtClean="0">
                <a:latin typeface="Courier New"/>
                <a:cs typeface="Courier New"/>
              </a:rPr>
              <a:t>it</a:t>
            </a:r>
            <a:r>
              <a:rPr sz="1800" b="1" spc="-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(</a:t>
            </a:r>
            <a:r>
              <a:rPr sz="1800" b="1" spc="-14" dirty="0" smtClean="0">
                <a:latin typeface="Courier New"/>
                <a:cs typeface="Courier New"/>
              </a:rPr>
              <a:t>l</a:t>
            </a:r>
            <a:r>
              <a:rPr sz="1800" b="1" spc="0" dirty="0" smtClean="0">
                <a:latin typeface="Courier New"/>
                <a:cs typeface="Courier New"/>
              </a:rPr>
              <a:t>oc</a:t>
            </a:r>
            <a:r>
              <a:rPr sz="1800" b="1" spc="-14" dirty="0" smtClean="0">
                <a:latin typeface="Courier New"/>
                <a:cs typeface="Courier New"/>
              </a:rPr>
              <a:t>a</a:t>
            </a:r>
            <a:r>
              <a:rPr sz="1800" b="1" spc="0" dirty="0" smtClean="0">
                <a:latin typeface="Courier New"/>
                <a:cs typeface="Courier New"/>
              </a:rPr>
              <a:t>t</a:t>
            </a:r>
            <a:r>
              <a:rPr sz="1800" b="1" spc="-14" dirty="0" smtClean="0">
                <a:latin typeface="Courier New"/>
                <a:cs typeface="Courier New"/>
              </a:rPr>
              <a:t>io</a:t>
            </a:r>
            <a:r>
              <a:rPr sz="1800" b="1" spc="0" dirty="0" smtClean="0">
                <a:latin typeface="Courier New"/>
                <a:cs typeface="Courier New"/>
              </a:rPr>
              <a:t>n.</a:t>
            </a:r>
            <a:r>
              <a:rPr sz="1800" b="1" spc="-14" dirty="0" smtClean="0">
                <a:latin typeface="Courier New"/>
                <a:cs typeface="Courier New"/>
              </a:rPr>
              <a:t>h</a:t>
            </a:r>
            <a:r>
              <a:rPr sz="1800" b="1" spc="0" dirty="0" smtClean="0">
                <a:latin typeface="Courier New"/>
                <a:cs typeface="Courier New"/>
              </a:rPr>
              <a:t>r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4" dirty="0" smtClean="0">
                <a:latin typeface="Courier New"/>
                <a:cs typeface="Courier New"/>
              </a:rPr>
              <a:t>f</a:t>
            </a:r>
            <a:r>
              <a:rPr sz="1800" b="1" spc="0" dirty="0" smtClean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7532" y="1845564"/>
            <a:ext cx="4392168" cy="368808"/>
          </a:xfrm>
          <a:custGeom>
            <a:avLst/>
            <a:gdLst/>
            <a:ahLst/>
            <a:cxnLst/>
            <a:rect l="l" t="t" r="r" b="b"/>
            <a:pathLst>
              <a:path w="4392168" h="368808">
                <a:moveTo>
                  <a:pt x="0" y="368808"/>
                </a:moveTo>
                <a:lnTo>
                  <a:pt x="4392168" y="368808"/>
                </a:lnTo>
                <a:lnTo>
                  <a:pt x="439216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7532" y="1845564"/>
            <a:ext cx="4392168" cy="368808"/>
          </a:xfrm>
          <a:custGeom>
            <a:avLst/>
            <a:gdLst/>
            <a:ahLst/>
            <a:cxnLst/>
            <a:rect l="l" t="t" r="r" b="b"/>
            <a:pathLst>
              <a:path w="4392168" h="368808">
                <a:moveTo>
                  <a:pt x="0" y="368808"/>
                </a:moveTo>
                <a:lnTo>
                  <a:pt x="4392168" y="368808"/>
                </a:lnTo>
                <a:lnTo>
                  <a:pt x="439216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7532" y="2348483"/>
            <a:ext cx="7848600" cy="370332"/>
          </a:xfrm>
          <a:custGeom>
            <a:avLst/>
            <a:gdLst/>
            <a:ahLst/>
            <a:cxnLst/>
            <a:rect l="l" t="t" r="r" b="b"/>
            <a:pathLst>
              <a:path w="7848600" h="370332">
                <a:moveTo>
                  <a:pt x="0" y="370332"/>
                </a:moveTo>
                <a:lnTo>
                  <a:pt x="7848600" y="370332"/>
                </a:lnTo>
                <a:lnTo>
                  <a:pt x="7848600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7532" y="2348483"/>
            <a:ext cx="7848600" cy="370332"/>
          </a:xfrm>
          <a:custGeom>
            <a:avLst/>
            <a:gdLst/>
            <a:ahLst/>
            <a:cxnLst/>
            <a:rect l="l" t="t" r="r" b="b"/>
            <a:pathLst>
              <a:path w="7848600" h="370332">
                <a:moveTo>
                  <a:pt x="0" y="370332"/>
                </a:moveTo>
                <a:lnTo>
                  <a:pt x="7848600" y="370332"/>
                </a:lnTo>
                <a:lnTo>
                  <a:pt x="7848600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7532" y="4427220"/>
            <a:ext cx="2337816" cy="370331"/>
          </a:xfrm>
          <a:custGeom>
            <a:avLst/>
            <a:gdLst/>
            <a:ahLst/>
            <a:cxnLst/>
            <a:rect l="l" t="t" r="r" b="b"/>
            <a:pathLst>
              <a:path w="2337816" h="370331">
                <a:moveTo>
                  <a:pt x="0" y="370331"/>
                </a:moveTo>
                <a:lnTo>
                  <a:pt x="2337816" y="370331"/>
                </a:lnTo>
                <a:lnTo>
                  <a:pt x="2337816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7532" y="4427220"/>
            <a:ext cx="2337816" cy="370331"/>
          </a:xfrm>
          <a:custGeom>
            <a:avLst/>
            <a:gdLst/>
            <a:ahLst/>
            <a:cxnLst/>
            <a:rect l="l" t="t" r="r" b="b"/>
            <a:pathLst>
              <a:path w="2337816" h="370331">
                <a:moveTo>
                  <a:pt x="0" y="370331"/>
                </a:moveTo>
                <a:lnTo>
                  <a:pt x="2337816" y="370331"/>
                </a:lnTo>
                <a:lnTo>
                  <a:pt x="2337816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7532" y="4940808"/>
            <a:ext cx="2694432" cy="370332"/>
          </a:xfrm>
          <a:custGeom>
            <a:avLst/>
            <a:gdLst/>
            <a:ahLst/>
            <a:cxnLst/>
            <a:rect l="l" t="t" r="r" b="b"/>
            <a:pathLst>
              <a:path w="2694432" h="370332">
                <a:moveTo>
                  <a:pt x="0" y="370332"/>
                </a:moveTo>
                <a:lnTo>
                  <a:pt x="2694432" y="370332"/>
                </a:lnTo>
                <a:lnTo>
                  <a:pt x="2694432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7532" y="4940808"/>
            <a:ext cx="2694432" cy="370332"/>
          </a:xfrm>
          <a:custGeom>
            <a:avLst/>
            <a:gdLst/>
            <a:ahLst/>
            <a:cxnLst/>
            <a:rect l="l" t="t" r="r" b="b"/>
            <a:pathLst>
              <a:path w="2694432" h="370332">
                <a:moveTo>
                  <a:pt x="0" y="370332"/>
                </a:moveTo>
                <a:lnTo>
                  <a:pt x="2694432" y="370332"/>
                </a:lnTo>
                <a:lnTo>
                  <a:pt x="2694432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5914" y="358797"/>
            <a:ext cx="3857091" cy="1204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09367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L'objet</a:t>
            </a:r>
            <a:endParaRPr sz="3600">
              <a:latin typeface="Times New Roman"/>
              <a:cs typeface="Times New Roman"/>
            </a:endParaRPr>
          </a:p>
          <a:p>
            <a:pPr marL="12700" marR="68579">
              <a:lnSpc>
                <a:spcPct val="101725"/>
              </a:lnSpc>
              <a:spcBef>
                <a:spcPts val="2531"/>
              </a:spcBef>
            </a:pPr>
            <a:r>
              <a:rPr sz="2400" spc="0" dirty="0" smtClean="0">
                <a:latin typeface="Calibri"/>
                <a:cs typeface="Calibri"/>
              </a:rPr>
              <a:t>wind</a:t>
            </a:r>
            <a:r>
              <a:rPr sz="2400" spc="-19" dirty="0" smtClean="0">
                <a:latin typeface="Calibri"/>
                <a:cs typeface="Calibri"/>
              </a:rPr>
              <a:t>o</a:t>
            </a:r>
            <a:r>
              <a:rPr sz="2400" spc="-154" dirty="0" smtClean="0">
                <a:latin typeface="Calibri"/>
                <a:cs typeface="Calibri"/>
              </a:rPr>
              <a:t>w</a:t>
            </a:r>
            <a:r>
              <a:rPr sz="2400" spc="0" dirty="0" smtClean="0">
                <a:latin typeface="Calibri"/>
                <a:cs typeface="Calibri"/>
              </a:rPr>
              <a:t>.l</a:t>
            </a:r>
            <a:r>
              <a:rPr sz="2400" spc="-9" dirty="0" smtClean="0">
                <a:latin typeface="Calibri"/>
                <a:cs typeface="Calibri"/>
              </a:rPr>
              <a:t>o</a:t>
            </a:r>
            <a:r>
              <a:rPr sz="2400" spc="-19" dirty="0" smtClean="0">
                <a:latin typeface="Calibri"/>
                <a:cs typeface="Calibri"/>
              </a:rPr>
              <a:t>ca</a:t>
            </a:r>
            <a:r>
              <a:rPr sz="2400" spc="0" dirty="0" smtClean="0">
                <a:latin typeface="Calibri"/>
                <a:cs typeface="Calibri"/>
              </a:rPr>
              <a:t>tion (URL)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13580" y="358797"/>
            <a:ext cx="156707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window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014" y="3482625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494" y="3501008"/>
            <a:ext cx="5495762" cy="6971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win</a:t>
            </a:r>
            <a:r>
              <a:rPr sz="3600" spc="4" baseline="3413" dirty="0" smtClean="0">
                <a:latin typeface="Calibri"/>
                <a:cs typeface="Calibri"/>
              </a:rPr>
              <a:t>d</a:t>
            </a:r>
            <a:r>
              <a:rPr sz="3600" spc="-14" baseline="3413" dirty="0" smtClean="0">
                <a:latin typeface="Calibri"/>
                <a:cs typeface="Calibri"/>
              </a:rPr>
              <a:t>o</a:t>
            </a:r>
            <a:r>
              <a:rPr sz="3600" spc="-154" baseline="3413" dirty="0" smtClean="0">
                <a:latin typeface="Calibri"/>
                <a:cs typeface="Calibri"/>
              </a:rPr>
              <a:t>w</a:t>
            </a:r>
            <a:r>
              <a:rPr sz="3600" spc="0" baseline="3413" dirty="0" smtClean="0">
                <a:latin typeface="Calibri"/>
                <a:cs typeface="Calibri"/>
              </a:rPr>
              <a:t>.hi</a:t>
            </a:r>
            <a:r>
              <a:rPr sz="3600" spc="-25" baseline="3413" dirty="0" smtClean="0">
                <a:latin typeface="Calibri"/>
                <a:cs typeface="Calibri"/>
              </a:rPr>
              <a:t>st</a:t>
            </a:r>
            <a:r>
              <a:rPr sz="3600" spc="0" baseline="3413" dirty="0" smtClean="0">
                <a:latin typeface="Calibri"/>
                <a:cs typeface="Calibri"/>
              </a:rPr>
              <a:t>o</a:t>
            </a:r>
            <a:r>
              <a:rPr sz="3600" spc="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y</a:t>
            </a:r>
            <a:r>
              <a:rPr sz="3600" spc="-1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58420">
              <a:lnSpc>
                <a:spcPct val="101725"/>
              </a:lnSpc>
              <a:spcBef>
                <a:spcPts val="312"/>
              </a:spcBef>
            </a:pPr>
            <a:r>
              <a:rPr sz="2000" spc="-3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0" dirty="0" smtClean="0">
                <a:latin typeface="Calibri"/>
                <a:cs typeface="Calibri"/>
              </a:rPr>
              <a:t>r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se </a:t>
            </a:r>
            <a:r>
              <a:rPr sz="2000" spc="4" dirty="0" smtClean="0">
                <a:latin typeface="Calibri"/>
                <a:cs typeface="Calibri"/>
              </a:rPr>
              <a:t>d</a:t>
            </a:r>
            <a:r>
              <a:rPr sz="2000" spc="0" dirty="0" smtClean="0">
                <a:latin typeface="Calibri"/>
                <a:cs typeface="Calibri"/>
              </a:rPr>
              <a:t>é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lacer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4" dirty="0" smtClean="0">
                <a:latin typeface="Calibri"/>
                <a:cs typeface="Calibri"/>
              </a:rPr>
              <a:t>d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4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l'hi</a:t>
            </a:r>
            <a:r>
              <a:rPr sz="2000" spc="-29" dirty="0" smtClean="0">
                <a:latin typeface="Calibri"/>
                <a:cs typeface="Calibri"/>
              </a:rPr>
              <a:t>s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or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4" dirty="0" smtClean="0">
                <a:latin typeface="Calibri"/>
                <a:cs typeface="Calibri"/>
              </a:rPr>
              <a:t>qu</a:t>
            </a:r>
            <a:r>
              <a:rPr sz="2000" spc="0" dirty="0" smtClean="0">
                <a:latin typeface="Calibri"/>
                <a:cs typeface="Calibri"/>
              </a:rPr>
              <a:t>e </a:t>
            </a:r>
            <a:r>
              <a:rPr sz="2000" spc="4" dirty="0" smtClean="0">
                <a:latin typeface="Calibri"/>
                <a:cs typeface="Calibri"/>
              </a:rPr>
              <a:t>d</a:t>
            </a:r>
            <a:r>
              <a:rPr sz="2000" spc="0" dirty="0" smtClean="0">
                <a:latin typeface="Calibri"/>
                <a:cs typeface="Calibri"/>
              </a:rPr>
              <a:t>es 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ages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v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ées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7532" y="4940808"/>
            <a:ext cx="2694432" cy="3703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44">
              <a:lnSpc>
                <a:spcPct val="94401"/>
              </a:lnSpc>
              <a:spcBef>
                <a:spcPts val="455"/>
              </a:spcBef>
            </a:pPr>
            <a:r>
              <a:rPr sz="1800" b="1" spc="0" dirty="0" smtClean="0">
                <a:latin typeface="Courier New"/>
                <a:cs typeface="Courier New"/>
              </a:rPr>
              <a:t>hi</a:t>
            </a:r>
            <a:r>
              <a:rPr sz="1800" b="1" spc="-14" dirty="0" smtClean="0">
                <a:latin typeface="Courier New"/>
                <a:cs typeface="Courier New"/>
              </a:rPr>
              <a:t>s</a:t>
            </a:r>
            <a:r>
              <a:rPr sz="1800" b="1" spc="0" dirty="0" smtClean="0">
                <a:latin typeface="Courier New"/>
                <a:cs typeface="Courier New"/>
              </a:rPr>
              <a:t>t</a:t>
            </a:r>
            <a:r>
              <a:rPr sz="1800" b="1" spc="-14" dirty="0" smtClean="0">
                <a:latin typeface="Courier New"/>
                <a:cs typeface="Courier New"/>
              </a:rPr>
              <a:t>o</a:t>
            </a:r>
            <a:r>
              <a:rPr sz="1800" b="1" spc="0" dirty="0" smtClean="0">
                <a:latin typeface="Courier New"/>
                <a:cs typeface="Courier New"/>
              </a:rPr>
              <a:t>ry</a:t>
            </a:r>
            <a:r>
              <a:rPr sz="1800" b="1" spc="-14" dirty="0" smtClean="0">
                <a:latin typeface="Courier New"/>
                <a:cs typeface="Courier New"/>
              </a:rPr>
              <a:t>.</a:t>
            </a:r>
            <a:r>
              <a:rPr sz="1800" b="1" spc="0" dirty="0" smtClean="0">
                <a:latin typeface="Courier New"/>
                <a:cs typeface="Courier New"/>
              </a:rPr>
              <a:t>f</a:t>
            </a:r>
            <a:r>
              <a:rPr sz="1800" b="1" spc="-14" dirty="0" smtClean="0">
                <a:latin typeface="Courier New"/>
                <a:cs typeface="Courier New"/>
              </a:rPr>
              <a:t>or</a:t>
            </a:r>
            <a:r>
              <a:rPr sz="1800" b="1" spc="0" dirty="0" smtClean="0">
                <a:latin typeface="Courier New"/>
                <a:cs typeface="Courier New"/>
              </a:rPr>
              <a:t>wa</a:t>
            </a:r>
            <a:r>
              <a:rPr sz="1800" b="1" spc="-14" dirty="0" smtClean="0">
                <a:latin typeface="Courier New"/>
                <a:cs typeface="Courier New"/>
              </a:rPr>
              <a:t>r</a:t>
            </a:r>
            <a:r>
              <a:rPr sz="1800" b="1" spc="0" dirty="0" smtClean="0">
                <a:latin typeface="Courier New"/>
                <a:cs typeface="Courier New"/>
              </a:rPr>
              <a:t>d</a:t>
            </a:r>
            <a:r>
              <a:rPr sz="1800" b="1" spc="-14" dirty="0" smtClean="0">
                <a:latin typeface="Courier New"/>
                <a:cs typeface="Courier New"/>
              </a:rPr>
              <a:t>(</a:t>
            </a:r>
            <a:r>
              <a:rPr sz="1800" b="1" spc="0" dirty="0" smtClean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32" y="4427220"/>
            <a:ext cx="2337816" cy="370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44">
              <a:lnSpc>
                <a:spcPct val="94401"/>
              </a:lnSpc>
              <a:spcBef>
                <a:spcPts val="459"/>
              </a:spcBef>
            </a:pPr>
            <a:r>
              <a:rPr sz="1800" b="1" spc="0" dirty="0" smtClean="0">
                <a:latin typeface="Courier New"/>
                <a:cs typeface="Courier New"/>
              </a:rPr>
              <a:t>hi</a:t>
            </a:r>
            <a:r>
              <a:rPr sz="1800" b="1" spc="-14" dirty="0" smtClean="0">
                <a:latin typeface="Courier New"/>
                <a:cs typeface="Courier New"/>
              </a:rPr>
              <a:t>s</a:t>
            </a:r>
            <a:r>
              <a:rPr sz="1800" b="1" spc="0" dirty="0" smtClean="0">
                <a:latin typeface="Courier New"/>
                <a:cs typeface="Courier New"/>
              </a:rPr>
              <a:t>t</a:t>
            </a:r>
            <a:r>
              <a:rPr sz="1800" b="1" spc="-14" dirty="0" smtClean="0">
                <a:latin typeface="Courier New"/>
                <a:cs typeface="Courier New"/>
              </a:rPr>
              <a:t>o</a:t>
            </a:r>
            <a:r>
              <a:rPr sz="1800" b="1" spc="0" dirty="0" smtClean="0">
                <a:latin typeface="Courier New"/>
                <a:cs typeface="Courier New"/>
              </a:rPr>
              <a:t>ry</a:t>
            </a:r>
            <a:r>
              <a:rPr sz="1800" b="1" spc="-14" dirty="0" smtClean="0">
                <a:latin typeface="Courier New"/>
                <a:cs typeface="Courier New"/>
              </a:rPr>
              <a:t>.</a:t>
            </a:r>
            <a:r>
              <a:rPr sz="1800" b="1" spc="0" dirty="0" smtClean="0">
                <a:latin typeface="Courier New"/>
                <a:cs typeface="Courier New"/>
              </a:rPr>
              <a:t>b</a:t>
            </a:r>
            <a:r>
              <a:rPr sz="1800" b="1" spc="-14" dirty="0" smtClean="0">
                <a:latin typeface="Courier New"/>
                <a:cs typeface="Courier New"/>
              </a:rPr>
              <a:t>ac</a:t>
            </a:r>
            <a:r>
              <a:rPr sz="1800" b="1" spc="4" dirty="0" smtClean="0">
                <a:latin typeface="Courier New"/>
                <a:cs typeface="Courier New"/>
              </a:rPr>
              <a:t>k</a:t>
            </a:r>
            <a:r>
              <a:rPr sz="1800" b="1" spc="0" dirty="0" smtClean="0">
                <a:latin typeface="Courier New"/>
                <a:cs typeface="Courier New"/>
              </a:rPr>
              <a:t>(</a:t>
            </a:r>
            <a:r>
              <a:rPr sz="1800" b="1" spc="-14" dirty="0" smtClean="0">
                <a:latin typeface="Courier New"/>
                <a:cs typeface="Courier New"/>
              </a:rPr>
              <a:t>)</a:t>
            </a:r>
            <a:r>
              <a:rPr sz="1800" b="1" spc="0" dirty="0" smtClean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7532" y="2348483"/>
            <a:ext cx="7848600" cy="3703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44">
              <a:lnSpc>
                <a:spcPct val="94401"/>
              </a:lnSpc>
              <a:spcBef>
                <a:spcPts val="450"/>
              </a:spcBef>
            </a:pPr>
            <a:r>
              <a:rPr sz="1800" b="1" spc="0" dirty="0" smtClean="0">
                <a:latin typeface="Courier New"/>
                <a:cs typeface="Courier New"/>
              </a:rPr>
              <a:t>wi</a:t>
            </a:r>
            <a:r>
              <a:rPr sz="1800" b="1" spc="-14" dirty="0" smtClean="0">
                <a:latin typeface="Courier New"/>
                <a:cs typeface="Courier New"/>
              </a:rPr>
              <a:t>n</a:t>
            </a:r>
            <a:r>
              <a:rPr sz="1800" b="1" spc="0" dirty="0" smtClean="0">
                <a:latin typeface="Courier New"/>
                <a:cs typeface="Courier New"/>
              </a:rPr>
              <a:t>d</a:t>
            </a:r>
            <a:r>
              <a:rPr sz="1800" b="1" spc="-14" dirty="0" smtClean="0">
                <a:latin typeface="Courier New"/>
                <a:cs typeface="Courier New"/>
              </a:rPr>
              <a:t>o</a:t>
            </a:r>
            <a:r>
              <a:rPr sz="1800" b="1" spc="0" dirty="0" smtClean="0">
                <a:latin typeface="Courier New"/>
                <a:cs typeface="Courier New"/>
              </a:rPr>
              <a:t>w.</a:t>
            </a:r>
            <a:r>
              <a:rPr sz="1800" b="1" spc="-14" dirty="0" smtClean="0">
                <a:latin typeface="Courier New"/>
                <a:cs typeface="Courier New"/>
              </a:rPr>
              <a:t>l</a:t>
            </a:r>
            <a:r>
              <a:rPr sz="1800" b="1" spc="0" dirty="0" smtClean="0">
                <a:latin typeface="Courier New"/>
                <a:cs typeface="Courier New"/>
              </a:rPr>
              <a:t>o</a:t>
            </a:r>
            <a:r>
              <a:rPr sz="1800" b="1" spc="-14" dirty="0" smtClean="0">
                <a:latin typeface="Courier New"/>
                <a:cs typeface="Courier New"/>
              </a:rPr>
              <a:t>ca</a:t>
            </a:r>
            <a:r>
              <a:rPr sz="1800" b="1" spc="0" dirty="0" smtClean="0">
                <a:latin typeface="Courier New"/>
                <a:cs typeface="Courier New"/>
              </a:rPr>
              <a:t>ti</a:t>
            </a:r>
            <a:r>
              <a:rPr sz="1800" b="1" spc="-14" dirty="0" smtClean="0">
                <a:latin typeface="Courier New"/>
                <a:cs typeface="Courier New"/>
              </a:rPr>
              <a:t>o</a:t>
            </a:r>
            <a:r>
              <a:rPr sz="1800" b="1" spc="0" dirty="0" smtClean="0">
                <a:latin typeface="Courier New"/>
                <a:cs typeface="Courier New"/>
              </a:rPr>
              <a:t>n</a:t>
            </a:r>
            <a:r>
              <a:rPr sz="1800" b="1" spc="-14" dirty="0" smtClean="0">
                <a:latin typeface="Courier New"/>
                <a:cs typeface="Courier New"/>
              </a:rPr>
              <a:t>.</a:t>
            </a:r>
            <a:r>
              <a:rPr sz="1800" b="1" spc="0" dirty="0" smtClean="0">
                <a:latin typeface="Courier New"/>
                <a:cs typeface="Courier New"/>
              </a:rPr>
              <a:t>as</a:t>
            </a:r>
            <a:r>
              <a:rPr sz="1800" b="1" spc="-14" dirty="0" smtClean="0">
                <a:latin typeface="Courier New"/>
                <a:cs typeface="Courier New"/>
              </a:rPr>
              <a:t>s</a:t>
            </a:r>
            <a:r>
              <a:rPr sz="1800" b="1" spc="0" dirty="0" smtClean="0">
                <a:latin typeface="Courier New"/>
                <a:cs typeface="Courier New"/>
              </a:rPr>
              <a:t>i</a:t>
            </a:r>
            <a:r>
              <a:rPr sz="1800" b="1" spc="-14" dirty="0" smtClean="0">
                <a:latin typeface="Courier New"/>
                <a:cs typeface="Courier New"/>
              </a:rPr>
              <a:t>gn</a:t>
            </a:r>
            <a:r>
              <a:rPr sz="1800" b="1" spc="0" dirty="0" smtClean="0">
                <a:latin typeface="Courier New"/>
                <a:cs typeface="Courier New"/>
                <a:hlinkClick r:id="rId4"/>
              </a:rPr>
              <a:t>("</a:t>
            </a:r>
            <a:r>
              <a:rPr sz="1800" b="1" spc="-14" dirty="0" smtClean="0">
                <a:latin typeface="Courier New"/>
                <a:cs typeface="Courier New"/>
                <a:hlinkClick r:id="rId4"/>
              </a:rPr>
              <a:t>h</a:t>
            </a:r>
            <a:r>
              <a:rPr sz="1800" b="1" spc="0" dirty="0" smtClean="0">
                <a:latin typeface="Courier New"/>
                <a:cs typeface="Courier New"/>
                <a:hlinkClick r:id="rId4"/>
              </a:rPr>
              <a:t>t</a:t>
            </a:r>
            <a:r>
              <a:rPr sz="1800" b="1" spc="-14" dirty="0" smtClean="0">
                <a:latin typeface="Courier New"/>
                <a:cs typeface="Courier New"/>
                <a:hlinkClick r:id="rId4"/>
              </a:rPr>
              <a:t>t</a:t>
            </a:r>
            <a:r>
              <a:rPr sz="1800" b="1" spc="0" dirty="0" smtClean="0">
                <a:latin typeface="Courier New"/>
                <a:cs typeface="Courier New"/>
                <a:hlinkClick r:id="rId4"/>
              </a:rPr>
              <a:t>p:</a:t>
            </a:r>
            <a:r>
              <a:rPr sz="1800" b="1" spc="-14" dirty="0" smtClean="0">
                <a:latin typeface="Courier New"/>
                <a:cs typeface="Courier New"/>
                <a:hlinkClick r:id="rId4"/>
              </a:rPr>
              <a:t>/</a:t>
            </a:r>
            <a:r>
              <a:rPr sz="1800" b="1" spc="0" dirty="0" smtClean="0">
                <a:latin typeface="Courier New"/>
                <a:cs typeface="Courier New"/>
                <a:hlinkClick r:id="rId4"/>
              </a:rPr>
              <a:t>/</a:t>
            </a:r>
            <a:r>
              <a:rPr sz="1800" b="1" spc="-14" dirty="0" smtClean="0">
                <a:latin typeface="Courier New"/>
                <a:cs typeface="Courier New"/>
                <a:hlinkClick r:id="rId4"/>
              </a:rPr>
              <a:t>ww</a:t>
            </a:r>
            <a:r>
              <a:rPr sz="1800" b="1" spc="0" dirty="0" smtClean="0">
                <a:latin typeface="Courier New"/>
                <a:cs typeface="Courier New"/>
                <a:hlinkClick r:id="rId4"/>
              </a:rPr>
              <a:t>w.</a:t>
            </a:r>
            <a:r>
              <a:rPr sz="1800" b="1" spc="-14" dirty="0" smtClean="0">
                <a:latin typeface="Courier New"/>
                <a:cs typeface="Courier New"/>
                <a:hlinkClick r:id="rId4"/>
              </a:rPr>
              <a:t>p</a:t>
            </a:r>
            <a:r>
              <a:rPr sz="1800" b="1" spc="0" dirty="0" smtClean="0">
                <a:latin typeface="Courier New"/>
                <a:cs typeface="Courier New"/>
                <a:hlinkClick r:id="rId4"/>
              </a:rPr>
              <a:t>o</a:t>
            </a:r>
            <a:r>
              <a:rPr sz="1800" b="1" spc="-14" dirty="0" smtClean="0">
                <a:latin typeface="Courier New"/>
                <a:cs typeface="Courier New"/>
                <a:hlinkClick r:id="rId4"/>
              </a:rPr>
              <a:t>l</a:t>
            </a:r>
            <a:r>
              <a:rPr sz="1800" b="1" spc="0" dirty="0" smtClean="0">
                <a:latin typeface="Courier New"/>
                <a:cs typeface="Courier New"/>
                <a:hlinkClick r:id="rId4"/>
              </a:rPr>
              <a:t>yt</a:t>
            </a:r>
            <a:r>
              <a:rPr sz="1800" b="1" spc="-14" dirty="0" smtClean="0">
                <a:latin typeface="Courier New"/>
                <a:cs typeface="Courier New"/>
                <a:hlinkClick r:id="rId4"/>
              </a:rPr>
              <a:t>e</a:t>
            </a:r>
            <a:r>
              <a:rPr sz="1800" b="1" spc="0" dirty="0" smtClean="0">
                <a:latin typeface="Courier New"/>
                <a:cs typeface="Courier New"/>
                <a:hlinkClick r:id="rId4"/>
              </a:rPr>
              <a:t>c</a:t>
            </a:r>
            <a:r>
              <a:rPr sz="1800" b="1" spc="-14" dirty="0" smtClean="0">
                <a:latin typeface="Courier New"/>
                <a:cs typeface="Courier New"/>
                <a:hlinkClick r:id="rId4"/>
              </a:rPr>
              <a:t>h.</a:t>
            </a:r>
            <a:r>
              <a:rPr sz="1800" b="1" spc="0" dirty="0" smtClean="0">
                <a:latin typeface="Courier New"/>
                <a:cs typeface="Courier New"/>
                <a:hlinkClick r:id="rId4"/>
              </a:rPr>
              <a:t>u-</a:t>
            </a:r>
            <a:r>
              <a:rPr sz="1800" b="1" spc="-14" dirty="0" smtClean="0">
                <a:latin typeface="Courier New"/>
                <a:cs typeface="Courier New"/>
                <a:hlinkClick r:id="rId4"/>
              </a:rPr>
              <a:t>p</a:t>
            </a:r>
            <a:r>
              <a:rPr sz="1800" b="1" spc="0" dirty="0" smtClean="0">
                <a:latin typeface="Courier New"/>
                <a:cs typeface="Courier New"/>
                <a:hlinkClick r:id="rId4"/>
              </a:rPr>
              <a:t>s</a:t>
            </a:r>
            <a:r>
              <a:rPr sz="1800" b="1" spc="-14" dirty="0" smtClean="0">
                <a:latin typeface="Courier New"/>
                <a:cs typeface="Courier New"/>
                <a:hlinkClick r:id="rId4"/>
              </a:rPr>
              <a:t>u</a:t>
            </a:r>
            <a:r>
              <a:rPr sz="1800" b="1" spc="0" dirty="0" smtClean="0">
                <a:latin typeface="Courier New"/>
                <a:cs typeface="Courier New"/>
                <a:hlinkClick r:id="rId4"/>
              </a:rPr>
              <a:t>d.</a:t>
            </a:r>
            <a:r>
              <a:rPr sz="1800" b="1" spc="-14" dirty="0" smtClean="0">
                <a:latin typeface="Courier New"/>
                <a:cs typeface="Courier New"/>
                <a:hlinkClick r:id="rId4"/>
              </a:rPr>
              <a:t>f</a:t>
            </a:r>
            <a:r>
              <a:rPr sz="1800" b="1" spc="0" dirty="0" smtClean="0">
                <a:latin typeface="Courier New"/>
                <a:cs typeface="Courier New"/>
                <a:hlinkClick r:id="rId4"/>
              </a:rPr>
              <a:t>r</a:t>
            </a:r>
            <a:r>
              <a:rPr sz="1800" b="1" spc="-14" dirty="0" smtClean="0">
                <a:latin typeface="Courier New"/>
                <a:cs typeface="Courier New"/>
              </a:rPr>
              <a:t>")</a:t>
            </a:r>
            <a:r>
              <a:rPr sz="1800" b="1" spc="0" dirty="0" smtClean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27532" y="1845564"/>
            <a:ext cx="4392168" cy="368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44">
              <a:lnSpc>
                <a:spcPct val="94401"/>
              </a:lnSpc>
              <a:spcBef>
                <a:spcPts val="440"/>
              </a:spcBef>
            </a:pPr>
            <a:r>
              <a:rPr sz="1800" b="1" spc="0" dirty="0" smtClean="0">
                <a:latin typeface="Courier New"/>
                <a:cs typeface="Courier New"/>
              </a:rPr>
              <a:t>do</a:t>
            </a:r>
            <a:r>
              <a:rPr sz="1800" b="1" spc="-14" dirty="0" smtClean="0">
                <a:latin typeface="Courier New"/>
                <a:cs typeface="Courier New"/>
              </a:rPr>
              <a:t>c</a:t>
            </a:r>
            <a:r>
              <a:rPr sz="1800" b="1" spc="0" dirty="0" smtClean="0">
                <a:latin typeface="Courier New"/>
                <a:cs typeface="Courier New"/>
              </a:rPr>
              <a:t>u</a:t>
            </a:r>
            <a:r>
              <a:rPr sz="1800" b="1" spc="-14" dirty="0" smtClean="0">
                <a:latin typeface="Courier New"/>
                <a:cs typeface="Courier New"/>
              </a:rPr>
              <a:t>m</a:t>
            </a:r>
            <a:r>
              <a:rPr sz="1800" b="1" spc="0" dirty="0" smtClean="0">
                <a:latin typeface="Courier New"/>
                <a:cs typeface="Courier New"/>
              </a:rPr>
              <a:t>en</a:t>
            </a:r>
            <a:r>
              <a:rPr sz="1800" b="1" spc="-14" dirty="0" smtClean="0"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.</a:t>
            </a:r>
            <a:r>
              <a:rPr sz="1800" b="1" spc="-14" dirty="0" smtClean="0">
                <a:latin typeface="Courier New"/>
                <a:cs typeface="Courier New"/>
              </a:rPr>
              <a:t>wr</a:t>
            </a:r>
            <a:r>
              <a:rPr sz="1800" b="1" spc="0" dirty="0" smtClean="0">
                <a:latin typeface="Courier New"/>
                <a:cs typeface="Courier New"/>
              </a:rPr>
              <a:t>it</a:t>
            </a:r>
            <a:r>
              <a:rPr sz="1800" b="1" spc="-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(</a:t>
            </a:r>
            <a:r>
              <a:rPr sz="1800" b="1" spc="-14" dirty="0" smtClean="0">
                <a:latin typeface="Courier New"/>
                <a:cs typeface="Courier New"/>
              </a:rPr>
              <a:t>l</a:t>
            </a:r>
            <a:r>
              <a:rPr sz="1800" b="1" spc="0" dirty="0" smtClean="0">
                <a:latin typeface="Courier New"/>
                <a:cs typeface="Courier New"/>
              </a:rPr>
              <a:t>oc</a:t>
            </a:r>
            <a:r>
              <a:rPr sz="1800" b="1" spc="-14" dirty="0" smtClean="0">
                <a:latin typeface="Courier New"/>
                <a:cs typeface="Courier New"/>
              </a:rPr>
              <a:t>a</a:t>
            </a:r>
            <a:r>
              <a:rPr sz="1800" b="1" spc="0" dirty="0" smtClean="0">
                <a:latin typeface="Courier New"/>
                <a:cs typeface="Courier New"/>
              </a:rPr>
              <a:t>t</a:t>
            </a:r>
            <a:r>
              <a:rPr sz="1800" b="1" spc="-14" dirty="0" smtClean="0">
                <a:latin typeface="Courier New"/>
                <a:cs typeface="Courier New"/>
              </a:rPr>
              <a:t>io</a:t>
            </a:r>
            <a:r>
              <a:rPr sz="1800" b="1" spc="0" dirty="0" smtClean="0">
                <a:latin typeface="Courier New"/>
                <a:cs typeface="Courier New"/>
              </a:rPr>
              <a:t>n.</a:t>
            </a:r>
            <a:r>
              <a:rPr sz="1800" b="1" spc="-14" dirty="0" smtClean="0">
                <a:latin typeface="Courier New"/>
                <a:cs typeface="Courier New"/>
              </a:rPr>
              <a:t>h</a:t>
            </a:r>
            <a:r>
              <a:rPr sz="1800" b="1" spc="0" dirty="0" smtClean="0">
                <a:latin typeface="Courier New"/>
                <a:cs typeface="Courier New"/>
              </a:rPr>
              <a:t>r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4" dirty="0" smtClean="0">
                <a:latin typeface="Courier New"/>
                <a:cs typeface="Courier New"/>
              </a:rPr>
              <a:t>f</a:t>
            </a:r>
            <a:r>
              <a:rPr sz="1800" b="1" spc="0" dirty="0" smtClean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20774" y="4947666"/>
            <a:ext cx="1007363" cy="1362455"/>
          </a:xfrm>
          <a:custGeom>
            <a:avLst/>
            <a:gdLst/>
            <a:ahLst/>
            <a:cxnLst/>
            <a:rect l="l" t="t" r="r" b="b"/>
            <a:pathLst>
              <a:path w="1007363" h="1362455">
                <a:moveTo>
                  <a:pt x="99568" y="0"/>
                </a:moveTo>
                <a:lnTo>
                  <a:pt x="0" y="0"/>
                </a:lnTo>
                <a:lnTo>
                  <a:pt x="0" y="802157"/>
                </a:lnTo>
                <a:lnTo>
                  <a:pt x="5769" y="873642"/>
                </a:lnTo>
                <a:lnTo>
                  <a:pt x="22471" y="941455"/>
                </a:lnTo>
                <a:lnTo>
                  <a:pt x="49199" y="1004689"/>
                </a:lnTo>
                <a:lnTo>
                  <a:pt x="85043" y="1062436"/>
                </a:lnTo>
                <a:lnTo>
                  <a:pt x="129095" y="1113788"/>
                </a:lnTo>
                <a:lnTo>
                  <a:pt x="180447" y="1157838"/>
                </a:lnTo>
                <a:lnTo>
                  <a:pt x="238191" y="1193680"/>
                </a:lnTo>
                <a:lnTo>
                  <a:pt x="301418" y="1220404"/>
                </a:lnTo>
                <a:lnTo>
                  <a:pt x="369221" y="1237104"/>
                </a:lnTo>
                <a:lnTo>
                  <a:pt x="440689" y="1242872"/>
                </a:lnTo>
                <a:lnTo>
                  <a:pt x="831723" y="1242872"/>
                </a:lnTo>
                <a:lnTo>
                  <a:pt x="831723" y="1362455"/>
                </a:lnTo>
                <a:lnTo>
                  <a:pt x="1007363" y="1193101"/>
                </a:lnTo>
                <a:lnTo>
                  <a:pt x="831723" y="1023734"/>
                </a:lnTo>
                <a:lnTo>
                  <a:pt x="831723" y="1143317"/>
                </a:lnTo>
                <a:lnTo>
                  <a:pt x="440689" y="1143317"/>
                </a:lnTo>
                <a:lnTo>
                  <a:pt x="412720" y="1142186"/>
                </a:lnTo>
                <a:lnTo>
                  <a:pt x="385371" y="1138852"/>
                </a:lnTo>
                <a:lnTo>
                  <a:pt x="358732" y="1133402"/>
                </a:lnTo>
                <a:lnTo>
                  <a:pt x="332890" y="1125924"/>
                </a:lnTo>
                <a:lnTo>
                  <a:pt x="307933" y="1116507"/>
                </a:lnTo>
                <a:lnTo>
                  <a:pt x="283949" y="1105237"/>
                </a:lnTo>
                <a:lnTo>
                  <a:pt x="261026" y="1092203"/>
                </a:lnTo>
                <a:lnTo>
                  <a:pt x="239251" y="1077493"/>
                </a:lnTo>
                <a:lnTo>
                  <a:pt x="218714" y="1061194"/>
                </a:lnTo>
                <a:lnTo>
                  <a:pt x="199501" y="1043393"/>
                </a:lnTo>
                <a:lnTo>
                  <a:pt x="181700" y="1024180"/>
                </a:lnTo>
                <a:lnTo>
                  <a:pt x="165400" y="1003641"/>
                </a:lnTo>
                <a:lnTo>
                  <a:pt x="150689" y="981865"/>
                </a:lnTo>
                <a:lnTo>
                  <a:pt x="137653" y="958939"/>
                </a:lnTo>
                <a:lnTo>
                  <a:pt x="126382" y="934952"/>
                </a:lnTo>
                <a:lnTo>
                  <a:pt x="116963" y="909990"/>
                </a:lnTo>
                <a:lnTo>
                  <a:pt x="109485" y="884142"/>
                </a:lnTo>
                <a:lnTo>
                  <a:pt x="104034" y="857495"/>
                </a:lnTo>
                <a:lnTo>
                  <a:pt x="100699" y="830137"/>
                </a:lnTo>
                <a:lnTo>
                  <a:pt x="99568" y="802157"/>
                </a:lnTo>
                <a:lnTo>
                  <a:pt x="9956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20774" y="4947666"/>
            <a:ext cx="1007363" cy="1362455"/>
          </a:xfrm>
          <a:custGeom>
            <a:avLst/>
            <a:gdLst/>
            <a:ahLst/>
            <a:cxnLst/>
            <a:rect l="l" t="t" r="r" b="b"/>
            <a:pathLst>
              <a:path w="1007363" h="1362455">
                <a:moveTo>
                  <a:pt x="0" y="0"/>
                </a:moveTo>
                <a:lnTo>
                  <a:pt x="0" y="802157"/>
                </a:lnTo>
                <a:lnTo>
                  <a:pt x="1461" y="838302"/>
                </a:lnTo>
                <a:lnTo>
                  <a:pt x="12810" y="908064"/>
                </a:lnTo>
                <a:lnTo>
                  <a:pt x="34639" y="973701"/>
                </a:lnTo>
                <a:lnTo>
                  <a:pt x="66038" y="1034305"/>
                </a:lnTo>
                <a:lnTo>
                  <a:pt x="106100" y="1088968"/>
                </a:lnTo>
                <a:lnTo>
                  <a:pt x="153915" y="1136783"/>
                </a:lnTo>
                <a:lnTo>
                  <a:pt x="208577" y="1176842"/>
                </a:lnTo>
                <a:lnTo>
                  <a:pt x="269176" y="1208238"/>
                </a:lnTo>
                <a:lnTo>
                  <a:pt x="334804" y="1230064"/>
                </a:lnTo>
                <a:lnTo>
                  <a:pt x="404553" y="1241411"/>
                </a:lnTo>
                <a:lnTo>
                  <a:pt x="440689" y="1242872"/>
                </a:lnTo>
                <a:lnTo>
                  <a:pt x="831723" y="1242872"/>
                </a:lnTo>
                <a:lnTo>
                  <a:pt x="831723" y="1362455"/>
                </a:lnTo>
                <a:lnTo>
                  <a:pt x="1007363" y="1193101"/>
                </a:lnTo>
                <a:lnTo>
                  <a:pt x="831723" y="1023734"/>
                </a:lnTo>
                <a:lnTo>
                  <a:pt x="831723" y="1143317"/>
                </a:lnTo>
                <a:lnTo>
                  <a:pt x="440689" y="1143317"/>
                </a:lnTo>
                <a:lnTo>
                  <a:pt x="385371" y="1138852"/>
                </a:lnTo>
                <a:lnTo>
                  <a:pt x="332890" y="1125924"/>
                </a:lnTo>
                <a:lnTo>
                  <a:pt x="283949" y="1105237"/>
                </a:lnTo>
                <a:lnTo>
                  <a:pt x="239251" y="1077493"/>
                </a:lnTo>
                <a:lnTo>
                  <a:pt x="199501" y="1043393"/>
                </a:lnTo>
                <a:lnTo>
                  <a:pt x="165400" y="1003641"/>
                </a:lnTo>
                <a:lnTo>
                  <a:pt x="137653" y="958939"/>
                </a:lnTo>
                <a:lnTo>
                  <a:pt x="116963" y="909990"/>
                </a:lnTo>
                <a:lnTo>
                  <a:pt x="104034" y="857495"/>
                </a:lnTo>
                <a:lnTo>
                  <a:pt x="99568" y="802157"/>
                </a:lnTo>
                <a:lnTo>
                  <a:pt x="99568" y="0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052" y="2011679"/>
            <a:ext cx="9037320" cy="3139440"/>
          </a:xfrm>
          <a:custGeom>
            <a:avLst/>
            <a:gdLst/>
            <a:ahLst/>
            <a:cxnLst/>
            <a:rect l="l" t="t" r="r" b="b"/>
            <a:pathLst>
              <a:path w="9037320" h="3139440">
                <a:moveTo>
                  <a:pt x="0" y="3139440"/>
                </a:moveTo>
                <a:lnTo>
                  <a:pt x="9037320" y="3139440"/>
                </a:lnTo>
                <a:lnTo>
                  <a:pt x="9037320" y="0"/>
                </a:lnTo>
                <a:lnTo>
                  <a:pt x="0" y="0"/>
                </a:lnTo>
                <a:lnTo>
                  <a:pt x="0" y="313944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052" y="2011679"/>
            <a:ext cx="9037320" cy="3139440"/>
          </a:xfrm>
          <a:custGeom>
            <a:avLst/>
            <a:gdLst/>
            <a:ahLst/>
            <a:cxnLst/>
            <a:rect l="l" t="t" r="r" b="b"/>
            <a:pathLst>
              <a:path w="9037320" h="3139440">
                <a:moveTo>
                  <a:pt x="0" y="3139440"/>
                </a:moveTo>
                <a:lnTo>
                  <a:pt x="9037320" y="3139440"/>
                </a:lnTo>
                <a:lnTo>
                  <a:pt x="9037320" y="0"/>
                </a:lnTo>
                <a:lnTo>
                  <a:pt x="0" y="0"/>
                </a:lnTo>
                <a:lnTo>
                  <a:pt x="0" y="313944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27376" y="4797552"/>
            <a:ext cx="7687056" cy="2409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22804" y="4792980"/>
            <a:ext cx="7696200" cy="2418588"/>
          </a:xfrm>
          <a:custGeom>
            <a:avLst/>
            <a:gdLst/>
            <a:ahLst/>
            <a:cxnLst/>
            <a:rect l="l" t="t" r="r" b="b"/>
            <a:pathLst>
              <a:path w="7696200" h="2418587">
                <a:moveTo>
                  <a:pt x="6521196" y="0"/>
                </a:moveTo>
                <a:lnTo>
                  <a:pt x="0" y="0"/>
                </a:lnTo>
                <a:lnTo>
                  <a:pt x="0" y="2065017"/>
                </a:lnTo>
              </a:path>
            </a:pathLst>
          </a:custGeom>
          <a:ln w="9143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32582" y="358797"/>
            <a:ext cx="29480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L'objet </a:t>
            </a:r>
            <a:r>
              <a:rPr sz="3600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window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014" y="1050766"/>
            <a:ext cx="22885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7354" y="1151889"/>
            <a:ext cx="3469248" cy="7230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478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win</a:t>
            </a:r>
            <a:r>
              <a:rPr sz="3600" spc="4" baseline="3413" dirty="0" smtClean="0">
                <a:latin typeface="Calibri"/>
                <a:cs typeface="Calibri"/>
              </a:rPr>
              <a:t>d</a:t>
            </a:r>
            <a:r>
              <a:rPr sz="3600" spc="-14" baseline="3413" dirty="0" smtClean="0">
                <a:latin typeface="Calibri"/>
                <a:cs typeface="Calibri"/>
              </a:rPr>
              <a:t>o</a:t>
            </a:r>
            <a:r>
              <a:rPr sz="3600" spc="-154" baseline="3413" dirty="0" smtClean="0">
                <a:latin typeface="Calibri"/>
                <a:cs typeface="Calibri"/>
              </a:rPr>
              <a:t>w</a:t>
            </a:r>
            <a:r>
              <a:rPr sz="3600" spc="0" baseline="3413" dirty="0" smtClean="0">
                <a:latin typeface="Calibri"/>
                <a:cs typeface="Calibri"/>
              </a:rPr>
              <a:t>.n</a:t>
            </a:r>
            <a:r>
              <a:rPr sz="3600" spc="-34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vi</a:t>
            </a:r>
            <a:r>
              <a:rPr sz="3600" spc="-50" baseline="3413" dirty="0" smtClean="0">
                <a:latin typeface="Calibri"/>
                <a:cs typeface="Calibri"/>
              </a:rPr>
              <a:t>g</a:t>
            </a:r>
            <a:r>
              <a:rPr sz="3600" spc="-19" baseline="3413" dirty="0" smtClean="0">
                <a:latin typeface="Calibri"/>
                <a:cs typeface="Calibri"/>
              </a:rPr>
              <a:t>a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or</a:t>
            </a:r>
            <a:r>
              <a:rPr sz="3600" spc="-1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5560">
              <a:lnSpc>
                <a:spcPct val="101725"/>
              </a:lnSpc>
              <a:spcBef>
                <a:spcPts val="515"/>
              </a:spcBef>
            </a:pPr>
            <a:r>
              <a:rPr sz="2000" spc="0" dirty="0" smtClean="0">
                <a:latin typeface="Arial"/>
                <a:cs typeface="Arial"/>
              </a:rPr>
              <a:t>– </a:t>
            </a:r>
            <a:r>
              <a:rPr sz="2000" spc="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I</a:t>
            </a:r>
            <a:r>
              <a:rPr sz="2000" spc="-9" dirty="0" smtClean="0">
                <a:latin typeface="Calibri"/>
                <a:cs typeface="Calibri"/>
              </a:rPr>
              <a:t>n</a:t>
            </a:r>
            <a:r>
              <a:rPr sz="2000" spc="-34" dirty="0" smtClean="0">
                <a:latin typeface="Calibri"/>
                <a:cs typeface="Calibri"/>
              </a:rPr>
              <a:t>f</a:t>
            </a:r>
            <a:r>
              <a:rPr sz="2000" spc="0" dirty="0" smtClean="0">
                <a:latin typeface="Calibri"/>
                <a:cs typeface="Calibri"/>
              </a:rPr>
              <a:t>or</a:t>
            </a:r>
            <a:r>
              <a:rPr sz="2000" spc="-9" dirty="0" smtClean="0">
                <a:latin typeface="Calibri"/>
                <a:cs typeface="Calibri"/>
              </a:rPr>
              <a:t>m</a:t>
            </a:r>
            <a:r>
              <a:rPr sz="2000" spc="-25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tions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sur le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n</a:t>
            </a:r>
            <a:r>
              <a:rPr sz="2000" spc="-34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v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-29" dirty="0" smtClean="0">
                <a:latin typeface="Calibri"/>
                <a:cs typeface="Calibri"/>
              </a:rPr>
              <a:t>g</a:t>
            </a:r>
            <a:r>
              <a:rPr sz="2000" spc="-25" dirty="0" smtClean="0">
                <a:latin typeface="Calibri"/>
                <a:cs typeface="Calibri"/>
              </a:rPr>
              <a:t>at</a:t>
            </a:r>
            <a:r>
              <a:rPr sz="2000" spc="0" dirty="0" smtClean="0">
                <a:latin typeface="Calibri"/>
                <a:cs typeface="Calibri"/>
              </a:rPr>
              <a:t>eur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52" y="2011679"/>
            <a:ext cx="9037320" cy="2781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49">
              <a:lnSpc>
                <a:spcPct val="94401"/>
              </a:lnSpc>
              <a:spcBef>
                <a:spcPts val="450"/>
              </a:spcBef>
            </a:pPr>
            <a:r>
              <a:rPr sz="1800" b="1" spc="0" dirty="0" smtClean="0">
                <a:latin typeface="Courier New"/>
                <a:cs typeface="Courier New"/>
              </a:rPr>
              <a:t>&lt;d</a:t>
            </a:r>
            <a:r>
              <a:rPr sz="1800" b="1" spc="-14" dirty="0" smtClean="0">
                <a:latin typeface="Courier New"/>
                <a:cs typeface="Courier New"/>
              </a:rPr>
              <a:t>i</a:t>
            </a:r>
            <a:r>
              <a:rPr sz="1800" b="1" spc="0" dirty="0" smtClean="0">
                <a:latin typeface="Courier New"/>
                <a:cs typeface="Courier New"/>
              </a:rPr>
              <a:t>v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id</a:t>
            </a:r>
            <a:r>
              <a:rPr sz="1800" b="1" spc="-14" dirty="0" smtClean="0">
                <a:latin typeface="Courier New"/>
                <a:cs typeface="Courier New"/>
              </a:rPr>
              <a:t>=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-14" dirty="0" smtClean="0">
                <a:latin typeface="Courier New"/>
                <a:cs typeface="Courier New"/>
              </a:rPr>
              <a:t>ex</a:t>
            </a:r>
            <a:r>
              <a:rPr sz="1800" b="1" spc="0" dirty="0" smtClean="0">
                <a:latin typeface="Courier New"/>
                <a:cs typeface="Courier New"/>
              </a:rPr>
              <a:t>am</a:t>
            </a:r>
            <a:r>
              <a:rPr sz="1800" b="1" spc="-14" dirty="0" smtClean="0">
                <a:latin typeface="Courier New"/>
                <a:cs typeface="Courier New"/>
              </a:rPr>
              <a:t>p</a:t>
            </a:r>
            <a:r>
              <a:rPr sz="1800" b="1" spc="0" dirty="0" smtClean="0">
                <a:latin typeface="Courier New"/>
                <a:cs typeface="Courier New"/>
              </a:rPr>
              <a:t>l</a:t>
            </a:r>
            <a:r>
              <a:rPr sz="1800" b="1" spc="-9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"&gt;</a:t>
            </a:r>
            <a:r>
              <a:rPr sz="1800" b="1" spc="-14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latin typeface="Courier New"/>
                <a:cs typeface="Courier New"/>
              </a:rPr>
              <a:t>/</a:t>
            </a:r>
            <a:r>
              <a:rPr sz="1800" b="1" spc="-14" dirty="0" smtClean="0">
                <a:latin typeface="Courier New"/>
                <a:cs typeface="Courier New"/>
              </a:rPr>
              <a:t>di</a:t>
            </a:r>
            <a:r>
              <a:rPr sz="1800" b="1" spc="0" dirty="0" smtClean="0">
                <a:latin typeface="Courier New"/>
                <a:cs typeface="Courier New"/>
              </a:rPr>
              <a:t>v&gt;</a:t>
            </a:r>
            <a:endParaRPr sz="1800">
              <a:latin typeface="Courier New"/>
              <a:cs typeface="Courier New"/>
            </a:endParaRPr>
          </a:p>
          <a:p>
            <a:pPr marL="92049">
              <a:lnSpc>
                <a:spcPct val="94401"/>
              </a:lnSpc>
              <a:spcBef>
                <a:spcPts val="120"/>
              </a:spcBef>
            </a:pPr>
            <a:r>
              <a:rPr sz="1800" b="1" spc="0" dirty="0" smtClean="0">
                <a:latin typeface="Courier New"/>
                <a:cs typeface="Courier New"/>
              </a:rPr>
              <a:t>&lt;s</a:t>
            </a:r>
            <a:r>
              <a:rPr sz="1800" b="1" spc="-14" dirty="0" smtClean="0">
                <a:latin typeface="Courier New"/>
                <a:cs typeface="Courier New"/>
              </a:rPr>
              <a:t>c</a:t>
            </a:r>
            <a:r>
              <a:rPr sz="1800" b="1" spc="0" dirty="0" smtClean="0">
                <a:latin typeface="Courier New"/>
                <a:cs typeface="Courier New"/>
              </a:rPr>
              <a:t>r</a:t>
            </a:r>
            <a:r>
              <a:rPr sz="1800" b="1" spc="-14" dirty="0" smtClean="0">
                <a:latin typeface="Courier New"/>
                <a:cs typeface="Courier New"/>
              </a:rPr>
              <a:t>i</a:t>
            </a:r>
            <a:r>
              <a:rPr sz="1800" b="1" spc="0" dirty="0" smtClean="0">
                <a:latin typeface="Courier New"/>
                <a:cs typeface="Courier New"/>
              </a:rPr>
              <a:t>pt&gt;</a:t>
            </a:r>
            <a:endParaRPr sz="1800">
              <a:latin typeface="Courier New"/>
              <a:cs typeface="Courier New"/>
            </a:endParaRPr>
          </a:p>
          <a:p>
            <a:pPr marL="92049" marR="169896">
              <a:lnSpc>
                <a:spcPts val="2039"/>
              </a:lnSpc>
              <a:spcBef>
                <a:spcPts val="120"/>
              </a:spcBef>
            </a:pPr>
            <a:r>
              <a:rPr sz="1800" b="1" spc="0" dirty="0" smtClean="0">
                <a:latin typeface="Courier New"/>
                <a:cs typeface="Courier New"/>
              </a:rPr>
              <a:t>txt</a:t>
            </a:r>
            <a:r>
              <a:rPr sz="1800" b="1" spc="-14" dirty="0" smtClean="0">
                <a:latin typeface="Courier New"/>
                <a:cs typeface="Courier New"/>
              </a:rPr>
              <a:t> =</a:t>
            </a:r>
            <a:r>
              <a:rPr sz="1800" b="1" spc="0" dirty="0" smtClean="0">
                <a:latin typeface="Courier New"/>
                <a:cs typeface="Courier New"/>
              </a:rPr>
              <a:t>"&lt;</a:t>
            </a:r>
            <a:r>
              <a:rPr sz="1800" b="1" spc="-14" dirty="0" smtClean="0">
                <a:latin typeface="Courier New"/>
                <a:cs typeface="Courier New"/>
              </a:rPr>
              <a:t>p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r>
              <a:rPr sz="1800" b="1" spc="-14" dirty="0" smtClean="0">
                <a:latin typeface="Courier New"/>
                <a:cs typeface="Courier New"/>
              </a:rPr>
              <a:t>Br</a:t>
            </a:r>
            <a:r>
              <a:rPr sz="1800" b="1" spc="0" dirty="0" smtClean="0">
                <a:latin typeface="Courier New"/>
                <a:cs typeface="Courier New"/>
              </a:rPr>
              <a:t>ow</a:t>
            </a:r>
            <a:r>
              <a:rPr sz="1800" b="1" spc="-14" dirty="0" smtClean="0">
                <a:latin typeface="Courier New"/>
                <a:cs typeface="Courier New"/>
              </a:rPr>
              <a:t>s</a:t>
            </a:r>
            <a:r>
              <a:rPr sz="1800" b="1" spc="0" dirty="0" smtClean="0">
                <a:latin typeface="Courier New"/>
                <a:cs typeface="Courier New"/>
              </a:rPr>
              <a:t>er C</a:t>
            </a:r>
            <a:r>
              <a:rPr sz="1800" b="1" spc="-14" dirty="0" smtClean="0">
                <a:latin typeface="Courier New"/>
                <a:cs typeface="Courier New"/>
              </a:rPr>
              <a:t>o</a:t>
            </a:r>
            <a:r>
              <a:rPr sz="1800" b="1" spc="0" dirty="0" smtClean="0">
                <a:latin typeface="Courier New"/>
                <a:cs typeface="Courier New"/>
              </a:rPr>
              <a:t>d</a:t>
            </a:r>
            <a:r>
              <a:rPr sz="1800" b="1" spc="-14" dirty="0" smtClean="0">
                <a:latin typeface="Courier New"/>
                <a:cs typeface="Courier New"/>
              </a:rPr>
              <a:t>eN</a:t>
            </a:r>
            <a:r>
              <a:rPr sz="1800" b="1" spc="0" dirty="0" smtClean="0">
                <a:latin typeface="Courier New"/>
                <a:cs typeface="Courier New"/>
              </a:rPr>
              <a:t>am</a:t>
            </a:r>
            <a:r>
              <a:rPr sz="1800" b="1" spc="-9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: " +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na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vi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or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pp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Co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ame </a:t>
            </a:r>
            <a:r>
              <a:rPr sz="1800" b="1" spc="0" dirty="0" smtClean="0">
                <a:latin typeface="Courier New"/>
                <a:cs typeface="Courier New"/>
              </a:rPr>
              <a:t>+</a:t>
            </a:r>
            <a:r>
              <a:rPr sz="1800" b="1" spc="-25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"&lt;</a:t>
            </a:r>
            <a:r>
              <a:rPr sz="1800" b="1" spc="-14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latin typeface="Courier New"/>
                <a:cs typeface="Courier New"/>
              </a:rPr>
              <a:t>p</a:t>
            </a:r>
            <a:r>
              <a:rPr sz="1800" b="1" spc="-14" dirty="0" smtClean="0">
                <a:latin typeface="Courier New"/>
                <a:cs typeface="Courier New"/>
              </a:rPr>
              <a:t>&gt;</a:t>
            </a:r>
            <a:r>
              <a:rPr sz="1800" b="1" spc="0" dirty="0" smtClean="0">
                <a:latin typeface="Courier New"/>
                <a:cs typeface="Courier New"/>
              </a:rPr>
              <a:t>"; </a:t>
            </a:r>
            <a:endParaRPr sz="1800">
              <a:latin typeface="Courier New"/>
              <a:cs typeface="Courier New"/>
            </a:endParaRPr>
          </a:p>
          <a:p>
            <a:pPr marL="92049" marR="169896">
              <a:lnSpc>
                <a:spcPts val="2039"/>
              </a:lnSpc>
              <a:spcBef>
                <a:spcPts val="120"/>
              </a:spcBef>
            </a:pPr>
            <a:r>
              <a:rPr sz="1800" b="1" spc="0" dirty="0" smtClean="0">
                <a:latin typeface="Courier New"/>
                <a:cs typeface="Courier New"/>
              </a:rPr>
              <a:t>tx</a:t>
            </a:r>
            <a:r>
              <a:rPr sz="1800" b="1" spc="-14" dirty="0" smtClean="0"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+</a:t>
            </a:r>
            <a:r>
              <a:rPr sz="1800" b="1" spc="-14" dirty="0" smtClean="0">
                <a:latin typeface="Courier New"/>
                <a:cs typeface="Courier New"/>
              </a:rPr>
              <a:t>=</a:t>
            </a:r>
            <a:r>
              <a:rPr sz="1800" b="1" spc="0" dirty="0" smtClean="0">
                <a:latin typeface="Courier New"/>
                <a:cs typeface="Courier New"/>
              </a:rPr>
              <a:t>"&lt;</a:t>
            </a:r>
            <a:r>
              <a:rPr sz="1800" b="1" spc="-14" dirty="0" smtClean="0">
                <a:latin typeface="Courier New"/>
                <a:cs typeface="Courier New"/>
              </a:rPr>
              <a:t>p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r>
              <a:rPr sz="1800" b="1" spc="-14" dirty="0" smtClean="0">
                <a:latin typeface="Courier New"/>
                <a:cs typeface="Courier New"/>
              </a:rPr>
              <a:t>Br</a:t>
            </a:r>
            <a:r>
              <a:rPr sz="1800" b="1" spc="0" dirty="0" smtClean="0">
                <a:latin typeface="Courier New"/>
                <a:cs typeface="Courier New"/>
              </a:rPr>
              <a:t>ow</a:t>
            </a:r>
            <a:r>
              <a:rPr sz="1800" b="1" spc="-14" dirty="0" smtClean="0">
                <a:latin typeface="Courier New"/>
                <a:cs typeface="Courier New"/>
              </a:rPr>
              <a:t>s</a:t>
            </a:r>
            <a:r>
              <a:rPr sz="1800" b="1" spc="0" dirty="0" smtClean="0">
                <a:latin typeface="Courier New"/>
                <a:cs typeface="Courier New"/>
              </a:rPr>
              <a:t>er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N</a:t>
            </a:r>
            <a:r>
              <a:rPr sz="1800" b="1" spc="-14" dirty="0" smtClean="0">
                <a:latin typeface="Courier New"/>
                <a:cs typeface="Courier New"/>
              </a:rPr>
              <a:t>a</a:t>
            </a:r>
            <a:r>
              <a:rPr sz="1800" b="1" spc="0" dirty="0" smtClean="0">
                <a:latin typeface="Courier New"/>
                <a:cs typeface="Courier New"/>
              </a:rPr>
              <a:t>m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: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+ 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ga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to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pp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 </a:t>
            </a:r>
            <a:r>
              <a:rPr sz="1800" b="1" spc="0" dirty="0" smtClean="0">
                <a:latin typeface="Courier New"/>
                <a:cs typeface="Courier New"/>
              </a:rPr>
              <a:t>+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-14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latin typeface="Courier New"/>
                <a:cs typeface="Courier New"/>
              </a:rPr>
              <a:t>/p</a:t>
            </a:r>
            <a:r>
              <a:rPr sz="1800" b="1" spc="-14" dirty="0" smtClean="0">
                <a:latin typeface="Courier New"/>
                <a:cs typeface="Courier New"/>
              </a:rPr>
              <a:t>&gt;</a:t>
            </a:r>
            <a:r>
              <a:rPr sz="1800" b="1" spc="0" dirty="0" smtClean="0">
                <a:latin typeface="Courier New"/>
                <a:cs typeface="Courier New"/>
              </a:rPr>
              <a:t>"; </a:t>
            </a:r>
            <a:endParaRPr sz="1800">
              <a:latin typeface="Courier New"/>
              <a:cs typeface="Courier New"/>
            </a:endParaRPr>
          </a:p>
          <a:p>
            <a:pPr marL="92049" marR="169896">
              <a:lnSpc>
                <a:spcPts val="2039"/>
              </a:lnSpc>
              <a:spcBef>
                <a:spcPts val="120"/>
              </a:spcBef>
            </a:pPr>
            <a:r>
              <a:rPr sz="1800" b="1" spc="0" dirty="0" smtClean="0">
                <a:latin typeface="Courier New"/>
                <a:cs typeface="Courier New"/>
              </a:rPr>
              <a:t>tx</a:t>
            </a:r>
            <a:r>
              <a:rPr sz="1800" b="1" spc="-14" dirty="0" smtClean="0"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+</a:t>
            </a:r>
            <a:r>
              <a:rPr sz="1800" b="1" spc="-14" dirty="0" smtClean="0">
                <a:latin typeface="Courier New"/>
                <a:cs typeface="Courier New"/>
              </a:rPr>
              <a:t>=</a:t>
            </a:r>
            <a:r>
              <a:rPr sz="1800" b="1" spc="0" dirty="0" smtClean="0">
                <a:latin typeface="Courier New"/>
                <a:cs typeface="Courier New"/>
              </a:rPr>
              <a:t>"&lt;</a:t>
            </a:r>
            <a:r>
              <a:rPr sz="1800" b="1" spc="-14" dirty="0" smtClean="0">
                <a:latin typeface="Courier New"/>
                <a:cs typeface="Courier New"/>
              </a:rPr>
              <a:t>p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r>
              <a:rPr sz="1800" b="1" spc="-14" dirty="0" smtClean="0">
                <a:latin typeface="Courier New"/>
                <a:cs typeface="Courier New"/>
              </a:rPr>
              <a:t>Br</a:t>
            </a:r>
            <a:r>
              <a:rPr sz="1800" b="1" spc="0" dirty="0" smtClean="0">
                <a:latin typeface="Courier New"/>
                <a:cs typeface="Courier New"/>
              </a:rPr>
              <a:t>ow</a:t>
            </a:r>
            <a:r>
              <a:rPr sz="1800" b="1" spc="-14" dirty="0" smtClean="0">
                <a:latin typeface="Courier New"/>
                <a:cs typeface="Courier New"/>
              </a:rPr>
              <a:t>s</a:t>
            </a:r>
            <a:r>
              <a:rPr sz="1800" b="1" spc="0" dirty="0" smtClean="0">
                <a:latin typeface="Courier New"/>
                <a:cs typeface="Courier New"/>
              </a:rPr>
              <a:t>er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V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r</a:t>
            </a:r>
            <a:r>
              <a:rPr sz="1800" b="1" spc="-14" dirty="0" smtClean="0">
                <a:latin typeface="Courier New"/>
                <a:cs typeface="Courier New"/>
              </a:rPr>
              <a:t>si</a:t>
            </a:r>
            <a:r>
              <a:rPr sz="1800" b="1" spc="0" dirty="0" smtClean="0">
                <a:latin typeface="Courier New"/>
                <a:cs typeface="Courier New"/>
              </a:rPr>
              <a:t>on: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+ 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av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ig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r.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pV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er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 </a:t>
            </a:r>
            <a:r>
              <a:rPr sz="1800" b="1" spc="0" dirty="0" smtClean="0">
                <a:latin typeface="Courier New"/>
                <a:cs typeface="Courier New"/>
              </a:rPr>
              <a:t>+ </a:t>
            </a:r>
            <a:r>
              <a:rPr sz="1800" b="1" spc="-4" dirty="0" smtClean="0">
                <a:latin typeface="Courier New"/>
                <a:cs typeface="Courier New"/>
              </a:rPr>
              <a:t>"</a:t>
            </a:r>
            <a:r>
              <a:rPr sz="1800" b="1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latin typeface="Courier New"/>
                <a:cs typeface="Courier New"/>
              </a:rPr>
              <a:t>/p&gt;"; </a:t>
            </a:r>
            <a:endParaRPr sz="1800">
              <a:latin typeface="Courier New"/>
              <a:cs typeface="Courier New"/>
            </a:endParaRPr>
          </a:p>
          <a:p>
            <a:pPr marL="92049" marR="169896">
              <a:lnSpc>
                <a:spcPts val="2039"/>
              </a:lnSpc>
              <a:spcBef>
                <a:spcPts val="120"/>
              </a:spcBef>
            </a:pPr>
            <a:r>
              <a:rPr sz="1800" b="1" spc="0" dirty="0" smtClean="0">
                <a:latin typeface="Courier New"/>
                <a:cs typeface="Courier New"/>
              </a:rPr>
              <a:t>tx</a:t>
            </a:r>
            <a:r>
              <a:rPr sz="1800" b="1" spc="-14" dirty="0" smtClean="0"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+=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-14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latin typeface="Courier New"/>
                <a:cs typeface="Courier New"/>
              </a:rPr>
              <a:t>p</a:t>
            </a:r>
            <a:r>
              <a:rPr sz="1800" b="1" spc="-14" dirty="0" smtClean="0">
                <a:latin typeface="Courier New"/>
                <a:cs typeface="Courier New"/>
              </a:rPr>
              <a:t>&gt;C</a:t>
            </a:r>
            <a:r>
              <a:rPr sz="1800" b="1" spc="0" dirty="0" smtClean="0">
                <a:latin typeface="Courier New"/>
                <a:cs typeface="Courier New"/>
              </a:rPr>
              <a:t>oo</a:t>
            </a:r>
            <a:r>
              <a:rPr sz="1800" b="1" spc="-14" dirty="0" smtClean="0">
                <a:latin typeface="Courier New"/>
                <a:cs typeface="Courier New"/>
              </a:rPr>
              <a:t>k</a:t>
            </a:r>
            <a:r>
              <a:rPr sz="1800" b="1" spc="0" dirty="0" smtClean="0">
                <a:latin typeface="Courier New"/>
                <a:cs typeface="Courier New"/>
              </a:rPr>
              <a:t>i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s 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n</a:t>
            </a:r>
            <a:r>
              <a:rPr sz="1800" b="1" spc="-14" dirty="0" smtClean="0">
                <a:latin typeface="Courier New"/>
                <a:cs typeface="Courier New"/>
              </a:rPr>
              <a:t>ab</a:t>
            </a:r>
            <a:r>
              <a:rPr sz="1800" b="1" spc="0" dirty="0" smtClean="0">
                <a:latin typeface="Courier New"/>
                <a:cs typeface="Courier New"/>
              </a:rPr>
              <a:t>le</a:t>
            </a:r>
            <a:r>
              <a:rPr sz="1800" b="1" spc="-9" dirty="0" smtClean="0">
                <a:latin typeface="Courier New"/>
                <a:cs typeface="Courier New"/>
              </a:rPr>
              <a:t>d</a:t>
            </a:r>
            <a:r>
              <a:rPr sz="1800" b="1" spc="0" dirty="0" smtClean="0">
                <a:latin typeface="Courier New"/>
                <a:cs typeface="Courier New"/>
              </a:rPr>
              <a:t>: " +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na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vi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or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oo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ki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ab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ed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+ </a:t>
            </a:r>
            <a:r>
              <a:rPr sz="1800" b="1" spc="-14" dirty="0" smtClean="0">
                <a:latin typeface="Courier New"/>
                <a:cs typeface="Courier New"/>
              </a:rPr>
              <a:t>"</a:t>
            </a:r>
            <a:r>
              <a:rPr sz="1800" b="1" spc="0" dirty="0" smtClean="0">
                <a:latin typeface="Courier New"/>
                <a:cs typeface="Courier New"/>
              </a:rPr>
              <a:t>&lt;</a:t>
            </a:r>
            <a:r>
              <a:rPr sz="1800" b="1" spc="-14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latin typeface="Courier New"/>
                <a:cs typeface="Courier New"/>
              </a:rPr>
              <a:t>p&gt;</a:t>
            </a:r>
            <a:r>
              <a:rPr sz="1800" b="1" spc="-14" dirty="0" smtClean="0">
                <a:latin typeface="Courier New"/>
                <a:cs typeface="Courier New"/>
              </a:rPr>
              <a:t>"</a:t>
            </a:r>
            <a:r>
              <a:rPr sz="1800" b="1" spc="0" dirty="0" smtClean="0">
                <a:latin typeface="Courier New"/>
                <a:cs typeface="Courier New"/>
              </a:rPr>
              <a:t>; </a:t>
            </a:r>
            <a:endParaRPr sz="1800">
              <a:latin typeface="Courier New"/>
              <a:cs typeface="Courier New"/>
            </a:endParaRPr>
          </a:p>
          <a:p>
            <a:pPr marL="92049" marR="169896">
              <a:lnSpc>
                <a:spcPts val="2039"/>
              </a:lnSpc>
              <a:spcBef>
                <a:spcPts val="120"/>
              </a:spcBef>
            </a:pPr>
            <a:r>
              <a:rPr sz="1800" b="1" spc="0" dirty="0" smtClean="0">
                <a:latin typeface="Courier New"/>
                <a:cs typeface="Courier New"/>
              </a:rPr>
              <a:t>tx</a:t>
            </a:r>
            <a:r>
              <a:rPr sz="1800" b="1" spc="-14" dirty="0" smtClean="0"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+</a:t>
            </a:r>
            <a:r>
              <a:rPr sz="1800" b="1" spc="-14" dirty="0" smtClean="0">
                <a:latin typeface="Courier New"/>
                <a:cs typeface="Courier New"/>
              </a:rPr>
              <a:t>=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-4" dirty="0" smtClean="0">
                <a:latin typeface="Courier New"/>
                <a:cs typeface="Courier New"/>
              </a:rPr>
              <a:t>&lt;</a:t>
            </a:r>
            <a:r>
              <a:rPr sz="1800" b="1" spc="-14" dirty="0" smtClean="0">
                <a:latin typeface="Courier New"/>
                <a:cs typeface="Courier New"/>
              </a:rPr>
              <a:t>p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r>
              <a:rPr sz="1800" b="1" spc="-14" dirty="0" smtClean="0">
                <a:latin typeface="Courier New"/>
                <a:cs typeface="Courier New"/>
              </a:rPr>
              <a:t>Pl</a:t>
            </a:r>
            <a:r>
              <a:rPr sz="1800" b="1" spc="0" dirty="0" smtClean="0">
                <a:latin typeface="Courier New"/>
                <a:cs typeface="Courier New"/>
              </a:rPr>
              <a:t>at</a:t>
            </a:r>
            <a:r>
              <a:rPr sz="1800" b="1" spc="-14" dirty="0" smtClean="0">
                <a:latin typeface="Courier New"/>
                <a:cs typeface="Courier New"/>
              </a:rPr>
              <a:t>f</a:t>
            </a:r>
            <a:r>
              <a:rPr sz="1800" b="1" spc="0" dirty="0" smtClean="0">
                <a:latin typeface="Courier New"/>
                <a:cs typeface="Courier New"/>
              </a:rPr>
              <a:t>o</a:t>
            </a:r>
            <a:r>
              <a:rPr sz="1800" b="1" spc="-14" dirty="0" smtClean="0">
                <a:latin typeface="Courier New"/>
                <a:cs typeface="Courier New"/>
              </a:rPr>
              <a:t>r</a:t>
            </a:r>
            <a:r>
              <a:rPr sz="1800" b="1" spc="0" dirty="0" smtClean="0">
                <a:latin typeface="Courier New"/>
                <a:cs typeface="Courier New"/>
              </a:rPr>
              <a:t>m: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+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ga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r.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pl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orm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+</a:t>
            </a:r>
            <a:r>
              <a:rPr sz="1800" b="1" spc="-2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"&lt;</a:t>
            </a:r>
            <a:r>
              <a:rPr sz="1800" b="1" spc="-14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latin typeface="Courier New"/>
                <a:cs typeface="Courier New"/>
              </a:rPr>
              <a:t>p</a:t>
            </a:r>
            <a:r>
              <a:rPr sz="1800" b="1" spc="-14" dirty="0" smtClean="0">
                <a:latin typeface="Courier New"/>
                <a:cs typeface="Courier New"/>
              </a:rPr>
              <a:t>&gt;</a:t>
            </a:r>
            <a:r>
              <a:rPr sz="1800" b="1" spc="0" dirty="0" smtClean="0">
                <a:latin typeface="Courier New"/>
                <a:cs typeface="Courier New"/>
              </a:rPr>
              <a:t>";</a:t>
            </a:r>
            <a:endParaRPr sz="1800">
              <a:latin typeface="Courier New"/>
              <a:cs typeface="Courier New"/>
            </a:endParaRPr>
          </a:p>
          <a:p>
            <a:pPr marL="92049">
              <a:lnSpc>
                <a:spcPct val="94401"/>
              </a:lnSpc>
              <a:spcBef>
                <a:spcPts val="120"/>
              </a:spcBef>
            </a:pPr>
            <a:r>
              <a:rPr sz="1800" b="1" spc="0" dirty="0" smtClean="0">
                <a:latin typeface="Courier New"/>
                <a:cs typeface="Courier New"/>
              </a:rPr>
              <a:t>tx</a:t>
            </a:r>
            <a:r>
              <a:rPr sz="1800" b="1" spc="-14" dirty="0" smtClean="0"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+</a:t>
            </a:r>
            <a:r>
              <a:rPr sz="1800" b="1" spc="-14" dirty="0" smtClean="0">
                <a:latin typeface="Courier New"/>
                <a:cs typeface="Courier New"/>
              </a:rPr>
              <a:t>=</a:t>
            </a:r>
            <a:r>
              <a:rPr sz="1800" b="1" spc="0" dirty="0" smtClean="0">
                <a:latin typeface="Courier New"/>
                <a:cs typeface="Courier New"/>
              </a:rPr>
              <a:t>"&lt;</a:t>
            </a:r>
            <a:r>
              <a:rPr sz="1800" b="1" spc="-14" dirty="0" smtClean="0">
                <a:latin typeface="Courier New"/>
                <a:cs typeface="Courier New"/>
              </a:rPr>
              <a:t>p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r>
              <a:rPr sz="1800" b="1" spc="-14" dirty="0" smtClean="0">
                <a:latin typeface="Courier New"/>
                <a:cs typeface="Courier New"/>
              </a:rPr>
              <a:t>Us</a:t>
            </a:r>
            <a:r>
              <a:rPr sz="1800" b="1" spc="0" dirty="0" smtClean="0">
                <a:latin typeface="Courier New"/>
                <a:cs typeface="Courier New"/>
              </a:rPr>
              <a:t>e</a:t>
            </a:r>
            <a:r>
              <a:rPr sz="1800" b="1" spc="4" dirty="0" smtClean="0">
                <a:latin typeface="Courier New"/>
                <a:cs typeface="Courier New"/>
              </a:rPr>
              <a:t>r</a:t>
            </a:r>
            <a:r>
              <a:rPr sz="1800" b="1" spc="-9" dirty="0" smtClean="0">
                <a:latin typeface="Courier New"/>
                <a:cs typeface="Courier New"/>
              </a:rPr>
              <a:t>-</a:t>
            </a:r>
            <a:r>
              <a:rPr sz="1800" b="1" spc="0" dirty="0" smtClean="0">
                <a:latin typeface="Courier New"/>
                <a:cs typeface="Courier New"/>
              </a:rPr>
              <a:t>a</a:t>
            </a:r>
            <a:r>
              <a:rPr sz="1800" b="1" spc="-14" dirty="0" smtClean="0">
                <a:latin typeface="Courier New"/>
                <a:cs typeface="Courier New"/>
              </a:rPr>
              <a:t>g</a:t>
            </a:r>
            <a:r>
              <a:rPr sz="1800" b="1" spc="0" dirty="0" smtClean="0">
                <a:latin typeface="Courier New"/>
                <a:cs typeface="Courier New"/>
              </a:rPr>
              <a:t>ent</a:t>
            </a:r>
            <a:r>
              <a:rPr sz="1800" b="1" spc="-14" dirty="0" smtClean="0">
                <a:latin typeface="Courier New"/>
                <a:cs typeface="Courier New"/>
              </a:rPr>
              <a:t> he</a:t>
            </a:r>
            <a:r>
              <a:rPr sz="1800" b="1" spc="0" dirty="0" smtClean="0">
                <a:latin typeface="Courier New"/>
                <a:cs typeface="Courier New"/>
              </a:rPr>
              <a:t>ad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r: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+ 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av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to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us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er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nt </a:t>
            </a:r>
            <a:r>
              <a:rPr sz="1800" b="1" spc="0" dirty="0" smtClean="0">
                <a:latin typeface="Courier New"/>
                <a:cs typeface="Courier New"/>
              </a:rPr>
              <a:t>+</a:t>
            </a:r>
            <a:r>
              <a:rPr sz="1800" b="1" spc="-14" dirty="0" smtClean="0">
                <a:latin typeface="Courier New"/>
                <a:cs typeface="Courier New"/>
              </a:rPr>
              <a:t> "</a:t>
            </a:r>
            <a:r>
              <a:rPr sz="1800" b="1" spc="0" dirty="0" smtClean="0">
                <a:latin typeface="Courier New"/>
                <a:cs typeface="Courier New"/>
              </a:rPr>
              <a:t>&lt;/</a:t>
            </a:r>
            <a:r>
              <a:rPr sz="1800" b="1" spc="-14" dirty="0" smtClean="0">
                <a:latin typeface="Courier New"/>
                <a:cs typeface="Courier New"/>
              </a:rPr>
              <a:t>p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r>
              <a:rPr sz="1800" b="1" spc="-14" dirty="0" smtClean="0">
                <a:latin typeface="Courier New"/>
                <a:cs typeface="Courier New"/>
              </a:rPr>
              <a:t>"</a:t>
            </a:r>
            <a:r>
              <a:rPr sz="1800" b="1" spc="0" dirty="0" smtClean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2049">
              <a:lnSpc>
                <a:spcPct val="94401"/>
              </a:lnSpc>
              <a:spcBef>
                <a:spcPts val="120"/>
              </a:spcBef>
            </a:pPr>
            <a:r>
              <a:rPr sz="1800" b="1" spc="0" dirty="0" smtClean="0">
                <a:latin typeface="Courier New"/>
                <a:cs typeface="Courier New"/>
              </a:rPr>
              <a:t>tx</a:t>
            </a:r>
            <a:r>
              <a:rPr sz="1800" b="1" spc="-14" dirty="0" smtClean="0"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+</a:t>
            </a:r>
            <a:r>
              <a:rPr sz="1800" b="1" spc="-14" dirty="0" smtClean="0">
                <a:latin typeface="Courier New"/>
                <a:cs typeface="Courier New"/>
              </a:rPr>
              <a:t>=</a:t>
            </a:r>
            <a:r>
              <a:rPr sz="1800" b="1" spc="0" dirty="0" smtClean="0">
                <a:latin typeface="Courier New"/>
                <a:cs typeface="Courier New"/>
              </a:rPr>
              <a:t>"&lt;</a:t>
            </a:r>
            <a:r>
              <a:rPr sz="1800" b="1" spc="-14" dirty="0" smtClean="0">
                <a:latin typeface="Courier New"/>
                <a:cs typeface="Courier New"/>
              </a:rPr>
              <a:t>p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r>
              <a:rPr sz="1800" b="1" spc="-14" dirty="0" smtClean="0">
                <a:latin typeface="Courier New"/>
                <a:cs typeface="Courier New"/>
              </a:rPr>
              <a:t>Us</a:t>
            </a:r>
            <a:r>
              <a:rPr sz="1800" b="1" spc="0" dirty="0" smtClean="0">
                <a:latin typeface="Courier New"/>
                <a:cs typeface="Courier New"/>
              </a:rPr>
              <a:t>e</a:t>
            </a:r>
            <a:r>
              <a:rPr sz="1800" b="1" spc="4" dirty="0" smtClean="0">
                <a:latin typeface="Courier New"/>
                <a:cs typeface="Courier New"/>
              </a:rPr>
              <a:t>r</a:t>
            </a:r>
            <a:r>
              <a:rPr sz="1800" b="1" spc="-9" dirty="0" smtClean="0">
                <a:latin typeface="Courier New"/>
                <a:cs typeface="Courier New"/>
              </a:rPr>
              <a:t>-</a:t>
            </a:r>
            <a:r>
              <a:rPr sz="1800" b="1" spc="0" dirty="0" smtClean="0">
                <a:latin typeface="Courier New"/>
                <a:cs typeface="Courier New"/>
              </a:rPr>
              <a:t>a</a:t>
            </a:r>
            <a:r>
              <a:rPr sz="1800" b="1" spc="-14" dirty="0" smtClean="0">
                <a:latin typeface="Courier New"/>
                <a:cs typeface="Courier New"/>
              </a:rPr>
              <a:t>g</a:t>
            </a:r>
            <a:r>
              <a:rPr sz="1800" b="1" spc="0" dirty="0" smtClean="0">
                <a:latin typeface="Courier New"/>
                <a:cs typeface="Courier New"/>
              </a:rPr>
              <a:t>ent</a:t>
            </a:r>
            <a:r>
              <a:rPr sz="1800" b="1" spc="-9" dirty="0" smtClean="0">
                <a:latin typeface="Courier New"/>
                <a:cs typeface="Courier New"/>
              </a:rPr>
              <a:t> </a:t>
            </a:r>
            <a:r>
              <a:rPr sz="1800" b="1" spc="-14" dirty="0" smtClean="0">
                <a:latin typeface="Courier New"/>
                <a:cs typeface="Courier New"/>
              </a:rPr>
              <a:t>la</a:t>
            </a:r>
            <a:r>
              <a:rPr sz="1800" b="1" spc="0" dirty="0" smtClean="0">
                <a:latin typeface="Courier New"/>
                <a:cs typeface="Courier New"/>
              </a:rPr>
              <a:t>ng</a:t>
            </a:r>
            <a:r>
              <a:rPr sz="1800" b="1" spc="-14" dirty="0" smtClean="0">
                <a:latin typeface="Courier New"/>
                <a:cs typeface="Courier New"/>
              </a:rPr>
              <a:t>u</a:t>
            </a:r>
            <a:r>
              <a:rPr sz="1800" b="1" spc="0" dirty="0" smtClean="0">
                <a:latin typeface="Courier New"/>
                <a:cs typeface="Courier New"/>
              </a:rPr>
              <a:t>a</a:t>
            </a:r>
            <a:r>
              <a:rPr sz="1800" b="1" spc="-14" dirty="0" smtClean="0">
                <a:latin typeface="Courier New"/>
                <a:cs typeface="Courier New"/>
              </a:rPr>
              <a:t>g</a:t>
            </a:r>
            <a:r>
              <a:rPr sz="1800" b="1" spc="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:</a:t>
            </a:r>
            <a:r>
              <a:rPr sz="1800" b="1" spc="-9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-9" dirty="0" smtClean="0">
                <a:latin typeface="Courier New"/>
                <a:cs typeface="Courier New"/>
              </a:rPr>
              <a:t>+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av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to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sy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st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an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ag</a:t>
            </a:r>
            <a:r>
              <a:rPr sz="18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+</a:t>
            </a:r>
            <a:r>
              <a:rPr sz="1800" b="1" spc="-14" dirty="0" smtClean="0">
                <a:latin typeface="Courier New"/>
                <a:cs typeface="Courier New"/>
              </a:rPr>
              <a:t>"</a:t>
            </a:r>
            <a:r>
              <a:rPr sz="1800" b="1" spc="0" dirty="0" smtClean="0">
                <a:latin typeface="Courier New"/>
                <a:cs typeface="Courier New"/>
              </a:rPr>
              <a:t>&lt;</a:t>
            </a:r>
            <a:r>
              <a:rPr sz="1800" b="1" spc="-9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latin typeface="Courier New"/>
                <a:cs typeface="Courier New"/>
              </a:rPr>
              <a:t>p&gt;</a:t>
            </a:r>
            <a:r>
              <a:rPr sz="1800" b="1" spc="-14" dirty="0" smtClean="0">
                <a:latin typeface="Courier New"/>
                <a:cs typeface="Courier New"/>
              </a:rPr>
              <a:t>"</a:t>
            </a:r>
            <a:r>
              <a:rPr sz="1800" b="1" spc="0" dirty="0" smtClean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2049">
              <a:lnSpc>
                <a:spcPts val="2005"/>
              </a:lnSpc>
              <a:spcBef>
                <a:spcPts val="220"/>
              </a:spcBef>
            </a:pPr>
            <a:r>
              <a:rPr sz="2700" b="1" spc="0" baseline="3269" dirty="0" smtClean="0">
                <a:latin typeface="Courier New"/>
                <a:cs typeface="Courier New"/>
              </a:rPr>
              <a:t>do</a:t>
            </a:r>
            <a:r>
              <a:rPr sz="2700" b="1" spc="-14" baseline="3269" dirty="0" smtClean="0">
                <a:latin typeface="Courier New"/>
                <a:cs typeface="Courier New"/>
              </a:rPr>
              <a:t>c</a:t>
            </a:r>
            <a:r>
              <a:rPr sz="2700" b="1" spc="0" baseline="3269" dirty="0" smtClean="0">
                <a:latin typeface="Courier New"/>
                <a:cs typeface="Courier New"/>
              </a:rPr>
              <a:t>u</a:t>
            </a:r>
            <a:r>
              <a:rPr sz="2700" b="1" spc="-14" baseline="3269" dirty="0" smtClean="0">
                <a:latin typeface="Courier New"/>
                <a:cs typeface="Courier New"/>
              </a:rPr>
              <a:t>m</a:t>
            </a:r>
            <a:r>
              <a:rPr sz="2700" b="1" spc="0" baseline="3269" dirty="0" smtClean="0">
                <a:latin typeface="Courier New"/>
                <a:cs typeface="Courier New"/>
              </a:rPr>
              <a:t>en</a:t>
            </a:r>
            <a:r>
              <a:rPr sz="2700" b="1" spc="-14" baseline="3269" dirty="0" smtClean="0">
                <a:latin typeface="Courier New"/>
                <a:cs typeface="Courier New"/>
              </a:rPr>
              <a:t>t</a:t>
            </a:r>
            <a:r>
              <a:rPr sz="2700" b="1" spc="0" baseline="3269" dirty="0" smtClean="0">
                <a:latin typeface="Courier New"/>
                <a:cs typeface="Courier New"/>
              </a:rPr>
              <a:t>.</a:t>
            </a:r>
            <a:r>
              <a:rPr sz="2700" b="1" spc="-14" baseline="3269" dirty="0" smtClean="0">
                <a:latin typeface="Courier New"/>
                <a:cs typeface="Courier New"/>
              </a:rPr>
              <a:t>ge</a:t>
            </a:r>
            <a:r>
              <a:rPr sz="2700" b="1" spc="0" baseline="3269" dirty="0" smtClean="0">
                <a:latin typeface="Courier New"/>
                <a:cs typeface="Courier New"/>
              </a:rPr>
              <a:t>tE</a:t>
            </a:r>
            <a:r>
              <a:rPr sz="2700" b="1" spc="-14" baseline="3269" dirty="0" smtClean="0">
                <a:latin typeface="Courier New"/>
                <a:cs typeface="Courier New"/>
              </a:rPr>
              <a:t>l</a:t>
            </a:r>
            <a:r>
              <a:rPr sz="2700" b="1" spc="0" baseline="3269" dirty="0" smtClean="0">
                <a:latin typeface="Courier New"/>
                <a:cs typeface="Courier New"/>
              </a:rPr>
              <a:t>e</a:t>
            </a:r>
            <a:r>
              <a:rPr sz="2700" b="1" spc="-14" baseline="3269" dirty="0" smtClean="0">
                <a:latin typeface="Courier New"/>
                <a:cs typeface="Courier New"/>
              </a:rPr>
              <a:t>m</a:t>
            </a:r>
            <a:r>
              <a:rPr sz="2700" b="1" spc="0" baseline="3269" dirty="0" smtClean="0">
                <a:latin typeface="Courier New"/>
                <a:cs typeface="Courier New"/>
              </a:rPr>
              <a:t>en</a:t>
            </a:r>
            <a:r>
              <a:rPr sz="2700" b="1" spc="-14" baseline="3269" dirty="0" smtClean="0">
                <a:latin typeface="Courier New"/>
                <a:cs typeface="Courier New"/>
              </a:rPr>
              <a:t>t</a:t>
            </a:r>
            <a:r>
              <a:rPr sz="2700" b="1" spc="0" baseline="3269" dirty="0" smtClean="0">
                <a:latin typeface="Courier New"/>
                <a:cs typeface="Courier New"/>
              </a:rPr>
              <a:t>B</a:t>
            </a:r>
            <a:r>
              <a:rPr sz="2700" b="1" spc="-14" baseline="3269" dirty="0" smtClean="0">
                <a:latin typeface="Courier New"/>
                <a:cs typeface="Courier New"/>
              </a:rPr>
              <a:t>yI</a:t>
            </a:r>
            <a:r>
              <a:rPr sz="2700" b="1" spc="9" baseline="3269" dirty="0" smtClean="0">
                <a:latin typeface="Courier New"/>
                <a:cs typeface="Courier New"/>
              </a:rPr>
              <a:t>d</a:t>
            </a:r>
            <a:r>
              <a:rPr sz="2700" b="1" spc="0" baseline="3269" dirty="0" smtClean="0">
                <a:latin typeface="Courier New"/>
                <a:cs typeface="Courier New"/>
              </a:rPr>
              <a:t>(</a:t>
            </a:r>
            <a:r>
              <a:rPr sz="2700" b="1" spc="-9" baseline="3269" dirty="0" smtClean="0">
                <a:latin typeface="Courier New"/>
                <a:cs typeface="Courier New"/>
              </a:rPr>
              <a:t>"</a:t>
            </a:r>
            <a:r>
              <a:rPr sz="2700" b="1" spc="0" baseline="3269" dirty="0" smtClean="0">
                <a:latin typeface="Courier New"/>
                <a:cs typeface="Courier New"/>
              </a:rPr>
              <a:t>e</a:t>
            </a:r>
            <a:r>
              <a:rPr sz="2700" b="1" spc="-9" baseline="3269" dirty="0" smtClean="0">
                <a:latin typeface="Courier New"/>
                <a:cs typeface="Courier New"/>
              </a:rPr>
              <a:t>x</a:t>
            </a:r>
            <a:r>
              <a:rPr sz="2700" b="1" spc="0" baseline="3269" dirty="0" smtClean="0">
                <a:latin typeface="Courier New"/>
                <a:cs typeface="Courier New"/>
              </a:rPr>
              <a:t>ampl</a:t>
            </a:r>
            <a:r>
              <a:rPr sz="2700" b="1" spc="-25" baseline="3269" dirty="0" smtClean="0">
                <a:latin typeface="Courier New"/>
                <a:cs typeface="Courier New"/>
              </a:rPr>
              <a:t>e</a:t>
            </a:r>
            <a:r>
              <a:rPr sz="2700" b="1" spc="-14" baseline="3269" dirty="0" smtClean="0">
                <a:latin typeface="Courier New"/>
                <a:cs typeface="Courier New"/>
              </a:rPr>
              <a:t>"</a:t>
            </a:r>
            <a:r>
              <a:rPr sz="2700" b="1" spc="0" baseline="3269" dirty="0" smtClean="0">
                <a:latin typeface="Courier New"/>
                <a:cs typeface="Courier New"/>
              </a:rPr>
              <a:t>).</a:t>
            </a:r>
            <a:r>
              <a:rPr sz="2700" b="1" spc="-14" baseline="3269" dirty="0" smtClean="0">
                <a:latin typeface="Courier New"/>
                <a:cs typeface="Courier New"/>
              </a:rPr>
              <a:t>i</a:t>
            </a:r>
            <a:r>
              <a:rPr sz="2700" b="1" spc="0" baseline="3269" dirty="0" smtClean="0">
                <a:latin typeface="Courier New"/>
                <a:cs typeface="Courier New"/>
              </a:rPr>
              <a:t>n</a:t>
            </a:r>
            <a:r>
              <a:rPr sz="2700" b="1" spc="-14" baseline="3269" dirty="0" smtClean="0">
                <a:latin typeface="Courier New"/>
                <a:cs typeface="Courier New"/>
              </a:rPr>
              <a:t>n</a:t>
            </a:r>
            <a:r>
              <a:rPr sz="2700" b="1" spc="0" baseline="3269" dirty="0" smtClean="0">
                <a:latin typeface="Courier New"/>
                <a:cs typeface="Courier New"/>
              </a:rPr>
              <a:t>er</a:t>
            </a:r>
            <a:r>
              <a:rPr sz="2700" b="1" spc="-14" baseline="3269" dirty="0" smtClean="0">
                <a:latin typeface="Courier New"/>
                <a:cs typeface="Courier New"/>
              </a:rPr>
              <a:t>H</a:t>
            </a:r>
            <a:r>
              <a:rPr sz="2700" b="1" spc="0" baseline="3269" dirty="0" smtClean="0">
                <a:latin typeface="Courier New"/>
                <a:cs typeface="Courier New"/>
              </a:rPr>
              <a:t>T</a:t>
            </a:r>
            <a:r>
              <a:rPr sz="2700" b="1" spc="-14" baseline="3269" dirty="0" smtClean="0">
                <a:latin typeface="Courier New"/>
                <a:cs typeface="Courier New"/>
              </a:rPr>
              <a:t>M</a:t>
            </a:r>
            <a:r>
              <a:rPr sz="2700" b="1" spc="-9" baseline="3269" dirty="0" smtClean="0">
                <a:latin typeface="Courier New"/>
                <a:cs typeface="Courier New"/>
              </a:rPr>
              <a:t>L</a:t>
            </a:r>
            <a:r>
              <a:rPr sz="2700" b="1" spc="0" baseline="3269" dirty="0" smtClean="0">
                <a:latin typeface="Courier New"/>
                <a:cs typeface="Courier New"/>
              </a:rPr>
              <a:t>=t</a:t>
            </a:r>
            <a:r>
              <a:rPr sz="2700" b="1" spc="-14" baseline="3269" dirty="0" smtClean="0">
                <a:latin typeface="Courier New"/>
                <a:cs typeface="Courier New"/>
              </a:rPr>
              <a:t>x</a:t>
            </a:r>
            <a:r>
              <a:rPr sz="2700" b="1" spc="0" baseline="3269" dirty="0" smtClean="0">
                <a:latin typeface="Courier New"/>
                <a:cs typeface="Courier New"/>
              </a:rPr>
              <a:t>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72372" y="2011679"/>
            <a:ext cx="71627" cy="2781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5052" y="4792980"/>
            <a:ext cx="2587752" cy="358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49">
              <a:lnSpc>
                <a:spcPct val="94401"/>
              </a:lnSpc>
              <a:spcBef>
                <a:spcPts val="155"/>
              </a:spcBef>
            </a:pPr>
            <a:r>
              <a:rPr sz="1800" b="1" spc="0" dirty="0" smtClean="0">
                <a:latin typeface="Courier New"/>
                <a:cs typeface="Courier New"/>
              </a:rPr>
              <a:t>&lt;/</a:t>
            </a:r>
            <a:r>
              <a:rPr sz="1800" b="1" spc="-14" dirty="0" smtClean="0">
                <a:latin typeface="Courier New"/>
                <a:cs typeface="Courier New"/>
              </a:rPr>
              <a:t>s</a:t>
            </a:r>
            <a:r>
              <a:rPr sz="1800" b="1" spc="0" dirty="0" smtClean="0">
                <a:latin typeface="Courier New"/>
                <a:cs typeface="Courier New"/>
              </a:rPr>
              <a:t>c</a:t>
            </a:r>
            <a:r>
              <a:rPr sz="1800" b="1" spc="-14" dirty="0" smtClean="0">
                <a:latin typeface="Courier New"/>
                <a:cs typeface="Courier New"/>
              </a:rPr>
              <a:t>r</a:t>
            </a:r>
            <a:r>
              <a:rPr sz="1800" b="1" spc="0" dirty="0" smtClean="0">
                <a:latin typeface="Courier New"/>
                <a:cs typeface="Courier New"/>
              </a:rPr>
              <a:t>ip</a:t>
            </a:r>
            <a:r>
              <a:rPr sz="1800" b="1" spc="-9" dirty="0" smtClean="0"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2804" y="4792980"/>
            <a:ext cx="6449568" cy="358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9072372" y="4792980"/>
            <a:ext cx="71627" cy="358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5052" y="5151120"/>
            <a:ext cx="2587752" cy="1706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622804" y="5151120"/>
            <a:ext cx="6521196" cy="1706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912" y="6284974"/>
            <a:ext cx="888491" cy="4983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43940" y="2060447"/>
            <a:ext cx="3493008" cy="370332"/>
          </a:xfrm>
          <a:custGeom>
            <a:avLst/>
            <a:gdLst/>
            <a:ahLst/>
            <a:cxnLst/>
            <a:rect l="l" t="t" r="r" b="b"/>
            <a:pathLst>
              <a:path w="3493008" h="370332">
                <a:moveTo>
                  <a:pt x="0" y="370332"/>
                </a:moveTo>
                <a:lnTo>
                  <a:pt x="3493008" y="370332"/>
                </a:lnTo>
                <a:lnTo>
                  <a:pt x="3493008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3940" y="2060447"/>
            <a:ext cx="3493008" cy="370332"/>
          </a:xfrm>
          <a:custGeom>
            <a:avLst/>
            <a:gdLst/>
            <a:ahLst/>
            <a:cxnLst/>
            <a:rect l="l" t="t" r="r" b="b"/>
            <a:pathLst>
              <a:path w="3493008" h="370332">
                <a:moveTo>
                  <a:pt x="0" y="370332"/>
                </a:moveTo>
                <a:lnTo>
                  <a:pt x="3493008" y="370332"/>
                </a:lnTo>
                <a:lnTo>
                  <a:pt x="3493008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28744" y="1629155"/>
            <a:ext cx="2895600" cy="1799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7844" y="3546348"/>
            <a:ext cx="4614672" cy="1754124"/>
          </a:xfrm>
          <a:custGeom>
            <a:avLst/>
            <a:gdLst/>
            <a:ahLst/>
            <a:cxnLst/>
            <a:rect l="l" t="t" r="r" b="b"/>
            <a:pathLst>
              <a:path w="4614672" h="1754124">
                <a:moveTo>
                  <a:pt x="0" y="1754124"/>
                </a:moveTo>
                <a:lnTo>
                  <a:pt x="4614672" y="1754124"/>
                </a:lnTo>
                <a:lnTo>
                  <a:pt x="4614672" y="0"/>
                </a:lnTo>
                <a:lnTo>
                  <a:pt x="0" y="0"/>
                </a:lnTo>
                <a:lnTo>
                  <a:pt x="0" y="175412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7844" y="3546348"/>
            <a:ext cx="4614672" cy="1754124"/>
          </a:xfrm>
          <a:custGeom>
            <a:avLst/>
            <a:gdLst/>
            <a:ahLst/>
            <a:cxnLst/>
            <a:rect l="l" t="t" r="r" b="b"/>
            <a:pathLst>
              <a:path w="4614672" h="1754124">
                <a:moveTo>
                  <a:pt x="0" y="1754124"/>
                </a:moveTo>
                <a:lnTo>
                  <a:pt x="4614672" y="1754124"/>
                </a:lnTo>
                <a:lnTo>
                  <a:pt x="4614672" y="0"/>
                </a:lnTo>
                <a:lnTo>
                  <a:pt x="0" y="0"/>
                </a:lnTo>
                <a:lnTo>
                  <a:pt x="0" y="17541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70576" y="4259580"/>
            <a:ext cx="2877312" cy="17617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32582" y="358797"/>
            <a:ext cx="136042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L'objet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3580" y="358797"/>
            <a:ext cx="156707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window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914" y="1232662"/>
            <a:ext cx="4701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3782" y="1232662"/>
            <a:ext cx="10822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po</a:t>
            </a:r>
            <a:r>
              <a:rPr sz="3600" spc="-4" baseline="3413" dirty="0" smtClean="0">
                <a:latin typeface="Calibri"/>
                <a:cs typeface="Calibri"/>
              </a:rPr>
              <a:t>p-</a:t>
            </a:r>
            <a:r>
              <a:rPr sz="3600" spc="0" baseline="3413" dirty="0" smtClean="0">
                <a:latin typeface="Calibri"/>
                <a:cs typeface="Calibri"/>
              </a:rPr>
              <a:t>u</a:t>
            </a:r>
            <a:r>
              <a:rPr sz="3600" spc="-14" baseline="3413" dirty="0" smtClean="0">
                <a:latin typeface="Calibri"/>
                <a:cs typeface="Calibri"/>
              </a:rPr>
              <a:t>p</a:t>
            </a:r>
            <a:r>
              <a:rPr sz="3600" spc="0" baseline="3413" dirty="0" smtClean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844" y="3546348"/>
            <a:ext cx="4614672" cy="17541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135">
              <a:lnSpc>
                <a:spcPct val="94401"/>
              </a:lnSpc>
              <a:spcBef>
                <a:spcPts val="455"/>
              </a:spcBef>
            </a:pPr>
            <a:r>
              <a:rPr sz="1800" b="1" spc="0" dirty="0" smtClean="0">
                <a:latin typeface="Courier New"/>
                <a:cs typeface="Courier New"/>
              </a:rPr>
              <a:t>var</a:t>
            </a:r>
            <a:r>
              <a:rPr sz="1800" b="1" spc="-9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r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=</a:t>
            </a:r>
            <a:r>
              <a:rPr sz="1800" b="1" spc="-9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c</a:t>
            </a:r>
            <a:r>
              <a:rPr sz="1800" b="1" spc="-14" dirty="0" smtClean="0">
                <a:latin typeface="Courier New"/>
                <a:cs typeface="Courier New"/>
              </a:rPr>
              <a:t>on</a:t>
            </a:r>
            <a:r>
              <a:rPr sz="1800" b="1" spc="0" dirty="0" smtClean="0">
                <a:latin typeface="Courier New"/>
                <a:cs typeface="Courier New"/>
              </a:rPr>
              <a:t>fi</a:t>
            </a:r>
            <a:r>
              <a:rPr sz="1800" b="1" spc="-14" dirty="0" smtClean="0">
                <a:latin typeface="Courier New"/>
                <a:cs typeface="Courier New"/>
              </a:rPr>
              <a:t>r</a:t>
            </a:r>
            <a:r>
              <a:rPr sz="1800" b="1" spc="4" dirty="0" smtClean="0">
                <a:latin typeface="Courier New"/>
                <a:cs typeface="Courier New"/>
              </a:rPr>
              <a:t>m</a:t>
            </a:r>
            <a:r>
              <a:rPr sz="1800" b="1" spc="-14" dirty="0" smtClean="0">
                <a:latin typeface="Courier New"/>
                <a:cs typeface="Courier New"/>
              </a:rPr>
              <a:t>(</a:t>
            </a:r>
            <a:r>
              <a:rPr sz="1800" b="1" spc="0" dirty="0" smtClean="0">
                <a:latin typeface="Courier New"/>
                <a:cs typeface="Courier New"/>
              </a:rPr>
              <a:t>"C</a:t>
            </a:r>
            <a:r>
              <a:rPr sz="1800" b="1" spc="-14" dirty="0" smtClean="0">
                <a:latin typeface="Courier New"/>
                <a:cs typeface="Courier New"/>
              </a:rPr>
              <a:t>h</a:t>
            </a:r>
            <a:r>
              <a:rPr sz="1800" b="1" spc="0" dirty="0" smtClean="0">
                <a:latin typeface="Courier New"/>
                <a:cs typeface="Courier New"/>
              </a:rPr>
              <a:t>o</a:t>
            </a:r>
            <a:r>
              <a:rPr sz="1800" b="1" spc="-14" dirty="0" smtClean="0">
                <a:latin typeface="Courier New"/>
                <a:cs typeface="Courier New"/>
              </a:rPr>
              <a:t>is</a:t>
            </a:r>
            <a:r>
              <a:rPr sz="1800" b="1" spc="0" dirty="0" smtClean="0">
                <a:latin typeface="Courier New"/>
                <a:cs typeface="Courier New"/>
              </a:rPr>
              <a:t>is</a:t>
            </a:r>
            <a:r>
              <a:rPr sz="1800" b="1" spc="-14" dirty="0" smtClean="0">
                <a:latin typeface="Courier New"/>
                <a:cs typeface="Courier New"/>
              </a:rPr>
              <a:t>s</a:t>
            </a:r>
            <a:r>
              <a:rPr sz="1800" b="1" spc="0" dirty="0" smtClean="0">
                <a:latin typeface="Courier New"/>
                <a:cs typeface="Courier New"/>
              </a:rPr>
              <a:t>e</a:t>
            </a:r>
            <a:r>
              <a:rPr sz="1800" b="1" spc="-14" dirty="0" smtClean="0">
                <a:latin typeface="Courier New"/>
                <a:cs typeface="Courier New"/>
              </a:rPr>
              <a:t>z</a:t>
            </a:r>
            <a:r>
              <a:rPr sz="1800" b="1" spc="0" dirty="0" smtClean="0">
                <a:latin typeface="Courier New"/>
                <a:cs typeface="Courier New"/>
              </a:rPr>
              <a:t>");</a:t>
            </a:r>
            <a:endParaRPr sz="1800">
              <a:latin typeface="Courier New"/>
              <a:cs typeface="Courier New"/>
            </a:endParaRPr>
          </a:p>
          <a:p>
            <a:pPr marL="91135">
              <a:lnSpc>
                <a:spcPct val="94401"/>
              </a:lnSpc>
              <a:spcBef>
                <a:spcPts val="120"/>
              </a:spcBef>
            </a:pPr>
            <a:r>
              <a:rPr sz="1800" b="1" spc="0" dirty="0" smtClean="0">
                <a:latin typeface="Courier New"/>
                <a:cs typeface="Courier New"/>
              </a:rPr>
              <a:t>if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(r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==</a:t>
            </a:r>
            <a:r>
              <a:rPr sz="1800" b="1" spc="-9" dirty="0" smtClean="0">
                <a:latin typeface="Courier New"/>
                <a:cs typeface="Courier New"/>
              </a:rPr>
              <a:t> </a:t>
            </a:r>
            <a:r>
              <a:rPr sz="1800" b="1" spc="-14" dirty="0" smtClean="0">
                <a:latin typeface="Courier New"/>
                <a:cs typeface="Courier New"/>
              </a:rPr>
              <a:t>tr</a:t>
            </a:r>
            <a:r>
              <a:rPr sz="1800" b="1" spc="0" dirty="0" smtClean="0">
                <a:latin typeface="Courier New"/>
                <a:cs typeface="Courier New"/>
              </a:rPr>
              <a:t>u</a:t>
            </a:r>
            <a:r>
              <a:rPr sz="1800" b="1" spc="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)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5506">
              <a:lnSpc>
                <a:spcPct val="94401"/>
              </a:lnSpc>
              <a:spcBef>
                <a:spcPts val="120"/>
              </a:spcBef>
            </a:pPr>
            <a:r>
              <a:rPr sz="1800" b="1" spc="0" dirty="0" smtClean="0">
                <a:latin typeface="Courier New"/>
                <a:cs typeface="Courier New"/>
              </a:rPr>
              <a:t>x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=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-14" dirty="0" smtClean="0">
                <a:latin typeface="Courier New"/>
                <a:cs typeface="Courier New"/>
              </a:rPr>
              <a:t>O</a:t>
            </a:r>
            <a:r>
              <a:rPr sz="1800" b="1" spc="0" dirty="0" smtClean="0">
                <a:latin typeface="Courier New"/>
                <a:cs typeface="Courier New"/>
              </a:rPr>
              <a:t>K</a:t>
            </a:r>
            <a:r>
              <a:rPr sz="1800" b="1" spc="-14" dirty="0" smtClean="0">
                <a:latin typeface="Courier New"/>
                <a:cs typeface="Courier New"/>
              </a:rPr>
              <a:t> !</a:t>
            </a:r>
            <a:r>
              <a:rPr sz="1800" b="1" spc="0" dirty="0" smtClean="0">
                <a:latin typeface="Courier New"/>
                <a:cs typeface="Courier New"/>
              </a:rPr>
              <a:t>";</a:t>
            </a:r>
            <a:endParaRPr sz="1800">
              <a:latin typeface="Courier New"/>
              <a:cs typeface="Courier New"/>
            </a:endParaRPr>
          </a:p>
          <a:p>
            <a:pPr marL="91135">
              <a:lnSpc>
                <a:spcPct val="94401"/>
              </a:lnSpc>
              <a:spcBef>
                <a:spcPts val="120"/>
              </a:spcBef>
            </a:pPr>
            <a:r>
              <a:rPr sz="1800" b="1" spc="0" dirty="0" smtClean="0">
                <a:latin typeface="Courier New"/>
                <a:cs typeface="Courier New"/>
              </a:rPr>
              <a:t>} 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l</a:t>
            </a:r>
            <a:r>
              <a:rPr sz="1800" b="1" spc="-14" dirty="0" smtClean="0">
                <a:latin typeface="Courier New"/>
                <a:cs typeface="Courier New"/>
              </a:rPr>
              <a:t>s</a:t>
            </a:r>
            <a:r>
              <a:rPr sz="1800" b="1" spc="0" dirty="0" smtClean="0">
                <a:latin typeface="Courier New"/>
                <a:cs typeface="Courier New"/>
              </a:rPr>
              <a:t>e {</a:t>
            </a:r>
            <a:endParaRPr sz="1800">
              <a:latin typeface="Courier New"/>
              <a:cs typeface="Courier New"/>
            </a:endParaRPr>
          </a:p>
          <a:p>
            <a:pPr marL="365506">
              <a:lnSpc>
                <a:spcPct val="94401"/>
              </a:lnSpc>
              <a:spcBef>
                <a:spcPts val="120"/>
              </a:spcBef>
            </a:pPr>
            <a:r>
              <a:rPr sz="1800" b="1" spc="0" dirty="0" smtClean="0">
                <a:latin typeface="Courier New"/>
                <a:cs typeface="Courier New"/>
              </a:rPr>
              <a:t>x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=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-14" dirty="0" smtClean="0">
                <a:latin typeface="Courier New"/>
                <a:cs typeface="Courier New"/>
              </a:rPr>
              <a:t>A</a:t>
            </a:r>
            <a:r>
              <a:rPr sz="1800" b="1" spc="0" dirty="0" smtClean="0">
                <a:latin typeface="Courier New"/>
                <a:cs typeface="Courier New"/>
              </a:rPr>
              <a:t>n</a:t>
            </a:r>
            <a:r>
              <a:rPr sz="1800" b="1" spc="-14" dirty="0" smtClean="0">
                <a:latin typeface="Courier New"/>
                <a:cs typeface="Courier New"/>
              </a:rPr>
              <a:t>nu</a:t>
            </a:r>
            <a:r>
              <a:rPr sz="1800" b="1" spc="0" dirty="0" smtClean="0">
                <a:latin typeface="Courier New"/>
                <a:cs typeface="Courier New"/>
              </a:rPr>
              <a:t>lé !</a:t>
            </a:r>
            <a:r>
              <a:rPr sz="1800" b="1" spc="-14" dirty="0" smtClean="0">
                <a:latin typeface="Courier New"/>
                <a:cs typeface="Courier New"/>
              </a:rPr>
              <a:t>"</a:t>
            </a:r>
            <a:r>
              <a:rPr sz="1800" b="1" spc="0" dirty="0" smtClean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1135">
              <a:lnSpc>
                <a:spcPct val="94401"/>
              </a:lnSpc>
              <a:spcBef>
                <a:spcPts val="120"/>
              </a:spcBef>
            </a:pPr>
            <a:r>
              <a:rPr sz="1800" b="1" spc="0" dirty="0" smtClean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43940" y="2060447"/>
            <a:ext cx="3493008" cy="3703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50"/>
              </a:spcBef>
            </a:pPr>
            <a:r>
              <a:rPr sz="1800" b="1" spc="0" dirty="0" smtClean="0">
                <a:latin typeface="Courier New"/>
                <a:cs typeface="Courier New"/>
              </a:rPr>
              <a:t>wi</a:t>
            </a:r>
            <a:r>
              <a:rPr sz="1800" b="1" spc="-14" dirty="0" smtClean="0">
                <a:latin typeface="Courier New"/>
                <a:cs typeface="Courier New"/>
              </a:rPr>
              <a:t>n</a:t>
            </a:r>
            <a:r>
              <a:rPr sz="1800" b="1" spc="0" dirty="0" smtClean="0">
                <a:latin typeface="Courier New"/>
                <a:cs typeface="Courier New"/>
              </a:rPr>
              <a:t>d</a:t>
            </a:r>
            <a:r>
              <a:rPr sz="1800" b="1" spc="-14" dirty="0" smtClean="0">
                <a:latin typeface="Courier New"/>
                <a:cs typeface="Courier New"/>
              </a:rPr>
              <a:t>o</a:t>
            </a:r>
            <a:r>
              <a:rPr sz="1800" b="1" spc="0" dirty="0" smtClean="0">
                <a:latin typeface="Courier New"/>
                <a:cs typeface="Courier New"/>
              </a:rPr>
              <a:t>w.</a:t>
            </a:r>
            <a:r>
              <a:rPr sz="1800" b="1" spc="-14" dirty="0" smtClean="0">
                <a:latin typeface="Courier New"/>
                <a:cs typeface="Courier New"/>
              </a:rPr>
              <a:t>a</a:t>
            </a:r>
            <a:r>
              <a:rPr sz="1800" b="1" spc="0" dirty="0" smtClean="0">
                <a:latin typeface="Courier New"/>
                <a:cs typeface="Courier New"/>
              </a:rPr>
              <a:t>l</a:t>
            </a:r>
            <a:r>
              <a:rPr sz="1800" b="1" spc="-14" dirty="0" smtClean="0">
                <a:latin typeface="Courier New"/>
                <a:cs typeface="Courier New"/>
              </a:rPr>
              <a:t>er</a:t>
            </a:r>
            <a:r>
              <a:rPr sz="1800" b="1" spc="4" dirty="0" smtClean="0"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(</a:t>
            </a:r>
            <a:r>
              <a:rPr sz="1800" b="1" spc="-9" dirty="0" smtClean="0">
                <a:latin typeface="Courier New"/>
                <a:cs typeface="Courier New"/>
              </a:rPr>
              <a:t>"</a:t>
            </a:r>
            <a:r>
              <a:rPr sz="1800" b="1" spc="0" dirty="0" smtClean="0">
                <a:latin typeface="Courier New"/>
                <a:cs typeface="Courier New"/>
              </a:rPr>
              <a:t>B</a:t>
            </a:r>
            <a:r>
              <a:rPr sz="1800" b="1" spc="-9" dirty="0" smtClean="0">
                <a:latin typeface="Courier New"/>
                <a:cs typeface="Courier New"/>
              </a:rPr>
              <a:t>o</a:t>
            </a:r>
            <a:r>
              <a:rPr sz="1800" b="1" spc="0" dirty="0" smtClean="0">
                <a:latin typeface="Courier New"/>
                <a:cs typeface="Courier New"/>
              </a:rPr>
              <a:t>njou</a:t>
            </a:r>
            <a:r>
              <a:rPr sz="1800" b="1" spc="-14" dirty="0" smtClean="0">
                <a:latin typeface="Courier New"/>
                <a:cs typeface="Courier New"/>
              </a:rPr>
              <a:t>r</a:t>
            </a:r>
            <a:r>
              <a:rPr sz="1800" b="1" spc="-9" dirty="0" smtClean="0">
                <a:latin typeface="Courier New"/>
                <a:cs typeface="Courier New"/>
              </a:rPr>
              <a:t>"</a:t>
            </a:r>
            <a:r>
              <a:rPr sz="1800" b="1" spc="0" dirty="0" smtClean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0852" y="2060448"/>
            <a:ext cx="7883652" cy="1754124"/>
          </a:xfrm>
          <a:custGeom>
            <a:avLst/>
            <a:gdLst/>
            <a:ahLst/>
            <a:cxnLst/>
            <a:rect l="l" t="t" r="r" b="b"/>
            <a:pathLst>
              <a:path w="7883652" h="1754124">
                <a:moveTo>
                  <a:pt x="0" y="1754124"/>
                </a:moveTo>
                <a:lnTo>
                  <a:pt x="7883652" y="1754124"/>
                </a:lnTo>
                <a:lnTo>
                  <a:pt x="7883652" y="0"/>
                </a:lnTo>
                <a:lnTo>
                  <a:pt x="0" y="0"/>
                </a:lnTo>
                <a:lnTo>
                  <a:pt x="0" y="175412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0852" y="2060448"/>
            <a:ext cx="7883652" cy="1754124"/>
          </a:xfrm>
          <a:custGeom>
            <a:avLst/>
            <a:gdLst/>
            <a:ahLst/>
            <a:cxnLst/>
            <a:rect l="l" t="t" r="r" b="b"/>
            <a:pathLst>
              <a:path w="7883652" h="1754124">
                <a:moveTo>
                  <a:pt x="0" y="1754124"/>
                </a:moveTo>
                <a:lnTo>
                  <a:pt x="7883652" y="1754124"/>
                </a:lnTo>
                <a:lnTo>
                  <a:pt x="7883652" y="0"/>
                </a:lnTo>
                <a:lnTo>
                  <a:pt x="0" y="0"/>
                </a:lnTo>
                <a:lnTo>
                  <a:pt x="0" y="17541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60036" y="3692652"/>
            <a:ext cx="2886456" cy="1752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32582" y="358797"/>
            <a:ext cx="136042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L'objet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3580" y="358797"/>
            <a:ext cx="156707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window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914" y="1232662"/>
            <a:ext cx="4701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3782" y="1232662"/>
            <a:ext cx="10822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po</a:t>
            </a:r>
            <a:r>
              <a:rPr sz="3600" spc="-4" baseline="3413" dirty="0" smtClean="0">
                <a:latin typeface="Calibri"/>
                <a:cs typeface="Calibri"/>
              </a:rPr>
              <a:t>p-</a:t>
            </a:r>
            <a:r>
              <a:rPr sz="3600" spc="0" baseline="3413" dirty="0" smtClean="0">
                <a:latin typeface="Calibri"/>
                <a:cs typeface="Calibri"/>
              </a:rPr>
              <a:t>u</a:t>
            </a:r>
            <a:r>
              <a:rPr sz="3600" spc="-14" baseline="3413" dirty="0" smtClean="0">
                <a:latin typeface="Calibri"/>
                <a:cs typeface="Calibri"/>
              </a:rPr>
              <a:t>p</a:t>
            </a:r>
            <a:r>
              <a:rPr sz="3600" spc="0" baseline="3413" dirty="0" smtClean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20852" y="2060448"/>
            <a:ext cx="7883652" cy="17541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49">
              <a:lnSpc>
                <a:spcPct val="94401"/>
              </a:lnSpc>
              <a:spcBef>
                <a:spcPts val="450"/>
              </a:spcBef>
            </a:pPr>
            <a:r>
              <a:rPr sz="1800" b="1" spc="0" dirty="0" smtClean="0">
                <a:latin typeface="Courier New"/>
                <a:cs typeface="Courier New"/>
              </a:rPr>
              <a:t>var </a:t>
            </a:r>
            <a:r>
              <a:rPr sz="1800" b="1" spc="-14" dirty="0" smtClean="0">
                <a:latin typeface="Courier New"/>
                <a:cs typeface="Courier New"/>
              </a:rPr>
              <a:t>n</a:t>
            </a:r>
            <a:r>
              <a:rPr sz="1800" b="1" spc="0" dirty="0" smtClean="0">
                <a:latin typeface="Courier New"/>
                <a:cs typeface="Courier New"/>
              </a:rPr>
              <a:t>ame</a:t>
            </a:r>
            <a:r>
              <a:rPr sz="1800" b="1" spc="-9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=</a:t>
            </a:r>
            <a:r>
              <a:rPr sz="1800" b="1" spc="-25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pr</a:t>
            </a:r>
            <a:r>
              <a:rPr sz="1800" b="1" spc="-14" dirty="0" smtClean="0">
                <a:latin typeface="Courier New"/>
                <a:cs typeface="Courier New"/>
              </a:rPr>
              <a:t>o</a:t>
            </a:r>
            <a:r>
              <a:rPr sz="1800" b="1" spc="0" dirty="0" smtClean="0">
                <a:latin typeface="Courier New"/>
                <a:cs typeface="Courier New"/>
              </a:rPr>
              <a:t>m</a:t>
            </a:r>
            <a:r>
              <a:rPr sz="1800" b="1" spc="-14" dirty="0" smtClean="0">
                <a:latin typeface="Courier New"/>
                <a:cs typeface="Courier New"/>
              </a:rPr>
              <a:t>p</a:t>
            </a:r>
            <a:r>
              <a:rPr sz="1800" b="1" spc="4" dirty="0" smtClean="0"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(</a:t>
            </a:r>
            <a:r>
              <a:rPr sz="1800" b="1" spc="-14" dirty="0" smtClean="0">
                <a:latin typeface="Courier New"/>
                <a:cs typeface="Courier New"/>
              </a:rPr>
              <a:t>"</a:t>
            </a:r>
            <a:r>
              <a:rPr sz="1800" b="1" spc="0" dirty="0" smtClean="0">
                <a:latin typeface="Courier New"/>
                <a:cs typeface="Courier New"/>
              </a:rPr>
              <a:t>Q</a:t>
            </a:r>
            <a:r>
              <a:rPr sz="1800" b="1" spc="-14" dirty="0" smtClean="0">
                <a:latin typeface="Courier New"/>
                <a:cs typeface="Courier New"/>
              </a:rPr>
              <a:t>ue</a:t>
            </a:r>
            <a:r>
              <a:rPr sz="1800" b="1" spc="0" dirty="0" smtClean="0">
                <a:latin typeface="Courier New"/>
                <a:cs typeface="Courier New"/>
              </a:rPr>
              <a:t>l 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st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v</a:t>
            </a:r>
            <a:r>
              <a:rPr sz="1800" b="1" spc="-14" dirty="0" smtClean="0">
                <a:latin typeface="Courier New"/>
                <a:cs typeface="Courier New"/>
              </a:rPr>
              <a:t>o</a:t>
            </a:r>
            <a:r>
              <a:rPr sz="1800" b="1" spc="0" dirty="0" smtClean="0">
                <a:latin typeface="Courier New"/>
                <a:cs typeface="Courier New"/>
              </a:rPr>
              <a:t>t</a:t>
            </a:r>
            <a:r>
              <a:rPr sz="1800" b="1" spc="-14" dirty="0" smtClean="0">
                <a:latin typeface="Courier New"/>
                <a:cs typeface="Courier New"/>
              </a:rPr>
              <a:t>r</a:t>
            </a:r>
            <a:r>
              <a:rPr sz="1800" b="1" spc="0" dirty="0" smtClean="0">
                <a:latin typeface="Courier New"/>
                <a:cs typeface="Courier New"/>
              </a:rPr>
              <a:t>e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n</a:t>
            </a:r>
            <a:r>
              <a:rPr sz="1800" b="1" spc="-14" dirty="0" smtClean="0">
                <a:latin typeface="Courier New"/>
                <a:cs typeface="Courier New"/>
              </a:rPr>
              <a:t>o</a:t>
            </a:r>
            <a:r>
              <a:rPr sz="1800" b="1" spc="0" dirty="0" smtClean="0">
                <a:latin typeface="Courier New"/>
                <a:cs typeface="Courier New"/>
              </a:rPr>
              <a:t>m ?",</a:t>
            </a:r>
            <a:endParaRPr sz="1800">
              <a:latin typeface="Courier New"/>
              <a:cs typeface="Courier New"/>
            </a:endParaRPr>
          </a:p>
          <a:p>
            <a:pPr marL="2806042" marR="2696304" algn="ctr">
              <a:lnSpc>
                <a:spcPct val="94401"/>
              </a:lnSpc>
              <a:spcBef>
                <a:spcPts val="120"/>
              </a:spcBef>
            </a:pPr>
            <a:r>
              <a:rPr sz="1800" b="1" spc="0" dirty="0" smtClean="0">
                <a:latin typeface="Courier New"/>
                <a:cs typeface="Courier New"/>
              </a:rPr>
              <a:t>"H</a:t>
            </a:r>
            <a:r>
              <a:rPr sz="1800" b="1" spc="-14" dirty="0" smtClean="0">
                <a:latin typeface="Courier New"/>
                <a:cs typeface="Courier New"/>
              </a:rPr>
              <a:t>o</a:t>
            </a:r>
            <a:r>
              <a:rPr sz="1800" b="1" spc="0" dirty="0" smtClean="0">
                <a:latin typeface="Courier New"/>
                <a:cs typeface="Courier New"/>
              </a:rPr>
              <a:t>m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r </a:t>
            </a:r>
            <a:r>
              <a:rPr sz="1800" b="1" spc="-14" dirty="0" smtClean="0">
                <a:latin typeface="Courier New"/>
                <a:cs typeface="Courier New"/>
              </a:rPr>
              <a:t>S</a:t>
            </a:r>
            <a:r>
              <a:rPr sz="1800" b="1" spc="0" dirty="0" smtClean="0">
                <a:latin typeface="Courier New"/>
                <a:cs typeface="Courier New"/>
              </a:rPr>
              <a:t>i</a:t>
            </a:r>
            <a:r>
              <a:rPr sz="1800" b="1" spc="-14" dirty="0" smtClean="0">
                <a:latin typeface="Courier New"/>
                <a:cs typeface="Courier New"/>
              </a:rPr>
              <a:t>mp</a:t>
            </a:r>
            <a:r>
              <a:rPr sz="1800" b="1" spc="0" dirty="0" smtClean="0">
                <a:latin typeface="Courier New"/>
                <a:cs typeface="Courier New"/>
              </a:rPr>
              <a:t>so</a:t>
            </a:r>
            <a:r>
              <a:rPr sz="1800" b="1" spc="-14" dirty="0" smtClean="0">
                <a:latin typeface="Courier New"/>
                <a:cs typeface="Courier New"/>
              </a:rPr>
              <a:t>n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-14" dirty="0" smtClean="0">
                <a:latin typeface="Courier New"/>
                <a:cs typeface="Courier New"/>
              </a:rPr>
              <a:t>)</a:t>
            </a:r>
            <a:r>
              <a:rPr sz="1800" b="1" spc="0" dirty="0" smtClean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2049">
              <a:lnSpc>
                <a:spcPct val="94401"/>
              </a:lnSpc>
              <a:spcBef>
                <a:spcPts val="2283"/>
              </a:spcBef>
            </a:pPr>
            <a:r>
              <a:rPr sz="1800" b="1" spc="0" dirty="0" smtClean="0">
                <a:latin typeface="Courier New"/>
                <a:cs typeface="Courier New"/>
              </a:rPr>
              <a:t>if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4" dirty="0" smtClean="0">
                <a:latin typeface="Courier New"/>
                <a:cs typeface="Courier New"/>
              </a:rPr>
              <a:t>(</a:t>
            </a:r>
            <a:r>
              <a:rPr sz="1800" b="1" spc="-14" dirty="0" smtClean="0">
                <a:latin typeface="Courier New"/>
                <a:cs typeface="Courier New"/>
              </a:rPr>
              <a:t>n</a:t>
            </a:r>
            <a:r>
              <a:rPr sz="1800" b="1" spc="0" dirty="0" smtClean="0">
                <a:latin typeface="Courier New"/>
                <a:cs typeface="Courier New"/>
              </a:rPr>
              <a:t>ame</a:t>
            </a:r>
            <a:r>
              <a:rPr sz="1800" b="1" spc="-9" dirty="0" smtClean="0">
                <a:latin typeface="Courier New"/>
                <a:cs typeface="Courier New"/>
              </a:rPr>
              <a:t> !</a:t>
            </a:r>
            <a:r>
              <a:rPr sz="1800" b="1" spc="0" dirty="0" smtClean="0">
                <a:latin typeface="Courier New"/>
                <a:cs typeface="Courier New"/>
              </a:rPr>
              <a:t>=</a:t>
            </a:r>
            <a:r>
              <a:rPr sz="1800" b="1" spc="-9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n</a:t>
            </a:r>
            <a:r>
              <a:rPr sz="1800" b="1" spc="-14" dirty="0" smtClean="0">
                <a:latin typeface="Courier New"/>
                <a:cs typeface="Courier New"/>
              </a:rPr>
              <a:t>u</a:t>
            </a:r>
            <a:r>
              <a:rPr sz="1800" b="1" spc="0" dirty="0" smtClean="0">
                <a:latin typeface="Courier New"/>
                <a:cs typeface="Courier New"/>
              </a:rPr>
              <a:t>ll &amp;&amp;</a:t>
            </a:r>
            <a:r>
              <a:rPr sz="1800" b="1" spc="-9" dirty="0" smtClean="0">
                <a:latin typeface="Courier New"/>
                <a:cs typeface="Courier New"/>
              </a:rPr>
              <a:t> </a:t>
            </a:r>
            <a:r>
              <a:rPr sz="1800" b="1" spc="-14" dirty="0" smtClean="0">
                <a:latin typeface="Courier New"/>
                <a:cs typeface="Courier New"/>
              </a:rPr>
              <a:t>na</a:t>
            </a:r>
            <a:r>
              <a:rPr sz="1800" b="1" spc="0" dirty="0" smtClean="0">
                <a:latin typeface="Courier New"/>
                <a:cs typeface="Courier New"/>
              </a:rPr>
              <a:t>me</a:t>
            </a:r>
            <a:r>
              <a:rPr sz="1800" b="1" spc="-9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!=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-14" dirty="0" smtClean="0">
                <a:latin typeface="Courier New"/>
                <a:cs typeface="Courier New"/>
              </a:rPr>
              <a:t>"</a:t>
            </a:r>
            <a:r>
              <a:rPr sz="1800" b="1" spc="0" dirty="0" smtClean="0">
                <a:latin typeface="Courier New"/>
                <a:cs typeface="Courier New"/>
              </a:rPr>
              <a:t>){</a:t>
            </a:r>
            <a:endParaRPr sz="1800">
              <a:latin typeface="Courier New"/>
              <a:cs typeface="Courier New"/>
            </a:endParaRPr>
          </a:p>
          <a:p>
            <a:pPr marL="336829" marR="3664594" algn="ctr">
              <a:lnSpc>
                <a:spcPct val="94401"/>
              </a:lnSpc>
              <a:spcBef>
                <a:spcPts val="120"/>
              </a:spcBef>
            </a:pPr>
            <a:r>
              <a:rPr sz="1800" b="1" spc="0" dirty="0" smtClean="0">
                <a:latin typeface="Courier New"/>
                <a:cs typeface="Courier New"/>
              </a:rPr>
              <a:t>x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=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-14" dirty="0" smtClean="0">
                <a:latin typeface="Courier New"/>
                <a:cs typeface="Courier New"/>
              </a:rPr>
              <a:t>B</a:t>
            </a:r>
            <a:r>
              <a:rPr sz="1800" b="1" spc="0" dirty="0" smtClean="0">
                <a:latin typeface="Courier New"/>
                <a:cs typeface="Courier New"/>
              </a:rPr>
              <a:t>o</a:t>
            </a:r>
            <a:r>
              <a:rPr sz="1800" b="1" spc="-14" dirty="0" smtClean="0">
                <a:latin typeface="Courier New"/>
                <a:cs typeface="Courier New"/>
              </a:rPr>
              <a:t>nj</a:t>
            </a:r>
            <a:r>
              <a:rPr sz="1800" b="1" spc="0" dirty="0" smtClean="0">
                <a:latin typeface="Courier New"/>
                <a:cs typeface="Courier New"/>
              </a:rPr>
              <a:t>ou</a:t>
            </a:r>
            <a:r>
              <a:rPr sz="1800" b="1" spc="-14" dirty="0" smtClean="0">
                <a:latin typeface="Courier New"/>
                <a:cs typeface="Courier New"/>
              </a:rPr>
              <a:t>r</a:t>
            </a:r>
            <a:r>
              <a:rPr sz="1800" b="1" spc="0" dirty="0" smtClean="0">
                <a:latin typeface="Courier New"/>
                <a:cs typeface="Courier New"/>
              </a:rPr>
              <a:t>" + </a:t>
            </a:r>
            <a:r>
              <a:rPr sz="1800" b="1" spc="-14" dirty="0" smtClean="0">
                <a:latin typeface="Courier New"/>
                <a:cs typeface="Courier New"/>
              </a:rPr>
              <a:t>n</a:t>
            </a:r>
            <a:r>
              <a:rPr sz="1800" b="1" spc="0" dirty="0" smtClean="0">
                <a:latin typeface="Courier New"/>
                <a:cs typeface="Courier New"/>
              </a:rPr>
              <a:t>a</a:t>
            </a:r>
            <a:r>
              <a:rPr sz="1800" b="1" spc="-14" dirty="0" smtClean="0">
                <a:latin typeface="Courier New"/>
                <a:cs typeface="Courier New"/>
              </a:rPr>
              <a:t>m</a:t>
            </a:r>
            <a:r>
              <a:rPr sz="1800" b="1" spc="0" dirty="0" smtClean="0">
                <a:latin typeface="Courier New"/>
                <a:cs typeface="Courier New"/>
              </a:rPr>
              <a:t>e</a:t>
            </a:r>
            <a:r>
              <a:rPr sz="1800" b="1" spc="-9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+</a:t>
            </a:r>
            <a:r>
              <a:rPr sz="1800" b="1" spc="-9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"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latin typeface="Courier New"/>
                <a:cs typeface="Courier New"/>
              </a:rPr>
              <a:t>!";</a:t>
            </a:r>
            <a:endParaRPr sz="1800">
              <a:latin typeface="Courier New"/>
              <a:cs typeface="Courier New"/>
            </a:endParaRPr>
          </a:p>
          <a:p>
            <a:pPr marL="92049">
              <a:lnSpc>
                <a:spcPct val="94401"/>
              </a:lnSpc>
              <a:spcBef>
                <a:spcPts val="120"/>
              </a:spcBef>
            </a:pPr>
            <a:r>
              <a:rPr sz="1800" b="1" spc="0" dirty="0" smtClean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362</Words>
  <Application>Microsoft Office PowerPoint</Application>
  <PresentationFormat>Affichage à l'écran (4:3)</PresentationFormat>
  <Paragraphs>110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paps</cp:lastModifiedBy>
  <cp:revision>6</cp:revision>
  <dcterms:modified xsi:type="dcterms:W3CDTF">2016-10-30T11:55:37Z</dcterms:modified>
</cp:coreProperties>
</file>