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jqfundamentals.com/" TargetMode="External"/><Relationship Id="rId5" Type="http://schemas.openxmlformats.org/officeDocument/2006/relationships/hyperlink" Target="http://www.jqueryui.com/" TargetMode="External"/><Relationship Id="rId4" Type="http://schemas.openxmlformats.org/officeDocument/2006/relationships/hyperlink" Target="http://www.jque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jax.googleapis.com/ajax/libs/jquery/1.8.3/" TargetMode="External"/><Relationship Id="rId5" Type="http://schemas.openxmlformats.org/officeDocument/2006/relationships/hyperlink" Target="http://ajax.aspnetcdn.com/ajax/jQuery/jquery-" TargetMode="External"/><Relationship Id="rId4" Type="http://schemas.openxmlformats.org/officeDocument/2006/relationships/hyperlink" Target="http://jquerymobil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800" y="1786001"/>
            <a:ext cx="7772400" cy="1928749"/>
          </a:xfrm>
          <a:custGeom>
            <a:avLst/>
            <a:gdLst/>
            <a:ahLst/>
            <a:cxnLst/>
            <a:rect l="l" t="t" r="r" b="b"/>
            <a:pathLst>
              <a:path w="7772400" h="1928749">
                <a:moveTo>
                  <a:pt x="0" y="1928749"/>
                </a:moveTo>
                <a:lnTo>
                  <a:pt x="7772400" y="1928749"/>
                </a:lnTo>
                <a:lnTo>
                  <a:pt x="7772400" y="0"/>
                </a:lnTo>
                <a:lnTo>
                  <a:pt x="0" y="0"/>
                </a:lnTo>
                <a:lnTo>
                  <a:pt x="0" y="19287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" y="1786001"/>
            <a:ext cx="7772400" cy="1928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5"/>
              </a:spcBef>
            </a:pPr>
            <a:endParaRPr sz="850"/>
          </a:p>
          <a:p>
            <a:pPr marL="3064703" marR="3064100" algn="ctr">
              <a:lnSpc>
                <a:spcPct val="101725"/>
              </a:lnSpc>
              <a:spcBef>
                <a:spcPts val="4000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jQue</a:t>
            </a:r>
            <a:r>
              <a:rPr sz="4400" spc="25" dirty="0" smtClean="0">
                <a:solidFill>
                  <a:srgbClr val="333399"/>
                </a:solidFill>
                <a:latin typeface="Calibri"/>
                <a:cs typeface="Calibri"/>
              </a:rPr>
              <a:t>r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y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523" y="126881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523" y="126881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523" y="2453982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523" y="2453982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1352" y="1290193"/>
            <a:ext cx="4176522" cy="2800730"/>
          </a:xfrm>
          <a:custGeom>
            <a:avLst/>
            <a:gdLst/>
            <a:ahLst/>
            <a:cxnLst/>
            <a:rect l="l" t="t" r="r" b="b"/>
            <a:pathLst>
              <a:path w="4176522" h="2800730">
                <a:moveTo>
                  <a:pt x="0" y="2800730"/>
                </a:moveTo>
                <a:lnTo>
                  <a:pt x="4176522" y="2800730"/>
                </a:lnTo>
                <a:lnTo>
                  <a:pt x="4176522" y="0"/>
                </a:lnTo>
                <a:lnTo>
                  <a:pt x="0" y="0"/>
                </a:lnTo>
                <a:lnTo>
                  <a:pt x="0" y="280073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1352" y="1290193"/>
            <a:ext cx="4176522" cy="2800730"/>
          </a:xfrm>
          <a:custGeom>
            <a:avLst/>
            <a:gdLst/>
            <a:ahLst/>
            <a:cxnLst/>
            <a:rect l="l" t="t" r="r" b="b"/>
            <a:pathLst>
              <a:path w="4176522" h="2800730">
                <a:moveTo>
                  <a:pt x="0" y="2800730"/>
                </a:moveTo>
                <a:lnTo>
                  <a:pt x="4176522" y="2800730"/>
                </a:lnTo>
                <a:lnTo>
                  <a:pt x="4176522" y="0"/>
                </a:lnTo>
                <a:lnTo>
                  <a:pt x="0" y="0"/>
                </a:lnTo>
                <a:lnTo>
                  <a:pt x="0" y="280073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1352" y="4307547"/>
            <a:ext cx="4176522" cy="1569719"/>
          </a:xfrm>
          <a:custGeom>
            <a:avLst/>
            <a:gdLst/>
            <a:ahLst/>
            <a:cxnLst/>
            <a:rect l="l" t="t" r="r" b="b"/>
            <a:pathLst>
              <a:path w="4176522" h="1569719">
                <a:moveTo>
                  <a:pt x="0" y="1569719"/>
                </a:moveTo>
                <a:lnTo>
                  <a:pt x="4176522" y="1569719"/>
                </a:lnTo>
                <a:lnTo>
                  <a:pt x="4176522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21352" y="4307547"/>
            <a:ext cx="4176522" cy="1569719"/>
          </a:xfrm>
          <a:custGeom>
            <a:avLst/>
            <a:gdLst/>
            <a:ahLst/>
            <a:cxnLst/>
            <a:rect l="l" t="t" r="r" b="b"/>
            <a:pathLst>
              <a:path w="4176522" h="1569719">
                <a:moveTo>
                  <a:pt x="0" y="1569719"/>
                </a:moveTo>
                <a:lnTo>
                  <a:pt x="4176522" y="1569719"/>
                </a:lnTo>
                <a:lnTo>
                  <a:pt x="4176522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523" y="3647948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4"/>
                </a:moveTo>
                <a:lnTo>
                  <a:pt x="4176522" y="1077214"/>
                </a:lnTo>
                <a:lnTo>
                  <a:pt x="4176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523" y="3647948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4"/>
                </a:moveTo>
                <a:lnTo>
                  <a:pt x="4176522" y="1077214"/>
                </a:lnTo>
                <a:lnTo>
                  <a:pt x="4176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523" y="504626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523" y="504626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01162" y="358551"/>
            <a:ext cx="72949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1012" y="358551"/>
            <a:ext cx="105798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ef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f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9351" y="358551"/>
            <a:ext cx="98341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(2/2)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200" y="2762259"/>
            <a:ext cx="29968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960" y="2762259"/>
            <a:ext cx="29968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2024" y="2762259"/>
            <a:ext cx="225259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-1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2400" b="1" spc="-67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200" y="3956440"/>
            <a:ext cx="2996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960" y="3956440"/>
            <a:ext cx="2996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2024" y="3956440"/>
            <a:ext cx="115479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3041" y="3956440"/>
            <a:ext cx="42105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727" y="4616332"/>
            <a:ext cx="225376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2400" b="1" spc="-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).an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mate</a:t>
            </a:r>
            <a:r>
              <a:rPr sz="2400" b="1" spc="-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spc="0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5111" y="6393788"/>
            <a:ext cx="96459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Xa</a:t>
            </a:r>
            <a:r>
              <a:rPr sz="12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12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ier</a:t>
            </a:r>
            <a:r>
              <a:rPr sz="1200" i="1" spc="25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10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12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anner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7232" y="6412788"/>
            <a:ext cx="20365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solidFill>
                  <a:srgbClr val="33339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523" y="5046268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ê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9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1352" y="4307547"/>
            <a:ext cx="4176522" cy="1569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4401"/>
              </a:lnSpc>
              <a:spcBef>
                <a:spcPts val="450"/>
              </a:spcBef>
            </a:pP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va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eur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relati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336169" marR="1728313">
              <a:lnSpc>
                <a:spcPts val="1812"/>
              </a:lnSpc>
              <a:spcBef>
                <a:spcPts val="2027"/>
              </a:spcBef>
            </a:pPr>
            <a:r>
              <a:rPr sz="1600" b="1" spc="4" dirty="0" smtClean="0">
                <a:latin typeface="Courier New"/>
                <a:cs typeface="Courier New"/>
              </a:rPr>
              <a:t>lef</a:t>
            </a:r>
            <a:r>
              <a:rPr sz="1600" b="1" spc="-4" dirty="0" smtClean="0"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: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'250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x'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, </a:t>
            </a:r>
            <a:endParaRPr sz="1600">
              <a:latin typeface="Courier New"/>
              <a:cs typeface="Courier New"/>
            </a:endParaRPr>
          </a:p>
          <a:p>
            <a:pPr marL="336169" marR="1728313">
              <a:lnSpc>
                <a:spcPts val="1812"/>
              </a:lnSpc>
              <a:spcBef>
                <a:spcPts val="108"/>
              </a:spcBef>
            </a:pPr>
            <a:r>
              <a:rPr sz="1600" b="1" spc="0" dirty="0" smtClean="0">
                <a:latin typeface="Courier New"/>
                <a:cs typeface="Courier New"/>
              </a:rPr>
              <a:t>h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i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14" dirty="0" smtClean="0">
                <a:latin typeface="Courier New"/>
                <a:cs typeface="Courier New"/>
              </a:rPr>
              <a:t>h</a:t>
            </a:r>
            <a:r>
              <a:rPr sz="1600" b="1" spc="-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: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'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+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=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5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x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'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, </a:t>
            </a:r>
            <a:endParaRPr sz="1600">
              <a:latin typeface="Courier New"/>
              <a:cs typeface="Courier New"/>
            </a:endParaRPr>
          </a:p>
          <a:p>
            <a:pPr marL="336169" marR="1728313">
              <a:lnSpc>
                <a:spcPts val="1812"/>
              </a:lnSpc>
              <a:spcBef>
                <a:spcPts val="108"/>
              </a:spcBef>
            </a:pPr>
            <a:r>
              <a:rPr sz="1600" b="1" spc="4" dirty="0" smtClean="0">
                <a:latin typeface="Courier New"/>
                <a:cs typeface="Courier New"/>
              </a:rPr>
              <a:t>width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:'+=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50px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ts val="1810"/>
              </a:lnSpc>
              <a:spcBef>
                <a:spcPts val="199"/>
              </a:spcBef>
            </a:pPr>
            <a:r>
              <a:rPr sz="2400" b="1" spc="4" baseline="3678" dirty="0" smtClean="0">
                <a:solidFill>
                  <a:srgbClr val="333399"/>
                </a:solidFill>
                <a:latin typeface="Courier New"/>
                <a:cs typeface="Courier New"/>
              </a:rPr>
              <a:t>}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23" y="3647948"/>
            <a:ext cx="4176522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203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sant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isser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3" y="2453982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he</a:t>
            </a:r>
            <a:r>
              <a:rPr sz="1600" b="1" spc="-3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1600" b="1" spc="-8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203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sl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deU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1352" y="1290193"/>
            <a:ext cx="4176522" cy="2800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4401"/>
              </a:lnSpc>
              <a:spcBef>
                <a:spcPts val="445"/>
              </a:spcBef>
            </a:pP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hang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progr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ssiv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men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15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05"/>
              </a:spcBef>
            </a:pP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pro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riét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9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élém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j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à</a:t>
            </a:r>
            <a:r>
              <a:rPr sz="1600" b="1" spc="-7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-3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ve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ux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05"/>
              </a:spcBef>
            </a:pP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pro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riét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9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spéc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fié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05"/>
              </a:spcBef>
            </a:pP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va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eur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absolu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80009" marR="1728678" indent="-487934">
              <a:lnSpc>
                <a:spcPts val="1812"/>
              </a:lnSpc>
              <a:spcBef>
                <a:spcPts val="105"/>
              </a:spcBef>
            </a:pP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).an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mate</a:t>
            </a:r>
            <a:r>
              <a:rPr sz="16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{ </a:t>
            </a:r>
            <a:endParaRPr sz="1600">
              <a:latin typeface="Courier New"/>
              <a:cs typeface="Courier New"/>
            </a:endParaRPr>
          </a:p>
          <a:p>
            <a:pPr marL="580009" marR="1728678">
              <a:lnSpc>
                <a:spcPts val="1812"/>
              </a:lnSpc>
              <a:spcBef>
                <a:spcPts val="108"/>
              </a:spcBef>
            </a:pPr>
            <a:r>
              <a:rPr sz="1600" b="1" spc="4" dirty="0" smtClean="0">
                <a:latin typeface="Courier New"/>
                <a:cs typeface="Courier New"/>
              </a:rPr>
              <a:t>le</a:t>
            </a:r>
            <a:r>
              <a:rPr sz="1600" b="1" spc="14" dirty="0" smtClean="0">
                <a:latin typeface="Courier New"/>
                <a:cs typeface="Courier New"/>
              </a:rPr>
              <a:t>f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:'2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5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0px'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, </a:t>
            </a:r>
            <a:endParaRPr sz="1600">
              <a:latin typeface="Courier New"/>
              <a:cs typeface="Courier New"/>
            </a:endParaRPr>
          </a:p>
          <a:p>
            <a:pPr marL="580009" marR="1728678">
              <a:lnSpc>
                <a:spcPts val="1812"/>
              </a:lnSpc>
              <a:spcBef>
                <a:spcPts val="108"/>
              </a:spcBef>
            </a:pPr>
            <a:r>
              <a:rPr sz="1600" b="1" spc="4" dirty="0" smtClean="0">
                <a:latin typeface="Courier New"/>
                <a:cs typeface="Courier New"/>
              </a:rPr>
              <a:t>op</a:t>
            </a:r>
            <a:r>
              <a:rPr sz="1600" b="1" spc="14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cit</a:t>
            </a:r>
            <a:r>
              <a:rPr sz="1600" b="1" spc="-4" dirty="0" smtClean="0">
                <a:latin typeface="Courier New"/>
                <a:cs typeface="Courier New"/>
              </a:rPr>
              <a:t>y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: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'0.5'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, </a:t>
            </a:r>
            <a:endParaRPr sz="1600">
              <a:latin typeface="Courier New"/>
              <a:cs typeface="Courier New"/>
            </a:endParaRPr>
          </a:p>
          <a:p>
            <a:pPr marL="580009" marR="1728678">
              <a:lnSpc>
                <a:spcPts val="1812"/>
              </a:lnSpc>
              <a:spcBef>
                <a:spcPts val="108"/>
              </a:spcBef>
            </a:pPr>
            <a:r>
              <a:rPr sz="1600" b="1" spc="0" dirty="0" smtClean="0">
                <a:latin typeface="Courier New"/>
                <a:cs typeface="Courier New"/>
              </a:rPr>
              <a:t>h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1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g</a:t>
            </a:r>
            <a:r>
              <a:rPr sz="1600" b="1" spc="4" dirty="0" smtClean="0">
                <a:latin typeface="Courier New"/>
                <a:cs typeface="Courier New"/>
              </a:rPr>
              <a:t>h</a:t>
            </a:r>
            <a:r>
              <a:rPr sz="1600" b="1" spc="-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: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'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5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x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'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, </a:t>
            </a:r>
            <a:endParaRPr sz="1600">
              <a:latin typeface="Courier New"/>
              <a:cs typeface="Courier New"/>
            </a:endParaRPr>
          </a:p>
          <a:p>
            <a:pPr marL="580009" marR="1728678">
              <a:lnSpc>
                <a:spcPts val="1812"/>
              </a:lnSpc>
              <a:spcBef>
                <a:spcPts val="108"/>
              </a:spcBef>
            </a:pPr>
            <a:r>
              <a:rPr sz="1600" b="1" spc="4" dirty="0" smtClean="0">
                <a:latin typeface="Courier New"/>
                <a:cs typeface="Courier New"/>
              </a:rPr>
              <a:t>wi</a:t>
            </a:r>
            <a:r>
              <a:rPr sz="1600" b="1" spc="14" dirty="0" smtClean="0">
                <a:latin typeface="Courier New"/>
                <a:cs typeface="Courier New"/>
              </a:rPr>
              <a:t>d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:'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50px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336169">
              <a:lnSpc>
                <a:spcPts val="1810"/>
              </a:lnSpc>
              <a:spcBef>
                <a:spcPts val="199"/>
              </a:spcBef>
            </a:pPr>
            <a:r>
              <a:rPr sz="2400" b="1" spc="0" baseline="3678" dirty="0" smtClean="0">
                <a:solidFill>
                  <a:srgbClr val="333399"/>
                </a:solidFill>
                <a:latin typeface="Courier New"/>
                <a:cs typeface="Courier New"/>
              </a:rPr>
              <a:t>}</a:t>
            </a:r>
            <a:r>
              <a:rPr sz="2400" b="1" spc="4" baseline="3678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523" y="1268818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8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9514" y="126881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514" y="126881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514" y="2453982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514" y="2453982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9991" y="1268730"/>
            <a:ext cx="4464558" cy="1077214"/>
          </a:xfrm>
          <a:custGeom>
            <a:avLst/>
            <a:gdLst/>
            <a:ahLst/>
            <a:cxnLst/>
            <a:rect l="l" t="t" r="r" b="b"/>
            <a:pathLst>
              <a:path w="4464558" h="1077214">
                <a:moveTo>
                  <a:pt x="0" y="1077214"/>
                </a:moveTo>
                <a:lnTo>
                  <a:pt x="4464558" y="1077214"/>
                </a:lnTo>
                <a:lnTo>
                  <a:pt x="4464558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9991" y="1268730"/>
            <a:ext cx="4464558" cy="1077214"/>
          </a:xfrm>
          <a:custGeom>
            <a:avLst/>
            <a:gdLst/>
            <a:ahLst/>
            <a:cxnLst/>
            <a:rect l="l" t="t" r="r" b="b"/>
            <a:pathLst>
              <a:path w="4464558" h="1077214">
                <a:moveTo>
                  <a:pt x="0" y="1077214"/>
                </a:moveTo>
                <a:lnTo>
                  <a:pt x="4464558" y="1077214"/>
                </a:lnTo>
                <a:lnTo>
                  <a:pt x="4464558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9991" y="2495804"/>
            <a:ext cx="4464558" cy="1077214"/>
          </a:xfrm>
          <a:custGeom>
            <a:avLst/>
            <a:gdLst/>
            <a:ahLst/>
            <a:cxnLst/>
            <a:rect l="l" t="t" r="r" b="b"/>
            <a:pathLst>
              <a:path w="4464558" h="1077214">
                <a:moveTo>
                  <a:pt x="0" y="1077214"/>
                </a:moveTo>
                <a:lnTo>
                  <a:pt x="4464558" y="1077214"/>
                </a:lnTo>
                <a:lnTo>
                  <a:pt x="4464558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9991" y="2495804"/>
            <a:ext cx="4464558" cy="1077214"/>
          </a:xfrm>
          <a:custGeom>
            <a:avLst/>
            <a:gdLst/>
            <a:ahLst/>
            <a:cxnLst/>
            <a:rect l="l" t="t" r="r" b="b"/>
            <a:pathLst>
              <a:path w="4464558" h="1077214">
                <a:moveTo>
                  <a:pt x="0" y="1077214"/>
                </a:moveTo>
                <a:lnTo>
                  <a:pt x="4464558" y="1077214"/>
                </a:lnTo>
                <a:lnTo>
                  <a:pt x="4464558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514" y="3606126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514" y="3606126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9514" y="4758245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514" y="4758245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9991" y="3750144"/>
            <a:ext cx="4464558" cy="830999"/>
          </a:xfrm>
          <a:custGeom>
            <a:avLst/>
            <a:gdLst/>
            <a:ahLst/>
            <a:cxnLst/>
            <a:rect l="l" t="t" r="r" b="b"/>
            <a:pathLst>
              <a:path w="4464558" h="830999">
                <a:moveTo>
                  <a:pt x="0" y="830999"/>
                </a:moveTo>
                <a:lnTo>
                  <a:pt x="4464558" y="830999"/>
                </a:lnTo>
                <a:lnTo>
                  <a:pt x="4464558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9991" y="3750144"/>
            <a:ext cx="4464558" cy="830999"/>
          </a:xfrm>
          <a:custGeom>
            <a:avLst/>
            <a:gdLst/>
            <a:ahLst/>
            <a:cxnLst/>
            <a:rect l="l" t="t" r="r" b="b"/>
            <a:pathLst>
              <a:path w="4464558" h="830999">
                <a:moveTo>
                  <a:pt x="0" y="830999"/>
                </a:moveTo>
                <a:lnTo>
                  <a:pt x="4464558" y="830999"/>
                </a:lnTo>
                <a:lnTo>
                  <a:pt x="4464558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9991" y="4728044"/>
            <a:ext cx="4464558" cy="830999"/>
          </a:xfrm>
          <a:custGeom>
            <a:avLst/>
            <a:gdLst/>
            <a:ahLst/>
            <a:cxnLst/>
            <a:rect l="l" t="t" r="r" b="b"/>
            <a:pathLst>
              <a:path w="4464558" h="830999">
                <a:moveTo>
                  <a:pt x="0" y="830999"/>
                </a:moveTo>
                <a:lnTo>
                  <a:pt x="4464558" y="830999"/>
                </a:lnTo>
                <a:lnTo>
                  <a:pt x="4464558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9991" y="4728044"/>
            <a:ext cx="4464558" cy="830999"/>
          </a:xfrm>
          <a:custGeom>
            <a:avLst/>
            <a:gdLst/>
            <a:ahLst/>
            <a:cxnLst/>
            <a:rect l="l" t="t" r="r" b="b"/>
            <a:pathLst>
              <a:path w="4464558" h="830999">
                <a:moveTo>
                  <a:pt x="0" y="830999"/>
                </a:moveTo>
                <a:lnTo>
                  <a:pt x="4464558" y="830999"/>
                </a:lnTo>
                <a:lnTo>
                  <a:pt x="4464558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5301" y="358551"/>
            <a:ext cx="258239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Manip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8045" y="358551"/>
            <a:ext cx="5259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4306" y="358551"/>
            <a:ext cx="137458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l’arb</a:t>
            </a:r>
            <a:r>
              <a:rPr sz="3600" i="1" spc="-11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09238" y="358551"/>
            <a:ext cx="113576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DOM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3980" y="358551"/>
            <a:ext cx="98341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(1/2)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9366" y="2804072"/>
            <a:ext cx="299485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4760" y="2804072"/>
            <a:ext cx="2620405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ent</a:t>
            </a:r>
            <a:r>
              <a:rPr sz="2400" b="1" spc="-67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(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par</a:t>
            </a:r>
            <a:r>
              <a:rPr sz="2400" b="1" spc="-38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2400" b="1" spc="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mple,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9366" y="4058929"/>
            <a:ext cx="29907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4616" y="4058929"/>
            <a:ext cx="103160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5835" y="4058929"/>
            <a:ext cx="115317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7232" y="6412788"/>
            <a:ext cx="20365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solidFill>
                  <a:srgbClr val="33339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9991" y="4728044"/>
            <a:ext cx="4464558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ut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("hre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",</a:t>
            </a:r>
            <a:r>
              <a:rPr sz="1600" b="1" spc="-20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14" y="4758245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nu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ML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-19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9991" y="3750144"/>
            <a:ext cx="4464558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oie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d’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2027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("hre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14" y="3606126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nu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ML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991" y="2495804"/>
            <a:ext cx="4464558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2029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-3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4" y="2453982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nu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$("#id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te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("tex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9991" y="1268730"/>
            <a:ext cx="4464558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5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3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-3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14" y="1268818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nu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379" y="148471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379" y="148471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379" y="2492844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5379" y="2492844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4009" y="3030054"/>
            <a:ext cx="4176521" cy="830999"/>
          </a:xfrm>
          <a:custGeom>
            <a:avLst/>
            <a:gdLst/>
            <a:ahLst/>
            <a:cxnLst/>
            <a:rect l="l" t="t" r="r" b="b"/>
            <a:pathLst>
              <a:path w="4176521" h="830999">
                <a:moveTo>
                  <a:pt x="0" y="830999"/>
                </a:moveTo>
                <a:lnTo>
                  <a:pt x="4176521" y="830999"/>
                </a:lnTo>
                <a:lnTo>
                  <a:pt x="4176521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4009" y="3030054"/>
            <a:ext cx="4176521" cy="830999"/>
          </a:xfrm>
          <a:custGeom>
            <a:avLst/>
            <a:gdLst/>
            <a:ahLst/>
            <a:cxnLst/>
            <a:rect l="l" t="t" r="r" b="b"/>
            <a:pathLst>
              <a:path w="4176521" h="830999">
                <a:moveTo>
                  <a:pt x="0" y="830999"/>
                </a:moveTo>
                <a:lnTo>
                  <a:pt x="4176521" y="830999"/>
                </a:lnTo>
                <a:lnTo>
                  <a:pt x="4176521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4009" y="1484820"/>
            <a:ext cx="4176521" cy="584771"/>
          </a:xfrm>
          <a:custGeom>
            <a:avLst/>
            <a:gdLst/>
            <a:ahLst/>
            <a:cxnLst/>
            <a:rect l="l" t="t" r="r" b="b"/>
            <a:pathLst>
              <a:path w="4176521" h="584771">
                <a:moveTo>
                  <a:pt x="0" y="584771"/>
                </a:moveTo>
                <a:lnTo>
                  <a:pt x="4176521" y="584771"/>
                </a:lnTo>
                <a:lnTo>
                  <a:pt x="4176521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4009" y="1484820"/>
            <a:ext cx="4176521" cy="584771"/>
          </a:xfrm>
          <a:custGeom>
            <a:avLst/>
            <a:gdLst/>
            <a:ahLst/>
            <a:cxnLst/>
            <a:rect l="l" t="t" r="r" b="b"/>
            <a:pathLst>
              <a:path w="4176521" h="584771">
                <a:moveTo>
                  <a:pt x="0" y="584771"/>
                </a:moveTo>
                <a:lnTo>
                  <a:pt x="4176521" y="584771"/>
                </a:lnTo>
                <a:lnTo>
                  <a:pt x="4176521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5599" y="2286698"/>
            <a:ext cx="4176522" cy="584771"/>
          </a:xfrm>
          <a:custGeom>
            <a:avLst/>
            <a:gdLst/>
            <a:ahLst/>
            <a:cxnLst/>
            <a:rect l="l" t="t" r="r" b="b"/>
            <a:pathLst>
              <a:path w="4176522" h="584771">
                <a:moveTo>
                  <a:pt x="0" y="584771"/>
                </a:moveTo>
                <a:lnTo>
                  <a:pt x="4176522" y="584771"/>
                </a:lnTo>
                <a:lnTo>
                  <a:pt x="417652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5599" y="2286698"/>
            <a:ext cx="4176522" cy="584771"/>
          </a:xfrm>
          <a:custGeom>
            <a:avLst/>
            <a:gdLst/>
            <a:ahLst/>
            <a:cxnLst/>
            <a:rect l="l" t="t" r="r" b="b"/>
            <a:pathLst>
              <a:path w="4176522" h="584771">
                <a:moveTo>
                  <a:pt x="0" y="584771"/>
                </a:moveTo>
                <a:lnTo>
                  <a:pt x="4176522" y="584771"/>
                </a:lnTo>
                <a:lnTo>
                  <a:pt x="417652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5301" y="358551"/>
            <a:ext cx="258239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Manip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8045" y="358551"/>
            <a:ext cx="5259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4306" y="358551"/>
            <a:ext cx="137458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l’arb</a:t>
            </a:r>
            <a:r>
              <a:rPr sz="3600" i="1" spc="-11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9238" y="358551"/>
            <a:ext cx="113576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DOM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3980" y="358551"/>
            <a:ext cx="98341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(2/2)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7232" y="6412788"/>
            <a:ext cx="20365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solidFill>
                  <a:srgbClr val="333399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4009" y="3030054"/>
            <a:ext cx="4176521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rime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les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ments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&lt;p&gt;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la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se</a:t>
            </a:r>
            <a:r>
              <a:rPr sz="1600" b="1" spc="-4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«</a:t>
            </a:r>
            <a:r>
              <a:rPr sz="1600" b="1" spc="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me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»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$("p")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(".c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379" y="2492844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54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j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te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te</a:t>
            </a:r>
            <a:r>
              <a:rPr sz="1600" b="1" spc="-3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au</a:t>
            </a:r>
            <a:endParaRPr sz="1600">
              <a:latin typeface="Courier New"/>
              <a:cs typeface="Courier New"/>
            </a:endParaRPr>
          </a:p>
          <a:p>
            <a:pPr marL="91554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  <a:p>
            <a:pPr marL="91554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599" y="2286698"/>
            <a:ext cx="4176522" cy="58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4009" y="1484820"/>
            <a:ext cx="4176521" cy="58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me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5379" y="1484718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54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j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te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te</a:t>
            </a:r>
            <a:r>
              <a:rPr sz="1600" b="1" spc="-3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à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la</a:t>
            </a:r>
            <a:endParaRPr sz="1600">
              <a:latin typeface="Courier New"/>
              <a:cs typeface="Courier New"/>
            </a:endParaRPr>
          </a:p>
          <a:p>
            <a:pPr marL="91554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fin</a:t>
            </a:r>
            <a:r>
              <a:rPr sz="1600" b="1" spc="-1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1554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504" y="1268818"/>
            <a:ext cx="4316349" cy="830999"/>
          </a:xfrm>
          <a:custGeom>
            <a:avLst/>
            <a:gdLst/>
            <a:ahLst/>
            <a:cxnLst/>
            <a:rect l="l" t="t" r="r" b="b"/>
            <a:pathLst>
              <a:path w="4316349" h="830999">
                <a:moveTo>
                  <a:pt x="0" y="830999"/>
                </a:moveTo>
                <a:lnTo>
                  <a:pt x="4316349" y="830999"/>
                </a:lnTo>
                <a:lnTo>
                  <a:pt x="4316349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504" y="1268818"/>
            <a:ext cx="4316349" cy="830999"/>
          </a:xfrm>
          <a:custGeom>
            <a:avLst/>
            <a:gdLst/>
            <a:ahLst/>
            <a:cxnLst/>
            <a:rect l="l" t="t" r="r" b="b"/>
            <a:pathLst>
              <a:path w="4316349" h="830999">
                <a:moveTo>
                  <a:pt x="0" y="830999"/>
                </a:moveTo>
                <a:lnTo>
                  <a:pt x="4316349" y="830999"/>
                </a:lnTo>
                <a:lnTo>
                  <a:pt x="4316349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7504" y="2453982"/>
            <a:ext cx="4316349" cy="830999"/>
          </a:xfrm>
          <a:custGeom>
            <a:avLst/>
            <a:gdLst/>
            <a:ahLst/>
            <a:cxnLst/>
            <a:rect l="l" t="t" r="r" b="b"/>
            <a:pathLst>
              <a:path w="4316349" h="830999">
                <a:moveTo>
                  <a:pt x="0" y="830999"/>
                </a:moveTo>
                <a:lnTo>
                  <a:pt x="4316349" y="830999"/>
                </a:lnTo>
                <a:lnTo>
                  <a:pt x="4316349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504" y="2453982"/>
            <a:ext cx="4316349" cy="830999"/>
          </a:xfrm>
          <a:custGeom>
            <a:avLst/>
            <a:gdLst/>
            <a:ahLst/>
            <a:cxnLst/>
            <a:rect l="l" t="t" r="r" b="b"/>
            <a:pathLst>
              <a:path w="4316349" h="830999">
                <a:moveTo>
                  <a:pt x="0" y="830999"/>
                </a:moveTo>
                <a:lnTo>
                  <a:pt x="4316349" y="830999"/>
                </a:lnTo>
                <a:lnTo>
                  <a:pt x="4316349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4009" y="1268818"/>
            <a:ext cx="4320540" cy="830999"/>
          </a:xfrm>
          <a:custGeom>
            <a:avLst/>
            <a:gdLst/>
            <a:ahLst/>
            <a:cxnLst/>
            <a:rect l="l" t="t" r="r" b="b"/>
            <a:pathLst>
              <a:path w="4320540" h="830999">
                <a:moveTo>
                  <a:pt x="0" y="830999"/>
                </a:moveTo>
                <a:lnTo>
                  <a:pt x="4320540" y="830999"/>
                </a:lnTo>
                <a:lnTo>
                  <a:pt x="4320540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4009" y="1268818"/>
            <a:ext cx="4320540" cy="830999"/>
          </a:xfrm>
          <a:custGeom>
            <a:avLst/>
            <a:gdLst/>
            <a:ahLst/>
            <a:cxnLst/>
            <a:rect l="l" t="t" r="r" b="b"/>
            <a:pathLst>
              <a:path w="4320540" h="830999">
                <a:moveTo>
                  <a:pt x="0" y="830999"/>
                </a:moveTo>
                <a:lnTo>
                  <a:pt x="4320540" y="830999"/>
                </a:lnTo>
                <a:lnTo>
                  <a:pt x="4320540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4009" y="2381973"/>
            <a:ext cx="4320540" cy="830999"/>
          </a:xfrm>
          <a:custGeom>
            <a:avLst/>
            <a:gdLst/>
            <a:ahLst/>
            <a:cxnLst/>
            <a:rect l="l" t="t" r="r" b="b"/>
            <a:pathLst>
              <a:path w="4320540" h="830999">
                <a:moveTo>
                  <a:pt x="0" y="830999"/>
                </a:moveTo>
                <a:lnTo>
                  <a:pt x="4320540" y="830999"/>
                </a:lnTo>
                <a:lnTo>
                  <a:pt x="4320540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4009" y="2381973"/>
            <a:ext cx="4320540" cy="830999"/>
          </a:xfrm>
          <a:custGeom>
            <a:avLst/>
            <a:gdLst/>
            <a:ahLst/>
            <a:cxnLst/>
            <a:rect l="l" t="t" r="r" b="b"/>
            <a:pathLst>
              <a:path w="4320540" h="830999">
                <a:moveTo>
                  <a:pt x="0" y="830999"/>
                </a:moveTo>
                <a:lnTo>
                  <a:pt x="4320540" y="830999"/>
                </a:lnTo>
                <a:lnTo>
                  <a:pt x="4320540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504" y="3606038"/>
            <a:ext cx="4320540" cy="1323467"/>
          </a:xfrm>
          <a:custGeom>
            <a:avLst/>
            <a:gdLst/>
            <a:ahLst/>
            <a:cxnLst/>
            <a:rect l="l" t="t" r="r" b="b"/>
            <a:pathLst>
              <a:path w="4320540" h="1323466">
                <a:moveTo>
                  <a:pt x="0" y="1323467"/>
                </a:moveTo>
                <a:lnTo>
                  <a:pt x="4320540" y="1323467"/>
                </a:lnTo>
                <a:lnTo>
                  <a:pt x="4320540" y="0"/>
                </a:ln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504" y="3606038"/>
            <a:ext cx="4320540" cy="1323467"/>
          </a:xfrm>
          <a:custGeom>
            <a:avLst/>
            <a:gdLst/>
            <a:ahLst/>
            <a:cxnLst/>
            <a:rect l="l" t="t" r="r" b="b"/>
            <a:pathLst>
              <a:path w="4320540" h="1323466">
                <a:moveTo>
                  <a:pt x="0" y="1323467"/>
                </a:moveTo>
                <a:lnTo>
                  <a:pt x="4320540" y="1323467"/>
                </a:lnTo>
                <a:lnTo>
                  <a:pt x="4320540" y="0"/>
                </a:ln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44009" y="3500983"/>
            <a:ext cx="4320540" cy="2308352"/>
          </a:xfrm>
          <a:custGeom>
            <a:avLst/>
            <a:gdLst/>
            <a:ahLst/>
            <a:cxnLst/>
            <a:rect l="l" t="t" r="r" b="b"/>
            <a:pathLst>
              <a:path w="4320540" h="2308352">
                <a:moveTo>
                  <a:pt x="0" y="2308352"/>
                </a:moveTo>
                <a:lnTo>
                  <a:pt x="4320540" y="2308352"/>
                </a:lnTo>
                <a:lnTo>
                  <a:pt x="4320540" y="0"/>
                </a:lnTo>
                <a:lnTo>
                  <a:pt x="0" y="0"/>
                </a:lnTo>
                <a:lnTo>
                  <a:pt x="0" y="230835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4009" y="3500983"/>
            <a:ext cx="4320540" cy="2308352"/>
          </a:xfrm>
          <a:custGeom>
            <a:avLst/>
            <a:gdLst/>
            <a:ahLst/>
            <a:cxnLst/>
            <a:rect l="l" t="t" r="r" b="b"/>
            <a:pathLst>
              <a:path w="4320540" h="2308352">
                <a:moveTo>
                  <a:pt x="0" y="2308352"/>
                </a:moveTo>
                <a:lnTo>
                  <a:pt x="4320540" y="2308352"/>
                </a:lnTo>
                <a:lnTo>
                  <a:pt x="4320540" y="0"/>
                </a:lnTo>
                <a:lnTo>
                  <a:pt x="0" y="0"/>
                </a:lnTo>
                <a:lnTo>
                  <a:pt x="0" y="23083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03373" y="358551"/>
            <a:ext cx="258239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Manip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6117" y="358551"/>
            <a:ext cx="5259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2378" y="358551"/>
            <a:ext cx="85668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334" y="2762259"/>
            <a:ext cx="176443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2400" b="1" spc="-1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«</a:t>
            </a:r>
            <a:r>
              <a:rPr sz="2400" b="1" spc="-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8538" y="2762259"/>
            <a:ext cx="1774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»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2173" y="2762259"/>
            <a:ext cx="17741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à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7431" y="2762259"/>
            <a:ext cx="115317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3914784"/>
            <a:ext cx="176443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2400" b="1" spc="-1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«</a:t>
            </a:r>
            <a:r>
              <a:rPr sz="2400" b="1" spc="-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8538" y="3914784"/>
            <a:ext cx="17741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»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2173" y="3914784"/>
            <a:ext cx="17741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à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7431" y="3914784"/>
            <a:ext cx="115317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334" y="4402494"/>
            <a:ext cx="1397737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précéd</a:t>
            </a:r>
            <a:r>
              <a:rPr sz="2400" b="1" spc="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nte)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7232" y="6412788"/>
            <a:ext cx="20365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solidFill>
                  <a:srgbClr val="333399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04" y="3606038"/>
            <a:ext cx="4320540" cy="1323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30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j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te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è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91530">
              <a:lnSpc>
                <a:spcPct val="94401"/>
              </a:lnSpc>
              <a:spcBef>
                <a:spcPts val="2027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(s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1530">
              <a:lnSpc>
                <a:spcPct val="94401"/>
              </a:lnSpc>
              <a:spcBef>
                <a:spcPts val="2029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ss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("c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1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4009" y="3500983"/>
            <a:ext cx="4320540" cy="2308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18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r>
              <a:rPr sz="1600" b="1" spc="-5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$("#id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wi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25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25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04" y="2453982"/>
            <a:ext cx="4316349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30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è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ve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91530">
              <a:lnSpc>
                <a:spcPct val="94401"/>
              </a:lnSpc>
              <a:spcBef>
                <a:spcPts val="203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$("#id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oveCla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ss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("c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assNam</a:t>
            </a:r>
            <a:r>
              <a:rPr sz="1600" b="1" spc="1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4009" y="2381973"/>
            <a:ext cx="4320540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3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ne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cs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("colo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",</a:t>
            </a:r>
            <a:r>
              <a:rPr sz="1600" b="1" spc="-20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04" y="1268818"/>
            <a:ext cx="4316349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30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j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te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91530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«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me</a:t>
            </a:r>
            <a:r>
              <a:rPr sz="1600" b="1" spc="-7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»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à</a:t>
            </a:r>
            <a:r>
              <a:rPr sz="1600" b="1" spc="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  <a:p>
            <a:pPr marL="91530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44009" y="1268818"/>
            <a:ext cx="4320540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3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ne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cs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("colo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62250" y="358551"/>
            <a:ext cx="198626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Pour 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8866" y="358551"/>
            <a:ext cx="85668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plus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5902" y="358551"/>
            <a:ext cx="80407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lo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1214278"/>
            <a:ext cx="177952" cy="1208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9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914" y="1232662"/>
            <a:ext cx="3331262" cy="1208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45"/>
              </a:lnSpc>
              <a:spcBef>
                <a:spcPts val="127"/>
              </a:spcBef>
            </a:pPr>
            <a:r>
              <a:rPr sz="3600" u="heavy" spc="9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ww</a:t>
            </a:r>
            <a:r>
              <a:rPr sz="3600" u="heavy" spc="-154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3600" u="heavy" spc="0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.jque</a:t>
            </a:r>
            <a:r>
              <a:rPr sz="3600" u="heavy" spc="14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3600" u="heavy" spc="-150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3600" u="heavy" spc="0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3600" u="heavy" spc="-25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3600" u="heavy" spc="0" baseline="3413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om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ct val="101725"/>
              </a:lnSpc>
              <a:spcBef>
                <a:spcPts val="399"/>
              </a:spcBef>
            </a:pPr>
            <a:r>
              <a:rPr sz="2400" u="heavy" spc="9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ww</a:t>
            </a:r>
            <a:r>
              <a:rPr sz="2400" u="heavy" spc="-154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.jque</a:t>
            </a:r>
            <a:r>
              <a:rPr sz="2400" u="heavy" spc="14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yui.</a:t>
            </a:r>
            <a:r>
              <a:rPr sz="2400" u="heavy" spc="-19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29"/>
              </a:spcBef>
            </a:pPr>
            <a:r>
              <a:rPr sz="2400" u="heavy" spc="9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ww</a:t>
            </a:r>
            <a:r>
              <a:rPr sz="2400" u="heavy" spc="-159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w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.jqfu</a:t>
            </a:r>
            <a:r>
              <a:rPr sz="2400" u="heavy" spc="-9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dame</a:t>
            </a:r>
            <a:r>
              <a:rPr sz="2400" u="heavy" spc="-19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n</a:t>
            </a:r>
            <a:r>
              <a:rPr sz="2400" u="heavy" spc="-25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t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als</a:t>
            </a:r>
            <a:r>
              <a:rPr sz="2400" u="heavy" spc="-4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2400" u="heavy" spc="-19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c</a:t>
            </a:r>
            <a:r>
              <a:rPr sz="2400" u="heavy" spc="0" dirty="0" smtClean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7232" y="6412788"/>
            <a:ext cx="20365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4" baseline="2275" dirty="0" smtClean="0">
                <a:solidFill>
                  <a:srgbClr val="333399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25190" y="358551"/>
            <a:ext cx="236279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Int</a:t>
            </a:r>
            <a:r>
              <a:rPr sz="3600" i="1" spc="-13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oduc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914" y="1232662"/>
            <a:ext cx="13974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é</a:t>
            </a:r>
            <a:r>
              <a:rPr sz="3600" spc="-25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equis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214" y="1634506"/>
            <a:ext cx="205297" cy="1011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031" y="1649857"/>
            <a:ext cx="1066073" cy="101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XHTML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CSS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J</a:t>
            </a:r>
            <a:r>
              <a:rPr sz="2000" spc="-39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ascr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014" y="305565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914" y="3074035"/>
            <a:ext cx="2916789" cy="69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Co</a:t>
            </a:r>
            <a:r>
              <a:rPr sz="3600" spc="-25" baseline="3413" dirty="0" smtClean="0">
                <a:latin typeface="Calibri"/>
                <a:cs typeface="Calibri"/>
              </a:rPr>
              <a:t>nt</a:t>
            </a:r>
            <a:r>
              <a:rPr sz="3600" spc="0" baseline="3413" dirty="0" smtClean="0">
                <a:latin typeface="Calibri"/>
                <a:cs typeface="Calibri"/>
              </a:rPr>
              <a:t>enu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és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-25" baseline="3413" dirty="0" smtClean="0">
                <a:latin typeface="Calibri"/>
                <a:cs typeface="Calibri"/>
              </a:rPr>
              <a:t>nt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J</a:t>
            </a:r>
            <a:r>
              <a:rPr sz="3600" spc="-29" baseline="1137" dirty="0" smtClean="0">
                <a:latin typeface="Calibri"/>
                <a:cs typeface="Calibri"/>
              </a:rPr>
              <a:t>a</a:t>
            </a:r>
            <a:r>
              <a:rPr sz="3600" spc="-39" baseline="1137" dirty="0" smtClean="0">
                <a:latin typeface="Calibri"/>
                <a:cs typeface="Calibri"/>
              </a:rPr>
              <a:t>v</a:t>
            </a:r>
            <a:r>
              <a:rPr sz="3600" spc="0" baseline="1137" dirty="0" smtClean="0">
                <a:latin typeface="Calibri"/>
                <a:cs typeface="Calibri"/>
              </a:rPr>
              <a:t>aS</a:t>
            </a:r>
            <a:r>
              <a:rPr sz="3600" spc="4" baseline="1137" dirty="0" smtClean="0">
                <a:latin typeface="Calibri"/>
                <a:cs typeface="Calibri"/>
              </a:rPr>
              <a:t>c</a:t>
            </a:r>
            <a:r>
              <a:rPr sz="3600" spc="0" baseline="1137" dirty="0" smtClean="0">
                <a:latin typeface="Calibri"/>
                <a:cs typeface="Calibri"/>
              </a:rPr>
              <a:t>ri</a:t>
            </a:r>
            <a:r>
              <a:rPr sz="3600" spc="-9" baseline="1137" dirty="0" smtClean="0">
                <a:latin typeface="Calibri"/>
                <a:cs typeface="Calibri"/>
              </a:rPr>
              <a:t>p</a:t>
            </a:r>
            <a:r>
              <a:rPr sz="3600" spc="0" baseline="1137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0411" y="3074035"/>
            <a:ext cx="8586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apide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7509" y="3074035"/>
            <a:ext cx="3829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9678" y="3074035"/>
            <a:ext cx="964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j</a:t>
            </a:r>
            <a:r>
              <a:rPr sz="3600" spc="4" baseline="3413" dirty="0" smtClean="0">
                <a:latin typeface="Calibri"/>
                <a:cs typeface="Calibri"/>
              </a:rPr>
              <a:t>Q</a:t>
            </a:r>
            <a:r>
              <a:rPr sz="3600" spc="0" baseline="3413" dirty="0" smtClean="0">
                <a:latin typeface="Calibri"/>
                <a:cs typeface="Calibri"/>
              </a:rPr>
              <a:t>ue</a:t>
            </a:r>
            <a:r>
              <a:rPr sz="3600" spc="19" baseline="3413" dirty="0" smtClean="0">
                <a:latin typeface="Calibri"/>
                <a:cs typeface="Calibri"/>
              </a:rPr>
              <a:t>r</a:t>
            </a:r>
            <a:r>
              <a:rPr sz="3600" spc="-159" baseline="3413" dirty="0" smtClean="0">
                <a:latin typeface="Calibri"/>
                <a:cs typeface="Calibri"/>
              </a:rPr>
              <a:t>y</a:t>
            </a:r>
            <a:r>
              <a:rPr sz="3600" spc="0" baseline="3413" dirty="0" smtClean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8273" y="3074035"/>
            <a:ext cx="2927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9053" y="3074035"/>
            <a:ext cx="11435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prin</a:t>
            </a:r>
            <a:r>
              <a:rPr sz="3600" spc="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ipal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9691" y="3074035"/>
            <a:ext cx="14261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f</a:t>
            </a:r>
            <a:r>
              <a:rPr sz="3600" spc="-4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ame</a:t>
            </a:r>
            <a:r>
              <a:rPr sz="3600" spc="-25" baseline="3413" dirty="0" smtClean="0">
                <a:latin typeface="Calibri"/>
                <a:cs typeface="Calibri"/>
              </a:rPr>
              <a:t>w</a:t>
            </a:r>
            <a:r>
              <a:rPr sz="3600" spc="0" baseline="3413" dirty="0" smtClean="0">
                <a:latin typeface="Calibri"/>
                <a:cs typeface="Calibri"/>
              </a:rPr>
              <a:t>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5586" y="6412788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5914" y="358551"/>
            <a:ext cx="7427612" cy="120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6288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Qu’es</a:t>
            </a:r>
            <a:r>
              <a:rPr sz="36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-ce que le framework 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Query ?</a:t>
            </a:r>
            <a:endParaRPr sz="3600">
              <a:latin typeface="Times New Roman"/>
              <a:cs typeface="Times New Roman"/>
            </a:endParaRPr>
          </a:p>
          <a:p>
            <a:pPr marL="12700" marR="68625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Une lib</a:t>
            </a:r>
            <a:r>
              <a:rPr sz="2400" spc="-4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airie lé</a:t>
            </a:r>
            <a:r>
              <a:rPr sz="2400" spc="-19" dirty="0" smtClean="0">
                <a:latin typeface="Calibri"/>
                <a:cs typeface="Calibri"/>
              </a:rPr>
              <a:t>g</a:t>
            </a:r>
            <a:r>
              <a:rPr sz="2400" spc="0" dirty="0" smtClean="0">
                <a:latin typeface="Calibri"/>
                <a:cs typeface="Calibri"/>
              </a:rPr>
              <a:t>è</a:t>
            </a:r>
            <a:r>
              <a:rPr sz="2400" spc="-25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e pour J</a:t>
            </a:r>
            <a:r>
              <a:rPr sz="2400" spc="-34" dirty="0" smtClean="0">
                <a:latin typeface="Calibri"/>
                <a:cs typeface="Calibri"/>
              </a:rPr>
              <a:t>a</a:t>
            </a:r>
            <a:r>
              <a:rPr sz="2400" spc="-39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asc</a:t>
            </a:r>
            <a:r>
              <a:rPr sz="2400" spc="4" dirty="0" smtClean="0">
                <a:latin typeface="Calibri"/>
                <a:cs typeface="Calibri"/>
              </a:rPr>
              <a:t>r</a:t>
            </a:r>
            <a:r>
              <a:rPr sz="2400" spc="0" dirty="0" smtClean="0">
                <a:latin typeface="Calibri"/>
                <a:cs typeface="Calibri"/>
              </a:rPr>
              <a:t>i</a:t>
            </a:r>
            <a:r>
              <a:rPr sz="2400" spc="-9" dirty="0" smtClean="0">
                <a:latin typeface="Calibri"/>
                <a:cs typeface="Calibri"/>
              </a:rPr>
              <a:t>p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14" y="201908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914" y="2037486"/>
            <a:ext cx="574815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U</a:t>
            </a:r>
            <a:r>
              <a:rPr sz="3600" spc="-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e simplifi</a:t>
            </a:r>
            <a:r>
              <a:rPr sz="3600" spc="-19" baseline="3413" dirty="0" smtClean="0">
                <a:latin typeface="Calibri"/>
                <a:cs typeface="Calibri"/>
              </a:rPr>
              <a:t>ca</a:t>
            </a:r>
            <a:r>
              <a:rPr sz="3600" spc="0" baseline="3413" dirty="0" smtClean="0">
                <a:latin typeface="Calibri"/>
                <a:cs typeface="Calibri"/>
              </a:rPr>
              <a:t>ti</a:t>
            </a:r>
            <a:r>
              <a:rPr sz="3600" spc="-4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n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de n</a:t>
            </a: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mb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euses p</a:t>
            </a:r>
            <a:r>
              <a:rPr sz="3600" spc="-3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océdu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1953" y="2037486"/>
            <a:ext cx="127509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J</a:t>
            </a: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-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ascri</a:t>
            </a:r>
            <a:r>
              <a:rPr sz="3600" spc="-9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52714" y="2037486"/>
            <a:ext cx="15280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214" y="2439559"/>
            <a:ext cx="205082" cy="2108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2454910"/>
            <a:ext cx="4066478" cy="2108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Ma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ipul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tion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</a:t>
            </a:r>
            <a:r>
              <a:rPr sz="3000" spc="-134" baseline="2730" dirty="0" smtClean="0">
                <a:latin typeface="Calibri"/>
                <a:cs typeface="Calibri"/>
              </a:rPr>
              <a:t>’</a:t>
            </a:r>
            <a:r>
              <a:rPr sz="3000" spc="0" baseline="2730" dirty="0" smtClean="0">
                <a:latin typeface="Calibri"/>
                <a:cs typeface="Calibri"/>
              </a:rPr>
              <a:t>é</a:t>
            </a:r>
            <a:r>
              <a:rPr sz="3000" spc="-4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é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ts</a:t>
            </a:r>
            <a:r>
              <a:rPr sz="3000" spc="2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HTML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/</a:t>
            </a:r>
            <a:r>
              <a:rPr sz="3000" spc="4" baseline="2730" dirty="0" smtClean="0">
                <a:latin typeface="Calibri"/>
                <a:cs typeface="Calibri"/>
              </a:rPr>
              <a:t> D</a:t>
            </a:r>
            <a:r>
              <a:rPr sz="3000" spc="0" baseline="2730" dirty="0" smtClean="0">
                <a:latin typeface="Calibri"/>
                <a:cs typeface="Calibri"/>
              </a:rPr>
              <a:t>OM</a:t>
            </a:r>
            <a:endParaRPr sz="2000">
              <a:latin typeface="Calibri"/>
              <a:cs typeface="Calibri"/>
            </a:endParaRPr>
          </a:p>
          <a:p>
            <a:pPr marL="12700" marR="750801">
              <a:lnSpc>
                <a:spcPts val="2441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Ma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ipul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tion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opri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és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CSS </a:t>
            </a:r>
            <a:endParaRPr sz="2000">
              <a:latin typeface="Calibri"/>
              <a:cs typeface="Calibri"/>
            </a:endParaRPr>
          </a:p>
          <a:p>
            <a:pPr marL="12700" marR="750801">
              <a:lnSpc>
                <a:spcPts val="2441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G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2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tion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</a:t>
            </a:r>
            <a:r>
              <a:rPr sz="2000" spc="-9" dirty="0" smtClean="0">
                <a:latin typeface="Calibri"/>
                <a:cs typeface="Calibri"/>
              </a:rPr>
              <a:t>é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énem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ts </a:t>
            </a:r>
            <a:endParaRPr sz="2000">
              <a:latin typeface="Calibri"/>
              <a:cs typeface="Calibri"/>
            </a:endParaRPr>
          </a:p>
          <a:p>
            <a:pPr marL="12700" marR="750801">
              <a:lnSpc>
                <a:spcPts val="2441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-25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tions, </a:t>
            </a:r>
            <a:r>
              <a:rPr sz="2000" spc="-9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f</a:t>
            </a:r>
            <a:r>
              <a:rPr sz="2000" spc="-50" dirty="0" smtClean="0">
                <a:latin typeface="Calibri"/>
                <a:cs typeface="Calibri"/>
              </a:rPr>
              <a:t>f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ts,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9"/>
              </a:spcBef>
            </a:pPr>
            <a:r>
              <a:rPr sz="2000" spc="25" dirty="0" smtClean="0">
                <a:latin typeface="Calibri"/>
                <a:cs typeface="Calibri"/>
              </a:rPr>
              <a:t>A</a:t>
            </a:r>
            <a:r>
              <a:rPr sz="2000" spc="-39" dirty="0" smtClean="0">
                <a:latin typeface="Calibri"/>
                <a:cs typeface="Calibri"/>
              </a:rPr>
              <a:t>J</a:t>
            </a:r>
            <a:r>
              <a:rPr sz="2000" spc="0" dirty="0" smtClean="0">
                <a:latin typeface="Calibri"/>
                <a:cs typeface="Calibri"/>
              </a:rPr>
              <a:t>AX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495823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914" y="4976622"/>
            <a:ext cx="1481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Des plugins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550" y="5033772"/>
            <a:ext cx="15361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50" baseline="3034" dirty="0" smtClean="0">
                <a:latin typeface="Calibri"/>
                <a:cs typeface="Calibri"/>
              </a:rPr>
              <a:t>(</a:t>
            </a:r>
            <a:r>
              <a:rPr sz="2700" spc="0" baseline="3034" dirty="0" smtClean="0">
                <a:latin typeface="Calibri"/>
                <a:cs typeface="Calibri"/>
              </a:rPr>
              <a:t>jQ</a:t>
            </a:r>
            <a:r>
              <a:rPr sz="2700" spc="4" baseline="3034" dirty="0" smtClean="0">
                <a:latin typeface="Calibri"/>
                <a:cs typeface="Calibri"/>
              </a:rPr>
              <a:t>u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9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y UI, </a:t>
            </a:r>
            <a:r>
              <a:rPr sz="2700" spc="-4" baseline="3034" dirty="0" smtClean="0">
                <a:latin typeface="Calibri"/>
                <a:cs typeface="Calibri"/>
              </a:rPr>
              <a:t>e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.)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5586" y="6412788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1775" y="1628813"/>
            <a:ext cx="5688584" cy="954112"/>
          </a:xfrm>
          <a:custGeom>
            <a:avLst/>
            <a:gdLst/>
            <a:ahLst/>
            <a:cxnLst/>
            <a:rect l="l" t="t" r="r" b="b"/>
            <a:pathLst>
              <a:path w="5688584" h="954112">
                <a:moveTo>
                  <a:pt x="0" y="954112"/>
                </a:moveTo>
                <a:lnTo>
                  <a:pt x="5688584" y="954112"/>
                </a:lnTo>
                <a:lnTo>
                  <a:pt x="5688584" y="0"/>
                </a:lnTo>
                <a:lnTo>
                  <a:pt x="0" y="0"/>
                </a:lnTo>
                <a:lnTo>
                  <a:pt x="0" y="9541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71775" y="1628813"/>
            <a:ext cx="5688584" cy="954112"/>
          </a:xfrm>
          <a:custGeom>
            <a:avLst/>
            <a:gdLst/>
            <a:ahLst/>
            <a:cxnLst/>
            <a:rect l="l" t="t" r="r" b="b"/>
            <a:pathLst>
              <a:path w="5688584" h="954112">
                <a:moveTo>
                  <a:pt x="0" y="954112"/>
                </a:moveTo>
                <a:lnTo>
                  <a:pt x="5688584" y="954112"/>
                </a:lnTo>
                <a:lnTo>
                  <a:pt x="5688584" y="0"/>
                </a:lnTo>
                <a:lnTo>
                  <a:pt x="0" y="0"/>
                </a:lnTo>
                <a:lnTo>
                  <a:pt x="0" y="9541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95703" y="1908048"/>
            <a:ext cx="821563" cy="623951"/>
          </a:xfrm>
          <a:custGeom>
            <a:avLst/>
            <a:gdLst/>
            <a:ahLst/>
            <a:cxnLst/>
            <a:rect l="l" t="t" r="r" b="b"/>
            <a:pathLst>
              <a:path w="821563" h="623951">
                <a:moveTo>
                  <a:pt x="0" y="283082"/>
                </a:moveTo>
                <a:lnTo>
                  <a:pt x="142113" y="623951"/>
                </a:lnTo>
                <a:lnTo>
                  <a:pt x="821563" y="340867"/>
                </a:lnTo>
                <a:lnTo>
                  <a:pt x="679450" y="0"/>
                </a:lnTo>
                <a:lnTo>
                  <a:pt x="0" y="2830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95703" y="1908048"/>
            <a:ext cx="821563" cy="623951"/>
          </a:xfrm>
          <a:custGeom>
            <a:avLst/>
            <a:gdLst/>
            <a:ahLst/>
            <a:cxnLst/>
            <a:rect l="l" t="t" r="r" b="b"/>
            <a:pathLst>
              <a:path w="821563" h="623951">
                <a:moveTo>
                  <a:pt x="0" y="283082"/>
                </a:moveTo>
                <a:lnTo>
                  <a:pt x="679450" y="0"/>
                </a:lnTo>
                <a:lnTo>
                  <a:pt x="821563" y="340867"/>
                </a:lnTo>
                <a:lnTo>
                  <a:pt x="142113" y="623951"/>
                </a:lnTo>
                <a:lnTo>
                  <a:pt x="0" y="2830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3023" y="2075688"/>
            <a:ext cx="535558" cy="311023"/>
          </a:xfrm>
          <a:custGeom>
            <a:avLst/>
            <a:gdLst/>
            <a:ahLst/>
            <a:cxnLst/>
            <a:rect l="l" t="t" r="r" b="b"/>
            <a:pathLst>
              <a:path w="535558" h="311023">
                <a:moveTo>
                  <a:pt x="258699" y="71627"/>
                </a:moveTo>
                <a:lnTo>
                  <a:pt x="255015" y="72262"/>
                </a:lnTo>
                <a:lnTo>
                  <a:pt x="250825" y="73787"/>
                </a:lnTo>
                <a:lnTo>
                  <a:pt x="239902" y="78232"/>
                </a:lnTo>
                <a:lnTo>
                  <a:pt x="237997" y="79121"/>
                </a:lnTo>
                <a:lnTo>
                  <a:pt x="235584" y="82296"/>
                </a:lnTo>
                <a:lnTo>
                  <a:pt x="234569" y="86487"/>
                </a:lnTo>
                <a:lnTo>
                  <a:pt x="235838" y="89408"/>
                </a:lnTo>
                <a:lnTo>
                  <a:pt x="286893" y="212089"/>
                </a:lnTo>
                <a:lnTo>
                  <a:pt x="287146" y="212598"/>
                </a:lnTo>
                <a:lnTo>
                  <a:pt x="289687" y="213740"/>
                </a:lnTo>
                <a:lnTo>
                  <a:pt x="292607" y="213233"/>
                </a:lnTo>
                <a:lnTo>
                  <a:pt x="298703" y="210947"/>
                </a:lnTo>
                <a:lnTo>
                  <a:pt x="304291" y="207390"/>
                </a:lnTo>
                <a:lnTo>
                  <a:pt x="304672" y="204597"/>
                </a:lnTo>
                <a:lnTo>
                  <a:pt x="256285" y="88519"/>
                </a:lnTo>
                <a:lnTo>
                  <a:pt x="349884" y="186436"/>
                </a:lnTo>
                <a:lnTo>
                  <a:pt x="351154" y="187198"/>
                </a:lnTo>
                <a:lnTo>
                  <a:pt x="353821" y="187325"/>
                </a:lnTo>
                <a:lnTo>
                  <a:pt x="356996" y="186689"/>
                </a:lnTo>
                <a:lnTo>
                  <a:pt x="359663" y="185547"/>
                </a:lnTo>
                <a:lnTo>
                  <a:pt x="363219" y="183896"/>
                </a:lnTo>
                <a:lnTo>
                  <a:pt x="366140" y="181863"/>
                </a:lnTo>
                <a:lnTo>
                  <a:pt x="367156" y="179197"/>
                </a:lnTo>
                <a:lnTo>
                  <a:pt x="365506" y="42925"/>
                </a:lnTo>
                <a:lnTo>
                  <a:pt x="365759" y="42925"/>
                </a:lnTo>
                <a:lnTo>
                  <a:pt x="414146" y="159003"/>
                </a:lnTo>
                <a:lnTo>
                  <a:pt x="415163" y="160274"/>
                </a:lnTo>
                <a:lnTo>
                  <a:pt x="417829" y="160654"/>
                </a:lnTo>
                <a:lnTo>
                  <a:pt x="421258" y="159765"/>
                </a:lnTo>
                <a:lnTo>
                  <a:pt x="424306" y="158623"/>
                </a:lnTo>
                <a:lnTo>
                  <a:pt x="428497" y="156590"/>
                </a:lnTo>
                <a:lnTo>
                  <a:pt x="431545" y="154304"/>
                </a:lnTo>
                <a:lnTo>
                  <a:pt x="431926" y="151637"/>
                </a:lnTo>
                <a:lnTo>
                  <a:pt x="380745" y="29083"/>
                </a:lnTo>
                <a:lnTo>
                  <a:pt x="378587" y="25653"/>
                </a:lnTo>
                <a:lnTo>
                  <a:pt x="375919" y="23875"/>
                </a:lnTo>
                <a:lnTo>
                  <a:pt x="372999" y="23367"/>
                </a:lnTo>
                <a:lnTo>
                  <a:pt x="369824" y="24129"/>
                </a:lnTo>
                <a:lnTo>
                  <a:pt x="358394" y="28956"/>
                </a:lnTo>
                <a:lnTo>
                  <a:pt x="356615" y="29590"/>
                </a:lnTo>
                <a:lnTo>
                  <a:pt x="351154" y="34798"/>
                </a:lnTo>
                <a:lnTo>
                  <a:pt x="349376" y="41275"/>
                </a:lnTo>
                <a:lnTo>
                  <a:pt x="349250" y="45720"/>
                </a:lnTo>
                <a:lnTo>
                  <a:pt x="349757" y="158496"/>
                </a:lnTo>
                <a:lnTo>
                  <a:pt x="349250" y="158750"/>
                </a:lnTo>
                <a:lnTo>
                  <a:pt x="270890" y="78104"/>
                </a:lnTo>
                <a:lnTo>
                  <a:pt x="268096" y="75184"/>
                </a:lnTo>
                <a:lnTo>
                  <a:pt x="265175" y="73151"/>
                </a:lnTo>
                <a:lnTo>
                  <a:pt x="262127" y="72009"/>
                </a:lnTo>
                <a:lnTo>
                  <a:pt x="258699" y="71627"/>
                </a:lnTo>
                <a:close/>
              </a:path>
              <a:path w="535558" h="311023">
                <a:moveTo>
                  <a:pt x="226694" y="237109"/>
                </a:moveTo>
                <a:lnTo>
                  <a:pt x="178562" y="121538"/>
                </a:lnTo>
                <a:lnTo>
                  <a:pt x="216026" y="105917"/>
                </a:lnTo>
                <a:lnTo>
                  <a:pt x="218058" y="103124"/>
                </a:lnTo>
                <a:lnTo>
                  <a:pt x="216534" y="97027"/>
                </a:lnTo>
                <a:lnTo>
                  <a:pt x="214883" y="93599"/>
                </a:lnTo>
                <a:lnTo>
                  <a:pt x="212597" y="90932"/>
                </a:lnTo>
                <a:lnTo>
                  <a:pt x="209803" y="90804"/>
                </a:lnTo>
                <a:lnTo>
                  <a:pt x="117093" y="129412"/>
                </a:lnTo>
                <a:lnTo>
                  <a:pt x="115443" y="130937"/>
                </a:lnTo>
                <a:lnTo>
                  <a:pt x="115315" y="133858"/>
                </a:lnTo>
                <a:lnTo>
                  <a:pt x="116204" y="137287"/>
                </a:lnTo>
                <a:lnTo>
                  <a:pt x="117856" y="140970"/>
                </a:lnTo>
                <a:lnTo>
                  <a:pt x="120650" y="144399"/>
                </a:lnTo>
                <a:lnTo>
                  <a:pt x="123316" y="144525"/>
                </a:lnTo>
                <a:lnTo>
                  <a:pt x="160908" y="128904"/>
                </a:lnTo>
                <a:lnTo>
                  <a:pt x="209041" y="244475"/>
                </a:lnTo>
                <a:lnTo>
                  <a:pt x="210057" y="245745"/>
                </a:lnTo>
                <a:lnTo>
                  <a:pt x="212725" y="246125"/>
                </a:lnTo>
                <a:lnTo>
                  <a:pt x="216153" y="245237"/>
                </a:lnTo>
                <a:lnTo>
                  <a:pt x="219328" y="244094"/>
                </a:lnTo>
                <a:lnTo>
                  <a:pt x="223393" y="242062"/>
                </a:lnTo>
                <a:lnTo>
                  <a:pt x="226440" y="239775"/>
                </a:lnTo>
                <a:lnTo>
                  <a:pt x="226694" y="237109"/>
                </a:lnTo>
                <a:close/>
              </a:path>
              <a:path w="535558" h="311023">
                <a:moveTo>
                  <a:pt x="479425" y="116966"/>
                </a:moveTo>
                <a:lnTo>
                  <a:pt x="431419" y="1650"/>
                </a:lnTo>
                <a:lnTo>
                  <a:pt x="430402" y="381"/>
                </a:lnTo>
                <a:lnTo>
                  <a:pt x="427735" y="0"/>
                </a:lnTo>
                <a:lnTo>
                  <a:pt x="424306" y="888"/>
                </a:lnTo>
                <a:lnTo>
                  <a:pt x="421131" y="2032"/>
                </a:lnTo>
                <a:lnTo>
                  <a:pt x="417068" y="4063"/>
                </a:lnTo>
                <a:lnTo>
                  <a:pt x="413893" y="6350"/>
                </a:lnTo>
                <a:lnTo>
                  <a:pt x="413638" y="9016"/>
                </a:lnTo>
                <a:lnTo>
                  <a:pt x="465074" y="132461"/>
                </a:lnTo>
                <a:lnTo>
                  <a:pt x="466216" y="135127"/>
                </a:lnTo>
                <a:lnTo>
                  <a:pt x="467613" y="136778"/>
                </a:lnTo>
                <a:lnTo>
                  <a:pt x="471424" y="137667"/>
                </a:lnTo>
                <a:lnTo>
                  <a:pt x="474725" y="136906"/>
                </a:lnTo>
                <a:lnTo>
                  <a:pt x="533653" y="112395"/>
                </a:lnTo>
                <a:lnTo>
                  <a:pt x="534162" y="112140"/>
                </a:lnTo>
                <a:lnTo>
                  <a:pt x="535558" y="109347"/>
                </a:lnTo>
                <a:lnTo>
                  <a:pt x="535177" y="106679"/>
                </a:lnTo>
                <a:lnTo>
                  <a:pt x="532891" y="100584"/>
                </a:lnTo>
                <a:lnTo>
                  <a:pt x="527176" y="97027"/>
                </a:lnTo>
                <a:lnTo>
                  <a:pt x="479425" y="116966"/>
                </a:lnTo>
                <a:close/>
              </a:path>
              <a:path w="535558" h="311023">
                <a:moveTo>
                  <a:pt x="71119" y="302006"/>
                </a:moveTo>
                <a:lnTo>
                  <a:pt x="46481" y="242824"/>
                </a:lnTo>
                <a:lnTo>
                  <a:pt x="107187" y="217550"/>
                </a:lnTo>
                <a:lnTo>
                  <a:pt x="131825" y="276606"/>
                </a:lnTo>
                <a:lnTo>
                  <a:pt x="132841" y="278002"/>
                </a:lnTo>
                <a:lnTo>
                  <a:pt x="138810" y="277495"/>
                </a:lnTo>
                <a:lnTo>
                  <a:pt x="146050" y="274320"/>
                </a:lnTo>
                <a:lnTo>
                  <a:pt x="149351" y="269366"/>
                </a:lnTo>
                <a:lnTo>
                  <a:pt x="96138" y="141350"/>
                </a:lnTo>
                <a:lnTo>
                  <a:pt x="95122" y="140081"/>
                </a:lnTo>
                <a:lnTo>
                  <a:pt x="92456" y="139700"/>
                </a:lnTo>
                <a:lnTo>
                  <a:pt x="89026" y="140588"/>
                </a:lnTo>
                <a:lnTo>
                  <a:pt x="85978" y="141732"/>
                </a:lnTo>
                <a:lnTo>
                  <a:pt x="81787" y="143763"/>
                </a:lnTo>
                <a:lnTo>
                  <a:pt x="78739" y="146050"/>
                </a:lnTo>
                <a:lnTo>
                  <a:pt x="78485" y="148716"/>
                </a:lnTo>
                <a:lnTo>
                  <a:pt x="100710" y="202057"/>
                </a:lnTo>
                <a:lnTo>
                  <a:pt x="40004" y="227329"/>
                </a:lnTo>
                <a:lnTo>
                  <a:pt x="17779" y="173989"/>
                </a:lnTo>
                <a:lnTo>
                  <a:pt x="16763" y="172720"/>
                </a:lnTo>
                <a:lnTo>
                  <a:pt x="14096" y="172338"/>
                </a:lnTo>
                <a:lnTo>
                  <a:pt x="10668" y="173100"/>
                </a:lnTo>
                <a:lnTo>
                  <a:pt x="7493" y="174371"/>
                </a:lnTo>
                <a:lnTo>
                  <a:pt x="3428" y="176402"/>
                </a:lnTo>
                <a:lnTo>
                  <a:pt x="253" y="178688"/>
                </a:lnTo>
                <a:lnTo>
                  <a:pt x="0" y="181356"/>
                </a:lnTo>
                <a:lnTo>
                  <a:pt x="53339" y="309372"/>
                </a:lnTo>
                <a:lnTo>
                  <a:pt x="53593" y="309879"/>
                </a:lnTo>
                <a:lnTo>
                  <a:pt x="56260" y="311023"/>
                </a:lnTo>
                <a:lnTo>
                  <a:pt x="59308" y="310388"/>
                </a:lnTo>
                <a:lnTo>
                  <a:pt x="61975" y="309625"/>
                </a:lnTo>
                <a:lnTo>
                  <a:pt x="65277" y="308228"/>
                </a:lnTo>
                <a:lnTo>
                  <a:pt x="67818" y="306959"/>
                </a:lnTo>
                <a:lnTo>
                  <a:pt x="70865" y="304673"/>
                </a:lnTo>
                <a:lnTo>
                  <a:pt x="71119" y="302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9341" y="3140964"/>
            <a:ext cx="8748522" cy="1323467"/>
          </a:xfrm>
          <a:custGeom>
            <a:avLst/>
            <a:gdLst/>
            <a:ahLst/>
            <a:cxnLst/>
            <a:rect l="l" t="t" r="r" b="b"/>
            <a:pathLst>
              <a:path w="8748522" h="1323466">
                <a:moveTo>
                  <a:pt x="0" y="1323467"/>
                </a:moveTo>
                <a:lnTo>
                  <a:pt x="8748522" y="1323467"/>
                </a:lnTo>
                <a:lnTo>
                  <a:pt x="8748522" y="0"/>
                </a:ln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9341" y="3140964"/>
            <a:ext cx="8748522" cy="1323467"/>
          </a:xfrm>
          <a:custGeom>
            <a:avLst/>
            <a:gdLst/>
            <a:ahLst/>
            <a:cxnLst/>
            <a:rect l="l" t="t" r="r" b="b"/>
            <a:pathLst>
              <a:path w="8748522" h="1323466">
                <a:moveTo>
                  <a:pt x="0" y="1323467"/>
                </a:moveTo>
                <a:lnTo>
                  <a:pt x="8748522" y="1323467"/>
                </a:lnTo>
                <a:lnTo>
                  <a:pt x="8748522" y="0"/>
                </a:lnTo>
                <a:lnTo>
                  <a:pt x="0" y="0"/>
                </a:lnTo>
                <a:lnTo>
                  <a:pt x="0" y="13234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91427" y="3284982"/>
            <a:ext cx="821524" cy="624077"/>
          </a:xfrm>
          <a:custGeom>
            <a:avLst/>
            <a:gdLst/>
            <a:ahLst/>
            <a:cxnLst/>
            <a:rect l="l" t="t" r="r" b="b"/>
            <a:pathLst>
              <a:path w="821524" h="624077">
                <a:moveTo>
                  <a:pt x="821524" y="340867"/>
                </a:moveTo>
                <a:lnTo>
                  <a:pt x="679475" y="0"/>
                </a:lnTo>
                <a:lnTo>
                  <a:pt x="91427" y="244992"/>
                </a:lnTo>
                <a:lnTo>
                  <a:pt x="91427" y="502557"/>
                </a:lnTo>
                <a:lnTo>
                  <a:pt x="142049" y="624077"/>
                </a:lnTo>
                <a:lnTo>
                  <a:pt x="821524" y="340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91427" y="3284982"/>
            <a:ext cx="821524" cy="624077"/>
          </a:xfrm>
          <a:custGeom>
            <a:avLst/>
            <a:gdLst/>
            <a:ahLst/>
            <a:cxnLst/>
            <a:rect l="l" t="t" r="r" b="b"/>
            <a:pathLst>
              <a:path w="821524" h="624077">
                <a:moveTo>
                  <a:pt x="821524" y="340867"/>
                </a:moveTo>
                <a:lnTo>
                  <a:pt x="679475" y="0"/>
                </a:lnTo>
                <a:lnTo>
                  <a:pt x="91427" y="244992"/>
                </a:lnTo>
              </a:path>
              <a:path w="821524" h="624077">
                <a:moveTo>
                  <a:pt x="91427" y="502557"/>
                </a:moveTo>
                <a:lnTo>
                  <a:pt x="142049" y="624077"/>
                </a:lnTo>
                <a:lnTo>
                  <a:pt x="821524" y="3408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09" y="3452749"/>
            <a:ext cx="535491" cy="310895"/>
          </a:xfrm>
          <a:custGeom>
            <a:avLst/>
            <a:gdLst/>
            <a:ahLst/>
            <a:cxnLst/>
            <a:rect l="l" t="t" r="r" b="b"/>
            <a:pathLst>
              <a:path w="535491" h="310896">
                <a:moveTo>
                  <a:pt x="71042" y="301878"/>
                </a:moveTo>
                <a:lnTo>
                  <a:pt x="46400" y="242696"/>
                </a:lnTo>
                <a:lnTo>
                  <a:pt x="107082" y="217424"/>
                </a:lnTo>
                <a:lnTo>
                  <a:pt x="131733" y="276606"/>
                </a:lnTo>
                <a:lnTo>
                  <a:pt x="132749" y="277875"/>
                </a:lnTo>
                <a:lnTo>
                  <a:pt x="138705" y="277494"/>
                </a:lnTo>
                <a:lnTo>
                  <a:pt x="146033" y="274193"/>
                </a:lnTo>
                <a:lnTo>
                  <a:pt x="149348" y="269239"/>
                </a:lnTo>
                <a:lnTo>
                  <a:pt x="96033" y="141224"/>
                </a:lnTo>
                <a:lnTo>
                  <a:pt x="95017" y="139953"/>
                </a:lnTo>
                <a:lnTo>
                  <a:pt x="92375" y="139700"/>
                </a:lnTo>
                <a:lnTo>
                  <a:pt x="88972" y="140462"/>
                </a:lnTo>
                <a:lnTo>
                  <a:pt x="85898" y="141604"/>
                </a:lnTo>
                <a:lnTo>
                  <a:pt x="81682" y="143637"/>
                </a:lnTo>
                <a:lnTo>
                  <a:pt x="78672" y="145923"/>
                </a:lnTo>
                <a:lnTo>
                  <a:pt x="78405" y="148589"/>
                </a:lnTo>
                <a:lnTo>
                  <a:pt x="100643" y="202056"/>
                </a:lnTo>
                <a:lnTo>
                  <a:pt x="39960" y="227330"/>
                </a:lnTo>
                <a:lnTo>
                  <a:pt x="17722" y="173862"/>
                </a:lnTo>
                <a:lnTo>
                  <a:pt x="16709" y="172593"/>
                </a:lnTo>
                <a:lnTo>
                  <a:pt x="14071" y="172338"/>
                </a:lnTo>
                <a:lnTo>
                  <a:pt x="10665" y="173100"/>
                </a:lnTo>
                <a:lnTo>
                  <a:pt x="7487" y="174370"/>
                </a:lnTo>
                <a:lnTo>
                  <a:pt x="3370" y="176275"/>
                </a:lnTo>
                <a:lnTo>
                  <a:pt x="259" y="178688"/>
                </a:lnTo>
                <a:lnTo>
                  <a:pt x="0" y="181356"/>
                </a:lnTo>
                <a:lnTo>
                  <a:pt x="53320" y="309244"/>
                </a:lnTo>
                <a:lnTo>
                  <a:pt x="54334" y="310514"/>
                </a:lnTo>
                <a:lnTo>
                  <a:pt x="56970" y="310895"/>
                </a:lnTo>
                <a:lnTo>
                  <a:pt x="60463" y="310006"/>
                </a:lnTo>
                <a:lnTo>
                  <a:pt x="63555" y="308863"/>
                </a:lnTo>
                <a:lnTo>
                  <a:pt x="67724" y="306831"/>
                </a:lnTo>
                <a:lnTo>
                  <a:pt x="70783" y="304545"/>
                </a:lnTo>
                <a:lnTo>
                  <a:pt x="71042" y="301878"/>
                </a:lnTo>
                <a:close/>
              </a:path>
              <a:path w="535491" h="310896">
                <a:moveTo>
                  <a:pt x="226703" y="236981"/>
                </a:moveTo>
                <a:lnTo>
                  <a:pt x="178532" y="121412"/>
                </a:lnTo>
                <a:lnTo>
                  <a:pt x="216035" y="105790"/>
                </a:lnTo>
                <a:lnTo>
                  <a:pt x="217953" y="102997"/>
                </a:lnTo>
                <a:lnTo>
                  <a:pt x="216454" y="96900"/>
                </a:lnTo>
                <a:lnTo>
                  <a:pt x="214803" y="93599"/>
                </a:lnTo>
                <a:lnTo>
                  <a:pt x="212556" y="90931"/>
                </a:lnTo>
                <a:lnTo>
                  <a:pt x="209774" y="90804"/>
                </a:lnTo>
                <a:lnTo>
                  <a:pt x="117039" y="129412"/>
                </a:lnTo>
                <a:lnTo>
                  <a:pt x="115197" y="132206"/>
                </a:lnTo>
                <a:lnTo>
                  <a:pt x="115528" y="134874"/>
                </a:lnTo>
                <a:lnTo>
                  <a:pt x="116709" y="138429"/>
                </a:lnTo>
                <a:lnTo>
                  <a:pt x="118385" y="141731"/>
                </a:lnTo>
                <a:lnTo>
                  <a:pt x="120544" y="144272"/>
                </a:lnTo>
                <a:lnTo>
                  <a:pt x="123313" y="144399"/>
                </a:lnTo>
                <a:lnTo>
                  <a:pt x="160816" y="128777"/>
                </a:lnTo>
                <a:lnTo>
                  <a:pt x="208987" y="244348"/>
                </a:lnTo>
                <a:lnTo>
                  <a:pt x="209990" y="245618"/>
                </a:lnTo>
                <a:lnTo>
                  <a:pt x="212632" y="245999"/>
                </a:lnTo>
                <a:lnTo>
                  <a:pt x="216124" y="245237"/>
                </a:lnTo>
                <a:lnTo>
                  <a:pt x="219210" y="243967"/>
                </a:lnTo>
                <a:lnTo>
                  <a:pt x="223389" y="241934"/>
                </a:lnTo>
                <a:lnTo>
                  <a:pt x="226449" y="239649"/>
                </a:lnTo>
                <a:lnTo>
                  <a:pt x="226703" y="236981"/>
                </a:lnTo>
                <a:close/>
              </a:path>
              <a:path w="535491" h="310896">
                <a:moveTo>
                  <a:pt x="479357" y="116839"/>
                </a:moveTo>
                <a:lnTo>
                  <a:pt x="431313" y="1524"/>
                </a:lnTo>
                <a:lnTo>
                  <a:pt x="430297" y="253"/>
                </a:lnTo>
                <a:lnTo>
                  <a:pt x="427655" y="0"/>
                </a:lnTo>
                <a:lnTo>
                  <a:pt x="424252" y="762"/>
                </a:lnTo>
                <a:lnTo>
                  <a:pt x="421077" y="2031"/>
                </a:lnTo>
                <a:lnTo>
                  <a:pt x="416962" y="3937"/>
                </a:lnTo>
                <a:lnTo>
                  <a:pt x="413851" y="6350"/>
                </a:lnTo>
                <a:lnTo>
                  <a:pt x="413584" y="9016"/>
                </a:lnTo>
                <a:lnTo>
                  <a:pt x="465019" y="132461"/>
                </a:lnTo>
                <a:lnTo>
                  <a:pt x="466136" y="135127"/>
                </a:lnTo>
                <a:lnTo>
                  <a:pt x="467622" y="136651"/>
                </a:lnTo>
                <a:lnTo>
                  <a:pt x="471331" y="137667"/>
                </a:lnTo>
                <a:lnTo>
                  <a:pt x="474620" y="136905"/>
                </a:lnTo>
                <a:lnTo>
                  <a:pt x="533561" y="112267"/>
                </a:lnTo>
                <a:lnTo>
                  <a:pt x="534170" y="112013"/>
                </a:lnTo>
                <a:lnTo>
                  <a:pt x="535491" y="109220"/>
                </a:lnTo>
                <a:lnTo>
                  <a:pt x="535174" y="106679"/>
                </a:lnTo>
                <a:lnTo>
                  <a:pt x="533942" y="103124"/>
                </a:lnTo>
                <a:lnTo>
                  <a:pt x="532278" y="99695"/>
                </a:lnTo>
                <a:lnTo>
                  <a:pt x="530094" y="97154"/>
                </a:lnTo>
                <a:lnTo>
                  <a:pt x="527160" y="96900"/>
                </a:lnTo>
                <a:lnTo>
                  <a:pt x="479357" y="116839"/>
                </a:lnTo>
                <a:close/>
              </a:path>
              <a:path w="535491" h="310896">
                <a:moveTo>
                  <a:pt x="258682" y="71627"/>
                </a:moveTo>
                <a:lnTo>
                  <a:pt x="254986" y="72136"/>
                </a:lnTo>
                <a:lnTo>
                  <a:pt x="250719" y="73660"/>
                </a:lnTo>
                <a:lnTo>
                  <a:pt x="239835" y="78231"/>
                </a:lnTo>
                <a:lnTo>
                  <a:pt x="237956" y="78993"/>
                </a:lnTo>
                <a:lnTo>
                  <a:pt x="235479" y="82168"/>
                </a:lnTo>
                <a:lnTo>
                  <a:pt x="234552" y="86487"/>
                </a:lnTo>
                <a:lnTo>
                  <a:pt x="235758" y="89408"/>
                </a:lnTo>
                <a:lnTo>
                  <a:pt x="286838" y="211962"/>
                </a:lnTo>
                <a:lnTo>
                  <a:pt x="287816" y="213232"/>
                </a:lnTo>
                <a:lnTo>
                  <a:pt x="290381" y="213613"/>
                </a:lnTo>
                <a:lnTo>
                  <a:pt x="293772" y="212851"/>
                </a:lnTo>
                <a:lnTo>
                  <a:pt x="296922" y="211581"/>
                </a:lnTo>
                <a:lnTo>
                  <a:pt x="301163" y="209550"/>
                </a:lnTo>
                <a:lnTo>
                  <a:pt x="304275" y="207263"/>
                </a:lnTo>
                <a:lnTo>
                  <a:pt x="304567" y="204596"/>
                </a:lnTo>
                <a:lnTo>
                  <a:pt x="256180" y="88518"/>
                </a:lnTo>
                <a:lnTo>
                  <a:pt x="349804" y="186308"/>
                </a:lnTo>
                <a:lnTo>
                  <a:pt x="351049" y="187198"/>
                </a:lnTo>
                <a:lnTo>
                  <a:pt x="353805" y="187325"/>
                </a:lnTo>
                <a:lnTo>
                  <a:pt x="356916" y="186562"/>
                </a:lnTo>
                <a:lnTo>
                  <a:pt x="359622" y="185546"/>
                </a:lnTo>
                <a:lnTo>
                  <a:pt x="363114" y="183895"/>
                </a:lnTo>
                <a:lnTo>
                  <a:pt x="366099" y="181737"/>
                </a:lnTo>
                <a:lnTo>
                  <a:pt x="367115" y="179069"/>
                </a:lnTo>
                <a:lnTo>
                  <a:pt x="365502" y="42925"/>
                </a:lnTo>
                <a:lnTo>
                  <a:pt x="365705" y="42799"/>
                </a:lnTo>
                <a:lnTo>
                  <a:pt x="414092" y="159003"/>
                </a:lnTo>
                <a:lnTo>
                  <a:pt x="415121" y="160274"/>
                </a:lnTo>
                <a:lnTo>
                  <a:pt x="417737" y="160527"/>
                </a:lnTo>
                <a:lnTo>
                  <a:pt x="421217" y="159765"/>
                </a:lnTo>
                <a:lnTo>
                  <a:pt x="424277" y="158623"/>
                </a:lnTo>
                <a:lnTo>
                  <a:pt x="428468" y="156463"/>
                </a:lnTo>
                <a:lnTo>
                  <a:pt x="431516" y="154305"/>
                </a:lnTo>
                <a:lnTo>
                  <a:pt x="431808" y="151511"/>
                </a:lnTo>
                <a:lnTo>
                  <a:pt x="380729" y="28955"/>
                </a:lnTo>
                <a:lnTo>
                  <a:pt x="378570" y="25526"/>
                </a:lnTo>
                <a:lnTo>
                  <a:pt x="375916" y="23749"/>
                </a:lnTo>
                <a:lnTo>
                  <a:pt x="372918" y="23367"/>
                </a:lnTo>
                <a:lnTo>
                  <a:pt x="369731" y="24129"/>
                </a:lnTo>
                <a:lnTo>
                  <a:pt x="358326" y="28828"/>
                </a:lnTo>
                <a:lnTo>
                  <a:pt x="353957" y="31368"/>
                </a:lnTo>
                <a:lnTo>
                  <a:pt x="349881" y="37591"/>
                </a:lnTo>
                <a:lnTo>
                  <a:pt x="349246" y="45720"/>
                </a:lnTo>
                <a:lnTo>
                  <a:pt x="349677" y="158495"/>
                </a:lnTo>
                <a:lnTo>
                  <a:pt x="349157" y="158623"/>
                </a:lnTo>
                <a:lnTo>
                  <a:pt x="270810" y="77977"/>
                </a:lnTo>
                <a:lnTo>
                  <a:pt x="268004" y="75056"/>
                </a:lnTo>
                <a:lnTo>
                  <a:pt x="265184" y="73025"/>
                </a:lnTo>
                <a:lnTo>
                  <a:pt x="262047" y="72009"/>
                </a:lnTo>
                <a:lnTo>
                  <a:pt x="258682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341" y="4688141"/>
            <a:ext cx="8748522" cy="1077214"/>
          </a:xfrm>
          <a:custGeom>
            <a:avLst/>
            <a:gdLst/>
            <a:ahLst/>
            <a:cxnLst/>
            <a:rect l="l" t="t" r="r" b="b"/>
            <a:pathLst>
              <a:path w="8748522" h="1077214">
                <a:moveTo>
                  <a:pt x="0" y="1077214"/>
                </a:moveTo>
                <a:lnTo>
                  <a:pt x="8748522" y="1077214"/>
                </a:lnTo>
                <a:lnTo>
                  <a:pt x="8748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341" y="4688141"/>
            <a:ext cx="8748522" cy="1077214"/>
          </a:xfrm>
          <a:custGeom>
            <a:avLst/>
            <a:gdLst/>
            <a:ahLst/>
            <a:cxnLst/>
            <a:rect l="l" t="t" r="r" b="b"/>
            <a:pathLst>
              <a:path w="8748522" h="1077214">
                <a:moveTo>
                  <a:pt x="0" y="1077214"/>
                </a:moveTo>
                <a:lnTo>
                  <a:pt x="8748522" y="1077214"/>
                </a:lnTo>
                <a:lnTo>
                  <a:pt x="8748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08520" y="4821174"/>
            <a:ext cx="821523" cy="624078"/>
          </a:xfrm>
          <a:custGeom>
            <a:avLst/>
            <a:gdLst/>
            <a:ahLst/>
            <a:cxnLst/>
            <a:rect l="l" t="t" r="r" b="b"/>
            <a:pathLst>
              <a:path w="821523" h="624077">
                <a:moveTo>
                  <a:pt x="821523" y="340994"/>
                </a:moveTo>
                <a:lnTo>
                  <a:pt x="679474" y="0"/>
                </a:lnTo>
                <a:lnTo>
                  <a:pt x="108520" y="237871"/>
                </a:lnTo>
                <a:lnTo>
                  <a:pt x="108520" y="543587"/>
                </a:lnTo>
                <a:lnTo>
                  <a:pt x="142050" y="624078"/>
                </a:lnTo>
                <a:lnTo>
                  <a:pt x="821523" y="340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08520" y="4821174"/>
            <a:ext cx="821523" cy="624078"/>
          </a:xfrm>
          <a:custGeom>
            <a:avLst/>
            <a:gdLst/>
            <a:ahLst/>
            <a:cxnLst/>
            <a:rect l="l" t="t" r="r" b="b"/>
            <a:pathLst>
              <a:path w="821523" h="624077">
                <a:moveTo>
                  <a:pt x="821523" y="340994"/>
                </a:moveTo>
                <a:lnTo>
                  <a:pt x="679474" y="0"/>
                </a:lnTo>
                <a:lnTo>
                  <a:pt x="108520" y="237871"/>
                </a:lnTo>
              </a:path>
              <a:path w="821523" h="624077">
                <a:moveTo>
                  <a:pt x="108520" y="543587"/>
                </a:moveTo>
                <a:lnTo>
                  <a:pt x="142050" y="624078"/>
                </a:lnTo>
                <a:lnTo>
                  <a:pt x="821523" y="3409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17" y="4988941"/>
            <a:ext cx="535527" cy="310895"/>
          </a:xfrm>
          <a:custGeom>
            <a:avLst/>
            <a:gdLst/>
            <a:ahLst/>
            <a:cxnLst/>
            <a:rect l="l" t="t" r="r" b="b"/>
            <a:pathLst>
              <a:path w="535527" h="310896">
                <a:moveTo>
                  <a:pt x="71042" y="301878"/>
                </a:moveTo>
                <a:lnTo>
                  <a:pt x="46400" y="242696"/>
                </a:lnTo>
                <a:lnTo>
                  <a:pt x="107092" y="217423"/>
                </a:lnTo>
                <a:lnTo>
                  <a:pt x="131730" y="276605"/>
                </a:lnTo>
                <a:lnTo>
                  <a:pt x="132746" y="277875"/>
                </a:lnTo>
                <a:lnTo>
                  <a:pt x="138703" y="277494"/>
                </a:lnTo>
                <a:lnTo>
                  <a:pt x="146030" y="274192"/>
                </a:lnTo>
                <a:lnTo>
                  <a:pt x="149345" y="269239"/>
                </a:lnTo>
                <a:lnTo>
                  <a:pt x="96031" y="141350"/>
                </a:lnTo>
                <a:lnTo>
                  <a:pt x="95015" y="140080"/>
                </a:lnTo>
                <a:lnTo>
                  <a:pt x="92373" y="139699"/>
                </a:lnTo>
                <a:lnTo>
                  <a:pt x="88969" y="140461"/>
                </a:lnTo>
                <a:lnTo>
                  <a:pt x="85896" y="141604"/>
                </a:lnTo>
                <a:lnTo>
                  <a:pt x="81676" y="143763"/>
                </a:lnTo>
                <a:lnTo>
                  <a:pt x="78668" y="145922"/>
                </a:lnTo>
                <a:lnTo>
                  <a:pt x="78409" y="148589"/>
                </a:lnTo>
                <a:lnTo>
                  <a:pt x="100653" y="202056"/>
                </a:lnTo>
                <a:lnTo>
                  <a:pt x="39960" y="227329"/>
                </a:lnTo>
                <a:lnTo>
                  <a:pt x="17721" y="173862"/>
                </a:lnTo>
                <a:lnTo>
                  <a:pt x="16709" y="172592"/>
                </a:lnTo>
                <a:lnTo>
                  <a:pt x="14071" y="172338"/>
                </a:lnTo>
                <a:lnTo>
                  <a:pt x="10665" y="173100"/>
                </a:lnTo>
                <a:lnTo>
                  <a:pt x="7487" y="174370"/>
                </a:lnTo>
                <a:lnTo>
                  <a:pt x="3370" y="176275"/>
                </a:lnTo>
                <a:lnTo>
                  <a:pt x="259" y="178688"/>
                </a:lnTo>
                <a:lnTo>
                  <a:pt x="0" y="181355"/>
                </a:lnTo>
                <a:lnTo>
                  <a:pt x="53320" y="309244"/>
                </a:lnTo>
                <a:lnTo>
                  <a:pt x="54334" y="310514"/>
                </a:lnTo>
                <a:lnTo>
                  <a:pt x="56970" y="310895"/>
                </a:lnTo>
                <a:lnTo>
                  <a:pt x="60463" y="310133"/>
                </a:lnTo>
                <a:lnTo>
                  <a:pt x="63555" y="308863"/>
                </a:lnTo>
                <a:lnTo>
                  <a:pt x="67724" y="306831"/>
                </a:lnTo>
                <a:lnTo>
                  <a:pt x="70783" y="304545"/>
                </a:lnTo>
                <a:lnTo>
                  <a:pt x="71042" y="301878"/>
                </a:lnTo>
                <a:close/>
              </a:path>
              <a:path w="535527" h="310896">
                <a:moveTo>
                  <a:pt x="226701" y="236981"/>
                </a:moveTo>
                <a:lnTo>
                  <a:pt x="178530" y="121411"/>
                </a:lnTo>
                <a:lnTo>
                  <a:pt x="216033" y="105790"/>
                </a:lnTo>
                <a:lnTo>
                  <a:pt x="217887" y="103758"/>
                </a:lnTo>
                <a:lnTo>
                  <a:pt x="216452" y="96900"/>
                </a:lnTo>
                <a:lnTo>
                  <a:pt x="214801" y="93598"/>
                </a:lnTo>
                <a:lnTo>
                  <a:pt x="212566" y="90931"/>
                </a:lnTo>
                <a:lnTo>
                  <a:pt x="209772" y="90804"/>
                </a:lnTo>
                <a:lnTo>
                  <a:pt x="117036" y="129412"/>
                </a:lnTo>
                <a:lnTo>
                  <a:pt x="115385" y="130936"/>
                </a:lnTo>
                <a:lnTo>
                  <a:pt x="115284" y="133857"/>
                </a:lnTo>
                <a:lnTo>
                  <a:pt x="116173" y="137159"/>
                </a:lnTo>
                <a:lnTo>
                  <a:pt x="117811" y="140842"/>
                </a:lnTo>
                <a:lnTo>
                  <a:pt x="120542" y="144271"/>
                </a:lnTo>
                <a:lnTo>
                  <a:pt x="123310" y="144398"/>
                </a:lnTo>
                <a:lnTo>
                  <a:pt x="160813" y="128777"/>
                </a:lnTo>
                <a:lnTo>
                  <a:pt x="208984" y="244474"/>
                </a:lnTo>
                <a:lnTo>
                  <a:pt x="210000" y="245744"/>
                </a:lnTo>
                <a:lnTo>
                  <a:pt x="212629" y="245998"/>
                </a:lnTo>
                <a:lnTo>
                  <a:pt x="216122" y="245236"/>
                </a:lnTo>
                <a:lnTo>
                  <a:pt x="219221" y="243966"/>
                </a:lnTo>
                <a:lnTo>
                  <a:pt x="223386" y="241934"/>
                </a:lnTo>
                <a:lnTo>
                  <a:pt x="226447" y="239648"/>
                </a:lnTo>
                <a:lnTo>
                  <a:pt x="226701" y="236981"/>
                </a:lnTo>
                <a:close/>
              </a:path>
              <a:path w="535527" h="310896">
                <a:moveTo>
                  <a:pt x="235756" y="89407"/>
                </a:moveTo>
                <a:lnTo>
                  <a:pt x="286848" y="211962"/>
                </a:lnTo>
                <a:lnTo>
                  <a:pt x="287813" y="213232"/>
                </a:lnTo>
                <a:lnTo>
                  <a:pt x="290379" y="213613"/>
                </a:lnTo>
                <a:lnTo>
                  <a:pt x="293770" y="212851"/>
                </a:lnTo>
                <a:lnTo>
                  <a:pt x="296919" y="211708"/>
                </a:lnTo>
                <a:lnTo>
                  <a:pt x="301161" y="209549"/>
                </a:lnTo>
                <a:lnTo>
                  <a:pt x="304272" y="207263"/>
                </a:lnTo>
                <a:lnTo>
                  <a:pt x="304565" y="204596"/>
                </a:lnTo>
                <a:lnTo>
                  <a:pt x="256178" y="88518"/>
                </a:lnTo>
                <a:lnTo>
                  <a:pt x="256279" y="88391"/>
                </a:lnTo>
                <a:lnTo>
                  <a:pt x="349802" y="186308"/>
                </a:lnTo>
                <a:lnTo>
                  <a:pt x="351567" y="187324"/>
                </a:lnTo>
                <a:lnTo>
                  <a:pt x="354742" y="187197"/>
                </a:lnTo>
                <a:lnTo>
                  <a:pt x="358184" y="186181"/>
                </a:lnTo>
                <a:lnTo>
                  <a:pt x="362159" y="184403"/>
                </a:lnTo>
                <a:lnTo>
                  <a:pt x="365474" y="182244"/>
                </a:lnTo>
                <a:lnTo>
                  <a:pt x="367112" y="179196"/>
                </a:lnTo>
                <a:lnTo>
                  <a:pt x="365499" y="42925"/>
                </a:lnTo>
                <a:lnTo>
                  <a:pt x="365702" y="42798"/>
                </a:lnTo>
                <a:lnTo>
                  <a:pt x="414089" y="159003"/>
                </a:lnTo>
                <a:lnTo>
                  <a:pt x="415118" y="160273"/>
                </a:lnTo>
                <a:lnTo>
                  <a:pt x="417734" y="160527"/>
                </a:lnTo>
                <a:lnTo>
                  <a:pt x="421214" y="159765"/>
                </a:lnTo>
                <a:lnTo>
                  <a:pt x="424275" y="158622"/>
                </a:lnTo>
                <a:lnTo>
                  <a:pt x="428466" y="156590"/>
                </a:lnTo>
                <a:lnTo>
                  <a:pt x="431526" y="154304"/>
                </a:lnTo>
                <a:lnTo>
                  <a:pt x="431819" y="151510"/>
                </a:lnTo>
                <a:lnTo>
                  <a:pt x="380726" y="28955"/>
                </a:lnTo>
                <a:lnTo>
                  <a:pt x="378580" y="25526"/>
                </a:lnTo>
                <a:lnTo>
                  <a:pt x="375926" y="23748"/>
                </a:lnTo>
                <a:lnTo>
                  <a:pt x="372916" y="23367"/>
                </a:lnTo>
                <a:lnTo>
                  <a:pt x="369741" y="24129"/>
                </a:lnTo>
                <a:lnTo>
                  <a:pt x="358324" y="28828"/>
                </a:lnTo>
                <a:lnTo>
                  <a:pt x="353955" y="31368"/>
                </a:lnTo>
                <a:lnTo>
                  <a:pt x="349878" y="37591"/>
                </a:lnTo>
                <a:lnTo>
                  <a:pt x="349243" y="45719"/>
                </a:lnTo>
                <a:lnTo>
                  <a:pt x="349675" y="158495"/>
                </a:lnTo>
                <a:lnTo>
                  <a:pt x="349167" y="158622"/>
                </a:lnTo>
                <a:lnTo>
                  <a:pt x="270808" y="77977"/>
                </a:lnTo>
                <a:lnTo>
                  <a:pt x="268014" y="75183"/>
                </a:lnTo>
                <a:lnTo>
                  <a:pt x="262045" y="72008"/>
                </a:lnTo>
                <a:lnTo>
                  <a:pt x="258679" y="71627"/>
                </a:lnTo>
                <a:lnTo>
                  <a:pt x="254984" y="72135"/>
                </a:lnTo>
                <a:lnTo>
                  <a:pt x="250717" y="73659"/>
                </a:lnTo>
                <a:lnTo>
                  <a:pt x="239833" y="78231"/>
                </a:lnTo>
                <a:lnTo>
                  <a:pt x="237953" y="78993"/>
                </a:lnTo>
                <a:lnTo>
                  <a:pt x="235477" y="82168"/>
                </a:lnTo>
                <a:lnTo>
                  <a:pt x="234549" y="86486"/>
                </a:lnTo>
                <a:lnTo>
                  <a:pt x="235756" y="89407"/>
                </a:lnTo>
                <a:close/>
              </a:path>
              <a:path w="535527" h="310896">
                <a:moveTo>
                  <a:pt x="479355" y="116839"/>
                </a:moveTo>
                <a:lnTo>
                  <a:pt x="431311" y="1650"/>
                </a:lnTo>
                <a:lnTo>
                  <a:pt x="430295" y="380"/>
                </a:lnTo>
                <a:lnTo>
                  <a:pt x="427666" y="0"/>
                </a:lnTo>
                <a:lnTo>
                  <a:pt x="424249" y="761"/>
                </a:lnTo>
                <a:lnTo>
                  <a:pt x="421074" y="2031"/>
                </a:lnTo>
                <a:lnTo>
                  <a:pt x="416960" y="4063"/>
                </a:lnTo>
                <a:lnTo>
                  <a:pt x="413848" y="6349"/>
                </a:lnTo>
                <a:lnTo>
                  <a:pt x="413594" y="9016"/>
                </a:lnTo>
                <a:lnTo>
                  <a:pt x="465016" y="132460"/>
                </a:lnTo>
                <a:lnTo>
                  <a:pt x="466134" y="135127"/>
                </a:lnTo>
                <a:lnTo>
                  <a:pt x="467620" y="136651"/>
                </a:lnTo>
                <a:lnTo>
                  <a:pt x="471328" y="137667"/>
                </a:lnTo>
                <a:lnTo>
                  <a:pt x="474618" y="136905"/>
                </a:lnTo>
                <a:lnTo>
                  <a:pt x="533558" y="112267"/>
                </a:lnTo>
                <a:lnTo>
                  <a:pt x="534955" y="111251"/>
                </a:lnTo>
                <a:lnTo>
                  <a:pt x="535527" y="108457"/>
                </a:lnTo>
                <a:lnTo>
                  <a:pt x="534930" y="105663"/>
                </a:lnTo>
                <a:lnTo>
                  <a:pt x="532276" y="99694"/>
                </a:lnTo>
                <a:lnTo>
                  <a:pt x="527157" y="97027"/>
                </a:lnTo>
                <a:lnTo>
                  <a:pt x="479355" y="11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5914" y="358551"/>
            <a:ext cx="8324055" cy="1204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0954" marR="4572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Comment u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iser jQuery ?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On le </a:t>
            </a:r>
            <a:r>
              <a:rPr sz="2400" spc="-29" dirty="0" smtClean="0">
                <a:latin typeface="Calibri"/>
                <a:cs typeface="Calibri"/>
              </a:rPr>
              <a:t>t</a:t>
            </a:r>
            <a:r>
              <a:rPr sz="2400" spc="0" dirty="0" smtClean="0">
                <a:latin typeface="Calibri"/>
                <a:cs typeface="Calibri"/>
              </a:rPr>
              <a:t>él</a:t>
            </a:r>
            <a:r>
              <a:rPr sz="2400" spc="9" dirty="0" smtClean="0">
                <a:latin typeface="Calibri"/>
                <a:cs typeface="Calibri"/>
              </a:rPr>
              <a:t>é</a:t>
            </a:r>
            <a:r>
              <a:rPr sz="2400" spc="0" dirty="0" smtClean="0">
                <a:latin typeface="Calibri"/>
                <a:cs typeface="Calibri"/>
              </a:rPr>
              <a:t>ch</a:t>
            </a:r>
            <a:r>
              <a:rPr sz="2400" spc="4" dirty="0" smtClean="0">
                <a:latin typeface="Calibri"/>
                <a:cs typeface="Calibri"/>
              </a:rPr>
              <a:t>a</a:t>
            </a:r>
            <a:r>
              <a:rPr sz="2400" spc="-34" dirty="0" smtClean="0">
                <a:latin typeface="Calibri"/>
                <a:cs typeface="Calibri"/>
              </a:rPr>
              <a:t>r</a:t>
            </a:r>
            <a:r>
              <a:rPr sz="2400" spc="-25" dirty="0" smtClean="0">
                <a:latin typeface="Calibri"/>
                <a:cs typeface="Calibri"/>
              </a:rPr>
              <a:t>g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sur jque</a:t>
            </a:r>
            <a:r>
              <a:rPr sz="2400" spc="14" dirty="0" smtClean="0">
                <a:latin typeface="Calibri"/>
                <a:cs typeface="Calibri"/>
              </a:rPr>
              <a:t>r</a:t>
            </a:r>
            <a:r>
              <a:rPr sz="2400" spc="-150" dirty="0" smtClean="0">
                <a:latin typeface="Calibri"/>
                <a:cs typeface="Calibri"/>
              </a:rPr>
              <a:t>y</a:t>
            </a:r>
            <a:r>
              <a:rPr sz="2400" spc="0" dirty="0" smtClean="0">
                <a:latin typeface="Calibri"/>
                <a:cs typeface="Calibri"/>
              </a:rPr>
              <a:t>.</a:t>
            </a:r>
            <a:r>
              <a:rPr sz="2400" spc="-25" dirty="0" smtClean="0">
                <a:latin typeface="Calibri"/>
                <a:cs typeface="Calibri"/>
              </a:rPr>
              <a:t>c</a:t>
            </a:r>
            <a:r>
              <a:rPr sz="2400" spc="0" dirty="0" smtClean="0">
                <a:latin typeface="Calibri"/>
                <a:cs typeface="Calibri"/>
              </a:rPr>
              <a:t>om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(</a:t>
            </a:r>
            <a:r>
              <a:rPr sz="1600" spc="-14" dirty="0" smtClean="0">
                <a:latin typeface="Calibri"/>
                <a:cs typeface="Calibri"/>
              </a:rPr>
              <a:t>v</a:t>
            </a:r>
            <a:r>
              <a:rPr sz="1600" spc="0" dirty="0" smtClean="0">
                <a:latin typeface="Calibri"/>
                <a:cs typeface="Calibri"/>
              </a:rPr>
              <a:t>e</a:t>
            </a:r>
            <a:r>
              <a:rPr sz="1600" spc="-29" dirty="0" smtClean="0">
                <a:latin typeface="Calibri"/>
                <a:cs typeface="Calibri"/>
              </a:rPr>
              <a:t>r</a:t>
            </a:r>
            <a:r>
              <a:rPr sz="1600" spc="0" dirty="0" smtClean="0">
                <a:latin typeface="Calibri"/>
                <a:cs typeface="Calibri"/>
              </a:rPr>
              <a:t>s</a:t>
            </a:r>
            <a:r>
              <a:rPr sz="1600" spc="4" dirty="0" smtClean="0">
                <a:latin typeface="Calibri"/>
                <a:cs typeface="Calibri"/>
              </a:rPr>
              <a:t>i</a:t>
            </a:r>
            <a:r>
              <a:rPr sz="1600" spc="0" dirty="0" smtClean="0">
                <a:latin typeface="Calibri"/>
                <a:cs typeface="Calibri"/>
              </a:rPr>
              <a:t>on</a:t>
            </a:r>
            <a:r>
              <a:rPr sz="1600" spc="-32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pour</a:t>
            </a:r>
            <a:r>
              <a:rPr sz="1600" spc="-15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mobi</a:t>
            </a:r>
            <a:r>
              <a:rPr sz="1600" spc="4" dirty="0" smtClean="0">
                <a:latin typeface="Calibri"/>
                <a:cs typeface="Calibri"/>
              </a:rPr>
              <a:t>l</a:t>
            </a:r>
            <a:r>
              <a:rPr sz="1600" spc="0" dirty="0" smtClean="0">
                <a:latin typeface="Calibri"/>
                <a:cs typeface="Calibri"/>
              </a:rPr>
              <a:t>e</a:t>
            </a:r>
            <a:r>
              <a:rPr sz="1600" spc="-44" dirty="0" smtClean="0">
                <a:latin typeface="Calibri"/>
                <a:cs typeface="Calibri"/>
              </a:rPr>
              <a:t> </a:t>
            </a:r>
            <a:r>
              <a:rPr sz="1600" spc="0" dirty="0" smtClean="0">
                <a:latin typeface="Calibri"/>
                <a:cs typeface="Calibri"/>
              </a:rPr>
              <a:t>sur</a:t>
            </a:r>
            <a:r>
              <a:rPr sz="1600" spc="-19" dirty="0" smtClean="0">
                <a:latin typeface="Calibri"/>
                <a:cs typeface="Calibri"/>
              </a:rPr>
              <a:t> </a:t>
            </a:r>
            <a:r>
              <a:rPr sz="1600" spc="-347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600" u="heavy" spc="-1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600" u="heavy" spc="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6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600" u="heavy" spc="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16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600" u="heavy" spc="-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6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jq</a:t>
            </a:r>
            <a:r>
              <a:rPr sz="1600" u="heavy" spc="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6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erymobi</a:t>
            </a:r>
            <a:r>
              <a:rPr sz="1600" u="heavy" spc="9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16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e.</a:t>
            </a:r>
            <a:r>
              <a:rPr sz="1600" u="heavy" spc="-14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600" u="heavy" spc="0" dirty="0" smtClean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om/</a:t>
            </a:r>
            <a:r>
              <a:rPr sz="1600" spc="0" dirty="0" smtClean="0">
                <a:latin typeface="Calibri"/>
                <a:cs typeface="Calibri"/>
                <a:hlinkClick r:id="rId4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214" y="1649857"/>
            <a:ext cx="17803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9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on </a:t>
            </a:r>
            <a:r>
              <a:rPr sz="3000" spc="-9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e dé</a:t>
            </a:r>
            <a:r>
              <a:rPr sz="3000" spc="4" baseline="2730" dirty="0" smtClean="0">
                <a:latin typeface="Calibri"/>
                <a:cs typeface="Calibri"/>
              </a:rPr>
              <a:t>c</a:t>
            </a:r>
            <a:r>
              <a:rPr sz="3000" spc="0" baseline="2730" dirty="0" smtClean="0">
                <a:latin typeface="Calibri"/>
                <a:cs typeface="Calibri"/>
              </a:rPr>
              <a:t>la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 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26289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914" y="2647315"/>
            <a:ext cx="4329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596" y="2647315"/>
            <a:ext cx="3902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9" baseline="3413" dirty="0" smtClean="0">
                <a:latin typeface="Calibri"/>
                <a:cs typeface="Calibri"/>
              </a:rPr>
              <a:t>o</a:t>
            </a:r>
            <a:r>
              <a:rPr sz="3600" spc="0" baseline="3413" dirty="0" smtClean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4607" y="2647315"/>
            <a:ext cx="9544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</a:t>
            </a:r>
            <a:r>
              <a:rPr sz="3600" spc="-50" baseline="3413" dirty="0" smtClean="0">
                <a:latin typeface="Calibri"/>
                <a:cs typeface="Calibri"/>
              </a:rPr>
              <a:t>’</a:t>
            </a:r>
            <a:r>
              <a:rPr sz="3600" spc="0" baseline="3413" dirty="0" smtClean="0">
                <a:latin typeface="Calibri"/>
                <a:cs typeface="Calibri"/>
              </a:rPr>
              <a:t>utilise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5278" y="2647315"/>
            <a:ext cx="15914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di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4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19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2676" y="2647315"/>
            <a:ext cx="3829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3372" y="2647315"/>
            <a:ext cx="6666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ligne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5586" y="6412788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341" y="4688141"/>
            <a:ext cx="8748522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28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33536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&lt;s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pt</a:t>
            </a:r>
            <a:r>
              <a:rPr sz="1600" b="1" spc="-5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="h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: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/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/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j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p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m</a:t>
            </a:r>
            <a:r>
              <a:rPr sz="1600" b="1" spc="29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/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j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/j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Q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u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y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/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j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q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u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r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y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5"/>
              </a:rPr>
              <a:t>-</a:t>
            </a:r>
            <a:endParaRPr sz="1600">
              <a:latin typeface="Courier New"/>
              <a:cs typeface="Courier New"/>
            </a:endParaRPr>
          </a:p>
          <a:p>
            <a:pPr marL="915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-10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915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latin typeface="Courier New"/>
                <a:cs typeface="Courier New"/>
              </a:rPr>
              <a:t>&lt;/h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341" y="3140964"/>
            <a:ext cx="8748522" cy="1323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28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91528" marR="192261" indent="243840">
              <a:lnSpc>
                <a:spcPts val="1812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&lt;s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528" marR="192261">
              <a:lnSpc>
                <a:spcPts val="1812"/>
              </a:lnSpc>
              <a:spcBef>
                <a:spcPts val="106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src=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h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p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: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/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/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j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a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.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g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m</a:t>
            </a:r>
            <a:r>
              <a:rPr sz="1600" b="1" spc="29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/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aja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x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/libs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/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j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q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u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r</a:t>
            </a:r>
            <a:r>
              <a:rPr sz="1600" b="1" spc="19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y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/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1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.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8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.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3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  <a:hlinkClick r:id="rId6"/>
              </a:rPr>
              <a:t>/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1600" b="1" spc="25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91528">
              <a:lnSpc>
                <a:spcPct val="94401"/>
              </a:lnSpc>
              <a:spcBef>
                <a:spcPts val="106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915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latin typeface="Courier New"/>
                <a:cs typeface="Courier New"/>
              </a:rPr>
              <a:t>&lt;/h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71775" y="1628813"/>
            <a:ext cx="5688584" cy="954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4401"/>
              </a:lnSpc>
              <a:spcBef>
                <a:spcPts val="445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&lt;h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9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366394">
              <a:lnSpc>
                <a:spcPct val="94401"/>
              </a:lnSpc>
              <a:spcBef>
                <a:spcPts val="120"/>
              </a:spcBef>
            </a:pP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rc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qu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y-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1.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.m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.j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s"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1820">
              <a:lnSpc>
                <a:spcPct val="94401"/>
              </a:lnSpc>
              <a:spcBef>
                <a:spcPts val="300"/>
              </a:spcBef>
            </a:pPr>
            <a:r>
              <a:rPr sz="1800" b="1" spc="0" dirty="0" smtClean="0">
                <a:latin typeface="Courier New"/>
                <a:cs typeface="Courier New"/>
              </a:rPr>
              <a:t>&lt;/</a:t>
            </a:r>
            <a:r>
              <a:rPr sz="1800" b="1" spc="-14" dirty="0" smtClean="0">
                <a:latin typeface="Courier New"/>
                <a:cs typeface="Courier New"/>
              </a:rPr>
              <a:t>h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d&gt;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31595" y="2250630"/>
            <a:ext cx="3748658" cy="584771"/>
          </a:xfrm>
          <a:custGeom>
            <a:avLst/>
            <a:gdLst/>
            <a:ahLst/>
            <a:cxnLst/>
            <a:rect l="l" t="t" r="r" b="b"/>
            <a:pathLst>
              <a:path w="3748658" h="584771">
                <a:moveTo>
                  <a:pt x="0" y="584771"/>
                </a:moveTo>
                <a:lnTo>
                  <a:pt x="3748658" y="584771"/>
                </a:lnTo>
                <a:lnTo>
                  <a:pt x="3748658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31595" y="2250630"/>
            <a:ext cx="3748658" cy="584771"/>
          </a:xfrm>
          <a:custGeom>
            <a:avLst/>
            <a:gdLst/>
            <a:ahLst/>
            <a:cxnLst/>
            <a:rect l="l" t="t" r="r" b="b"/>
            <a:pathLst>
              <a:path w="3748658" h="584771">
                <a:moveTo>
                  <a:pt x="0" y="584771"/>
                </a:moveTo>
                <a:lnTo>
                  <a:pt x="3748658" y="584771"/>
                </a:lnTo>
                <a:lnTo>
                  <a:pt x="3748658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5883" y="1381125"/>
            <a:ext cx="1152778" cy="762126"/>
          </a:xfrm>
          <a:custGeom>
            <a:avLst/>
            <a:gdLst/>
            <a:ahLst/>
            <a:cxnLst/>
            <a:rect l="l" t="t" r="r" b="b"/>
            <a:pathLst>
              <a:path w="1152778" h="762126">
                <a:moveTo>
                  <a:pt x="0" y="421132"/>
                </a:moveTo>
                <a:lnTo>
                  <a:pt x="1010792" y="0"/>
                </a:lnTo>
                <a:lnTo>
                  <a:pt x="1152778" y="340995"/>
                </a:lnTo>
                <a:lnTo>
                  <a:pt x="142112" y="762126"/>
                </a:lnTo>
                <a:lnTo>
                  <a:pt x="0" y="4211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97680" y="1551432"/>
            <a:ext cx="846582" cy="451357"/>
          </a:xfrm>
          <a:custGeom>
            <a:avLst/>
            <a:gdLst/>
            <a:ahLst/>
            <a:cxnLst/>
            <a:rect l="l" t="t" r="r" b="b"/>
            <a:pathLst>
              <a:path w="846582" h="451357">
                <a:moveTo>
                  <a:pt x="563245" y="113029"/>
                </a:moveTo>
                <a:lnTo>
                  <a:pt x="559943" y="116077"/>
                </a:lnTo>
                <a:lnTo>
                  <a:pt x="557149" y="120395"/>
                </a:lnTo>
                <a:lnTo>
                  <a:pt x="555752" y="123189"/>
                </a:lnTo>
                <a:lnTo>
                  <a:pt x="554482" y="126491"/>
                </a:lnTo>
                <a:lnTo>
                  <a:pt x="553212" y="129666"/>
                </a:lnTo>
                <a:lnTo>
                  <a:pt x="552069" y="133730"/>
                </a:lnTo>
                <a:lnTo>
                  <a:pt x="551053" y="138429"/>
                </a:lnTo>
                <a:lnTo>
                  <a:pt x="545465" y="124967"/>
                </a:lnTo>
                <a:lnTo>
                  <a:pt x="544957" y="124078"/>
                </a:lnTo>
                <a:lnTo>
                  <a:pt x="542290" y="123189"/>
                </a:lnTo>
                <a:lnTo>
                  <a:pt x="539369" y="123825"/>
                </a:lnTo>
                <a:lnTo>
                  <a:pt x="536575" y="124967"/>
                </a:lnTo>
                <a:lnTo>
                  <a:pt x="533654" y="126237"/>
                </a:lnTo>
                <a:lnTo>
                  <a:pt x="530606" y="128269"/>
                </a:lnTo>
                <a:lnTo>
                  <a:pt x="530098" y="131444"/>
                </a:lnTo>
                <a:lnTo>
                  <a:pt x="568706" y="224154"/>
                </a:lnTo>
                <a:lnTo>
                  <a:pt x="569341" y="225043"/>
                </a:lnTo>
                <a:lnTo>
                  <a:pt x="572262" y="225805"/>
                </a:lnTo>
                <a:lnTo>
                  <a:pt x="575437" y="224916"/>
                </a:lnTo>
                <a:lnTo>
                  <a:pt x="578485" y="223773"/>
                </a:lnTo>
                <a:lnTo>
                  <a:pt x="581660" y="222376"/>
                </a:lnTo>
                <a:lnTo>
                  <a:pt x="584962" y="220090"/>
                </a:lnTo>
                <a:lnTo>
                  <a:pt x="585724" y="217042"/>
                </a:lnTo>
                <a:lnTo>
                  <a:pt x="560324" y="156082"/>
                </a:lnTo>
                <a:lnTo>
                  <a:pt x="561213" y="151256"/>
                </a:lnTo>
                <a:lnTo>
                  <a:pt x="562102" y="147192"/>
                </a:lnTo>
                <a:lnTo>
                  <a:pt x="562991" y="143763"/>
                </a:lnTo>
                <a:lnTo>
                  <a:pt x="563880" y="140207"/>
                </a:lnTo>
                <a:lnTo>
                  <a:pt x="564896" y="137413"/>
                </a:lnTo>
                <a:lnTo>
                  <a:pt x="567182" y="132714"/>
                </a:lnTo>
                <a:lnTo>
                  <a:pt x="569849" y="129412"/>
                </a:lnTo>
                <a:lnTo>
                  <a:pt x="572770" y="127000"/>
                </a:lnTo>
                <a:lnTo>
                  <a:pt x="575945" y="125729"/>
                </a:lnTo>
                <a:lnTo>
                  <a:pt x="578612" y="125094"/>
                </a:lnTo>
                <a:lnTo>
                  <a:pt x="582422" y="124587"/>
                </a:lnTo>
                <a:lnTo>
                  <a:pt x="585470" y="124332"/>
                </a:lnTo>
                <a:lnTo>
                  <a:pt x="588518" y="123443"/>
                </a:lnTo>
                <a:lnTo>
                  <a:pt x="588899" y="120650"/>
                </a:lnTo>
                <a:lnTo>
                  <a:pt x="588010" y="117728"/>
                </a:lnTo>
                <a:lnTo>
                  <a:pt x="586867" y="114934"/>
                </a:lnTo>
                <a:lnTo>
                  <a:pt x="586232" y="113283"/>
                </a:lnTo>
                <a:lnTo>
                  <a:pt x="584835" y="110235"/>
                </a:lnTo>
                <a:lnTo>
                  <a:pt x="582676" y="107568"/>
                </a:lnTo>
                <a:lnTo>
                  <a:pt x="579501" y="107314"/>
                </a:lnTo>
                <a:lnTo>
                  <a:pt x="575818" y="107822"/>
                </a:lnTo>
                <a:lnTo>
                  <a:pt x="573151" y="108330"/>
                </a:lnTo>
                <a:lnTo>
                  <a:pt x="569849" y="109473"/>
                </a:lnTo>
                <a:lnTo>
                  <a:pt x="566928" y="110616"/>
                </a:lnTo>
                <a:lnTo>
                  <a:pt x="563245" y="113029"/>
                </a:lnTo>
                <a:close/>
              </a:path>
              <a:path w="846582" h="451357">
                <a:moveTo>
                  <a:pt x="658876" y="186562"/>
                </a:moveTo>
                <a:lnTo>
                  <a:pt x="620268" y="93852"/>
                </a:lnTo>
                <a:lnTo>
                  <a:pt x="619760" y="92963"/>
                </a:lnTo>
                <a:lnTo>
                  <a:pt x="616839" y="92201"/>
                </a:lnTo>
                <a:lnTo>
                  <a:pt x="613537" y="92963"/>
                </a:lnTo>
                <a:lnTo>
                  <a:pt x="610362" y="94233"/>
                </a:lnTo>
                <a:lnTo>
                  <a:pt x="607441" y="95503"/>
                </a:lnTo>
                <a:lnTo>
                  <a:pt x="604012" y="97789"/>
                </a:lnTo>
                <a:lnTo>
                  <a:pt x="603250" y="100964"/>
                </a:lnTo>
                <a:lnTo>
                  <a:pt x="641858" y="193675"/>
                </a:lnTo>
                <a:lnTo>
                  <a:pt x="642874" y="194817"/>
                </a:lnTo>
                <a:lnTo>
                  <a:pt x="645414" y="195325"/>
                </a:lnTo>
                <a:lnTo>
                  <a:pt x="648589" y="194437"/>
                </a:lnTo>
                <a:lnTo>
                  <a:pt x="651637" y="193293"/>
                </a:lnTo>
                <a:lnTo>
                  <a:pt x="654812" y="191896"/>
                </a:lnTo>
                <a:lnTo>
                  <a:pt x="658114" y="189610"/>
                </a:lnTo>
                <a:lnTo>
                  <a:pt x="658876" y="186562"/>
                </a:lnTo>
                <a:close/>
              </a:path>
              <a:path w="846582" h="451357">
                <a:moveTo>
                  <a:pt x="588010" y="59435"/>
                </a:moveTo>
                <a:lnTo>
                  <a:pt x="586232" y="63626"/>
                </a:lnTo>
                <a:lnTo>
                  <a:pt x="586613" y="66675"/>
                </a:lnTo>
                <a:lnTo>
                  <a:pt x="588264" y="70612"/>
                </a:lnTo>
                <a:lnTo>
                  <a:pt x="589915" y="74548"/>
                </a:lnTo>
                <a:lnTo>
                  <a:pt x="591693" y="76962"/>
                </a:lnTo>
                <a:lnTo>
                  <a:pt x="595884" y="78485"/>
                </a:lnTo>
                <a:lnTo>
                  <a:pt x="598932" y="78104"/>
                </a:lnTo>
                <a:lnTo>
                  <a:pt x="602869" y="76453"/>
                </a:lnTo>
                <a:lnTo>
                  <a:pt x="606933" y="74675"/>
                </a:lnTo>
                <a:lnTo>
                  <a:pt x="609346" y="72897"/>
                </a:lnTo>
                <a:lnTo>
                  <a:pt x="611251" y="68706"/>
                </a:lnTo>
                <a:lnTo>
                  <a:pt x="610870" y="65658"/>
                </a:lnTo>
                <a:lnTo>
                  <a:pt x="609219" y="61721"/>
                </a:lnTo>
                <a:lnTo>
                  <a:pt x="607568" y="57784"/>
                </a:lnTo>
                <a:lnTo>
                  <a:pt x="605663" y="55371"/>
                </a:lnTo>
                <a:lnTo>
                  <a:pt x="601599" y="53847"/>
                </a:lnTo>
                <a:lnTo>
                  <a:pt x="598551" y="54228"/>
                </a:lnTo>
                <a:lnTo>
                  <a:pt x="594614" y="55879"/>
                </a:lnTo>
                <a:lnTo>
                  <a:pt x="590550" y="57657"/>
                </a:lnTo>
                <a:lnTo>
                  <a:pt x="588010" y="59435"/>
                </a:lnTo>
                <a:close/>
              </a:path>
              <a:path w="846582" h="451357">
                <a:moveTo>
                  <a:pt x="759206" y="138810"/>
                </a:moveTo>
                <a:lnTo>
                  <a:pt x="760730" y="132968"/>
                </a:lnTo>
                <a:lnTo>
                  <a:pt x="762254" y="127000"/>
                </a:lnTo>
                <a:lnTo>
                  <a:pt x="762508" y="120522"/>
                </a:lnTo>
                <a:lnTo>
                  <a:pt x="761619" y="113283"/>
                </a:lnTo>
                <a:lnTo>
                  <a:pt x="760730" y="106044"/>
                </a:lnTo>
                <a:lnTo>
                  <a:pt x="758571" y="98425"/>
                </a:lnTo>
                <a:lnTo>
                  <a:pt x="755142" y="90296"/>
                </a:lnTo>
                <a:lnTo>
                  <a:pt x="752348" y="83565"/>
                </a:lnTo>
                <a:lnTo>
                  <a:pt x="749046" y="77596"/>
                </a:lnTo>
                <a:lnTo>
                  <a:pt x="745109" y="72135"/>
                </a:lnTo>
                <a:lnTo>
                  <a:pt x="741299" y="66675"/>
                </a:lnTo>
                <a:lnTo>
                  <a:pt x="736854" y="62356"/>
                </a:lnTo>
                <a:lnTo>
                  <a:pt x="732028" y="59054"/>
                </a:lnTo>
                <a:lnTo>
                  <a:pt x="727075" y="55752"/>
                </a:lnTo>
                <a:lnTo>
                  <a:pt x="721741" y="53720"/>
                </a:lnTo>
                <a:lnTo>
                  <a:pt x="715899" y="53085"/>
                </a:lnTo>
                <a:lnTo>
                  <a:pt x="710057" y="52450"/>
                </a:lnTo>
                <a:lnTo>
                  <a:pt x="703834" y="53593"/>
                </a:lnTo>
                <a:lnTo>
                  <a:pt x="697103" y="56387"/>
                </a:lnTo>
                <a:lnTo>
                  <a:pt x="694055" y="57657"/>
                </a:lnTo>
                <a:lnTo>
                  <a:pt x="691261" y="59308"/>
                </a:lnTo>
                <a:lnTo>
                  <a:pt x="688721" y="61087"/>
                </a:lnTo>
                <a:lnTo>
                  <a:pt x="684022" y="65150"/>
                </a:lnTo>
                <a:lnTo>
                  <a:pt x="679831" y="70230"/>
                </a:lnTo>
                <a:lnTo>
                  <a:pt x="677926" y="73025"/>
                </a:lnTo>
                <a:lnTo>
                  <a:pt x="676275" y="76326"/>
                </a:lnTo>
                <a:lnTo>
                  <a:pt x="674497" y="79501"/>
                </a:lnTo>
                <a:lnTo>
                  <a:pt x="672846" y="83184"/>
                </a:lnTo>
                <a:lnTo>
                  <a:pt x="671195" y="87248"/>
                </a:lnTo>
                <a:lnTo>
                  <a:pt x="665988" y="74802"/>
                </a:lnTo>
                <a:lnTo>
                  <a:pt x="665480" y="73659"/>
                </a:lnTo>
                <a:lnTo>
                  <a:pt x="662686" y="72897"/>
                </a:lnTo>
                <a:lnTo>
                  <a:pt x="659892" y="73659"/>
                </a:lnTo>
                <a:lnTo>
                  <a:pt x="657225" y="74675"/>
                </a:lnTo>
                <a:lnTo>
                  <a:pt x="653796" y="76326"/>
                </a:lnTo>
                <a:lnTo>
                  <a:pt x="651129" y="78358"/>
                </a:lnTo>
                <a:lnTo>
                  <a:pt x="651129" y="81025"/>
                </a:lnTo>
                <a:lnTo>
                  <a:pt x="705104" y="210438"/>
                </a:lnTo>
                <a:lnTo>
                  <a:pt x="705612" y="211454"/>
                </a:lnTo>
                <a:lnTo>
                  <a:pt x="708533" y="212216"/>
                </a:lnTo>
                <a:lnTo>
                  <a:pt x="711835" y="211454"/>
                </a:lnTo>
                <a:lnTo>
                  <a:pt x="714883" y="210312"/>
                </a:lnTo>
                <a:lnTo>
                  <a:pt x="719074" y="208279"/>
                </a:lnTo>
                <a:lnTo>
                  <a:pt x="721868" y="206120"/>
                </a:lnTo>
                <a:lnTo>
                  <a:pt x="722122" y="203453"/>
                </a:lnTo>
                <a:lnTo>
                  <a:pt x="702818" y="157098"/>
                </a:lnTo>
                <a:lnTo>
                  <a:pt x="708533" y="145160"/>
                </a:lnTo>
                <a:lnTo>
                  <a:pt x="702310" y="142620"/>
                </a:lnTo>
                <a:lnTo>
                  <a:pt x="695198" y="138937"/>
                </a:lnTo>
                <a:lnTo>
                  <a:pt x="679831" y="101980"/>
                </a:lnTo>
                <a:lnTo>
                  <a:pt x="681101" y="97535"/>
                </a:lnTo>
                <a:lnTo>
                  <a:pt x="682498" y="93598"/>
                </a:lnTo>
                <a:lnTo>
                  <a:pt x="684022" y="90296"/>
                </a:lnTo>
                <a:lnTo>
                  <a:pt x="685419" y="86994"/>
                </a:lnTo>
                <a:lnTo>
                  <a:pt x="686943" y="84200"/>
                </a:lnTo>
                <a:lnTo>
                  <a:pt x="688594" y="81914"/>
                </a:lnTo>
                <a:lnTo>
                  <a:pt x="692023" y="77596"/>
                </a:lnTo>
                <a:lnTo>
                  <a:pt x="695706" y="74548"/>
                </a:lnTo>
                <a:lnTo>
                  <a:pt x="699897" y="72389"/>
                </a:lnTo>
                <a:lnTo>
                  <a:pt x="704342" y="70484"/>
                </a:lnTo>
                <a:lnTo>
                  <a:pt x="708533" y="69976"/>
                </a:lnTo>
                <a:lnTo>
                  <a:pt x="712343" y="70865"/>
                </a:lnTo>
                <a:lnTo>
                  <a:pt x="716153" y="71627"/>
                </a:lnTo>
                <a:lnTo>
                  <a:pt x="719709" y="73405"/>
                </a:lnTo>
                <a:lnTo>
                  <a:pt x="722884" y="76072"/>
                </a:lnTo>
                <a:lnTo>
                  <a:pt x="726059" y="78866"/>
                </a:lnTo>
                <a:lnTo>
                  <a:pt x="728980" y="82168"/>
                </a:lnTo>
                <a:lnTo>
                  <a:pt x="731520" y="86359"/>
                </a:lnTo>
                <a:lnTo>
                  <a:pt x="734060" y="90423"/>
                </a:lnTo>
                <a:lnTo>
                  <a:pt x="736346" y="94868"/>
                </a:lnTo>
                <a:lnTo>
                  <a:pt x="738378" y="99694"/>
                </a:lnTo>
                <a:lnTo>
                  <a:pt x="740156" y="104012"/>
                </a:lnTo>
                <a:lnTo>
                  <a:pt x="741426" y="108457"/>
                </a:lnTo>
                <a:lnTo>
                  <a:pt x="742315" y="113029"/>
                </a:lnTo>
                <a:lnTo>
                  <a:pt x="743204" y="117728"/>
                </a:lnTo>
                <a:lnTo>
                  <a:pt x="743458" y="122173"/>
                </a:lnTo>
                <a:lnTo>
                  <a:pt x="742950" y="126364"/>
                </a:lnTo>
                <a:lnTo>
                  <a:pt x="742442" y="130555"/>
                </a:lnTo>
                <a:lnTo>
                  <a:pt x="741172" y="134365"/>
                </a:lnTo>
                <a:lnTo>
                  <a:pt x="738886" y="137794"/>
                </a:lnTo>
                <a:lnTo>
                  <a:pt x="736727" y="141096"/>
                </a:lnTo>
                <a:lnTo>
                  <a:pt x="733425" y="143637"/>
                </a:lnTo>
                <a:lnTo>
                  <a:pt x="729234" y="145414"/>
                </a:lnTo>
                <a:lnTo>
                  <a:pt x="724535" y="147319"/>
                </a:lnTo>
                <a:lnTo>
                  <a:pt x="719455" y="147700"/>
                </a:lnTo>
                <a:lnTo>
                  <a:pt x="713994" y="146430"/>
                </a:lnTo>
                <a:lnTo>
                  <a:pt x="709422" y="159512"/>
                </a:lnTo>
                <a:lnTo>
                  <a:pt x="712343" y="160400"/>
                </a:lnTo>
                <a:lnTo>
                  <a:pt x="715264" y="161289"/>
                </a:lnTo>
                <a:lnTo>
                  <a:pt x="718185" y="161797"/>
                </a:lnTo>
                <a:lnTo>
                  <a:pt x="720852" y="162051"/>
                </a:lnTo>
                <a:lnTo>
                  <a:pt x="723646" y="162305"/>
                </a:lnTo>
                <a:lnTo>
                  <a:pt x="726186" y="162178"/>
                </a:lnTo>
                <a:lnTo>
                  <a:pt x="728853" y="161797"/>
                </a:lnTo>
                <a:lnTo>
                  <a:pt x="731393" y="161416"/>
                </a:lnTo>
                <a:lnTo>
                  <a:pt x="734060" y="160527"/>
                </a:lnTo>
                <a:lnTo>
                  <a:pt x="736727" y="159384"/>
                </a:lnTo>
                <a:lnTo>
                  <a:pt x="743204" y="156717"/>
                </a:lnTo>
                <a:lnTo>
                  <a:pt x="748411" y="153162"/>
                </a:lnTo>
                <a:lnTo>
                  <a:pt x="752475" y="148589"/>
                </a:lnTo>
                <a:lnTo>
                  <a:pt x="756412" y="144017"/>
                </a:lnTo>
                <a:lnTo>
                  <a:pt x="759206" y="138810"/>
                </a:lnTo>
                <a:close/>
              </a:path>
              <a:path w="846582" h="451357">
                <a:moveTo>
                  <a:pt x="708533" y="145160"/>
                </a:moveTo>
                <a:lnTo>
                  <a:pt x="702818" y="157098"/>
                </a:lnTo>
                <a:lnTo>
                  <a:pt x="706247" y="158368"/>
                </a:lnTo>
                <a:lnTo>
                  <a:pt x="709422" y="159512"/>
                </a:lnTo>
                <a:lnTo>
                  <a:pt x="713994" y="146430"/>
                </a:lnTo>
                <a:lnTo>
                  <a:pt x="708533" y="145160"/>
                </a:lnTo>
                <a:close/>
              </a:path>
              <a:path w="846582" h="451357">
                <a:moveTo>
                  <a:pt x="763778" y="30860"/>
                </a:moveTo>
                <a:lnTo>
                  <a:pt x="750824" y="36321"/>
                </a:lnTo>
                <a:lnTo>
                  <a:pt x="749046" y="38226"/>
                </a:lnTo>
                <a:lnTo>
                  <a:pt x="749173" y="41401"/>
                </a:lnTo>
                <a:lnTo>
                  <a:pt x="750316" y="44830"/>
                </a:lnTo>
                <a:lnTo>
                  <a:pt x="753491" y="49783"/>
                </a:lnTo>
                <a:lnTo>
                  <a:pt x="756666" y="50418"/>
                </a:lnTo>
                <a:lnTo>
                  <a:pt x="769620" y="44957"/>
                </a:lnTo>
                <a:lnTo>
                  <a:pt x="792226" y="99187"/>
                </a:lnTo>
                <a:lnTo>
                  <a:pt x="794385" y="104520"/>
                </a:lnTo>
                <a:lnTo>
                  <a:pt x="796925" y="108965"/>
                </a:lnTo>
                <a:lnTo>
                  <a:pt x="799465" y="112521"/>
                </a:lnTo>
                <a:lnTo>
                  <a:pt x="802132" y="116077"/>
                </a:lnTo>
                <a:lnTo>
                  <a:pt x="805053" y="118744"/>
                </a:lnTo>
                <a:lnTo>
                  <a:pt x="808355" y="120395"/>
                </a:lnTo>
                <a:lnTo>
                  <a:pt x="811657" y="122046"/>
                </a:lnTo>
                <a:lnTo>
                  <a:pt x="815213" y="122808"/>
                </a:lnTo>
                <a:lnTo>
                  <a:pt x="819277" y="122554"/>
                </a:lnTo>
                <a:lnTo>
                  <a:pt x="823214" y="122427"/>
                </a:lnTo>
                <a:lnTo>
                  <a:pt x="827532" y="121412"/>
                </a:lnTo>
                <a:lnTo>
                  <a:pt x="832358" y="119379"/>
                </a:lnTo>
                <a:lnTo>
                  <a:pt x="835533" y="117982"/>
                </a:lnTo>
                <a:lnTo>
                  <a:pt x="838454" y="116204"/>
                </a:lnTo>
                <a:lnTo>
                  <a:pt x="841121" y="114426"/>
                </a:lnTo>
                <a:lnTo>
                  <a:pt x="844423" y="111632"/>
                </a:lnTo>
                <a:lnTo>
                  <a:pt x="846582" y="108330"/>
                </a:lnTo>
                <a:lnTo>
                  <a:pt x="846201" y="104775"/>
                </a:lnTo>
                <a:lnTo>
                  <a:pt x="844804" y="101091"/>
                </a:lnTo>
                <a:lnTo>
                  <a:pt x="843788" y="98805"/>
                </a:lnTo>
                <a:lnTo>
                  <a:pt x="840994" y="95630"/>
                </a:lnTo>
                <a:lnTo>
                  <a:pt x="838200" y="97027"/>
                </a:lnTo>
                <a:lnTo>
                  <a:pt x="835279" y="99821"/>
                </a:lnTo>
                <a:lnTo>
                  <a:pt x="832104" y="102234"/>
                </a:lnTo>
                <a:lnTo>
                  <a:pt x="829183" y="103631"/>
                </a:lnTo>
                <a:lnTo>
                  <a:pt x="824357" y="105663"/>
                </a:lnTo>
                <a:lnTo>
                  <a:pt x="820293" y="105409"/>
                </a:lnTo>
                <a:lnTo>
                  <a:pt x="816991" y="102996"/>
                </a:lnTo>
                <a:lnTo>
                  <a:pt x="813816" y="100456"/>
                </a:lnTo>
                <a:lnTo>
                  <a:pt x="810895" y="96012"/>
                </a:lnTo>
                <a:lnTo>
                  <a:pt x="808228" y="89662"/>
                </a:lnTo>
                <a:lnTo>
                  <a:pt x="786638" y="37972"/>
                </a:lnTo>
                <a:lnTo>
                  <a:pt x="810387" y="28066"/>
                </a:lnTo>
                <a:lnTo>
                  <a:pt x="812165" y="25400"/>
                </a:lnTo>
                <a:lnTo>
                  <a:pt x="811911" y="22097"/>
                </a:lnTo>
                <a:lnTo>
                  <a:pt x="809879" y="17271"/>
                </a:lnTo>
                <a:lnTo>
                  <a:pt x="807212" y="13969"/>
                </a:lnTo>
                <a:lnTo>
                  <a:pt x="804545" y="13842"/>
                </a:lnTo>
                <a:lnTo>
                  <a:pt x="780796" y="23875"/>
                </a:lnTo>
                <a:lnTo>
                  <a:pt x="771525" y="1777"/>
                </a:lnTo>
                <a:lnTo>
                  <a:pt x="771017" y="888"/>
                </a:lnTo>
                <a:lnTo>
                  <a:pt x="768096" y="0"/>
                </a:lnTo>
                <a:lnTo>
                  <a:pt x="764794" y="762"/>
                </a:lnTo>
                <a:lnTo>
                  <a:pt x="761619" y="2031"/>
                </a:lnTo>
                <a:lnTo>
                  <a:pt x="758698" y="3301"/>
                </a:lnTo>
                <a:lnTo>
                  <a:pt x="755269" y="5714"/>
                </a:lnTo>
                <a:lnTo>
                  <a:pt x="754507" y="8889"/>
                </a:lnTo>
                <a:lnTo>
                  <a:pt x="763778" y="30860"/>
                </a:lnTo>
                <a:close/>
              </a:path>
              <a:path w="846582" h="451357">
                <a:moveTo>
                  <a:pt x="18415" y="443483"/>
                </a:moveTo>
                <a:lnTo>
                  <a:pt x="19812" y="446658"/>
                </a:lnTo>
                <a:lnTo>
                  <a:pt x="22352" y="449833"/>
                </a:lnTo>
                <a:lnTo>
                  <a:pt x="25273" y="451103"/>
                </a:lnTo>
                <a:lnTo>
                  <a:pt x="28194" y="451357"/>
                </a:lnTo>
                <a:lnTo>
                  <a:pt x="31496" y="451103"/>
                </a:lnTo>
                <a:lnTo>
                  <a:pt x="35306" y="450722"/>
                </a:lnTo>
                <a:lnTo>
                  <a:pt x="39243" y="449706"/>
                </a:lnTo>
                <a:lnTo>
                  <a:pt x="43180" y="448309"/>
                </a:lnTo>
                <a:lnTo>
                  <a:pt x="48768" y="446023"/>
                </a:lnTo>
                <a:lnTo>
                  <a:pt x="53213" y="443102"/>
                </a:lnTo>
                <a:lnTo>
                  <a:pt x="56261" y="439927"/>
                </a:lnTo>
                <a:lnTo>
                  <a:pt x="59436" y="436625"/>
                </a:lnTo>
                <a:lnTo>
                  <a:pt x="61468" y="432942"/>
                </a:lnTo>
                <a:lnTo>
                  <a:pt x="62484" y="428878"/>
                </a:lnTo>
                <a:lnTo>
                  <a:pt x="63627" y="424814"/>
                </a:lnTo>
                <a:lnTo>
                  <a:pt x="63627" y="420369"/>
                </a:lnTo>
                <a:lnTo>
                  <a:pt x="62738" y="415543"/>
                </a:lnTo>
                <a:lnTo>
                  <a:pt x="61976" y="410844"/>
                </a:lnTo>
                <a:lnTo>
                  <a:pt x="60452" y="405764"/>
                </a:lnTo>
                <a:lnTo>
                  <a:pt x="58166" y="400430"/>
                </a:lnTo>
                <a:lnTo>
                  <a:pt x="17653" y="303275"/>
                </a:lnTo>
                <a:lnTo>
                  <a:pt x="17145" y="302387"/>
                </a:lnTo>
                <a:lnTo>
                  <a:pt x="14097" y="301751"/>
                </a:lnTo>
                <a:lnTo>
                  <a:pt x="10541" y="302640"/>
                </a:lnTo>
                <a:lnTo>
                  <a:pt x="7493" y="303783"/>
                </a:lnTo>
                <a:lnTo>
                  <a:pt x="4445" y="305180"/>
                </a:lnTo>
                <a:lnTo>
                  <a:pt x="889" y="307593"/>
                </a:lnTo>
                <a:lnTo>
                  <a:pt x="0" y="310641"/>
                </a:lnTo>
                <a:lnTo>
                  <a:pt x="39751" y="406145"/>
                </a:lnTo>
                <a:lnTo>
                  <a:pt x="41656" y="410590"/>
                </a:lnTo>
                <a:lnTo>
                  <a:pt x="42799" y="414273"/>
                </a:lnTo>
                <a:lnTo>
                  <a:pt x="43434" y="417321"/>
                </a:lnTo>
                <a:lnTo>
                  <a:pt x="44069" y="420369"/>
                </a:lnTo>
                <a:lnTo>
                  <a:pt x="43688" y="424814"/>
                </a:lnTo>
                <a:lnTo>
                  <a:pt x="42291" y="428625"/>
                </a:lnTo>
                <a:lnTo>
                  <a:pt x="39497" y="431164"/>
                </a:lnTo>
                <a:lnTo>
                  <a:pt x="35306" y="433196"/>
                </a:lnTo>
                <a:lnTo>
                  <a:pt x="31242" y="434593"/>
                </a:lnTo>
                <a:lnTo>
                  <a:pt x="27686" y="434847"/>
                </a:lnTo>
                <a:lnTo>
                  <a:pt x="24511" y="434847"/>
                </a:lnTo>
                <a:lnTo>
                  <a:pt x="20701" y="434339"/>
                </a:lnTo>
                <a:lnTo>
                  <a:pt x="17399" y="434975"/>
                </a:lnTo>
                <a:lnTo>
                  <a:pt x="16637" y="437768"/>
                </a:lnTo>
                <a:lnTo>
                  <a:pt x="17399" y="440689"/>
                </a:lnTo>
                <a:lnTo>
                  <a:pt x="18415" y="443483"/>
                </a:lnTo>
                <a:close/>
              </a:path>
              <a:path w="846582" h="451357">
                <a:moveTo>
                  <a:pt x="174371" y="388492"/>
                </a:moveTo>
                <a:lnTo>
                  <a:pt x="148336" y="326008"/>
                </a:lnTo>
                <a:lnTo>
                  <a:pt x="145923" y="320166"/>
                </a:lnTo>
                <a:lnTo>
                  <a:pt x="143256" y="315467"/>
                </a:lnTo>
                <a:lnTo>
                  <a:pt x="140081" y="311657"/>
                </a:lnTo>
                <a:lnTo>
                  <a:pt x="137033" y="307847"/>
                </a:lnTo>
                <a:lnTo>
                  <a:pt x="133350" y="305180"/>
                </a:lnTo>
                <a:lnTo>
                  <a:pt x="129286" y="303402"/>
                </a:lnTo>
                <a:lnTo>
                  <a:pt x="125222" y="301751"/>
                </a:lnTo>
                <a:lnTo>
                  <a:pt x="120523" y="301116"/>
                </a:lnTo>
                <a:lnTo>
                  <a:pt x="115189" y="301497"/>
                </a:lnTo>
                <a:lnTo>
                  <a:pt x="109855" y="301878"/>
                </a:lnTo>
                <a:lnTo>
                  <a:pt x="103886" y="303529"/>
                </a:lnTo>
                <a:lnTo>
                  <a:pt x="97282" y="306323"/>
                </a:lnTo>
                <a:lnTo>
                  <a:pt x="93726" y="307847"/>
                </a:lnTo>
                <a:lnTo>
                  <a:pt x="90297" y="309625"/>
                </a:lnTo>
                <a:lnTo>
                  <a:pt x="86995" y="311657"/>
                </a:lnTo>
                <a:lnTo>
                  <a:pt x="83820" y="313816"/>
                </a:lnTo>
                <a:lnTo>
                  <a:pt x="80899" y="315975"/>
                </a:lnTo>
                <a:lnTo>
                  <a:pt x="75819" y="320420"/>
                </a:lnTo>
                <a:lnTo>
                  <a:pt x="71882" y="324738"/>
                </a:lnTo>
                <a:lnTo>
                  <a:pt x="68961" y="328675"/>
                </a:lnTo>
                <a:lnTo>
                  <a:pt x="67691" y="332358"/>
                </a:lnTo>
                <a:lnTo>
                  <a:pt x="68453" y="336041"/>
                </a:lnTo>
                <a:lnTo>
                  <a:pt x="69596" y="338708"/>
                </a:lnTo>
                <a:lnTo>
                  <a:pt x="71628" y="341883"/>
                </a:lnTo>
                <a:lnTo>
                  <a:pt x="74295" y="343153"/>
                </a:lnTo>
                <a:lnTo>
                  <a:pt x="77216" y="341502"/>
                </a:lnTo>
                <a:lnTo>
                  <a:pt x="79756" y="338073"/>
                </a:lnTo>
                <a:lnTo>
                  <a:pt x="83439" y="333882"/>
                </a:lnTo>
                <a:lnTo>
                  <a:pt x="87884" y="329310"/>
                </a:lnTo>
                <a:lnTo>
                  <a:pt x="90805" y="326897"/>
                </a:lnTo>
                <a:lnTo>
                  <a:pt x="93726" y="324612"/>
                </a:lnTo>
                <a:lnTo>
                  <a:pt x="97282" y="322452"/>
                </a:lnTo>
                <a:lnTo>
                  <a:pt x="101473" y="320801"/>
                </a:lnTo>
                <a:lnTo>
                  <a:pt x="105410" y="319150"/>
                </a:lnTo>
                <a:lnTo>
                  <a:pt x="108839" y="318262"/>
                </a:lnTo>
                <a:lnTo>
                  <a:pt x="111887" y="318007"/>
                </a:lnTo>
                <a:lnTo>
                  <a:pt x="114935" y="317880"/>
                </a:lnTo>
                <a:lnTo>
                  <a:pt x="117729" y="318262"/>
                </a:lnTo>
                <a:lnTo>
                  <a:pt x="120142" y="319404"/>
                </a:lnTo>
                <a:lnTo>
                  <a:pt x="124841" y="322325"/>
                </a:lnTo>
                <a:lnTo>
                  <a:pt x="128651" y="327151"/>
                </a:lnTo>
                <a:lnTo>
                  <a:pt x="130302" y="330200"/>
                </a:lnTo>
                <a:lnTo>
                  <a:pt x="131826" y="333755"/>
                </a:lnTo>
                <a:lnTo>
                  <a:pt x="134747" y="340994"/>
                </a:lnTo>
                <a:lnTo>
                  <a:pt x="122047" y="346328"/>
                </a:lnTo>
                <a:lnTo>
                  <a:pt x="114808" y="349250"/>
                </a:lnTo>
                <a:lnTo>
                  <a:pt x="108585" y="352678"/>
                </a:lnTo>
                <a:lnTo>
                  <a:pt x="103378" y="356362"/>
                </a:lnTo>
                <a:lnTo>
                  <a:pt x="103759" y="382904"/>
                </a:lnTo>
                <a:lnTo>
                  <a:pt x="103886" y="380238"/>
                </a:lnTo>
                <a:lnTo>
                  <a:pt x="104140" y="377697"/>
                </a:lnTo>
                <a:lnTo>
                  <a:pt x="106553" y="372617"/>
                </a:lnTo>
                <a:lnTo>
                  <a:pt x="110617" y="367791"/>
                </a:lnTo>
                <a:lnTo>
                  <a:pt x="113665" y="365505"/>
                </a:lnTo>
                <a:lnTo>
                  <a:pt x="116840" y="363346"/>
                </a:lnTo>
                <a:lnTo>
                  <a:pt x="120650" y="361188"/>
                </a:lnTo>
                <a:lnTo>
                  <a:pt x="125349" y="359282"/>
                </a:lnTo>
                <a:lnTo>
                  <a:pt x="139954" y="353187"/>
                </a:lnTo>
                <a:lnTo>
                  <a:pt x="148082" y="372871"/>
                </a:lnTo>
                <a:lnTo>
                  <a:pt x="145796" y="379348"/>
                </a:lnTo>
                <a:lnTo>
                  <a:pt x="143256" y="384428"/>
                </a:lnTo>
                <a:lnTo>
                  <a:pt x="140462" y="388365"/>
                </a:lnTo>
                <a:lnTo>
                  <a:pt x="137541" y="392175"/>
                </a:lnTo>
                <a:lnTo>
                  <a:pt x="133858" y="395096"/>
                </a:lnTo>
                <a:lnTo>
                  <a:pt x="129413" y="396875"/>
                </a:lnTo>
                <a:lnTo>
                  <a:pt x="123952" y="399160"/>
                </a:lnTo>
                <a:lnTo>
                  <a:pt x="118999" y="399541"/>
                </a:lnTo>
                <a:lnTo>
                  <a:pt x="114808" y="398017"/>
                </a:lnTo>
                <a:lnTo>
                  <a:pt x="110617" y="396366"/>
                </a:lnTo>
                <a:lnTo>
                  <a:pt x="107442" y="393191"/>
                </a:lnTo>
                <a:lnTo>
                  <a:pt x="105410" y="388365"/>
                </a:lnTo>
                <a:lnTo>
                  <a:pt x="105918" y="413638"/>
                </a:lnTo>
                <a:lnTo>
                  <a:pt x="109601" y="414908"/>
                </a:lnTo>
                <a:lnTo>
                  <a:pt x="113792" y="415289"/>
                </a:lnTo>
                <a:lnTo>
                  <a:pt x="118237" y="414908"/>
                </a:lnTo>
                <a:lnTo>
                  <a:pt x="122682" y="414527"/>
                </a:lnTo>
                <a:lnTo>
                  <a:pt x="127381" y="413384"/>
                </a:lnTo>
                <a:lnTo>
                  <a:pt x="132334" y="411352"/>
                </a:lnTo>
                <a:lnTo>
                  <a:pt x="137795" y="408939"/>
                </a:lnTo>
                <a:lnTo>
                  <a:pt x="142621" y="405638"/>
                </a:lnTo>
                <a:lnTo>
                  <a:pt x="146558" y="401065"/>
                </a:lnTo>
                <a:lnTo>
                  <a:pt x="150622" y="396620"/>
                </a:lnTo>
                <a:lnTo>
                  <a:pt x="153670" y="391413"/>
                </a:lnTo>
                <a:lnTo>
                  <a:pt x="155956" y="385317"/>
                </a:lnTo>
                <a:lnTo>
                  <a:pt x="159766" y="394588"/>
                </a:lnTo>
                <a:lnTo>
                  <a:pt x="161290" y="396239"/>
                </a:lnTo>
                <a:lnTo>
                  <a:pt x="163957" y="396113"/>
                </a:lnTo>
                <a:lnTo>
                  <a:pt x="166624" y="395477"/>
                </a:lnTo>
                <a:lnTo>
                  <a:pt x="170307" y="393953"/>
                </a:lnTo>
                <a:lnTo>
                  <a:pt x="173990" y="391413"/>
                </a:lnTo>
                <a:lnTo>
                  <a:pt x="174371" y="388492"/>
                </a:lnTo>
                <a:close/>
              </a:path>
              <a:path w="846582" h="451357">
                <a:moveTo>
                  <a:pt x="88392" y="396493"/>
                </a:moveTo>
                <a:lnTo>
                  <a:pt x="90297" y="400938"/>
                </a:lnTo>
                <a:lnTo>
                  <a:pt x="92710" y="404621"/>
                </a:lnTo>
                <a:lnTo>
                  <a:pt x="95631" y="407415"/>
                </a:lnTo>
                <a:lnTo>
                  <a:pt x="98679" y="410337"/>
                </a:lnTo>
                <a:lnTo>
                  <a:pt x="102108" y="412368"/>
                </a:lnTo>
                <a:lnTo>
                  <a:pt x="105918" y="413638"/>
                </a:lnTo>
                <a:lnTo>
                  <a:pt x="105410" y="388365"/>
                </a:lnTo>
                <a:lnTo>
                  <a:pt x="104267" y="385571"/>
                </a:lnTo>
                <a:lnTo>
                  <a:pt x="103759" y="382904"/>
                </a:lnTo>
                <a:lnTo>
                  <a:pt x="103378" y="356362"/>
                </a:lnTo>
                <a:lnTo>
                  <a:pt x="98044" y="360044"/>
                </a:lnTo>
                <a:lnTo>
                  <a:pt x="93980" y="363981"/>
                </a:lnTo>
                <a:lnTo>
                  <a:pt x="91059" y="368172"/>
                </a:lnTo>
                <a:lnTo>
                  <a:pt x="88138" y="372363"/>
                </a:lnTo>
                <a:lnTo>
                  <a:pt x="86487" y="376808"/>
                </a:lnTo>
                <a:lnTo>
                  <a:pt x="85852" y="381507"/>
                </a:lnTo>
                <a:lnTo>
                  <a:pt x="85344" y="386206"/>
                </a:lnTo>
                <a:lnTo>
                  <a:pt x="86233" y="391287"/>
                </a:lnTo>
                <a:lnTo>
                  <a:pt x="88392" y="396493"/>
                </a:lnTo>
                <a:close/>
              </a:path>
              <a:path w="846582" h="451357">
                <a:moveTo>
                  <a:pt x="155194" y="283971"/>
                </a:moveTo>
                <a:lnTo>
                  <a:pt x="151892" y="287019"/>
                </a:lnTo>
                <a:lnTo>
                  <a:pt x="152527" y="289687"/>
                </a:lnTo>
                <a:lnTo>
                  <a:pt x="154813" y="292607"/>
                </a:lnTo>
                <a:lnTo>
                  <a:pt x="223139" y="367538"/>
                </a:lnTo>
                <a:lnTo>
                  <a:pt x="223647" y="368172"/>
                </a:lnTo>
                <a:lnTo>
                  <a:pt x="226441" y="369188"/>
                </a:lnTo>
                <a:lnTo>
                  <a:pt x="229616" y="368807"/>
                </a:lnTo>
                <a:lnTo>
                  <a:pt x="232410" y="367918"/>
                </a:lnTo>
                <a:lnTo>
                  <a:pt x="236220" y="366394"/>
                </a:lnTo>
                <a:lnTo>
                  <a:pt x="240030" y="364743"/>
                </a:lnTo>
                <a:lnTo>
                  <a:pt x="245872" y="360806"/>
                </a:lnTo>
                <a:lnTo>
                  <a:pt x="246380" y="357885"/>
                </a:lnTo>
                <a:lnTo>
                  <a:pt x="241300" y="256539"/>
                </a:lnTo>
                <a:lnTo>
                  <a:pt x="241046" y="254634"/>
                </a:lnTo>
                <a:lnTo>
                  <a:pt x="240284" y="251840"/>
                </a:lnTo>
                <a:lnTo>
                  <a:pt x="239776" y="250951"/>
                </a:lnTo>
                <a:lnTo>
                  <a:pt x="236982" y="250189"/>
                </a:lnTo>
                <a:lnTo>
                  <a:pt x="234061" y="251078"/>
                </a:lnTo>
                <a:lnTo>
                  <a:pt x="231140" y="252221"/>
                </a:lnTo>
                <a:lnTo>
                  <a:pt x="226695" y="254253"/>
                </a:lnTo>
                <a:lnTo>
                  <a:pt x="223774" y="256412"/>
                </a:lnTo>
                <a:lnTo>
                  <a:pt x="223139" y="259460"/>
                </a:lnTo>
                <a:lnTo>
                  <a:pt x="229108" y="346582"/>
                </a:lnTo>
                <a:lnTo>
                  <a:pt x="228473" y="346963"/>
                </a:lnTo>
                <a:lnTo>
                  <a:pt x="170434" y="281431"/>
                </a:lnTo>
                <a:lnTo>
                  <a:pt x="168402" y="279907"/>
                </a:lnTo>
                <a:lnTo>
                  <a:pt x="165227" y="280034"/>
                </a:lnTo>
                <a:lnTo>
                  <a:pt x="162687" y="280796"/>
                </a:lnTo>
                <a:lnTo>
                  <a:pt x="159131" y="282193"/>
                </a:lnTo>
                <a:lnTo>
                  <a:pt x="155194" y="283971"/>
                </a:lnTo>
                <a:close/>
              </a:path>
              <a:path w="846582" h="451357">
                <a:moveTo>
                  <a:pt x="365760" y="308863"/>
                </a:moveTo>
                <a:lnTo>
                  <a:pt x="339725" y="246252"/>
                </a:lnTo>
                <a:lnTo>
                  <a:pt x="337312" y="240537"/>
                </a:lnTo>
                <a:lnTo>
                  <a:pt x="334518" y="235712"/>
                </a:lnTo>
                <a:lnTo>
                  <a:pt x="331470" y="231901"/>
                </a:lnTo>
                <a:lnTo>
                  <a:pt x="328295" y="228218"/>
                </a:lnTo>
                <a:lnTo>
                  <a:pt x="324739" y="225425"/>
                </a:lnTo>
                <a:lnTo>
                  <a:pt x="320675" y="223646"/>
                </a:lnTo>
                <a:lnTo>
                  <a:pt x="316484" y="221995"/>
                </a:lnTo>
                <a:lnTo>
                  <a:pt x="311785" y="221360"/>
                </a:lnTo>
                <a:lnTo>
                  <a:pt x="306451" y="221741"/>
                </a:lnTo>
                <a:lnTo>
                  <a:pt x="301244" y="222250"/>
                </a:lnTo>
                <a:lnTo>
                  <a:pt x="295275" y="223773"/>
                </a:lnTo>
                <a:lnTo>
                  <a:pt x="288544" y="226567"/>
                </a:lnTo>
                <a:lnTo>
                  <a:pt x="284988" y="228091"/>
                </a:lnTo>
                <a:lnTo>
                  <a:pt x="281559" y="229869"/>
                </a:lnTo>
                <a:lnTo>
                  <a:pt x="278384" y="232028"/>
                </a:lnTo>
                <a:lnTo>
                  <a:pt x="275082" y="234060"/>
                </a:lnTo>
                <a:lnTo>
                  <a:pt x="272288" y="236219"/>
                </a:lnTo>
                <a:lnTo>
                  <a:pt x="269748" y="238505"/>
                </a:lnTo>
                <a:lnTo>
                  <a:pt x="267208" y="240791"/>
                </a:lnTo>
                <a:lnTo>
                  <a:pt x="263271" y="245109"/>
                </a:lnTo>
                <a:lnTo>
                  <a:pt x="260350" y="248919"/>
                </a:lnTo>
                <a:lnTo>
                  <a:pt x="259080" y="252729"/>
                </a:lnTo>
                <a:lnTo>
                  <a:pt x="259842" y="256285"/>
                </a:lnTo>
                <a:lnTo>
                  <a:pt x="260985" y="258952"/>
                </a:lnTo>
                <a:lnTo>
                  <a:pt x="262890" y="262127"/>
                </a:lnTo>
                <a:lnTo>
                  <a:pt x="265557" y="263397"/>
                </a:lnTo>
                <a:lnTo>
                  <a:pt x="268605" y="261746"/>
                </a:lnTo>
                <a:lnTo>
                  <a:pt x="271145" y="258444"/>
                </a:lnTo>
                <a:lnTo>
                  <a:pt x="274701" y="254126"/>
                </a:lnTo>
                <a:lnTo>
                  <a:pt x="279146" y="249681"/>
                </a:lnTo>
                <a:lnTo>
                  <a:pt x="282067" y="247268"/>
                </a:lnTo>
                <a:lnTo>
                  <a:pt x="284988" y="244855"/>
                </a:lnTo>
                <a:lnTo>
                  <a:pt x="288544" y="242823"/>
                </a:lnTo>
                <a:lnTo>
                  <a:pt x="292735" y="241045"/>
                </a:lnTo>
                <a:lnTo>
                  <a:pt x="296672" y="239394"/>
                </a:lnTo>
                <a:lnTo>
                  <a:pt x="300228" y="238505"/>
                </a:lnTo>
                <a:lnTo>
                  <a:pt x="303276" y="238251"/>
                </a:lnTo>
                <a:lnTo>
                  <a:pt x="306324" y="238125"/>
                </a:lnTo>
                <a:lnTo>
                  <a:pt x="309118" y="238632"/>
                </a:lnTo>
                <a:lnTo>
                  <a:pt x="311531" y="239648"/>
                </a:lnTo>
                <a:lnTo>
                  <a:pt x="316103" y="242569"/>
                </a:lnTo>
                <a:lnTo>
                  <a:pt x="319913" y="247522"/>
                </a:lnTo>
                <a:lnTo>
                  <a:pt x="321564" y="250443"/>
                </a:lnTo>
                <a:lnTo>
                  <a:pt x="323088" y="254000"/>
                </a:lnTo>
                <a:lnTo>
                  <a:pt x="326136" y="261238"/>
                </a:lnTo>
                <a:lnTo>
                  <a:pt x="313309" y="266572"/>
                </a:lnTo>
                <a:lnTo>
                  <a:pt x="306070" y="269620"/>
                </a:lnTo>
                <a:lnTo>
                  <a:pt x="299847" y="272922"/>
                </a:lnTo>
                <a:lnTo>
                  <a:pt x="294640" y="276605"/>
                </a:lnTo>
                <a:lnTo>
                  <a:pt x="295148" y="303148"/>
                </a:lnTo>
                <a:lnTo>
                  <a:pt x="295275" y="300481"/>
                </a:lnTo>
                <a:lnTo>
                  <a:pt x="295402" y="297941"/>
                </a:lnTo>
                <a:lnTo>
                  <a:pt x="297942" y="292862"/>
                </a:lnTo>
                <a:lnTo>
                  <a:pt x="301879" y="288035"/>
                </a:lnTo>
                <a:lnTo>
                  <a:pt x="305054" y="285876"/>
                </a:lnTo>
                <a:lnTo>
                  <a:pt x="308102" y="283590"/>
                </a:lnTo>
                <a:lnTo>
                  <a:pt x="312039" y="281558"/>
                </a:lnTo>
                <a:lnTo>
                  <a:pt x="316738" y="279526"/>
                </a:lnTo>
                <a:lnTo>
                  <a:pt x="331216" y="273557"/>
                </a:lnTo>
                <a:lnTo>
                  <a:pt x="339471" y="293242"/>
                </a:lnTo>
                <a:lnTo>
                  <a:pt x="337185" y="299592"/>
                </a:lnTo>
                <a:lnTo>
                  <a:pt x="334645" y="304800"/>
                </a:lnTo>
                <a:lnTo>
                  <a:pt x="331724" y="308609"/>
                </a:lnTo>
                <a:lnTo>
                  <a:pt x="328930" y="312419"/>
                </a:lnTo>
                <a:lnTo>
                  <a:pt x="325247" y="315340"/>
                </a:lnTo>
                <a:lnTo>
                  <a:pt x="320802" y="317118"/>
                </a:lnTo>
                <a:lnTo>
                  <a:pt x="315214" y="319404"/>
                </a:lnTo>
                <a:lnTo>
                  <a:pt x="310388" y="319785"/>
                </a:lnTo>
                <a:lnTo>
                  <a:pt x="306197" y="318262"/>
                </a:lnTo>
                <a:lnTo>
                  <a:pt x="301879" y="316610"/>
                </a:lnTo>
                <a:lnTo>
                  <a:pt x="298704" y="313435"/>
                </a:lnTo>
                <a:lnTo>
                  <a:pt x="296799" y="308609"/>
                </a:lnTo>
                <a:lnTo>
                  <a:pt x="297180" y="333882"/>
                </a:lnTo>
                <a:lnTo>
                  <a:pt x="300990" y="335152"/>
                </a:lnTo>
                <a:lnTo>
                  <a:pt x="305054" y="335533"/>
                </a:lnTo>
                <a:lnTo>
                  <a:pt x="309626" y="335152"/>
                </a:lnTo>
                <a:lnTo>
                  <a:pt x="314071" y="334771"/>
                </a:lnTo>
                <a:lnTo>
                  <a:pt x="318770" y="333628"/>
                </a:lnTo>
                <a:lnTo>
                  <a:pt x="323596" y="331596"/>
                </a:lnTo>
                <a:lnTo>
                  <a:pt x="329184" y="329310"/>
                </a:lnTo>
                <a:lnTo>
                  <a:pt x="333883" y="325881"/>
                </a:lnTo>
                <a:lnTo>
                  <a:pt x="337947" y="321437"/>
                </a:lnTo>
                <a:lnTo>
                  <a:pt x="341884" y="316864"/>
                </a:lnTo>
                <a:lnTo>
                  <a:pt x="345059" y="311657"/>
                </a:lnTo>
                <a:lnTo>
                  <a:pt x="347218" y="305688"/>
                </a:lnTo>
                <a:lnTo>
                  <a:pt x="351155" y="314959"/>
                </a:lnTo>
                <a:lnTo>
                  <a:pt x="351409" y="315721"/>
                </a:lnTo>
                <a:lnTo>
                  <a:pt x="354203" y="316610"/>
                </a:lnTo>
                <a:lnTo>
                  <a:pt x="357886" y="315721"/>
                </a:lnTo>
                <a:lnTo>
                  <a:pt x="361569" y="314197"/>
                </a:lnTo>
                <a:lnTo>
                  <a:pt x="365379" y="311657"/>
                </a:lnTo>
                <a:lnTo>
                  <a:pt x="365760" y="308863"/>
                </a:lnTo>
                <a:close/>
              </a:path>
              <a:path w="846582" h="451357">
                <a:moveTo>
                  <a:pt x="279654" y="316738"/>
                </a:moveTo>
                <a:lnTo>
                  <a:pt x="281559" y="321182"/>
                </a:lnTo>
                <a:lnTo>
                  <a:pt x="283972" y="324865"/>
                </a:lnTo>
                <a:lnTo>
                  <a:pt x="287020" y="327787"/>
                </a:lnTo>
                <a:lnTo>
                  <a:pt x="289941" y="330580"/>
                </a:lnTo>
                <a:lnTo>
                  <a:pt x="293370" y="332613"/>
                </a:lnTo>
                <a:lnTo>
                  <a:pt x="297180" y="333882"/>
                </a:lnTo>
                <a:lnTo>
                  <a:pt x="296799" y="308609"/>
                </a:lnTo>
                <a:lnTo>
                  <a:pt x="295529" y="305815"/>
                </a:lnTo>
                <a:lnTo>
                  <a:pt x="295148" y="303148"/>
                </a:lnTo>
                <a:lnTo>
                  <a:pt x="294640" y="276605"/>
                </a:lnTo>
                <a:lnTo>
                  <a:pt x="289433" y="280288"/>
                </a:lnTo>
                <a:lnTo>
                  <a:pt x="285369" y="284225"/>
                </a:lnTo>
                <a:lnTo>
                  <a:pt x="282448" y="288416"/>
                </a:lnTo>
                <a:lnTo>
                  <a:pt x="279527" y="292607"/>
                </a:lnTo>
                <a:lnTo>
                  <a:pt x="277749" y="297052"/>
                </a:lnTo>
                <a:lnTo>
                  <a:pt x="277241" y="301878"/>
                </a:lnTo>
                <a:lnTo>
                  <a:pt x="276733" y="306577"/>
                </a:lnTo>
                <a:lnTo>
                  <a:pt x="277495" y="311530"/>
                </a:lnTo>
                <a:lnTo>
                  <a:pt x="279654" y="316738"/>
                </a:lnTo>
                <a:close/>
              </a:path>
              <a:path w="846582" h="451357">
                <a:moveTo>
                  <a:pt x="379984" y="207009"/>
                </a:moveTo>
                <a:lnTo>
                  <a:pt x="383286" y="203707"/>
                </a:lnTo>
                <a:lnTo>
                  <a:pt x="387604" y="200787"/>
                </a:lnTo>
                <a:lnTo>
                  <a:pt x="390525" y="199643"/>
                </a:lnTo>
                <a:lnTo>
                  <a:pt x="393700" y="198246"/>
                </a:lnTo>
                <a:lnTo>
                  <a:pt x="396748" y="197484"/>
                </a:lnTo>
                <a:lnTo>
                  <a:pt x="399542" y="197103"/>
                </a:lnTo>
                <a:lnTo>
                  <a:pt x="402463" y="196850"/>
                </a:lnTo>
                <a:lnTo>
                  <a:pt x="407162" y="196850"/>
                </a:lnTo>
                <a:lnTo>
                  <a:pt x="411226" y="197103"/>
                </a:lnTo>
                <a:lnTo>
                  <a:pt x="414147" y="197612"/>
                </a:lnTo>
                <a:lnTo>
                  <a:pt x="417195" y="195706"/>
                </a:lnTo>
                <a:lnTo>
                  <a:pt x="416814" y="192658"/>
                </a:lnTo>
                <a:lnTo>
                  <a:pt x="415671" y="189610"/>
                </a:lnTo>
                <a:lnTo>
                  <a:pt x="414401" y="186816"/>
                </a:lnTo>
                <a:lnTo>
                  <a:pt x="412242" y="183895"/>
                </a:lnTo>
                <a:lnTo>
                  <a:pt x="409194" y="182752"/>
                </a:lnTo>
                <a:lnTo>
                  <a:pt x="406146" y="182498"/>
                </a:lnTo>
                <a:lnTo>
                  <a:pt x="402463" y="182371"/>
                </a:lnTo>
                <a:lnTo>
                  <a:pt x="398018" y="182752"/>
                </a:lnTo>
                <a:lnTo>
                  <a:pt x="392938" y="183895"/>
                </a:lnTo>
                <a:lnTo>
                  <a:pt x="390271" y="184530"/>
                </a:lnTo>
                <a:lnTo>
                  <a:pt x="385191" y="186308"/>
                </a:lnTo>
                <a:lnTo>
                  <a:pt x="379603" y="188721"/>
                </a:lnTo>
                <a:lnTo>
                  <a:pt x="375031" y="191515"/>
                </a:lnTo>
                <a:lnTo>
                  <a:pt x="371348" y="194690"/>
                </a:lnTo>
                <a:lnTo>
                  <a:pt x="367792" y="197992"/>
                </a:lnTo>
                <a:lnTo>
                  <a:pt x="365125" y="201548"/>
                </a:lnTo>
                <a:lnTo>
                  <a:pt x="363347" y="205231"/>
                </a:lnTo>
                <a:lnTo>
                  <a:pt x="361569" y="208914"/>
                </a:lnTo>
                <a:lnTo>
                  <a:pt x="360680" y="212597"/>
                </a:lnTo>
                <a:lnTo>
                  <a:pt x="360680" y="220471"/>
                </a:lnTo>
                <a:lnTo>
                  <a:pt x="361315" y="224281"/>
                </a:lnTo>
                <a:lnTo>
                  <a:pt x="362839" y="227964"/>
                </a:lnTo>
                <a:lnTo>
                  <a:pt x="364617" y="232028"/>
                </a:lnTo>
                <a:lnTo>
                  <a:pt x="366776" y="235330"/>
                </a:lnTo>
                <a:lnTo>
                  <a:pt x="371856" y="240029"/>
                </a:lnTo>
                <a:lnTo>
                  <a:pt x="374650" y="241934"/>
                </a:lnTo>
                <a:lnTo>
                  <a:pt x="377825" y="243077"/>
                </a:lnTo>
                <a:lnTo>
                  <a:pt x="380873" y="244347"/>
                </a:lnTo>
                <a:lnTo>
                  <a:pt x="384175" y="245109"/>
                </a:lnTo>
                <a:lnTo>
                  <a:pt x="387477" y="245363"/>
                </a:lnTo>
                <a:lnTo>
                  <a:pt x="390906" y="245744"/>
                </a:lnTo>
                <a:lnTo>
                  <a:pt x="410845" y="245490"/>
                </a:lnTo>
                <a:lnTo>
                  <a:pt x="413766" y="245744"/>
                </a:lnTo>
                <a:lnTo>
                  <a:pt x="416560" y="246125"/>
                </a:lnTo>
                <a:lnTo>
                  <a:pt x="419354" y="246633"/>
                </a:lnTo>
                <a:lnTo>
                  <a:pt x="423799" y="248665"/>
                </a:lnTo>
                <a:lnTo>
                  <a:pt x="427482" y="251840"/>
                </a:lnTo>
                <a:lnTo>
                  <a:pt x="428625" y="254507"/>
                </a:lnTo>
                <a:lnTo>
                  <a:pt x="429641" y="257047"/>
                </a:lnTo>
                <a:lnTo>
                  <a:pt x="429895" y="261619"/>
                </a:lnTo>
                <a:lnTo>
                  <a:pt x="429133" y="265938"/>
                </a:lnTo>
                <a:lnTo>
                  <a:pt x="426720" y="269747"/>
                </a:lnTo>
                <a:lnTo>
                  <a:pt x="422910" y="273176"/>
                </a:lnTo>
                <a:lnTo>
                  <a:pt x="418338" y="276097"/>
                </a:lnTo>
                <a:lnTo>
                  <a:pt x="415544" y="277367"/>
                </a:lnTo>
                <a:lnTo>
                  <a:pt x="411607" y="278891"/>
                </a:lnTo>
                <a:lnTo>
                  <a:pt x="408051" y="279907"/>
                </a:lnTo>
                <a:lnTo>
                  <a:pt x="404749" y="280162"/>
                </a:lnTo>
                <a:lnTo>
                  <a:pt x="401447" y="280542"/>
                </a:lnTo>
                <a:lnTo>
                  <a:pt x="398399" y="280542"/>
                </a:lnTo>
                <a:lnTo>
                  <a:pt x="395732" y="280288"/>
                </a:lnTo>
                <a:lnTo>
                  <a:pt x="390906" y="279907"/>
                </a:lnTo>
                <a:lnTo>
                  <a:pt x="387223" y="279272"/>
                </a:lnTo>
                <a:lnTo>
                  <a:pt x="383667" y="280923"/>
                </a:lnTo>
                <a:lnTo>
                  <a:pt x="383794" y="283463"/>
                </a:lnTo>
                <a:lnTo>
                  <a:pt x="384683" y="286512"/>
                </a:lnTo>
                <a:lnTo>
                  <a:pt x="386080" y="289940"/>
                </a:lnTo>
                <a:lnTo>
                  <a:pt x="388620" y="293750"/>
                </a:lnTo>
                <a:lnTo>
                  <a:pt x="391668" y="295147"/>
                </a:lnTo>
                <a:lnTo>
                  <a:pt x="395224" y="295655"/>
                </a:lnTo>
                <a:lnTo>
                  <a:pt x="402209" y="295655"/>
                </a:lnTo>
                <a:lnTo>
                  <a:pt x="405003" y="295401"/>
                </a:lnTo>
                <a:lnTo>
                  <a:pt x="407924" y="294893"/>
                </a:lnTo>
                <a:lnTo>
                  <a:pt x="411099" y="294258"/>
                </a:lnTo>
                <a:lnTo>
                  <a:pt x="414274" y="293496"/>
                </a:lnTo>
                <a:lnTo>
                  <a:pt x="417576" y="292480"/>
                </a:lnTo>
                <a:lnTo>
                  <a:pt x="420878" y="291083"/>
                </a:lnTo>
                <a:lnTo>
                  <a:pt x="426212" y="288797"/>
                </a:lnTo>
                <a:lnTo>
                  <a:pt x="430911" y="286130"/>
                </a:lnTo>
                <a:lnTo>
                  <a:pt x="434848" y="282955"/>
                </a:lnTo>
                <a:lnTo>
                  <a:pt x="438658" y="279780"/>
                </a:lnTo>
                <a:lnTo>
                  <a:pt x="441706" y="276225"/>
                </a:lnTo>
                <a:lnTo>
                  <a:pt x="443865" y="272414"/>
                </a:lnTo>
                <a:lnTo>
                  <a:pt x="446151" y="268477"/>
                </a:lnTo>
                <a:lnTo>
                  <a:pt x="447294" y="264287"/>
                </a:lnTo>
                <a:lnTo>
                  <a:pt x="447548" y="259841"/>
                </a:lnTo>
                <a:lnTo>
                  <a:pt x="447675" y="255396"/>
                </a:lnTo>
                <a:lnTo>
                  <a:pt x="446786" y="250825"/>
                </a:lnTo>
                <a:lnTo>
                  <a:pt x="444881" y="246125"/>
                </a:lnTo>
                <a:lnTo>
                  <a:pt x="443230" y="242188"/>
                </a:lnTo>
                <a:lnTo>
                  <a:pt x="441071" y="239013"/>
                </a:lnTo>
                <a:lnTo>
                  <a:pt x="435991" y="234314"/>
                </a:lnTo>
                <a:lnTo>
                  <a:pt x="433197" y="232537"/>
                </a:lnTo>
                <a:lnTo>
                  <a:pt x="430149" y="231393"/>
                </a:lnTo>
                <a:lnTo>
                  <a:pt x="427101" y="230250"/>
                </a:lnTo>
                <a:lnTo>
                  <a:pt x="423799" y="229615"/>
                </a:lnTo>
                <a:lnTo>
                  <a:pt x="420370" y="229362"/>
                </a:lnTo>
                <a:lnTo>
                  <a:pt x="416941" y="229107"/>
                </a:lnTo>
                <a:lnTo>
                  <a:pt x="400050" y="229234"/>
                </a:lnTo>
                <a:lnTo>
                  <a:pt x="396748" y="229362"/>
                </a:lnTo>
                <a:lnTo>
                  <a:pt x="393827" y="229107"/>
                </a:lnTo>
                <a:lnTo>
                  <a:pt x="391033" y="228600"/>
                </a:lnTo>
                <a:lnTo>
                  <a:pt x="388239" y="228218"/>
                </a:lnTo>
                <a:lnTo>
                  <a:pt x="383667" y="226059"/>
                </a:lnTo>
                <a:lnTo>
                  <a:pt x="379857" y="222884"/>
                </a:lnTo>
                <a:lnTo>
                  <a:pt x="378714" y="220217"/>
                </a:lnTo>
                <a:lnTo>
                  <a:pt x="377952" y="218312"/>
                </a:lnTo>
                <a:lnTo>
                  <a:pt x="377571" y="214375"/>
                </a:lnTo>
                <a:lnTo>
                  <a:pt x="378079" y="210565"/>
                </a:lnTo>
                <a:lnTo>
                  <a:pt x="379984" y="207009"/>
                </a:lnTo>
                <a:close/>
              </a:path>
              <a:path w="846582" h="451357">
                <a:moveTo>
                  <a:pt x="472186" y="210184"/>
                </a:moveTo>
                <a:lnTo>
                  <a:pt x="469716" y="203715"/>
                </a:lnTo>
                <a:lnTo>
                  <a:pt x="466820" y="190954"/>
                </a:lnTo>
                <a:lnTo>
                  <a:pt x="467233" y="180085"/>
                </a:lnTo>
                <a:lnTo>
                  <a:pt x="469011" y="171957"/>
                </a:lnTo>
                <a:lnTo>
                  <a:pt x="473964" y="166242"/>
                </a:lnTo>
                <a:lnTo>
                  <a:pt x="482219" y="162813"/>
                </a:lnTo>
                <a:lnTo>
                  <a:pt x="486156" y="161162"/>
                </a:lnTo>
                <a:lnTo>
                  <a:pt x="489839" y="160273"/>
                </a:lnTo>
                <a:lnTo>
                  <a:pt x="496570" y="160146"/>
                </a:lnTo>
                <a:lnTo>
                  <a:pt x="499618" y="160400"/>
                </a:lnTo>
                <a:lnTo>
                  <a:pt x="502285" y="160908"/>
                </a:lnTo>
                <a:lnTo>
                  <a:pt x="504952" y="161416"/>
                </a:lnTo>
                <a:lnTo>
                  <a:pt x="508889" y="162559"/>
                </a:lnTo>
                <a:lnTo>
                  <a:pt x="513207" y="162687"/>
                </a:lnTo>
                <a:lnTo>
                  <a:pt x="514731" y="160146"/>
                </a:lnTo>
                <a:lnTo>
                  <a:pt x="514477" y="156844"/>
                </a:lnTo>
                <a:lnTo>
                  <a:pt x="513334" y="154177"/>
                </a:lnTo>
                <a:lnTo>
                  <a:pt x="511556" y="150367"/>
                </a:lnTo>
                <a:lnTo>
                  <a:pt x="508635" y="147319"/>
                </a:lnTo>
                <a:lnTo>
                  <a:pt x="505460" y="146050"/>
                </a:lnTo>
                <a:lnTo>
                  <a:pt x="501396" y="145160"/>
                </a:lnTo>
                <a:lnTo>
                  <a:pt x="496570" y="144525"/>
                </a:lnTo>
                <a:lnTo>
                  <a:pt x="491236" y="144779"/>
                </a:lnTo>
                <a:lnTo>
                  <a:pt x="488315" y="145033"/>
                </a:lnTo>
                <a:lnTo>
                  <a:pt x="485394" y="145668"/>
                </a:lnTo>
                <a:lnTo>
                  <a:pt x="482346" y="146303"/>
                </a:lnTo>
                <a:lnTo>
                  <a:pt x="479298" y="147192"/>
                </a:lnTo>
                <a:lnTo>
                  <a:pt x="476377" y="148462"/>
                </a:lnTo>
                <a:lnTo>
                  <a:pt x="470281" y="151002"/>
                </a:lnTo>
                <a:lnTo>
                  <a:pt x="465074" y="154431"/>
                </a:lnTo>
                <a:lnTo>
                  <a:pt x="460629" y="158622"/>
                </a:lnTo>
                <a:lnTo>
                  <a:pt x="456184" y="162813"/>
                </a:lnTo>
                <a:lnTo>
                  <a:pt x="452882" y="167766"/>
                </a:lnTo>
                <a:lnTo>
                  <a:pt x="450850" y="173608"/>
                </a:lnTo>
                <a:lnTo>
                  <a:pt x="448691" y="179450"/>
                </a:lnTo>
                <a:lnTo>
                  <a:pt x="447802" y="186054"/>
                </a:lnTo>
                <a:lnTo>
                  <a:pt x="448310" y="193547"/>
                </a:lnTo>
                <a:lnTo>
                  <a:pt x="448337" y="193934"/>
                </a:lnTo>
                <a:lnTo>
                  <a:pt x="450366" y="205653"/>
                </a:lnTo>
                <a:lnTo>
                  <a:pt x="454787" y="218566"/>
                </a:lnTo>
                <a:lnTo>
                  <a:pt x="458089" y="226567"/>
                </a:lnTo>
                <a:lnTo>
                  <a:pt x="462026" y="233298"/>
                </a:lnTo>
                <a:lnTo>
                  <a:pt x="466344" y="238632"/>
                </a:lnTo>
                <a:lnTo>
                  <a:pt x="470789" y="244093"/>
                </a:lnTo>
                <a:lnTo>
                  <a:pt x="475615" y="248157"/>
                </a:lnTo>
                <a:lnTo>
                  <a:pt x="480822" y="250951"/>
                </a:lnTo>
                <a:lnTo>
                  <a:pt x="486029" y="253745"/>
                </a:lnTo>
                <a:lnTo>
                  <a:pt x="491744" y="255142"/>
                </a:lnTo>
                <a:lnTo>
                  <a:pt x="503809" y="255142"/>
                </a:lnTo>
                <a:lnTo>
                  <a:pt x="510159" y="253872"/>
                </a:lnTo>
                <a:lnTo>
                  <a:pt x="516890" y="251078"/>
                </a:lnTo>
                <a:lnTo>
                  <a:pt x="520065" y="249681"/>
                </a:lnTo>
                <a:lnTo>
                  <a:pt x="523113" y="248157"/>
                </a:lnTo>
                <a:lnTo>
                  <a:pt x="525907" y="246252"/>
                </a:lnTo>
                <a:lnTo>
                  <a:pt x="528574" y="244347"/>
                </a:lnTo>
                <a:lnTo>
                  <a:pt x="531114" y="242442"/>
                </a:lnTo>
                <a:lnTo>
                  <a:pt x="537210" y="236092"/>
                </a:lnTo>
                <a:lnTo>
                  <a:pt x="540258" y="231901"/>
                </a:lnTo>
                <a:lnTo>
                  <a:pt x="542290" y="227837"/>
                </a:lnTo>
                <a:lnTo>
                  <a:pt x="542671" y="225170"/>
                </a:lnTo>
                <a:lnTo>
                  <a:pt x="542036" y="222250"/>
                </a:lnTo>
                <a:lnTo>
                  <a:pt x="540893" y="219201"/>
                </a:lnTo>
                <a:lnTo>
                  <a:pt x="539242" y="215645"/>
                </a:lnTo>
                <a:lnTo>
                  <a:pt x="536702" y="212470"/>
                </a:lnTo>
                <a:lnTo>
                  <a:pt x="532130" y="215772"/>
                </a:lnTo>
                <a:lnTo>
                  <a:pt x="529971" y="219582"/>
                </a:lnTo>
                <a:lnTo>
                  <a:pt x="526796" y="224408"/>
                </a:lnTo>
                <a:lnTo>
                  <a:pt x="522351" y="229234"/>
                </a:lnTo>
                <a:lnTo>
                  <a:pt x="519938" y="231775"/>
                </a:lnTo>
                <a:lnTo>
                  <a:pt x="516763" y="233806"/>
                </a:lnTo>
                <a:lnTo>
                  <a:pt x="512826" y="235457"/>
                </a:lnTo>
                <a:lnTo>
                  <a:pt x="508762" y="237108"/>
                </a:lnTo>
                <a:lnTo>
                  <a:pt x="504825" y="237870"/>
                </a:lnTo>
                <a:lnTo>
                  <a:pt x="497205" y="237616"/>
                </a:lnTo>
                <a:lnTo>
                  <a:pt x="493522" y="236473"/>
                </a:lnTo>
                <a:lnTo>
                  <a:pt x="490093" y="234441"/>
                </a:lnTo>
                <a:lnTo>
                  <a:pt x="486664" y="232282"/>
                </a:lnTo>
                <a:lnTo>
                  <a:pt x="483362" y="229234"/>
                </a:lnTo>
                <a:lnTo>
                  <a:pt x="480441" y="225170"/>
                </a:lnTo>
                <a:lnTo>
                  <a:pt x="477393" y="221233"/>
                </a:lnTo>
                <a:lnTo>
                  <a:pt x="474599" y="216153"/>
                </a:lnTo>
                <a:lnTo>
                  <a:pt x="472186" y="210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555" y="1500530"/>
            <a:ext cx="3138297" cy="523214"/>
          </a:xfrm>
          <a:custGeom>
            <a:avLst/>
            <a:gdLst/>
            <a:ahLst/>
            <a:cxnLst/>
            <a:rect l="l" t="t" r="r" b="b"/>
            <a:pathLst>
              <a:path w="3138297" h="523214">
                <a:moveTo>
                  <a:pt x="0" y="523214"/>
                </a:moveTo>
                <a:lnTo>
                  <a:pt x="3138297" y="523214"/>
                </a:lnTo>
                <a:lnTo>
                  <a:pt x="3138297" y="0"/>
                </a:lnTo>
                <a:lnTo>
                  <a:pt x="0" y="0"/>
                </a:lnTo>
                <a:lnTo>
                  <a:pt x="0" y="52321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555" y="1500530"/>
            <a:ext cx="3138297" cy="523214"/>
          </a:xfrm>
          <a:custGeom>
            <a:avLst/>
            <a:gdLst/>
            <a:ahLst/>
            <a:cxnLst/>
            <a:rect l="l" t="t" r="r" b="b"/>
            <a:pathLst>
              <a:path w="3138297" h="523214">
                <a:moveTo>
                  <a:pt x="0" y="523214"/>
                </a:moveTo>
                <a:lnTo>
                  <a:pt x="3138297" y="523214"/>
                </a:lnTo>
                <a:lnTo>
                  <a:pt x="3138297" y="0"/>
                </a:lnTo>
                <a:lnTo>
                  <a:pt x="0" y="0"/>
                </a:lnTo>
                <a:lnTo>
                  <a:pt x="0" y="523214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1595" y="3026600"/>
            <a:ext cx="3903472" cy="584771"/>
          </a:xfrm>
          <a:custGeom>
            <a:avLst/>
            <a:gdLst/>
            <a:ahLst/>
            <a:cxnLst/>
            <a:rect l="l" t="t" r="r" b="b"/>
            <a:pathLst>
              <a:path w="3903472" h="584771">
                <a:moveTo>
                  <a:pt x="0" y="584771"/>
                </a:moveTo>
                <a:lnTo>
                  <a:pt x="3903472" y="584771"/>
                </a:lnTo>
                <a:lnTo>
                  <a:pt x="390347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1595" y="3026600"/>
            <a:ext cx="3903472" cy="584771"/>
          </a:xfrm>
          <a:custGeom>
            <a:avLst/>
            <a:gdLst/>
            <a:ahLst/>
            <a:cxnLst/>
            <a:rect l="l" t="t" r="r" b="b"/>
            <a:pathLst>
              <a:path w="3903472" h="584771">
                <a:moveTo>
                  <a:pt x="0" y="584771"/>
                </a:moveTo>
                <a:lnTo>
                  <a:pt x="3903472" y="584771"/>
                </a:lnTo>
                <a:lnTo>
                  <a:pt x="390347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5786" y="3788981"/>
            <a:ext cx="5828411" cy="584771"/>
          </a:xfrm>
          <a:custGeom>
            <a:avLst/>
            <a:gdLst/>
            <a:ahLst/>
            <a:cxnLst/>
            <a:rect l="l" t="t" r="r" b="b"/>
            <a:pathLst>
              <a:path w="5828411" h="584771">
                <a:moveTo>
                  <a:pt x="0" y="584771"/>
                </a:moveTo>
                <a:lnTo>
                  <a:pt x="5828411" y="584771"/>
                </a:lnTo>
                <a:lnTo>
                  <a:pt x="5828411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35786" y="3788981"/>
            <a:ext cx="5828411" cy="584771"/>
          </a:xfrm>
          <a:custGeom>
            <a:avLst/>
            <a:gdLst/>
            <a:ahLst/>
            <a:cxnLst/>
            <a:rect l="l" t="t" r="r" b="b"/>
            <a:pathLst>
              <a:path w="5828411" h="584771">
                <a:moveTo>
                  <a:pt x="0" y="584771"/>
                </a:moveTo>
                <a:lnTo>
                  <a:pt x="5828411" y="584771"/>
                </a:lnTo>
                <a:lnTo>
                  <a:pt x="5828411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31595" y="4572444"/>
            <a:ext cx="5828410" cy="584771"/>
          </a:xfrm>
          <a:custGeom>
            <a:avLst/>
            <a:gdLst/>
            <a:ahLst/>
            <a:cxnLst/>
            <a:rect l="l" t="t" r="r" b="b"/>
            <a:pathLst>
              <a:path w="5828410" h="584771">
                <a:moveTo>
                  <a:pt x="0" y="584771"/>
                </a:moveTo>
                <a:lnTo>
                  <a:pt x="5828410" y="584771"/>
                </a:lnTo>
                <a:lnTo>
                  <a:pt x="5828410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1595" y="4572444"/>
            <a:ext cx="5828410" cy="584771"/>
          </a:xfrm>
          <a:custGeom>
            <a:avLst/>
            <a:gdLst/>
            <a:ahLst/>
            <a:cxnLst/>
            <a:rect l="l" t="t" r="r" b="b"/>
            <a:pathLst>
              <a:path w="5828410" h="584771">
                <a:moveTo>
                  <a:pt x="0" y="584771"/>
                </a:moveTo>
                <a:lnTo>
                  <a:pt x="5828410" y="584771"/>
                </a:lnTo>
                <a:lnTo>
                  <a:pt x="5828410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4169" y="358551"/>
            <a:ext cx="184764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Comment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2161" y="358551"/>
            <a:ext cx="138739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iser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9903" y="358551"/>
            <a:ext cx="136451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jQuery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4770" y="358551"/>
            <a:ext cx="3227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5586" y="6412788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595" y="4572444"/>
            <a:ext cx="5828410" cy="58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3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ts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t"</a:t>
            </a:r>
            <a:endParaRPr sz="16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.h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5786" y="3788981"/>
            <a:ext cx="5828411" cy="58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4401"/>
              </a:lnSpc>
              <a:spcBef>
                <a:spcPts val="450"/>
              </a:spcBef>
            </a:pP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Cac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3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léme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aya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ss="te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91566">
              <a:lnSpc>
                <a:spcPct val="94401"/>
              </a:lnSpc>
              <a:spcBef>
                <a:spcPts val="105"/>
              </a:spcBef>
            </a:pP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$(".te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t")</a:t>
            </a:r>
            <a:r>
              <a:rPr sz="16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95" y="3026600"/>
            <a:ext cx="3903472" cy="58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3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ts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&lt;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p&gt;</a:t>
            </a:r>
            <a:endParaRPr sz="16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$("p")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hide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595" y="2250630"/>
            <a:ext cx="3748658" cy="58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1600" b="1" spc="-7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$(this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.hid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1555" y="1500530"/>
            <a:ext cx="3138297" cy="523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17">
              <a:lnSpc>
                <a:spcPct val="101725"/>
              </a:lnSpc>
              <a:spcBef>
                <a:spcPts val="310"/>
              </a:spcBef>
            </a:pPr>
            <a:r>
              <a:rPr sz="2800" spc="0" dirty="0" smtClean="0">
                <a:latin typeface="Calibri"/>
                <a:cs typeface="Calibri"/>
              </a:rPr>
              <a:t>$(sé</a:t>
            </a:r>
            <a:r>
              <a:rPr sz="2800" spc="-9" dirty="0" smtClean="0">
                <a:latin typeface="Calibri"/>
                <a:cs typeface="Calibri"/>
              </a:rPr>
              <a:t>l</a:t>
            </a:r>
            <a:r>
              <a:rPr sz="2800" spc="0" dirty="0" smtClean="0">
                <a:latin typeface="Calibri"/>
                <a:cs typeface="Calibri"/>
              </a:rPr>
              <a:t>ec</a:t>
            </a:r>
            <a:r>
              <a:rPr sz="2800" spc="-19" dirty="0" smtClean="0">
                <a:latin typeface="Calibri"/>
                <a:cs typeface="Calibri"/>
              </a:rPr>
              <a:t>t</a:t>
            </a:r>
            <a:r>
              <a:rPr sz="2800" spc="0" dirty="0" smtClean="0">
                <a:latin typeface="Calibri"/>
                <a:cs typeface="Calibri"/>
              </a:rPr>
              <a:t>eu</a:t>
            </a:r>
            <a:r>
              <a:rPr sz="2800" spc="-9" dirty="0" smtClean="0">
                <a:latin typeface="Calibri"/>
                <a:cs typeface="Calibri"/>
              </a:rPr>
              <a:t>r</a:t>
            </a:r>
            <a:r>
              <a:rPr sz="2800" spc="0" dirty="0" smtClean="0">
                <a:latin typeface="Calibri"/>
                <a:cs typeface="Calibri"/>
              </a:rPr>
              <a:t>).</a:t>
            </a:r>
            <a:r>
              <a:rPr sz="2800" spc="4" dirty="0" smtClean="0">
                <a:latin typeface="Calibri"/>
                <a:cs typeface="Calibri"/>
              </a:rPr>
              <a:t>a</a:t>
            </a:r>
            <a:r>
              <a:rPr sz="2800" spc="0" dirty="0" smtClean="0">
                <a:latin typeface="Calibri"/>
                <a:cs typeface="Calibri"/>
              </a:rPr>
              <a:t>ctio</a:t>
            </a:r>
            <a:r>
              <a:rPr sz="2800" spc="-9" dirty="0" smtClean="0">
                <a:latin typeface="Calibri"/>
                <a:cs typeface="Calibri"/>
              </a:rPr>
              <a:t>n</a:t>
            </a:r>
            <a:r>
              <a:rPr sz="2800" spc="0" dirty="0" smtClean="0">
                <a:latin typeface="Calibri"/>
                <a:cs typeface="Calibri"/>
              </a:rPr>
              <a:t>()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1595" y="2250567"/>
            <a:ext cx="6192647" cy="1323466"/>
          </a:xfrm>
          <a:custGeom>
            <a:avLst/>
            <a:gdLst/>
            <a:ahLst/>
            <a:cxnLst/>
            <a:rect l="l" t="t" r="r" b="b"/>
            <a:pathLst>
              <a:path w="6192647" h="1323466">
                <a:moveTo>
                  <a:pt x="0" y="1323466"/>
                </a:moveTo>
                <a:lnTo>
                  <a:pt x="6192647" y="1323466"/>
                </a:lnTo>
                <a:lnTo>
                  <a:pt x="6192647" y="0"/>
                </a:lnTo>
                <a:lnTo>
                  <a:pt x="0" y="0"/>
                </a:lnTo>
                <a:lnTo>
                  <a:pt x="0" y="132346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1595" y="2250567"/>
            <a:ext cx="6192647" cy="1323466"/>
          </a:xfrm>
          <a:custGeom>
            <a:avLst/>
            <a:gdLst/>
            <a:ahLst/>
            <a:cxnLst/>
            <a:rect l="l" t="t" r="r" b="b"/>
            <a:pathLst>
              <a:path w="6192647" h="1323466">
                <a:moveTo>
                  <a:pt x="0" y="1323466"/>
                </a:moveTo>
                <a:lnTo>
                  <a:pt x="6192647" y="1323466"/>
                </a:lnTo>
                <a:lnTo>
                  <a:pt x="6192647" y="0"/>
                </a:lnTo>
                <a:lnTo>
                  <a:pt x="0" y="0"/>
                </a:lnTo>
                <a:lnTo>
                  <a:pt x="0" y="13234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5883" y="1381125"/>
            <a:ext cx="1152778" cy="762126"/>
          </a:xfrm>
          <a:custGeom>
            <a:avLst/>
            <a:gdLst/>
            <a:ahLst/>
            <a:cxnLst/>
            <a:rect l="l" t="t" r="r" b="b"/>
            <a:pathLst>
              <a:path w="1152778" h="762126">
                <a:moveTo>
                  <a:pt x="0" y="421132"/>
                </a:moveTo>
                <a:lnTo>
                  <a:pt x="1010792" y="0"/>
                </a:lnTo>
                <a:lnTo>
                  <a:pt x="1152778" y="340995"/>
                </a:lnTo>
                <a:lnTo>
                  <a:pt x="142112" y="762126"/>
                </a:lnTo>
                <a:lnTo>
                  <a:pt x="0" y="4211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7680" y="1551432"/>
            <a:ext cx="846582" cy="451357"/>
          </a:xfrm>
          <a:custGeom>
            <a:avLst/>
            <a:gdLst/>
            <a:ahLst/>
            <a:cxnLst/>
            <a:rect l="l" t="t" r="r" b="b"/>
            <a:pathLst>
              <a:path w="846582" h="451357">
                <a:moveTo>
                  <a:pt x="563245" y="113029"/>
                </a:moveTo>
                <a:lnTo>
                  <a:pt x="559943" y="116077"/>
                </a:lnTo>
                <a:lnTo>
                  <a:pt x="557149" y="120395"/>
                </a:lnTo>
                <a:lnTo>
                  <a:pt x="555752" y="123189"/>
                </a:lnTo>
                <a:lnTo>
                  <a:pt x="554482" y="126491"/>
                </a:lnTo>
                <a:lnTo>
                  <a:pt x="553212" y="129666"/>
                </a:lnTo>
                <a:lnTo>
                  <a:pt x="552069" y="133730"/>
                </a:lnTo>
                <a:lnTo>
                  <a:pt x="551053" y="138429"/>
                </a:lnTo>
                <a:lnTo>
                  <a:pt x="545465" y="124967"/>
                </a:lnTo>
                <a:lnTo>
                  <a:pt x="544957" y="124078"/>
                </a:lnTo>
                <a:lnTo>
                  <a:pt x="542290" y="123189"/>
                </a:lnTo>
                <a:lnTo>
                  <a:pt x="539369" y="123825"/>
                </a:lnTo>
                <a:lnTo>
                  <a:pt x="536575" y="124967"/>
                </a:lnTo>
                <a:lnTo>
                  <a:pt x="533654" y="126237"/>
                </a:lnTo>
                <a:lnTo>
                  <a:pt x="530606" y="128269"/>
                </a:lnTo>
                <a:lnTo>
                  <a:pt x="530098" y="131444"/>
                </a:lnTo>
                <a:lnTo>
                  <a:pt x="568706" y="224154"/>
                </a:lnTo>
                <a:lnTo>
                  <a:pt x="569341" y="225043"/>
                </a:lnTo>
                <a:lnTo>
                  <a:pt x="572262" y="225805"/>
                </a:lnTo>
                <a:lnTo>
                  <a:pt x="575437" y="224916"/>
                </a:lnTo>
                <a:lnTo>
                  <a:pt x="578485" y="223773"/>
                </a:lnTo>
                <a:lnTo>
                  <a:pt x="581660" y="222376"/>
                </a:lnTo>
                <a:lnTo>
                  <a:pt x="584962" y="220090"/>
                </a:lnTo>
                <a:lnTo>
                  <a:pt x="585724" y="217042"/>
                </a:lnTo>
                <a:lnTo>
                  <a:pt x="560324" y="156082"/>
                </a:lnTo>
                <a:lnTo>
                  <a:pt x="561213" y="151256"/>
                </a:lnTo>
                <a:lnTo>
                  <a:pt x="562102" y="147192"/>
                </a:lnTo>
                <a:lnTo>
                  <a:pt x="562991" y="143763"/>
                </a:lnTo>
                <a:lnTo>
                  <a:pt x="563880" y="140207"/>
                </a:lnTo>
                <a:lnTo>
                  <a:pt x="564896" y="137413"/>
                </a:lnTo>
                <a:lnTo>
                  <a:pt x="567182" y="132714"/>
                </a:lnTo>
                <a:lnTo>
                  <a:pt x="569849" y="129412"/>
                </a:lnTo>
                <a:lnTo>
                  <a:pt x="572770" y="127000"/>
                </a:lnTo>
                <a:lnTo>
                  <a:pt x="575945" y="125729"/>
                </a:lnTo>
                <a:lnTo>
                  <a:pt x="578612" y="125094"/>
                </a:lnTo>
                <a:lnTo>
                  <a:pt x="582422" y="124587"/>
                </a:lnTo>
                <a:lnTo>
                  <a:pt x="585470" y="124332"/>
                </a:lnTo>
                <a:lnTo>
                  <a:pt x="588518" y="123443"/>
                </a:lnTo>
                <a:lnTo>
                  <a:pt x="588899" y="120650"/>
                </a:lnTo>
                <a:lnTo>
                  <a:pt x="588010" y="117728"/>
                </a:lnTo>
                <a:lnTo>
                  <a:pt x="586867" y="114934"/>
                </a:lnTo>
                <a:lnTo>
                  <a:pt x="586232" y="113283"/>
                </a:lnTo>
                <a:lnTo>
                  <a:pt x="584835" y="110235"/>
                </a:lnTo>
                <a:lnTo>
                  <a:pt x="582676" y="107568"/>
                </a:lnTo>
                <a:lnTo>
                  <a:pt x="579501" y="107314"/>
                </a:lnTo>
                <a:lnTo>
                  <a:pt x="575818" y="107822"/>
                </a:lnTo>
                <a:lnTo>
                  <a:pt x="573151" y="108330"/>
                </a:lnTo>
                <a:lnTo>
                  <a:pt x="569849" y="109473"/>
                </a:lnTo>
                <a:lnTo>
                  <a:pt x="566928" y="110616"/>
                </a:lnTo>
                <a:lnTo>
                  <a:pt x="563245" y="113029"/>
                </a:lnTo>
                <a:close/>
              </a:path>
              <a:path w="846582" h="451357">
                <a:moveTo>
                  <a:pt x="658876" y="186562"/>
                </a:moveTo>
                <a:lnTo>
                  <a:pt x="620268" y="93852"/>
                </a:lnTo>
                <a:lnTo>
                  <a:pt x="619760" y="92963"/>
                </a:lnTo>
                <a:lnTo>
                  <a:pt x="616839" y="92201"/>
                </a:lnTo>
                <a:lnTo>
                  <a:pt x="613537" y="92963"/>
                </a:lnTo>
                <a:lnTo>
                  <a:pt x="610362" y="94233"/>
                </a:lnTo>
                <a:lnTo>
                  <a:pt x="607441" y="95503"/>
                </a:lnTo>
                <a:lnTo>
                  <a:pt x="604012" y="97789"/>
                </a:lnTo>
                <a:lnTo>
                  <a:pt x="603250" y="100964"/>
                </a:lnTo>
                <a:lnTo>
                  <a:pt x="641858" y="193675"/>
                </a:lnTo>
                <a:lnTo>
                  <a:pt x="642874" y="194817"/>
                </a:lnTo>
                <a:lnTo>
                  <a:pt x="645414" y="195325"/>
                </a:lnTo>
                <a:lnTo>
                  <a:pt x="648589" y="194437"/>
                </a:lnTo>
                <a:lnTo>
                  <a:pt x="651637" y="193293"/>
                </a:lnTo>
                <a:lnTo>
                  <a:pt x="654812" y="191896"/>
                </a:lnTo>
                <a:lnTo>
                  <a:pt x="658114" y="189610"/>
                </a:lnTo>
                <a:lnTo>
                  <a:pt x="658876" y="186562"/>
                </a:lnTo>
                <a:close/>
              </a:path>
              <a:path w="846582" h="451357">
                <a:moveTo>
                  <a:pt x="588010" y="59435"/>
                </a:moveTo>
                <a:lnTo>
                  <a:pt x="586232" y="63626"/>
                </a:lnTo>
                <a:lnTo>
                  <a:pt x="586613" y="66675"/>
                </a:lnTo>
                <a:lnTo>
                  <a:pt x="588264" y="70612"/>
                </a:lnTo>
                <a:lnTo>
                  <a:pt x="589915" y="74548"/>
                </a:lnTo>
                <a:lnTo>
                  <a:pt x="591693" y="76962"/>
                </a:lnTo>
                <a:lnTo>
                  <a:pt x="595884" y="78485"/>
                </a:lnTo>
                <a:lnTo>
                  <a:pt x="598932" y="78104"/>
                </a:lnTo>
                <a:lnTo>
                  <a:pt x="602869" y="76453"/>
                </a:lnTo>
                <a:lnTo>
                  <a:pt x="606933" y="74675"/>
                </a:lnTo>
                <a:lnTo>
                  <a:pt x="609346" y="72897"/>
                </a:lnTo>
                <a:lnTo>
                  <a:pt x="611251" y="68706"/>
                </a:lnTo>
                <a:lnTo>
                  <a:pt x="610870" y="65658"/>
                </a:lnTo>
                <a:lnTo>
                  <a:pt x="609219" y="61721"/>
                </a:lnTo>
                <a:lnTo>
                  <a:pt x="607568" y="57784"/>
                </a:lnTo>
                <a:lnTo>
                  <a:pt x="605663" y="55371"/>
                </a:lnTo>
                <a:lnTo>
                  <a:pt x="601599" y="53847"/>
                </a:lnTo>
                <a:lnTo>
                  <a:pt x="598551" y="54228"/>
                </a:lnTo>
                <a:lnTo>
                  <a:pt x="594614" y="55879"/>
                </a:lnTo>
                <a:lnTo>
                  <a:pt x="590550" y="57657"/>
                </a:lnTo>
                <a:lnTo>
                  <a:pt x="588010" y="59435"/>
                </a:lnTo>
                <a:close/>
              </a:path>
              <a:path w="846582" h="451357">
                <a:moveTo>
                  <a:pt x="759206" y="138810"/>
                </a:moveTo>
                <a:lnTo>
                  <a:pt x="760730" y="132968"/>
                </a:lnTo>
                <a:lnTo>
                  <a:pt x="762254" y="127000"/>
                </a:lnTo>
                <a:lnTo>
                  <a:pt x="762508" y="120522"/>
                </a:lnTo>
                <a:lnTo>
                  <a:pt x="761619" y="113283"/>
                </a:lnTo>
                <a:lnTo>
                  <a:pt x="760730" y="106044"/>
                </a:lnTo>
                <a:lnTo>
                  <a:pt x="758571" y="98425"/>
                </a:lnTo>
                <a:lnTo>
                  <a:pt x="755142" y="90296"/>
                </a:lnTo>
                <a:lnTo>
                  <a:pt x="752348" y="83565"/>
                </a:lnTo>
                <a:lnTo>
                  <a:pt x="749046" y="77596"/>
                </a:lnTo>
                <a:lnTo>
                  <a:pt x="745109" y="72135"/>
                </a:lnTo>
                <a:lnTo>
                  <a:pt x="741299" y="66675"/>
                </a:lnTo>
                <a:lnTo>
                  <a:pt x="736854" y="62356"/>
                </a:lnTo>
                <a:lnTo>
                  <a:pt x="732028" y="59054"/>
                </a:lnTo>
                <a:lnTo>
                  <a:pt x="727075" y="55752"/>
                </a:lnTo>
                <a:lnTo>
                  <a:pt x="721741" y="53720"/>
                </a:lnTo>
                <a:lnTo>
                  <a:pt x="715899" y="53085"/>
                </a:lnTo>
                <a:lnTo>
                  <a:pt x="710057" y="52450"/>
                </a:lnTo>
                <a:lnTo>
                  <a:pt x="703834" y="53593"/>
                </a:lnTo>
                <a:lnTo>
                  <a:pt x="697103" y="56387"/>
                </a:lnTo>
                <a:lnTo>
                  <a:pt x="694055" y="57657"/>
                </a:lnTo>
                <a:lnTo>
                  <a:pt x="691261" y="59308"/>
                </a:lnTo>
                <a:lnTo>
                  <a:pt x="688721" y="61087"/>
                </a:lnTo>
                <a:lnTo>
                  <a:pt x="684022" y="65150"/>
                </a:lnTo>
                <a:lnTo>
                  <a:pt x="679831" y="70230"/>
                </a:lnTo>
                <a:lnTo>
                  <a:pt x="677926" y="73025"/>
                </a:lnTo>
                <a:lnTo>
                  <a:pt x="676275" y="76326"/>
                </a:lnTo>
                <a:lnTo>
                  <a:pt x="674497" y="79501"/>
                </a:lnTo>
                <a:lnTo>
                  <a:pt x="672846" y="83184"/>
                </a:lnTo>
                <a:lnTo>
                  <a:pt x="671195" y="87248"/>
                </a:lnTo>
                <a:lnTo>
                  <a:pt x="665988" y="74802"/>
                </a:lnTo>
                <a:lnTo>
                  <a:pt x="665480" y="73659"/>
                </a:lnTo>
                <a:lnTo>
                  <a:pt x="662686" y="72897"/>
                </a:lnTo>
                <a:lnTo>
                  <a:pt x="659892" y="73659"/>
                </a:lnTo>
                <a:lnTo>
                  <a:pt x="657225" y="74675"/>
                </a:lnTo>
                <a:lnTo>
                  <a:pt x="653796" y="76326"/>
                </a:lnTo>
                <a:lnTo>
                  <a:pt x="651129" y="78358"/>
                </a:lnTo>
                <a:lnTo>
                  <a:pt x="651129" y="81025"/>
                </a:lnTo>
                <a:lnTo>
                  <a:pt x="705104" y="210438"/>
                </a:lnTo>
                <a:lnTo>
                  <a:pt x="705612" y="211454"/>
                </a:lnTo>
                <a:lnTo>
                  <a:pt x="708533" y="212216"/>
                </a:lnTo>
                <a:lnTo>
                  <a:pt x="711835" y="211454"/>
                </a:lnTo>
                <a:lnTo>
                  <a:pt x="714883" y="210312"/>
                </a:lnTo>
                <a:lnTo>
                  <a:pt x="719074" y="208279"/>
                </a:lnTo>
                <a:lnTo>
                  <a:pt x="721868" y="206120"/>
                </a:lnTo>
                <a:lnTo>
                  <a:pt x="722122" y="203453"/>
                </a:lnTo>
                <a:lnTo>
                  <a:pt x="702818" y="157098"/>
                </a:lnTo>
                <a:lnTo>
                  <a:pt x="708533" y="145160"/>
                </a:lnTo>
                <a:lnTo>
                  <a:pt x="702310" y="142620"/>
                </a:lnTo>
                <a:lnTo>
                  <a:pt x="695198" y="138937"/>
                </a:lnTo>
                <a:lnTo>
                  <a:pt x="679831" y="101980"/>
                </a:lnTo>
                <a:lnTo>
                  <a:pt x="681101" y="97535"/>
                </a:lnTo>
                <a:lnTo>
                  <a:pt x="682498" y="93598"/>
                </a:lnTo>
                <a:lnTo>
                  <a:pt x="684022" y="90296"/>
                </a:lnTo>
                <a:lnTo>
                  <a:pt x="685419" y="86994"/>
                </a:lnTo>
                <a:lnTo>
                  <a:pt x="686943" y="84200"/>
                </a:lnTo>
                <a:lnTo>
                  <a:pt x="688594" y="81914"/>
                </a:lnTo>
                <a:lnTo>
                  <a:pt x="692023" y="77596"/>
                </a:lnTo>
                <a:lnTo>
                  <a:pt x="695706" y="74548"/>
                </a:lnTo>
                <a:lnTo>
                  <a:pt x="699897" y="72389"/>
                </a:lnTo>
                <a:lnTo>
                  <a:pt x="704342" y="70484"/>
                </a:lnTo>
                <a:lnTo>
                  <a:pt x="708533" y="69976"/>
                </a:lnTo>
                <a:lnTo>
                  <a:pt x="712343" y="70865"/>
                </a:lnTo>
                <a:lnTo>
                  <a:pt x="716153" y="71627"/>
                </a:lnTo>
                <a:lnTo>
                  <a:pt x="719709" y="73405"/>
                </a:lnTo>
                <a:lnTo>
                  <a:pt x="722884" y="76072"/>
                </a:lnTo>
                <a:lnTo>
                  <a:pt x="726059" y="78866"/>
                </a:lnTo>
                <a:lnTo>
                  <a:pt x="728980" y="82168"/>
                </a:lnTo>
                <a:lnTo>
                  <a:pt x="731520" y="86359"/>
                </a:lnTo>
                <a:lnTo>
                  <a:pt x="734060" y="90423"/>
                </a:lnTo>
                <a:lnTo>
                  <a:pt x="736346" y="94868"/>
                </a:lnTo>
                <a:lnTo>
                  <a:pt x="738378" y="99694"/>
                </a:lnTo>
                <a:lnTo>
                  <a:pt x="740156" y="104012"/>
                </a:lnTo>
                <a:lnTo>
                  <a:pt x="741426" y="108457"/>
                </a:lnTo>
                <a:lnTo>
                  <a:pt x="742315" y="113029"/>
                </a:lnTo>
                <a:lnTo>
                  <a:pt x="743204" y="117728"/>
                </a:lnTo>
                <a:lnTo>
                  <a:pt x="743458" y="122173"/>
                </a:lnTo>
                <a:lnTo>
                  <a:pt x="742950" y="126364"/>
                </a:lnTo>
                <a:lnTo>
                  <a:pt x="742442" y="130555"/>
                </a:lnTo>
                <a:lnTo>
                  <a:pt x="741172" y="134365"/>
                </a:lnTo>
                <a:lnTo>
                  <a:pt x="738886" y="137794"/>
                </a:lnTo>
                <a:lnTo>
                  <a:pt x="736727" y="141096"/>
                </a:lnTo>
                <a:lnTo>
                  <a:pt x="733425" y="143637"/>
                </a:lnTo>
                <a:lnTo>
                  <a:pt x="729234" y="145414"/>
                </a:lnTo>
                <a:lnTo>
                  <a:pt x="724535" y="147319"/>
                </a:lnTo>
                <a:lnTo>
                  <a:pt x="719455" y="147700"/>
                </a:lnTo>
                <a:lnTo>
                  <a:pt x="713994" y="146430"/>
                </a:lnTo>
                <a:lnTo>
                  <a:pt x="709422" y="159512"/>
                </a:lnTo>
                <a:lnTo>
                  <a:pt x="712343" y="160400"/>
                </a:lnTo>
                <a:lnTo>
                  <a:pt x="715264" y="161289"/>
                </a:lnTo>
                <a:lnTo>
                  <a:pt x="718185" y="161797"/>
                </a:lnTo>
                <a:lnTo>
                  <a:pt x="720852" y="162051"/>
                </a:lnTo>
                <a:lnTo>
                  <a:pt x="723646" y="162305"/>
                </a:lnTo>
                <a:lnTo>
                  <a:pt x="726186" y="162178"/>
                </a:lnTo>
                <a:lnTo>
                  <a:pt x="728853" y="161797"/>
                </a:lnTo>
                <a:lnTo>
                  <a:pt x="731393" y="161416"/>
                </a:lnTo>
                <a:lnTo>
                  <a:pt x="734060" y="160527"/>
                </a:lnTo>
                <a:lnTo>
                  <a:pt x="736727" y="159384"/>
                </a:lnTo>
                <a:lnTo>
                  <a:pt x="743204" y="156717"/>
                </a:lnTo>
                <a:lnTo>
                  <a:pt x="748411" y="153162"/>
                </a:lnTo>
                <a:lnTo>
                  <a:pt x="752475" y="148589"/>
                </a:lnTo>
                <a:lnTo>
                  <a:pt x="756412" y="144017"/>
                </a:lnTo>
                <a:lnTo>
                  <a:pt x="759206" y="138810"/>
                </a:lnTo>
                <a:close/>
              </a:path>
              <a:path w="846582" h="451357">
                <a:moveTo>
                  <a:pt x="708533" y="145160"/>
                </a:moveTo>
                <a:lnTo>
                  <a:pt x="702818" y="157098"/>
                </a:lnTo>
                <a:lnTo>
                  <a:pt x="706247" y="158368"/>
                </a:lnTo>
                <a:lnTo>
                  <a:pt x="709422" y="159512"/>
                </a:lnTo>
                <a:lnTo>
                  <a:pt x="713994" y="146430"/>
                </a:lnTo>
                <a:lnTo>
                  <a:pt x="708533" y="145160"/>
                </a:lnTo>
                <a:close/>
              </a:path>
              <a:path w="846582" h="451357">
                <a:moveTo>
                  <a:pt x="763778" y="30860"/>
                </a:moveTo>
                <a:lnTo>
                  <a:pt x="750824" y="36321"/>
                </a:lnTo>
                <a:lnTo>
                  <a:pt x="749046" y="38226"/>
                </a:lnTo>
                <a:lnTo>
                  <a:pt x="749173" y="41401"/>
                </a:lnTo>
                <a:lnTo>
                  <a:pt x="750316" y="44830"/>
                </a:lnTo>
                <a:lnTo>
                  <a:pt x="753491" y="49783"/>
                </a:lnTo>
                <a:lnTo>
                  <a:pt x="756666" y="50418"/>
                </a:lnTo>
                <a:lnTo>
                  <a:pt x="769620" y="44957"/>
                </a:lnTo>
                <a:lnTo>
                  <a:pt x="792226" y="99187"/>
                </a:lnTo>
                <a:lnTo>
                  <a:pt x="794385" y="104520"/>
                </a:lnTo>
                <a:lnTo>
                  <a:pt x="796925" y="108965"/>
                </a:lnTo>
                <a:lnTo>
                  <a:pt x="799465" y="112521"/>
                </a:lnTo>
                <a:lnTo>
                  <a:pt x="802132" y="116077"/>
                </a:lnTo>
                <a:lnTo>
                  <a:pt x="805053" y="118744"/>
                </a:lnTo>
                <a:lnTo>
                  <a:pt x="808355" y="120395"/>
                </a:lnTo>
                <a:lnTo>
                  <a:pt x="811657" y="122046"/>
                </a:lnTo>
                <a:lnTo>
                  <a:pt x="815213" y="122808"/>
                </a:lnTo>
                <a:lnTo>
                  <a:pt x="819277" y="122554"/>
                </a:lnTo>
                <a:lnTo>
                  <a:pt x="823214" y="122427"/>
                </a:lnTo>
                <a:lnTo>
                  <a:pt x="827532" y="121412"/>
                </a:lnTo>
                <a:lnTo>
                  <a:pt x="832358" y="119379"/>
                </a:lnTo>
                <a:lnTo>
                  <a:pt x="835533" y="117982"/>
                </a:lnTo>
                <a:lnTo>
                  <a:pt x="838454" y="116204"/>
                </a:lnTo>
                <a:lnTo>
                  <a:pt x="841121" y="114426"/>
                </a:lnTo>
                <a:lnTo>
                  <a:pt x="844423" y="111632"/>
                </a:lnTo>
                <a:lnTo>
                  <a:pt x="846582" y="108330"/>
                </a:lnTo>
                <a:lnTo>
                  <a:pt x="846201" y="104775"/>
                </a:lnTo>
                <a:lnTo>
                  <a:pt x="844804" y="101091"/>
                </a:lnTo>
                <a:lnTo>
                  <a:pt x="843788" y="98805"/>
                </a:lnTo>
                <a:lnTo>
                  <a:pt x="840994" y="95630"/>
                </a:lnTo>
                <a:lnTo>
                  <a:pt x="838200" y="97027"/>
                </a:lnTo>
                <a:lnTo>
                  <a:pt x="835279" y="99821"/>
                </a:lnTo>
                <a:lnTo>
                  <a:pt x="832104" y="102234"/>
                </a:lnTo>
                <a:lnTo>
                  <a:pt x="829183" y="103631"/>
                </a:lnTo>
                <a:lnTo>
                  <a:pt x="824357" y="105663"/>
                </a:lnTo>
                <a:lnTo>
                  <a:pt x="820293" y="105409"/>
                </a:lnTo>
                <a:lnTo>
                  <a:pt x="816991" y="102996"/>
                </a:lnTo>
                <a:lnTo>
                  <a:pt x="813816" y="100456"/>
                </a:lnTo>
                <a:lnTo>
                  <a:pt x="810895" y="96012"/>
                </a:lnTo>
                <a:lnTo>
                  <a:pt x="808228" y="89662"/>
                </a:lnTo>
                <a:lnTo>
                  <a:pt x="786638" y="37972"/>
                </a:lnTo>
                <a:lnTo>
                  <a:pt x="810387" y="28066"/>
                </a:lnTo>
                <a:lnTo>
                  <a:pt x="812165" y="25400"/>
                </a:lnTo>
                <a:lnTo>
                  <a:pt x="811911" y="22097"/>
                </a:lnTo>
                <a:lnTo>
                  <a:pt x="809879" y="17271"/>
                </a:lnTo>
                <a:lnTo>
                  <a:pt x="807212" y="13969"/>
                </a:lnTo>
                <a:lnTo>
                  <a:pt x="804545" y="13842"/>
                </a:lnTo>
                <a:lnTo>
                  <a:pt x="780796" y="23875"/>
                </a:lnTo>
                <a:lnTo>
                  <a:pt x="771525" y="1777"/>
                </a:lnTo>
                <a:lnTo>
                  <a:pt x="771017" y="888"/>
                </a:lnTo>
                <a:lnTo>
                  <a:pt x="768096" y="0"/>
                </a:lnTo>
                <a:lnTo>
                  <a:pt x="764794" y="762"/>
                </a:lnTo>
                <a:lnTo>
                  <a:pt x="761619" y="2031"/>
                </a:lnTo>
                <a:lnTo>
                  <a:pt x="758698" y="3301"/>
                </a:lnTo>
                <a:lnTo>
                  <a:pt x="755269" y="5714"/>
                </a:lnTo>
                <a:lnTo>
                  <a:pt x="754507" y="8889"/>
                </a:lnTo>
                <a:lnTo>
                  <a:pt x="763778" y="30860"/>
                </a:lnTo>
                <a:close/>
              </a:path>
              <a:path w="846582" h="451357">
                <a:moveTo>
                  <a:pt x="18415" y="443483"/>
                </a:moveTo>
                <a:lnTo>
                  <a:pt x="19812" y="446658"/>
                </a:lnTo>
                <a:lnTo>
                  <a:pt x="22352" y="449833"/>
                </a:lnTo>
                <a:lnTo>
                  <a:pt x="25273" y="451103"/>
                </a:lnTo>
                <a:lnTo>
                  <a:pt x="28194" y="451357"/>
                </a:lnTo>
                <a:lnTo>
                  <a:pt x="31496" y="451103"/>
                </a:lnTo>
                <a:lnTo>
                  <a:pt x="35306" y="450722"/>
                </a:lnTo>
                <a:lnTo>
                  <a:pt x="39243" y="449706"/>
                </a:lnTo>
                <a:lnTo>
                  <a:pt x="43180" y="448309"/>
                </a:lnTo>
                <a:lnTo>
                  <a:pt x="48768" y="446023"/>
                </a:lnTo>
                <a:lnTo>
                  <a:pt x="53213" y="443102"/>
                </a:lnTo>
                <a:lnTo>
                  <a:pt x="56261" y="439927"/>
                </a:lnTo>
                <a:lnTo>
                  <a:pt x="59436" y="436625"/>
                </a:lnTo>
                <a:lnTo>
                  <a:pt x="61468" y="432942"/>
                </a:lnTo>
                <a:lnTo>
                  <a:pt x="62484" y="428878"/>
                </a:lnTo>
                <a:lnTo>
                  <a:pt x="63627" y="424814"/>
                </a:lnTo>
                <a:lnTo>
                  <a:pt x="63627" y="420369"/>
                </a:lnTo>
                <a:lnTo>
                  <a:pt x="62738" y="415543"/>
                </a:lnTo>
                <a:lnTo>
                  <a:pt x="61976" y="410844"/>
                </a:lnTo>
                <a:lnTo>
                  <a:pt x="60452" y="405764"/>
                </a:lnTo>
                <a:lnTo>
                  <a:pt x="58166" y="400430"/>
                </a:lnTo>
                <a:lnTo>
                  <a:pt x="17653" y="303275"/>
                </a:lnTo>
                <a:lnTo>
                  <a:pt x="17145" y="302387"/>
                </a:lnTo>
                <a:lnTo>
                  <a:pt x="14097" y="301751"/>
                </a:lnTo>
                <a:lnTo>
                  <a:pt x="10541" y="302640"/>
                </a:lnTo>
                <a:lnTo>
                  <a:pt x="7493" y="303783"/>
                </a:lnTo>
                <a:lnTo>
                  <a:pt x="4445" y="305180"/>
                </a:lnTo>
                <a:lnTo>
                  <a:pt x="889" y="307593"/>
                </a:lnTo>
                <a:lnTo>
                  <a:pt x="0" y="310641"/>
                </a:lnTo>
                <a:lnTo>
                  <a:pt x="39751" y="406145"/>
                </a:lnTo>
                <a:lnTo>
                  <a:pt x="41656" y="410590"/>
                </a:lnTo>
                <a:lnTo>
                  <a:pt x="42799" y="414273"/>
                </a:lnTo>
                <a:lnTo>
                  <a:pt x="43434" y="417321"/>
                </a:lnTo>
                <a:lnTo>
                  <a:pt x="44069" y="420369"/>
                </a:lnTo>
                <a:lnTo>
                  <a:pt x="43688" y="424814"/>
                </a:lnTo>
                <a:lnTo>
                  <a:pt x="42291" y="428625"/>
                </a:lnTo>
                <a:lnTo>
                  <a:pt x="39497" y="431164"/>
                </a:lnTo>
                <a:lnTo>
                  <a:pt x="35306" y="433196"/>
                </a:lnTo>
                <a:lnTo>
                  <a:pt x="31242" y="434593"/>
                </a:lnTo>
                <a:lnTo>
                  <a:pt x="27686" y="434847"/>
                </a:lnTo>
                <a:lnTo>
                  <a:pt x="24511" y="434847"/>
                </a:lnTo>
                <a:lnTo>
                  <a:pt x="20701" y="434339"/>
                </a:lnTo>
                <a:lnTo>
                  <a:pt x="17399" y="434975"/>
                </a:lnTo>
                <a:lnTo>
                  <a:pt x="16637" y="437768"/>
                </a:lnTo>
                <a:lnTo>
                  <a:pt x="17399" y="440689"/>
                </a:lnTo>
                <a:lnTo>
                  <a:pt x="18415" y="443483"/>
                </a:lnTo>
                <a:close/>
              </a:path>
              <a:path w="846582" h="451357">
                <a:moveTo>
                  <a:pt x="174371" y="388492"/>
                </a:moveTo>
                <a:lnTo>
                  <a:pt x="148336" y="326008"/>
                </a:lnTo>
                <a:lnTo>
                  <a:pt x="145923" y="320166"/>
                </a:lnTo>
                <a:lnTo>
                  <a:pt x="143256" y="315467"/>
                </a:lnTo>
                <a:lnTo>
                  <a:pt x="140081" y="311657"/>
                </a:lnTo>
                <a:lnTo>
                  <a:pt x="137033" y="307847"/>
                </a:lnTo>
                <a:lnTo>
                  <a:pt x="133350" y="305180"/>
                </a:lnTo>
                <a:lnTo>
                  <a:pt x="129286" y="303402"/>
                </a:lnTo>
                <a:lnTo>
                  <a:pt x="125222" y="301751"/>
                </a:lnTo>
                <a:lnTo>
                  <a:pt x="120523" y="301116"/>
                </a:lnTo>
                <a:lnTo>
                  <a:pt x="115189" y="301497"/>
                </a:lnTo>
                <a:lnTo>
                  <a:pt x="109855" y="301878"/>
                </a:lnTo>
                <a:lnTo>
                  <a:pt x="103886" y="303529"/>
                </a:lnTo>
                <a:lnTo>
                  <a:pt x="97282" y="306323"/>
                </a:lnTo>
                <a:lnTo>
                  <a:pt x="93726" y="307847"/>
                </a:lnTo>
                <a:lnTo>
                  <a:pt x="90297" y="309625"/>
                </a:lnTo>
                <a:lnTo>
                  <a:pt x="86995" y="311657"/>
                </a:lnTo>
                <a:lnTo>
                  <a:pt x="83820" y="313816"/>
                </a:lnTo>
                <a:lnTo>
                  <a:pt x="80899" y="315975"/>
                </a:lnTo>
                <a:lnTo>
                  <a:pt x="75819" y="320420"/>
                </a:lnTo>
                <a:lnTo>
                  <a:pt x="71882" y="324738"/>
                </a:lnTo>
                <a:lnTo>
                  <a:pt x="68961" y="328675"/>
                </a:lnTo>
                <a:lnTo>
                  <a:pt x="67691" y="332358"/>
                </a:lnTo>
                <a:lnTo>
                  <a:pt x="68453" y="336041"/>
                </a:lnTo>
                <a:lnTo>
                  <a:pt x="69596" y="338708"/>
                </a:lnTo>
                <a:lnTo>
                  <a:pt x="71628" y="341883"/>
                </a:lnTo>
                <a:lnTo>
                  <a:pt x="74295" y="343153"/>
                </a:lnTo>
                <a:lnTo>
                  <a:pt x="77216" y="341502"/>
                </a:lnTo>
                <a:lnTo>
                  <a:pt x="79756" y="338073"/>
                </a:lnTo>
                <a:lnTo>
                  <a:pt x="83439" y="333882"/>
                </a:lnTo>
                <a:lnTo>
                  <a:pt x="87884" y="329310"/>
                </a:lnTo>
                <a:lnTo>
                  <a:pt x="90805" y="326897"/>
                </a:lnTo>
                <a:lnTo>
                  <a:pt x="93726" y="324612"/>
                </a:lnTo>
                <a:lnTo>
                  <a:pt x="97282" y="322452"/>
                </a:lnTo>
                <a:lnTo>
                  <a:pt x="101473" y="320801"/>
                </a:lnTo>
                <a:lnTo>
                  <a:pt x="105410" y="319150"/>
                </a:lnTo>
                <a:lnTo>
                  <a:pt x="108839" y="318262"/>
                </a:lnTo>
                <a:lnTo>
                  <a:pt x="111887" y="318007"/>
                </a:lnTo>
                <a:lnTo>
                  <a:pt x="114935" y="317880"/>
                </a:lnTo>
                <a:lnTo>
                  <a:pt x="117729" y="318262"/>
                </a:lnTo>
                <a:lnTo>
                  <a:pt x="120142" y="319404"/>
                </a:lnTo>
                <a:lnTo>
                  <a:pt x="124841" y="322325"/>
                </a:lnTo>
                <a:lnTo>
                  <a:pt x="128651" y="327151"/>
                </a:lnTo>
                <a:lnTo>
                  <a:pt x="130302" y="330200"/>
                </a:lnTo>
                <a:lnTo>
                  <a:pt x="131826" y="333755"/>
                </a:lnTo>
                <a:lnTo>
                  <a:pt x="134747" y="340994"/>
                </a:lnTo>
                <a:lnTo>
                  <a:pt x="122047" y="346328"/>
                </a:lnTo>
                <a:lnTo>
                  <a:pt x="114808" y="349250"/>
                </a:lnTo>
                <a:lnTo>
                  <a:pt x="108585" y="352678"/>
                </a:lnTo>
                <a:lnTo>
                  <a:pt x="103378" y="356362"/>
                </a:lnTo>
                <a:lnTo>
                  <a:pt x="103759" y="382904"/>
                </a:lnTo>
                <a:lnTo>
                  <a:pt x="103886" y="380238"/>
                </a:lnTo>
                <a:lnTo>
                  <a:pt x="104140" y="377697"/>
                </a:lnTo>
                <a:lnTo>
                  <a:pt x="106553" y="372617"/>
                </a:lnTo>
                <a:lnTo>
                  <a:pt x="110617" y="367791"/>
                </a:lnTo>
                <a:lnTo>
                  <a:pt x="113665" y="365505"/>
                </a:lnTo>
                <a:lnTo>
                  <a:pt x="116840" y="363346"/>
                </a:lnTo>
                <a:lnTo>
                  <a:pt x="120650" y="361188"/>
                </a:lnTo>
                <a:lnTo>
                  <a:pt x="125349" y="359282"/>
                </a:lnTo>
                <a:lnTo>
                  <a:pt x="139954" y="353187"/>
                </a:lnTo>
                <a:lnTo>
                  <a:pt x="148082" y="372871"/>
                </a:lnTo>
                <a:lnTo>
                  <a:pt x="145796" y="379348"/>
                </a:lnTo>
                <a:lnTo>
                  <a:pt x="143256" y="384428"/>
                </a:lnTo>
                <a:lnTo>
                  <a:pt x="140462" y="388365"/>
                </a:lnTo>
                <a:lnTo>
                  <a:pt x="137541" y="392175"/>
                </a:lnTo>
                <a:lnTo>
                  <a:pt x="133858" y="395096"/>
                </a:lnTo>
                <a:lnTo>
                  <a:pt x="129413" y="396875"/>
                </a:lnTo>
                <a:lnTo>
                  <a:pt x="123952" y="399160"/>
                </a:lnTo>
                <a:lnTo>
                  <a:pt x="118999" y="399541"/>
                </a:lnTo>
                <a:lnTo>
                  <a:pt x="114808" y="398017"/>
                </a:lnTo>
                <a:lnTo>
                  <a:pt x="110617" y="396366"/>
                </a:lnTo>
                <a:lnTo>
                  <a:pt x="107442" y="393191"/>
                </a:lnTo>
                <a:lnTo>
                  <a:pt x="105410" y="388365"/>
                </a:lnTo>
                <a:lnTo>
                  <a:pt x="105918" y="413638"/>
                </a:lnTo>
                <a:lnTo>
                  <a:pt x="109601" y="414908"/>
                </a:lnTo>
                <a:lnTo>
                  <a:pt x="113792" y="415289"/>
                </a:lnTo>
                <a:lnTo>
                  <a:pt x="118237" y="414908"/>
                </a:lnTo>
                <a:lnTo>
                  <a:pt x="122682" y="414527"/>
                </a:lnTo>
                <a:lnTo>
                  <a:pt x="127381" y="413384"/>
                </a:lnTo>
                <a:lnTo>
                  <a:pt x="132334" y="411352"/>
                </a:lnTo>
                <a:lnTo>
                  <a:pt x="137795" y="408939"/>
                </a:lnTo>
                <a:lnTo>
                  <a:pt x="142621" y="405638"/>
                </a:lnTo>
                <a:lnTo>
                  <a:pt x="146558" y="401065"/>
                </a:lnTo>
                <a:lnTo>
                  <a:pt x="150622" y="396620"/>
                </a:lnTo>
                <a:lnTo>
                  <a:pt x="153670" y="391413"/>
                </a:lnTo>
                <a:lnTo>
                  <a:pt x="155956" y="385317"/>
                </a:lnTo>
                <a:lnTo>
                  <a:pt x="159766" y="394588"/>
                </a:lnTo>
                <a:lnTo>
                  <a:pt x="161290" y="396239"/>
                </a:lnTo>
                <a:lnTo>
                  <a:pt x="163957" y="396113"/>
                </a:lnTo>
                <a:lnTo>
                  <a:pt x="166624" y="395477"/>
                </a:lnTo>
                <a:lnTo>
                  <a:pt x="170307" y="393953"/>
                </a:lnTo>
                <a:lnTo>
                  <a:pt x="173990" y="391413"/>
                </a:lnTo>
                <a:lnTo>
                  <a:pt x="174371" y="388492"/>
                </a:lnTo>
                <a:close/>
              </a:path>
              <a:path w="846582" h="451357">
                <a:moveTo>
                  <a:pt x="88392" y="396493"/>
                </a:moveTo>
                <a:lnTo>
                  <a:pt x="90297" y="400938"/>
                </a:lnTo>
                <a:lnTo>
                  <a:pt x="92710" y="404621"/>
                </a:lnTo>
                <a:lnTo>
                  <a:pt x="95631" y="407415"/>
                </a:lnTo>
                <a:lnTo>
                  <a:pt x="98679" y="410337"/>
                </a:lnTo>
                <a:lnTo>
                  <a:pt x="102108" y="412368"/>
                </a:lnTo>
                <a:lnTo>
                  <a:pt x="105918" y="413638"/>
                </a:lnTo>
                <a:lnTo>
                  <a:pt x="105410" y="388365"/>
                </a:lnTo>
                <a:lnTo>
                  <a:pt x="104267" y="385571"/>
                </a:lnTo>
                <a:lnTo>
                  <a:pt x="103759" y="382904"/>
                </a:lnTo>
                <a:lnTo>
                  <a:pt x="103378" y="356362"/>
                </a:lnTo>
                <a:lnTo>
                  <a:pt x="98044" y="360044"/>
                </a:lnTo>
                <a:lnTo>
                  <a:pt x="93980" y="363981"/>
                </a:lnTo>
                <a:lnTo>
                  <a:pt x="91059" y="368172"/>
                </a:lnTo>
                <a:lnTo>
                  <a:pt x="88138" y="372363"/>
                </a:lnTo>
                <a:lnTo>
                  <a:pt x="86487" y="376808"/>
                </a:lnTo>
                <a:lnTo>
                  <a:pt x="85852" y="381507"/>
                </a:lnTo>
                <a:lnTo>
                  <a:pt x="85344" y="386206"/>
                </a:lnTo>
                <a:lnTo>
                  <a:pt x="86233" y="391287"/>
                </a:lnTo>
                <a:lnTo>
                  <a:pt x="88392" y="396493"/>
                </a:lnTo>
                <a:close/>
              </a:path>
              <a:path w="846582" h="451357">
                <a:moveTo>
                  <a:pt x="155194" y="283971"/>
                </a:moveTo>
                <a:lnTo>
                  <a:pt x="151892" y="287019"/>
                </a:lnTo>
                <a:lnTo>
                  <a:pt x="152527" y="289687"/>
                </a:lnTo>
                <a:lnTo>
                  <a:pt x="154813" y="292607"/>
                </a:lnTo>
                <a:lnTo>
                  <a:pt x="223139" y="367538"/>
                </a:lnTo>
                <a:lnTo>
                  <a:pt x="223647" y="368172"/>
                </a:lnTo>
                <a:lnTo>
                  <a:pt x="226441" y="369188"/>
                </a:lnTo>
                <a:lnTo>
                  <a:pt x="229616" y="368807"/>
                </a:lnTo>
                <a:lnTo>
                  <a:pt x="232410" y="367918"/>
                </a:lnTo>
                <a:lnTo>
                  <a:pt x="236220" y="366394"/>
                </a:lnTo>
                <a:lnTo>
                  <a:pt x="240030" y="364743"/>
                </a:lnTo>
                <a:lnTo>
                  <a:pt x="245872" y="360806"/>
                </a:lnTo>
                <a:lnTo>
                  <a:pt x="246380" y="357885"/>
                </a:lnTo>
                <a:lnTo>
                  <a:pt x="241300" y="256539"/>
                </a:lnTo>
                <a:lnTo>
                  <a:pt x="241046" y="254634"/>
                </a:lnTo>
                <a:lnTo>
                  <a:pt x="240284" y="251840"/>
                </a:lnTo>
                <a:lnTo>
                  <a:pt x="239776" y="250951"/>
                </a:lnTo>
                <a:lnTo>
                  <a:pt x="236982" y="250189"/>
                </a:lnTo>
                <a:lnTo>
                  <a:pt x="234061" y="251078"/>
                </a:lnTo>
                <a:lnTo>
                  <a:pt x="231140" y="252221"/>
                </a:lnTo>
                <a:lnTo>
                  <a:pt x="226695" y="254253"/>
                </a:lnTo>
                <a:lnTo>
                  <a:pt x="223774" y="256412"/>
                </a:lnTo>
                <a:lnTo>
                  <a:pt x="223139" y="259460"/>
                </a:lnTo>
                <a:lnTo>
                  <a:pt x="229108" y="346582"/>
                </a:lnTo>
                <a:lnTo>
                  <a:pt x="228473" y="346963"/>
                </a:lnTo>
                <a:lnTo>
                  <a:pt x="170434" y="281431"/>
                </a:lnTo>
                <a:lnTo>
                  <a:pt x="168402" y="279907"/>
                </a:lnTo>
                <a:lnTo>
                  <a:pt x="165227" y="280034"/>
                </a:lnTo>
                <a:lnTo>
                  <a:pt x="162687" y="280796"/>
                </a:lnTo>
                <a:lnTo>
                  <a:pt x="159131" y="282193"/>
                </a:lnTo>
                <a:lnTo>
                  <a:pt x="155194" y="283971"/>
                </a:lnTo>
                <a:close/>
              </a:path>
              <a:path w="846582" h="451357">
                <a:moveTo>
                  <a:pt x="365760" y="308863"/>
                </a:moveTo>
                <a:lnTo>
                  <a:pt x="339725" y="246252"/>
                </a:lnTo>
                <a:lnTo>
                  <a:pt x="337312" y="240537"/>
                </a:lnTo>
                <a:lnTo>
                  <a:pt x="334518" y="235712"/>
                </a:lnTo>
                <a:lnTo>
                  <a:pt x="331470" y="231901"/>
                </a:lnTo>
                <a:lnTo>
                  <a:pt x="328295" y="228218"/>
                </a:lnTo>
                <a:lnTo>
                  <a:pt x="324739" y="225425"/>
                </a:lnTo>
                <a:lnTo>
                  <a:pt x="320675" y="223646"/>
                </a:lnTo>
                <a:lnTo>
                  <a:pt x="316484" y="221995"/>
                </a:lnTo>
                <a:lnTo>
                  <a:pt x="311785" y="221360"/>
                </a:lnTo>
                <a:lnTo>
                  <a:pt x="306451" y="221741"/>
                </a:lnTo>
                <a:lnTo>
                  <a:pt x="301244" y="222250"/>
                </a:lnTo>
                <a:lnTo>
                  <a:pt x="295275" y="223773"/>
                </a:lnTo>
                <a:lnTo>
                  <a:pt x="288544" y="226567"/>
                </a:lnTo>
                <a:lnTo>
                  <a:pt x="284988" y="228091"/>
                </a:lnTo>
                <a:lnTo>
                  <a:pt x="281559" y="229869"/>
                </a:lnTo>
                <a:lnTo>
                  <a:pt x="278384" y="232028"/>
                </a:lnTo>
                <a:lnTo>
                  <a:pt x="275082" y="234060"/>
                </a:lnTo>
                <a:lnTo>
                  <a:pt x="272288" y="236219"/>
                </a:lnTo>
                <a:lnTo>
                  <a:pt x="269748" y="238505"/>
                </a:lnTo>
                <a:lnTo>
                  <a:pt x="267208" y="240791"/>
                </a:lnTo>
                <a:lnTo>
                  <a:pt x="263271" y="245109"/>
                </a:lnTo>
                <a:lnTo>
                  <a:pt x="260350" y="248919"/>
                </a:lnTo>
                <a:lnTo>
                  <a:pt x="259080" y="252729"/>
                </a:lnTo>
                <a:lnTo>
                  <a:pt x="259842" y="256285"/>
                </a:lnTo>
                <a:lnTo>
                  <a:pt x="260985" y="258952"/>
                </a:lnTo>
                <a:lnTo>
                  <a:pt x="262890" y="262127"/>
                </a:lnTo>
                <a:lnTo>
                  <a:pt x="265557" y="263397"/>
                </a:lnTo>
                <a:lnTo>
                  <a:pt x="268605" y="261746"/>
                </a:lnTo>
                <a:lnTo>
                  <a:pt x="271145" y="258444"/>
                </a:lnTo>
                <a:lnTo>
                  <a:pt x="274701" y="254126"/>
                </a:lnTo>
                <a:lnTo>
                  <a:pt x="279146" y="249681"/>
                </a:lnTo>
                <a:lnTo>
                  <a:pt x="282067" y="247268"/>
                </a:lnTo>
                <a:lnTo>
                  <a:pt x="284988" y="244855"/>
                </a:lnTo>
                <a:lnTo>
                  <a:pt x="288544" y="242823"/>
                </a:lnTo>
                <a:lnTo>
                  <a:pt x="292735" y="241045"/>
                </a:lnTo>
                <a:lnTo>
                  <a:pt x="296672" y="239394"/>
                </a:lnTo>
                <a:lnTo>
                  <a:pt x="300228" y="238505"/>
                </a:lnTo>
                <a:lnTo>
                  <a:pt x="303276" y="238251"/>
                </a:lnTo>
                <a:lnTo>
                  <a:pt x="306324" y="238125"/>
                </a:lnTo>
                <a:lnTo>
                  <a:pt x="309118" y="238632"/>
                </a:lnTo>
                <a:lnTo>
                  <a:pt x="311531" y="239648"/>
                </a:lnTo>
                <a:lnTo>
                  <a:pt x="316103" y="242569"/>
                </a:lnTo>
                <a:lnTo>
                  <a:pt x="319913" y="247522"/>
                </a:lnTo>
                <a:lnTo>
                  <a:pt x="321564" y="250443"/>
                </a:lnTo>
                <a:lnTo>
                  <a:pt x="323088" y="254000"/>
                </a:lnTo>
                <a:lnTo>
                  <a:pt x="326136" y="261238"/>
                </a:lnTo>
                <a:lnTo>
                  <a:pt x="313309" y="266572"/>
                </a:lnTo>
                <a:lnTo>
                  <a:pt x="306070" y="269620"/>
                </a:lnTo>
                <a:lnTo>
                  <a:pt x="299847" y="272922"/>
                </a:lnTo>
                <a:lnTo>
                  <a:pt x="294640" y="276605"/>
                </a:lnTo>
                <a:lnTo>
                  <a:pt x="295148" y="303148"/>
                </a:lnTo>
                <a:lnTo>
                  <a:pt x="295275" y="300481"/>
                </a:lnTo>
                <a:lnTo>
                  <a:pt x="295402" y="297941"/>
                </a:lnTo>
                <a:lnTo>
                  <a:pt x="297942" y="292862"/>
                </a:lnTo>
                <a:lnTo>
                  <a:pt x="301879" y="288035"/>
                </a:lnTo>
                <a:lnTo>
                  <a:pt x="305054" y="285876"/>
                </a:lnTo>
                <a:lnTo>
                  <a:pt x="308102" y="283590"/>
                </a:lnTo>
                <a:lnTo>
                  <a:pt x="312039" y="281558"/>
                </a:lnTo>
                <a:lnTo>
                  <a:pt x="316738" y="279526"/>
                </a:lnTo>
                <a:lnTo>
                  <a:pt x="331216" y="273557"/>
                </a:lnTo>
                <a:lnTo>
                  <a:pt x="339471" y="293242"/>
                </a:lnTo>
                <a:lnTo>
                  <a:pt x="337185" y="299592"/>
                </a:lnTo>
                <a:lnTo>
                  <a:pt x="334645" y="304800"/>
                </a:lnTo>
                <a:lnTo>
                  <a:pt x="331724" y="308609"/>
                </a:lnTo>
                <a:lnTo>
                  <a:pt x="328930" y="312419"/>
                </a:lnTo>
                <a:lnTo>
                  <a:pt x="325247" y="315340"/>
                </a:lnTo>
                <a:lnTo>
                  <a:pt x="320802" y="317118"/>
                </a:lnTo>
                <a:lnTo>
                  <a:pt x="315214" y="319404"/>
                </a:lnTo>
                <a:lnTo>
                  <a:pt x="310388" y="319785"/>
                </a:lnTo>
                <a:lnTo>
                  <a:pt x="306197" y="318262"/>
                </a:lnTo>
                <a:lnTo>
                  <a:pt x="301879" y="316610"/>
                </a:lnTo>
                <a:lnTo>
                  <a:pt x="298704" y="313435"/>
                </a:lnTo>
                <a:lnTo>
                  <a:pt x="296799" y="308609"/>
                </a:lnTo>
                <a:lnTo>
                  <a:pt x="297180" y="333882"/>
                </a:lnTo>
                <a:lnTo>
                  <a:pt x="300990" y="335152"/>
                </a:lnTo>
                <a:lnTo>
                  <a:pt x="305054" y="335533"/>
                </a:lnTo>
                <a:lnTo>
                  <a:pt x="309626" y="335152"/>
                </a:lnTo>
                <a:lnTo>
                  <a:pt x="314071" y="334771"/>
                </a:lnTo>
                <a:lnTo>
                  <a:pt x="318770" y="333628"/>
                </a:lnTo>
                <a:lnTo>
                  <a:pt x="323596" y="331596"/>
                </a:lnTo>
                <a:lnTo>
                  <a:pt x="329184" y="329310"/>
                </a:lnTo>
                <a:lnTo>
                  <a:pt x="333883" y="325881"/>
                </a:lnTo>
                <a:lnTo>
                  <a:pt x="337947" y="321437"/>
                </a:lnTo>
                <a:lnTo>
                  <a:pt x="341884" y="316864"/>
                </a:lnTo>
                <a:lnTo>
                  <a:pt x="345059" y="311657"/>
                </a:lnTo>
                <a:lnTo>
                  <a:pt x="347218" y="305688"/>
                </a:lnTo>
                <a:lnTo>
                  <a:pt x="351155" y="314959"/>
                </a:lnTo>
                <a:lnTo>
                  <a:pt x="351409" y="315721"/>
                </a:lnTo>
                <a:lnTo>
                  <a:pt x="354203" y="316610"/>
                </a:lnTo>
                <a:lnTo>
                  <a:pt x="357886" y="315721"/>
                </a:lnTo>
                <a:lnTo>
                  <a:pt x="361569" y="314197"/>
                </a:lnTo>
                <a:lnTo>
                  <a:pt x="365379" y="311657"/>
                </a:lnTo>
                <a:lnTo>
                  <a:pt x="365760" y="308863"/>
                </a:lnTo>
                <a:close/>
              </a:path>
              <a:path w="846582" h="451357">
                <a:moveTo>
                  <a:pt x="279654" y="316738"/>
                </a:moveTo>
                <a:lnTo>
                  <a:pt x="281559" y="321182"/>
                </a:lnTo>
                <a:lnTo>
                  <a:pt x="283972" y="324865"/>
                </a:lnTo>
                <a:lnTo>
                  <a:pt x="287020" y="327787"/>
                </a:lnTo>
                <a:lnTo>
                  <a:pt x="289941" y="330580"/>
                </a:lnTo>
                <a:lnTo>
                  <a:pt x="293370" y="332613"/>
                </a:lnTo>
                <a:lnTo>
                  <a:pt x="297180" y="333882"/>
                </a:lnTo>
                <a:lnTo>
                  <a:pt x="296799" y="308609"/>
                </a:lnTo>
                <a:lnTo>
                  <a:pt x="295529" y="305815"/>
                </a:lnTo>
                <a:lnTo>
                  <a:pt x="295148" y="303148"/>
                </a:lnTo>
                <a:lnTo>
                  <a:pt x="294640" y="276605"/>
                </a:lnTo>
                <a:lnTo>
                  <a:pt x="289433" y="280288"/>
                </a:lnTo>
                <a:lnTo>
                  <a:pt x="285369" y="284225"/>
                </a:lnTo>
                <a:lnTo>
                  <a:pt x="282448" y="288416"/>
                </a:lnTo>
                <a:lnTo>
                  <a:pt x="279527" y="292607"/>
                </a:lnTo>
                <a:lnTo>
                  <a:pt x="277749" y="297052"/>
                </a:lnTo>
                <a:lnTo>
                  <a:pt x="277241" y="301878"/>
                </a:lnTo>
                <a:lnTo>
                  <a:pt x="276733" y="306577"/>
                </a:lnTo>
                <a:lnTo>
                  <a:pt x="277495" y="311530"/>
                </a:lnTo>
                <a:lnTo>
                  <a:pt x="279654" y="316738"/>
                </a:lnTo>
                <a:close/>
              </a:path>
              <a:path w="846582" h="451357">
                <a:moveTo>
                  <a:pt x="379984" y="207009"/>
                </a:moveTo>
                <a:lnTo>
                  <a:pt x="383286" y="203707"/>
                </a:lnTo>
                <a:lnTo>
                  <a:pt x="387604" y="200787"/>
                </a:lnTo>
                <a:lnTo>
                  <a:pt x="390525" y="199643"/>
                </a:lnTo>
                <a:lnTo>
                  <a:pt x="393700" y="198246"/>
                </a:lnTo>
                <a:lnTo>
                  <a:pt x="396748" y="197484"/>
                </a:lnTo>
                <a:lnTo>
                  <a:pt x="399542" y="197103"/>
                </a:lnTo>
                <a:lnTo>
                  <a:pt x="402463" y="196850"/>
                </a:lnTo>
                <a:lnTo>
                  <a:pt x="407162" y="196850"/>
                </a:lnTo>
                <a:lnTo>
                  <a:pt x="411226" y="197103"/>
                </a:lnTo>
                <a:lnTo>
                  <a:pt x="414147" y="197612"/>
                </a:lnTo>
                <a:lnTo>
                  <a:pt x="417195" y="195706"/>
                </a:lnTo>
                <a:lnTo>
                  <a:pt x="416814" y="192658"/>
                </a:lnTo>
                <a:lnTo>
                  <a:pt x="415671" y="189610"/>
                </a:lnTo>
                <a:lnTo>
                  <a:pt x="414401" y="186816"/>
                </a:lnTo>
                <a:lnTo>
                  <a:pt x="412242" y="183895"/>
                </a:lnTo>
                <a:lnTo>
                  <a:pt x="409194" y="182752"/>
                </a:lnTo>
                <a:lnTo>
                  <a:pt x="406146" y="182498"/>
                </a:lnTo>
                <a:lnTo>
                  <a:pt x="402463" y="182371"/>
                </a:lnTo>
                <a:lnTo>
                  <a:pt x="398018" y="182752"/>
                </a:lnTo>
                <a:lnTo>
                  <a:pt x="392938" y="183895"/>
                </a:lnTo>
                <a:lnTo>
                  <a:pt x="390271" y="184530"/>
                </a:lnTo>
                <a:lnTo>
                  <a:pt x="385191" y="186308"/>
                </a:lnTo>
                <a:lnTo>
                  <a:pt x="379603" y="188721"/>
                </a:lnTo>
                <a:lnTo>
                  <a:pt x="375031" y="191515"/>
                </a:lnTo>
                <a:lnTo>
                  <a:pt x="371348" y="194690"/>
                </a:lnTo>
                <a:lnTo>
                  <a:pt x="367792" y="197992"/>
                </a:lnTo>
                <a:lnTo>
                  <a:pt x="365125" y="201548"/>
                </a:lnTo>
                <a:lnTo>
                  <a:pt x="363347" y="205231"/>
                </a:lnTo>
                <a:lnTo>
                  <a:pt x="361569" y="208914"/>
                </a:lnTo>
                <a:lnTo>
                  <a:pt x="360680" y="212597"/>
                </a:lnTo>
                <a:lnTo>
                  <a:pt x="360680" y="220471"/>
                </a:lnTo>
                <a:lnTo>
                  <a:pt x="361315" y="224281"/>
                </a:lnTo>
                <a:lnTo>
                  <a:pt x="362839" y="227964"/>
                </a:lnTo>
                <a:lnTo>
                  <a:pt x="364617" y="232028"/>
                </a:lnTo>
                <a:lnTo>
                  <a:pt x="366776" y="235330"/>
                </a:lnTo>
                <a:lnTo>
                  <a:pt x="371856" y="240029"/>
                </a:lnTo>
                <a:lnTo>
                  <a:pt x="374650" y="241934"/>
                </a:lnTo>
                <a:lnTo>
                  <a:pt x="377825" y="243077"/>
                </a:lnTo>
                <a:lnTo>
                  <a:pt x="380873" y="244347"/>
                </a:lnTo>
                <a:lnTo>
                  <a:pt x="384175" y="245109"/>
                </a:lnTo>
                <a:lnTo>
                  <a:pt x="387477" y="245363"/>
                </a:lnTo>
                <a:lnTo>
                  <a:pt x="390906" y="245744"/>
                </a:lnTo>
                <a:lnTo>
                  <a:pt x="410845" y="245490"/>
                </a:lnTo>
                <a:lnTo>
                  <a:pt x="413766" y="245744"/>
                </a:lnTo>
                <a:lnTo>
                  <a:pt x="416560" y="246125"/>
                </a:lnTo>
                <a:lnTo>
                  <a:pt x="419354" y="246633"/>
                </a:lnTo>
                <a:lnTo>
                  <a:pt x="423799" y="248665"/>
                </a:lnTo>
                <a:lnTo>
                  <a:pt x="427482" y="251840"/>
                </a:lnTo>
                <a:lnTo>
                  <a:pt x="428625" y="254507"/>
                </a:lnTo>
                <a:lnTo>
                  <a:pt x="429641" y="257047"/>
                </a:lnTo>
                <a:lnTo>
                  <a:pt x="429895" y="261619"/>
                </a:lnTo>
                <a:lnTo>
                  <a:pt x="429133" y="265938"/>
                </a:lnTo>
                <a:lnTo>
                  <a:pt x="426720" y="269747"/>
                </a:lnTo>
                <a:lnTo>
                  <a:pt x="422910" y="273176"/>
                </a:lnTo>
                <a:lnTo>
                  <a:pt x="418338" y="276097"/>
                </a:lnTo>
                <a:lnTo>
                  <a:pt x="415544" y="277367"/>
                </a:lnTo>
                <a:lnTo>
                  <a:pt x="411607" y="278891"/>
                </a:lnTo>
                <a:lnTo>
                  <a:pt x="408051" y="279907"/>
                </a:lnTo>
                <a:lnTo>
                  <a:pt x="404749" y="280162"/>
                </a:lnTo>
                <a:lnTo>
                  <a:pt x="401447" y="280542"/>
                </a:lnTo>
                <a:lnTo>
                  <a:pt x="398399" y="280542"/>
                </a:lnTo>
                <a:lnTo>
                  <a:pt x="395732" y="280288"/>
                </a:lnTo>
                <a:lnTo>
                  <a:pt x="390906" y="279907"/>
                </a:lnTo>
                <a:lnTo>
                  <a:pt x="387223" y="279272"/>
                </a:lnTo>
                <a:lnTo>
                  <a:pt x="383667" y="280923"/>
                </a:lnTo>
                <a:lnTo>
                  <a:pt x="383794" y="283463"/>
                </a:lnTo>
                <a:lnTo>
                  <a:pt x="384683" y="286512"/>
                </a:lnTo>
                <a:lnTo>
                  <a:pt x="386080" y="289940"/>
                </a:lnTo>
                <a:lnTo>
                  <a:pt x="388620" y="293750"/>
                </a:lnTo>
                <a:lnTo>
                  <a:pt x="391668" y="295147"/>
                </a:lnTo>
                <a:lnTo>
                  <a:pt x="395224" y="295655"/>
                </a:lnTo>
                <a:lnTo>
                  <a:pt x="402209" y="295655"/>
                </a:lnTo>
                <a:lnTo>
                  <a:pt x="405003" y="295401"/>
                </a:lnTo>
                <a:lnTo>
                  <a:pt x="407924" y="294893"/>
                </a:lnTo>
                <a:lnTo>
                  <a:pt x="411099" y="294258"/>
                </a:lnTo>
                <a:lnTo>
                  <a:pt x="414274" y="293496"/>
                </a:lnTo>
                <a:lnTo>
                  <a:pt x="417576" y="292480"/>
                </a:lnTo>
                <a:lnTo>
                  <a:pt x="420878" y="291083"/>
                </a:lnTo>
                <a:lnTo>
                  <a:pt x="426212" y="288797"/>
                </a:lnTo>
                <a:lnTo>
                  <a:pt x="430911" y="286130"/>
                </a:lnTo>
                <a:lnTo>
                  <a:pt x="434848" y="282955"/>
                </a:lnTo>
                <a:lnTo>
                  <a:pt x="438658" y="279780"/>
                </a:lnTo>
                <a:lnTo>
                  <a:pt x="441706" y="276225"/>
                </a:lnTo>
                <a:lnTo>
                  <a:pt x="443865" y="272414"/>
                </a:lnTo>
                <a:lnTo>
                  <a:pt x="446151" y="268477"/>
                </a:lnTo>
                <a:lnTo>
                  <a:pt x="447294" y="264287"/>
                </a:lnTo>
                <a:lnTo>
                  <a:pt x="447548" y="259841"/>
                </a:lnTo>
                <a:lnTo>
                  <a:pt x="447675" y="255396"/>
                </a:lnTo>
                <a:lnTo>
                  <a:pt x="446786" y="250825"/>
                </a:lnTo>
                <a:lnTo>
                  <a:pt x="444881" y="246125"/>
                </a:lnTo>
                <a:lnTo>
                  <a:pt x="443230" y="242188"/>
                </a:lnTo>
                <a:lnTo>
                  <a:pt x="441071" y="239013"/>
                </a:lnTo>
                <a:lnTo>
                  <a:pt x="435991" y="234314"/>
                </a:lnTo>
                <a:lnTo>
                  <a:pt x="433197" y="232537"/>
                </a:lnTo>
                <a:lnTo>
                  <a:pt x="430149" y="231393"/>
                </a:lnTo>
                <a:lnTo>
                  <a:pt x="427101" y="230250"/>
                </a:lnTo>
                <a:lnTo>
                  <a:pt x="423799" y="229615"/>
                </a:lnTo>
                <a:lnTo>
                  <a:pt x="420370" y="229362"/>
                </a:lnTo>
                <a:lnTo>
                  <a:pt x="416941" y="229107"/>
                </a:lnTo>
                <a:lnTo>
                  <a:pt x="400050" y="229234"/>
                </a:lnTo>
                <a:lnTo>
                  <a:pt x="396748" y="229362"/>
                </a:lnTo>
                <a:lnTo>
                  <a:pt x="393827" y="229107"/>
                </a:lnTo>
                <a:lnTo>
                  <a:pt x="391033" y="228600"/>
                </a:lnTo>
                <a:lnTo>
                  <a:pt x="388239" y="228218"/>
                </a:lnTo>
                <a:lnTo>
                  <a:pt x="383667" y="226059"/>
                </a:lnTo>
                <a:lnTo>
                  <a:pt x="379857" y="222884"/>
                </a:lnTo>
                <a:lnTo>
                  <a:pt x="378714" y="220217"/>
                </a:lnTo>
                <a:lnTo>
                  <a:pt x="377952" y="218312"/>
                </a:lnTo>
                <a:lnTo>
                  <a:pt x="377571" y="214375"/>
                </a:lnTo>
                <a:lnTo>
                  <a:pt x="378079" y="210565"/>
                </a:lnTo>
                <a:lnTo>
                  <a:pt x="379984" y="207009"/>
                </a:lnTo>
                <a:close/>
              </a:path>
              <a:path w="846582" h="451357">
                <a:moveTo>
                  <a:pt x="472186" y="210184"/>
                </a:moveTo>
                <a:lnTo>
                  <a:pt x="469716" y="203715"/>
                </a:lnTo>
                <a:lnTo>
                  <a:pt x="466820" y="190954"/>
                </a:lnTo>
                <a:lnTo>
                  <a:pt x="467233" y="180085"/>
                </a:lnTo>
                <a:lnTo>
                  <a:pt x="469011" y="171957"/>
                </a:lnTo>
                <a:lnTo>
                  <a:pt x="473964" y="166242"/>
                </a:lnTo>
                <a:lnTo>
                  <a:pt x="482219" y="162813"/>
                </a:lnTo>
                <a:lnTo>
                  <a:pt x="486156" y="161162"/>
                </a:lnTo>
                <a:lnTo>
                  <a:pt x="489839" y="160273"/>
                </a:lnTo>
                <a:lnTo>
                  <a:pt x="496570" y="160146"/>
                </a:lnTo>
                <a:lnTo>
                  <a:pt x="499618" y="160400"/>
                </a:lnTo>
                <a:lnTo>
                  <a:pt x="502285" y="160908"/>
                </a:lnTo>
                <a:lnTo>
                  <a:pt x="504952" y="161416"/>
                </a:lnTo>
                <a:lnTo>
                  <a:pt x="508889" y="162559"/>
                </a:lnTo>
                <a:lnTo>
                  <a:pt x="513207" y="162687"/>
                </a:lnTo>
                <a:lnTo>
                  <a:pt x="514731" y="160146"/>
                </a:lnTo>
                <a:lnTo>
                  <a:pt x="514477" y="156844"/>
                </a:lnTo>
                <a:lnTo>
                  <a:pt x="513334" y="154177"/>
                </a:lnTo>
                <a:lnTo>
                  <a:pt x="511556" y="150367"/>
                </a:lnTo>
                <a:lnTo>
                  <a:pt x="508635" y="147319"/>
                </a:lnTo>
                <a:lnTo>
                  <a:pt x="505460" y="146050"/>
                </a:lnTo>
                <a:lnTo>
                  <a:pt x="501396" y="145160"/>
                </a:lnTo>
                <a:lnTo>
                  <a:pt x="496570" y="144525"/>
                </a:lnTo>
                <a:lnTo>
                  <a:pt x="491236" y="144779"/>
                </a:lnTo>
                <a:lnTo>
                  <a:pt x="488315" y="145033"/>
                </a:lnTo>
                <a:lnTo>
                  <a:pt x="485394" y="145668"/>
                </a:lnTo>
                <a:lnTo>
                  <a:pt x="482346" y="146303"/>
                </a:lnTo>
                <a:lnTo>
                  <a:pt x="479298" y="147192"/>
                </a:lnTo>
                <a:lnTo>
                  <a:pt x="476377" y="148462"/>
                </a:lnTo>
                <a:lnTo>
                  <a:pt x="470281" y="151002"/>
                </a:lnTo>
                <a:lnTo>
                  <a:pt x="465074" y="154431"/>
                </a:lnTo>
                <a:lnTo>
                  <a:pt x="460629" y="158622"/>
                </a:lnTo>
                <a:lnTo>
                  <a:pt x="456184" y="162813"/>
                </a:lnTo>
                <a:lnTo>
                  <a:pt x="452882" y="167766"/>
                </a:lnTo>
                <a:lnTo>
                  <a:pt x="450850" y="173608"/>
                </a:lnTo>
                <a:lnTo>
                  <a:pt x="448691" y="179450"/>
                </a:lnTo>
                <a:lnTo>
                  <a:pt x="447802" y="186054"/>
                </a:lnTo>
                <a:lnTo>
                  <a:pt x="448310" y="193547"/>
                </a:lnTo>
                <a:lnTo>
                  <a:pt x="448337" y="193934"/>
                </a:lnTo>
                <a:lnTo>
                  <a:pt x="450366" y="205653"/>
                </a:lnTo>
                <a:lnTo>
                  <a:pt x="454787" y="218566"/>
                </a:lnTo>
                <a:lnTo>
                  <a:pt x="458089" y="226567"/>
                </a:lnTo>
                <a:lnTo>
                  <a:pt x="462026" y="233298"/>
                </a:lnTo>
                <a:lnTo>
                  <a:pt x="466344" y="238632"/>
                </a:lnTo>
                <a:lnTo>
                  <a:pt x="470789" y="244093"/>
                </a:lnTo>
                <a:lnTo>
                  <a:pt x="475615" y="248157"/>
                </a:lnTo>
                <a:lnTo>
                  <a:pt x="480822" y="250951"/>
                </a:lnTo>
                <a:lnTo>
                  <a:pt x="486029" y="253745"/>
                </a:lnTo>
                <a:lnTo>
                  <a:pt x="491744" y="255142"/>
                </a:lnTo>
                <a:lnTo>
                  <a:pt x="503809" y="255142"/>
                </a:lnTo>
                <a:lnTo>
                  <a:pt x="510159" y="253872"/>
                </a:lnTo>
                <a:lnTo>
                  <a:pt x="516890" y="251078"/>
                </a:lnTo>
                <a:lnTo>
                  <a:pt x="520065" y="249681"/>
                </a:lnTo>
                <a:lnTo>
                  <a:pt x="523113" y="248157"/>
                </a:lnTo>
                <a:lnTo>
                  <a:pt x="525907" y="246252"/>
                </a:lnTo>
                <a:lnTo>
                  <a:pt x="528574" y="244347"/>
                </a:lnTo>
                <a:lnTo>
                  <a:pt x="531114" y="242442"/>
                </a:lnTo>
                <a:lnTo>
                  <a:pt x="537210" y="236092"/>
                </a:lnTo>
                <a:lnTo>
                  <a:pt x="540258" y="231901"/>
                </a:lnTo>
                <a:lnTo>
                  <a:pt x="542290" y="227837"/>
                </a:lnTo>
                <a:lnTo>
                  <a:pt x="542671" y="225170"/>
                </a:lnTo>
                <a:lnTo>
                  <a:pt x="542036" y="222250"/>
                </a:lnTo>
                <a:lnTo>
                  <a:pt x="540893" y="219201"/>
                </a:lnTo>
                <a:lnTo>
                  <a:pt x="539242" y="215645"/>
                </a:lnTo>
                <a:lnTo>
                  <a:pt x="536702" y="212470"/>
                </a:lnTo>
                <a:lnTo>
                  <a:pt x="532130" y="215772"/>
                </a:lnTo>
                <a:lnTo>
                  <a:pt x="529971" y="219582"/>
                </a:lnTo>
                <a:lnTo>
                  <a:pt x="526796" y="224408"/>
                </a:lnTo>
                <a:lnTo>
                  <a:pt x="522351" y="229234"/>
                </a:lnTo>
                <a:lnTo>
                  <a:pt x="519938" y="231775"/>
                </a:lnTo>
                <a:lnTo>
                  <a:pt x="516763" y="233806"/>
                </a:lnTo>
                <a:lnTo>
                  <a:pt x="512826" y="235457"/>
                </a:lnTo>
                <a:lnTo>
                  <a:pt x="508762" y="237108"/>
                </a:lnTo>
                <a:lnTo>
                  <a:pt x="504825" y="237870"/>
                </a:lnTo>
                <a:lnTo>
                  <a:pt x="497205" y="237616"/>
                </a:lnTo>
                <a:lnTo>
                  <a:pt x="493522" y="236473"/>
                </a:lnTo>
                <a:lnTo>
                  <a:pt x="490093" y="234441"/>
                </a:lnTo>
                <a:lnTo>
                  <a:pt x="486664" y="232282"/>
                </a:lnTo>
                <a:lnTo>
                  <a:pt x="483362" y="229234"/>
                </a:lnTo>
                <a:lnTo>
                  <a:pt x="480441" y="225170"/>
                </a:lnTo>
                <a:lnTo>
                  <a:pt x="477393" y="221233"/>
                </a:lnTo>
                <a:lnTo>
                  <a:pt x="474599" y="216153"/>
                </a:lnTo>
                <a:lnTo>
                  <a:pt x="472186" y="210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1555" y="1500530"/>
            <a:ext cx="3138297" cy="523214"/>
          </a:xfrm>
          <a:custGeom>
            <a:avLst/>
            <a:gdLst/>
            <a:ahLst/>
            <a:cxnLst/>
            <a:rect l="l" t="t" r="r" b="b"/>
            <a:pathLst>
              <a:path w="3138297" h="523214">
                <a:moveTo>
                  <a:pt x="0" y="523214"/>
                </a:moveTo>
                <a:lnTo>
                  <a:pt x="3138297" y="523214"/>
                </a:lnTo>
                <a:lnTo>
                  <a:pt x="3138297" y="0"/>
                </a:lnTo>
                <a:lnTo>
                  <a:pt x="0" y="0"/>
                </a:lnTo>
                <a:lnTo>
                  <a:pt x="0" y="52321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555" y="1500530"/>
            <a:ext cx="3138297" cy="523214"/>
          </a:xfrm>
          <a:custGeom>
            <a:avLst/>
            <a:gdLst/>
            <a:ahLst/>
            <a:cxnLst/>
            <a:rect l="l" t="t" r="r" b="b"/>
            <a:pathLst>
              <a:path w="3138297" h="523214">
                <a:moveTo>
                  <a:pt x="0" y="523214"/>
                </a:moveTo>
                <a:lnTo>
                  <a:pt x="3138297" y="523214"/>
                </a:lnTo>
                <a:lnTo>
                  <a:pt x="3138297" y="0"/>
                </a:lnTo>
                <a:lnTo>
                  <a:pt x="0" y="0"/>
                </a:lnTo>
                <a:lnTo>
                  <a:pt x="0" y="523214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6040" y="3743159"/>
            <a:ext cx="6188202" cy="2062099"/>
          </a:xfrm>
          <a:custGeom>
            <a:avLst/>
            <a:gdLst/>
            <a:ahLst/>
            <a:cxnLst/>
            <a:rect l="l" t="t" r="r" b="b"/>
            <a:pathLst>
              <a:path w="6188202" h="2062099">
                <a:moveTo>
                  <a:pt x="0" y="2062099"/>
                </a:moveTo>
                <a:lnTo>
                  <a:pt x="6188202" y="2062099"/>
                </a:lnTo>
                <a:lnTo>
                  <a:pt x="6188202" y="0"/>
                </a:lnTo>
                <a:lnTo>
                  <a:pt x="0" y="0"/>
                </a:lnTo>
                <a:lnTo>
                  <a:pt x="0" y="20620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6040" y="3743159"/>
            <a:ext cx="6188202" cy="2062099"/>
          </a:xfrm>
          <a:custGeom>
            <a:avLst/>
            <a:gdLst/>
            <a:ahLst/>
            <a:cxnLst/>
            <a:rect l="l" t="t" r="r" b="b"/>
            <a:pathLst>
              <a:path w="6188202" h="2062099">
                <a:moveTo>
                  <a:pt x="0" y="2062099"/>
                </a:moveTo>
                <a:lnTo>
                  <a:pt x="6188202" y="2062099"/>
                </a:lnTo>
                <a:lnTo>
                  <a:pt x="6188202" y="0"/>
                </a:lnTo>
                <a:lnTo>
                  <a:pt x="0" y="0"/>
                </a:lnTo>
                <a:lnTo>
                  <a:pt x="0" y="20620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14169" y="358551"/>
            <a:ext cx="184764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Comment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2161" y="358551"/>
            <a:ext cx="138739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iser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9903" y="358551"/>
            <a:ext cx="136451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jQuery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4770" y="358551"/>
            <a:ext cx="3227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5586" y="6412788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40" y="3743159"/>
            <a:ext cx="6188202" cy="206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1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9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-3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le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1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ê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t,</a:t>
            </a:r>
            <a:r>
              <a:rPr sz="1600" b="1" spc="-3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ur</a:t>
            </a:r>
            <a:r>
              <a:rPr sz="1600" b="1" spc="-2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er</a:t>
            </a:r>
            <a:r>
              <a:rPr sz="1600" b="1" spc="-4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endParaRPr sz="16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sur</a:t>
            </a:r>
            <a:r>
              <a:rPr sz="1600" b="1" spc="-1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6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1600" b="1" spc="-8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latin typeface="Courier New"/>
                <a:cs typeface="Courier New"/>
              </a:rPr>
              <a:t>$(d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0" dirty="0" smtClean="0">
                <a:latin typeface="Courier New"/>
                <a:cs typeface="Courier New"/>
              </a:rPr>
              <a:t>c</a:t>
            </a:r>
            <a:r>
              <a:rPr sz="1600" b="1" spc="4" dirty="0" smtClean="0">
                <a:latin typeface="Courier New"/>
                <a:cs typeface="Courier New"/>
              </a:rPr>
              <a:t>u</a:t>
            </a:r>
            <a:r>
              <a:rPr sz="1600" b="1" spc="14" dirty="0" smtClean="0">
                <a:latin typeface="Courier New"/>
                <a:cs typeface="Courier New"/>
              </a:rPr>
              <a:t>m</a:t>
            </a:r>
            <a:r>
              <a:rPr sz="1600" b="1" spc="0" dirty="0" smtClean="0">
                <a:latin typeface="Courier New"/>
                <a:cs typeface="Courier New"/>
              </a:rPr>
              <a:t>e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" dirty="0" smtClean="0">
                <a:latin typeface="Courier New"/>
                <a:cs typeface="Courier New"/>
              </a:rPr>
              <a:t>)</a:t>
            </a:r>
            <a:r>
              <a:rPr sz="1600" b="1" spc="14" dirty="0" smtClean="0">
                <a:latin typeface="Courier New"/>
                <a:cs typeface="Courier New"/>
              </a:rPr>
              <a:t>.</a:t>
            </a:r>
            <a:r>
              <a:rPr sz="1600" b="1" spc="0" dirty="0" smtClean="0">
                <a:latin typeface="Courier New"/>
                <a:cs typeface="Courier New"/>
              </a:rPr>
              <a:t>r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0" dirty="0" smtClean="0">
                <a:latin typeface="Courier New"/>
                <a:cs typeface="Courier New"/>
              </a:rPr>
              <a:t>y</a:t>
            </a:r>
            <a:r>
              <a:rPr sz="1600" b="1" spc="19" dirty="0" smtClean="0">
                <a:latin typeface="Courier New"/>
                <a:cs typeface="Courier New"/>
              </a:rPr>
              <a:t>(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534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19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){</a:t>
            </a:r>
            <a:endParaRPr sz="1600">
              <a:latin typeface="Courier New"/>
              <a:cs typeface="Courier New"/>
            </a:endParaRPr>
          </a:p>
          <a:p>
            <a:pPr marL="579628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$(</a:t>
            </a:r>
            <a:r>
              <a:rPr sz="1600" b="1" spc="9" dirty="0" smtClean="0">
                <a:solidFill>
                  <a:srgbClr val="333399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p_i</a:t>
            </a:r>
            <a:r>
              <a:rPr sz="1600" b="1" spc="9" dirty="0" smtClean="0">
                <a:solidFill>
                  <a:srgbClr val="333399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").hid</a:t>
            </a:r>
            <a:r>
              <a:rPr sz="1600" b="1" spc="9" dirty="0" smtClean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335534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}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600" b="1" spc="0" dirty="0" smtClean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1595" y="2250567"/>
            <a:ext cx="6192647" cy="1323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ue</a:t>
            </a:r>
            <a:r>
              <a:rPr sz="1600" b="1" spc="-4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_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 </a:t>
            </a:r>
            <a:r>
              <a:rPr sz="1600" b="1" spc="940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1600" b="1" spc="-6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#p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_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1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endParaRPr sz="1600">
              <a:latin typeface="Courier New"/>
              <a:cs typeface="Courier New"/>
            </a:endParaRPr>
          </a:p>
          <a:p>
            <a:pPr marL="91821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$("#b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f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o</a:t>
            </a:r>
            <a:r>
              <a:rPr sz="1600" b="1" spc="9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){</a:t>
            </a:r>
            <a:endParaRPr sz="1600">
              <a:latin typeface="Courier New"/>
              <a:cs typeface="Courier New"/>
            </a:endParaRPr>
          </a:p>
          <a:p>
            <a:pPr marL="579501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$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(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p_i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")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hid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335661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}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1555" y="1500530"/>
            <a:ext cx="3138297" cy="523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17">
              <a:lnSpc>
                <a:spcPct val="101725"/>
              </a:lnSpc>
              <a:spcBef>
                <a:spcPts val="310"/>
              </a:spcBef>
            </a:pPr>
            <a:r>
              <a:rPr sz="2800" spc="0" dirty="0" smtClean="0">
                <a:latin typeface="Calibri"/>
                <a:cs typeface="Calibri"/>
              </a:rPr>
              <a:t>$(sé</a:t>
            </a:r>
            <a:r>
              <a:rPr sz="2800" spc="-9" dirty="0" smtClean="0">
                <a:latin typeface="Calibri"/>
                <a:cs typeface="Calibri"/>
              </a:rPr>
              <a:t>l</a:t>
            </a:r>
            <a:r>
              <a:rPr sz="2800" spc="0" dirty="0" smtClean="0">
                <a:latin typeface="Calibri"/>
                <a:cs typeface="Calibri"/>
              </a:rPr>
              <a:t>ec</a:t>
            </a:r>
            <a:r>
              <a:rPr sz="2800" spc="-19" dirty="0" smtClean="0">
                <a:latin typeface="Calibri"/>
                <a:cs typeface="Calibri"/>
              </a:rPr>
              <a:t>t</a:t>
            </a:r>
            <a:r>
              <a:rPr sz="2800" spc="0" dirty="0" smtClean="0">
                <a:latin typeface="Calibri"/>
                <a:cs typeface="Calibri"/>
              </a:rPr>
              <a:t>eu</a:t>
            </a:r>
            <a:r>
              <a:rPr sz="2800" spc="-9" dirty="0" smtClean="0">
                <a:latin typeface="Calibri"/>
                <a:cs typeface="Calibri"/>
              </a:rPr>
              <a:t>r</a:t>
            </a:r>
            <a:r>
              <a:rPr sz="2800" spc="0" dirty="0" smtClean="0">
                <a:latin typeface="Calibri"/>
                <a:cs typeface="Calibri"/>
              </a:rPr>
              <a:t>).</a:t>
            </a:r>
            <a:r>
              <a:rPr sz="2800" spc="4" dirty="0" smtClean="0">
                <a:latin typeface="Calibri"/>
                <a:cs typeface="Calibri"/>
              </a:rPr>
              <a:t>a</a:t>
            </a:r>
            <a:r>
              <a:rPr sz="2800" spc="0" dirty="0" smtClean="0">
                <a:latin typeface="Calibri"/>
                <a:cs typeface="Calibri"/>
              </a:rPr>
              <a:t>ctio</a:t>
            </a:r>
            <a:r>
              <a:rPr sz="2800" spc="-9" dirty="0" smtClean="0">
                <a:latin typeface="Calibri"/>
                <a:cs typeface="Calibri"/>
              </a:rPr>
              <a:t>n</a:t>
            </a:r>
            <a:r>
              <a:rPr sz="2800" spc="0" dirty="0" smtClean="0">
                <a:latin typeface="Calibri"/>
                <a:cs typeface="Calibri"/>
              </a:rPr>
              <a:t>()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523" y="1196784"/>
            <a:ext cx="4176522" cy="584771"/>
          </a:xfrm>
          <a:custGeom>
            <a:avLst/>
            <a:gdLst/>
            <a:ahLst/>
            <a:cxnLst/>
            <a:rect l="l" t="t" r="r" b="b"/>
            <a:pathLst>
              <a:path w="4176522" h="584771">
                <a:moveTo>
                  <a:pt x="0" y="584771"/>
                </a:moveTo>
                <a:lnTo>
                  <a:pt x="4176522" y="584771"/>
                </a:lnTo>
                <a:lnTo>
                  <a:pt x="417652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523" y="1196784"/>
            <a:ext cx="4176522" cy="584771"/>
          </a:xfrm>
          <a:custGeom>
            <a:avLst/>
            <a:gdLst/>
            <a:ahLst/>
            <a:cxnLst/>
            <a:rect l="l" t="t" r="r" b="b"/>
            <a:pathLst>
              <a:path w="4176522" h="584771">
                <a:moveTo>
                  <a:pt x="0" y="584771"/>
                </a:moveTo>
                <a:lnTo>
                  <a:pt x="4176522" y="584771"/>
                </a:lnTo>
                <a:lnTo>
                  <a:pt x="417652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523" y="1988794"/>
            <a:ext cx="4176522" cy="553999"/>
          </a:xfrm>
          <a:custGeom>
            <a:avLst/>
            <a:gdLst/>
            <a:ahLst/>
            <a:cxnLst/>
            <a:rect l="l" t="t" r="r" b="b"/>
            <a:pathLst>
              <a:path w="4176522" h="553999">
                <a:moveTo>
                  <a:pt x="0" y="553999"/>
                </a:moveTo>
                <a:lnTo>
                  <a:pt x="4176522" y="553999"/>
                </a:lnTo>
                <a:lnTo>
                  <a:pt x="4176522" y="0"/>
                </a:lnTo>
                <a:lnTo>
                  <a:pt x="0" y="0"/>
                </a:lnTo>
                <a:lnTo>
                  <a:pt x="0" y="553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523" y="1988794"/>
            <a:ext cx="4176522" cy="553999"/>
          </a:xfrm>
          <a:custGeom>
            <a:avLst/>
            <a:gdLst/>
            <a:ahLst/>
            <a:cxnLst/>
            <a:rect l="l" t="t" r="r" b="b"/>
            <a:pathLst>
              <a:path w="4176522" h="553999">
                <a:moveTo>
                  <a:pt x="0" y="553999"/>
                </a:moveTo>
                <a:lnTo>
                  <a:pt x="4176522" y="553999"/>
                </a:lnTo>
                <a:lnTo>
                  <a:pt x="4176522" y="0"/>
                </a:lnTo>
                <a:lnTo>
                  <a:pt x="0" y="0"/>
                </a:lnTo>
                <a:lnTo>
                  <a:pt x="0" y="553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6018" y="1487639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16018" y="1487639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3699" y="2639822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4"/>
                </a:moveTo>
                <a:lnTo>
                  <a:pt x="4176522" y="1077214"/>
                </a:lnTo>
                <a:lnTo>
                  <a:pt x="4176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03699" y="2639822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4"/>
                </a:moveTo>
                <a:lnTo>
                  <a:pt x="4176522" y="1077214"/>
                </a:lnTo>
                <a:lnTo>
                  <a:pt x="4176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523" y="2739732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523" y="2739732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523" y="3789019"/>
            <a:ext cx="4176522" cy="553999"/>
          </a:xfrm>
          <a:custGeom>
            <a:avLst/>
            <a:gdLst/>
            <a:ahLst/>
            <a:cxnLst/>
            <a:rect l="l" t="t" r="r" b="b"/>
            <a:pathLst>
              <a:path w="4176522" h="553999">
                <a:moveTo>
                  <a:pt x="0" y="553999"/>
                </a:moveTo>
                <a:lnTo>
                  <a:pt x="4176522" y="553999"/>
                </a:lnTo>
                <a:lnTo>
                  <a:pt x="4176522" y="0"/>
                </a:lnTo>
                <a:lnTo>
                  <a:pt x="0" y="0"/>
                </a:lnTo>
                <a:lnTo>
                  <a:pt x="0" y="553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523" y="3789019"/>
            <a:ext cx="4176522" cy="553999"/>
          </a:xfrm>
          <a:custGeom>
            <a:avLst/>
            <a:gdLst/>
            <a:ahLst/>
            <a:cxnLst/>
            <a:rect l="l" t="t" r="r" b="b"/>
            <a:pathLst>
              <a:path w="4176522" h="553999">
                <a:moveTo>
                  <a:pt x="0" y="553999"/>
                </a:moveTo>
                <a:lnTo>
                  <a:pt x="4176522" y="553999"/>
                </a:lnTo>
                <a:lnTo>
                  <a:pt x="4176522" y="0"/>
                </a:lnTo>
                <a:lnTo>
                  <a:pt x="0" y="0"/>
                </a:lnTo>
                <a:lnTo>
                  <a:pt x="0" y="553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523" y="4581105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523" y="4581105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16018" y="4080002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4"/>
                </a:moveTo>
                <a:lnTo>
                  <a:pt x="4176522" y="1077214"/>
                </a:lnTo>
                <a:lnTo>
                  <a:pt x="4176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6018" y="4080002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4"/>
                </a:moveTo>
                <a:lnTo>
                  <a:pt x="4176522" y="1077214"/>
                </a:lnTo>
                <a:lnTo>
                  <a:pt x="4176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84270" y="358551"/>
            <a:ext cx="184581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Ex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200" y="3048136"/>
            <a:ext cx="29907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450" y="3048136"/>
            <a:ext cx="66633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9258" y="3048136"/>
            <a:ext cx="164209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"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5586" y="6412788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23" y="4581105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5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Sél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ctio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ne</a:t>
            </a:r>
            <a:r>
              <a:rPr sz="1600" b="1" spc="-10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remi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&lt;l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3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&lt;ul&gt;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ul</a:t>
            </a:r>
            <a:r>
              <a:rPr sz="1600" b="1" spc="-4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-c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6018" y="4080002"/>
            <a:ext cx="4176522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ne</a:t>
            </a:r>
            <a:r>
              <a:rPr sz="1600" b="1" spc="-10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r>
              <a:rPr sz="1600" b="1" spc="-1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25" dirty="0" smtClean="0">
                <a:solidFill>
                  <a:srgbClr val="7E7E7E"/>
                </a:solidFill>
                <a:latin typeface="Courier New"/>
                <a:cs typeface="Courier New"/>
              </a:rPr>
              <a:t>&lt;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butto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ts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t)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le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19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="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9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$(":bu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523" y="3789019"/>
            <a:ext cx="4176522" cy="5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34"/>
              </a:spcBef>
            </a:pP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 S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le 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er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 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&lt;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p&gt;</a:t>
            </a:r>
            <a:endParaRPr sz="14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st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23" y="2739732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ne</a:t>
            </a:r>
            <a:r>
              <a:rPr sz="1600" b="1" spc="-10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r>
              <a:rPr sz="1600" b="1" spc="-1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&lt;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2027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ro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3699" y="2639822"/>
            <a:ext cx="4176522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ne</a:t>
            </a:r>
            <a:r>
              <a:rPr sz="1600" b="1" spc="-10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ts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&lt;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&gt;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8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=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_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k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92328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$("a[t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rge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blan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']")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3" y="1988794"/>
            <a:ext cx="4176522" cy="5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34"/>
              </a:spcBef>
            </a:pP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 S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4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 c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4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400" b="1" spc="-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4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4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this)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6018" y="1487639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ne</a:t>
            </a:r>
            <a:r>
              <a:rPr sz="1600" b="1" spc="-10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r>
              <a:rPr sz="1600" b="1" spc="-1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un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b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«</a:t>
            </a:r>
            <a:r>
              <a:rPr sz="1600" b="1" spc="1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-3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»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$("[hr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]")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523" y="1196784"/>
            <a:ext cx="4176522" cy="58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ne</a:t>
            </a:r>
            <a:r>
              <a:rPr sz="1600" b="1" spc="-10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r>
              <a:rPr sz="1600" b="1" spc="-1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$("*")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514" y="1196721"/>
            <a:ext cx="5040503" cy="1323466"/>
          </a:xfrm>
          <a:custGeom>
            <a:avLst/>
            <a:gdLst/>
            <a:ahLst/>
            <a:cxnLst/>
            <a:rect l="l" t="t" r="r" b="b"/>
            <a:pathLst>
              <a:path w="5040503" h="1323466">
                <a:moveTo>
                  <a:pt x="0" y="1323466"/>
                </a:moveTo>
                <a:lnTo>
                  <a:pt x="5040503" y="1323466"/>
                </a:lnTo>
                <a:lnTo>
                  <a:pt x="5040503" y="0"/>
                </a:lnTo>
                <a:lnTo>
                  <a:pt x="0" y="0"/>
                </a:lnTo>
                <a:lnTo>
                  <a:pt x="0" y="132346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514" y="1196721"/>
            <a:ext cx="5040503" cy="1323466"/>
          </a:xfrm>
          <a:custGeom>
            <a:avLst/>
            <a:gdLst/>
            <a:ahLst/>
            <a:cxnLst/>
            <a:rect l="l" t="t" r="r" b="b"/>
            <a:pathLst>
              <a:path w="5040503" h="1323466">
                <a:moveTo>
                  <a:pt x="0" y="1323466"/>
                </a:moveTo>
                <a:lnTo>
                  <a:pt x="5040503" y="1323466"/>
                </a:lnTo>
                <a:lnTo>
                  <a:pt x="5040503" y="0"/>
                </a:lnTo>
                <a:lnTo>
                  <a:pt x="0" y="0"/>
                </a:lnTo>
                <a:lnTo>
                  <a:pt x="0" y="13234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95928" y="1838159"/>
            <a:ext cx="5040503" cy="830999"/>
          </a:xfrm>
          <a:custGeom>
            <a:avLst/>
            <a:gdLst/>
            <a:ahLst/>
            <a:cxnLst/>
            <a:rect l="l" t="t" r="r" b="b"/>
            <a:pathLst>
              <a:path w="5040503" h="830999">
                <a:moveTo>
                  <a:pt x="0" y="830999"/>
                </a:moveTo>
                <a:lnTo>
                  <a:pt x="5040503" y="830999"/>
                </a:lnTo>
                <a:lnTo>
                  <a:pt x="5040503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95928" y="1838159"/>
            <a:ext cx="5040503" cy="830999"/>
          </a:xfrm>
          <a:custGeom>
            <a:avLst/>
            <a:gdLst/>
            <a:ahLst/>
            <a:cxnLst/>
            <a:rect l="l" t="t" r="r" b="b"/>
            <a:pathLst>
              <a:path w="5040503" h="830999">
                <a:moveTo>
                  <a:pt x="0" y="830999"/>
                </a:moveTo>
                <a:lnTo>
                  <a:pt x="5040503" y="830999"/>
                </a:lnTo>
                <a:lnTo>
                  <a:pt x="5040503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31058" y="358551"/>
            <a:ext cx="72949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80908" y="358551"/>
            <a:ext cx="220129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évé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8267" y="1748799"/>
            <a:ext cx="298555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400" b="1" spc="14" baseline="5517" dirty="0" smtClean="0">
                <a:solidFill>
                  <a:srgbClr val="FF0000"/>
                </a:solidFill>
                <a:latin typeface="Courier New"/>
                <a:cs typeface="Courier New"/>
              </a:rPr>
              <a:t>k(</a:t>
            </a:r>
            <a:r>
              <a:rPr sz="2400" b="1" spc="0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f</a:t>
            </a:r>
            <a:r>
              <a:rPr sz="2400" b="1" spc="4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b="1" spc="4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2400" b="1" spc="14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i</a:t>
            </a:r>
            <a:r>
              <a:rPr sz="2400" b="1" spc="0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o</a:t>
            </a:r>
            <a:r>
              <a:rPr sz="2400" b="1" spc="4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(</a:t>
            </a:r>
            <a:r>
              <a:rPr sz="2400" b="1" spc="4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r>
              <a:rPr sz="2400" b="1" spc="0" baseline="5517" dirty="0" smtClean="0">
                <a:solidFill>
                  <a:srgbClr val="333399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75303" y="1902469"/>
            <a:ext cx="4693030" cy="71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2400" b="1" spc="-1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2400" b="1" spc="-47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2400" b="1" spc="-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ue</a:t>
            </a:r>
            <a:r>
              <a:rPr sz="2400" b="1" spc="-42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2400" b="1" spc="-28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2400" b="1" spc="-19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2400" b="1" spc="-67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b="1" spc="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&lt;</a:t>
            </a:r>
            <a:r>
              <a:rPr sz="2400" b="1" spc="14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solidFill>
                  <a:srgbClr val="7E7E7E"/>
                </a:solidFill>
                <a:latin typeface="Courier New"/>
                <a:cs typeface="Courier New"/>
              </a:rPr>
              <a:t>&gt;,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22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onct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écle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che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$("p")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_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p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i</a:t>
            </a:r>
            <a:r>
              <a:rPr sz="1600" b="1" spc="19" dirty="0" smtClean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5615" y="3199765"/>
            <a:ext cx="63312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84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ous les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é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énem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ts</a:t>
            </a:r>
            <a:r>
              <a:rPr sz="3000" spc="2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de J</a:t>
            </a:r>
            <a:r>
              <a:rPr sz="3000" spc="-39" baseline="2730" dirty="0" smtClean="0">
                <a:latin typeface="Calibri"/>
                <a:cs typeface="Calibri"/>
              </a:rPr>
              <a:t>a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ascr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-9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t</a:t>
            </a:r>
            <a:r>
              <a:rPr sz="3000" spc="1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so</a:t>
            </a:r>
            <a:r>
              <a:rPr sz="3000" spc="-25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 t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ai</a:t>
            </a:r>
            <a:r>
              <a:rPr sz="3000" spc="-25" baseline="2730" dirty="0" smtClean="0">
                <a:latin typeface="Calibri"/>
                <a:cs typeface="Calibri"/>
              </a:rPr>
              <a:t>t</a:t>
            </a:r>
            <a:r>
              <a:rPr sz="3000" spc="0" baseline="2730" dirty="0" smtClean="0">
                <a:latin typeface="Calibri"/>
                <a:cs typeface="Calibri"/>
              </a:rPr>
              <a:t>és,</a:t>
            </a:r>
            <a:r>
              <a:rPr sz="3000" spc="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par </a:t>
            </a:r>
            <a:r>
              <a:rPr sz="3000" spc="-34" baseline="2730" dirty="0" smtClean="0">
                <a:latin typeface="Calibri"/>
                <a:cs typeface="Calibri"/>
              </a:rPr>
              <a:t>e</a:t>
            </a:r>
            <a:r>
              <a:rPr sz="3000" spc="-50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4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ple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8102" y="3931548"/>
            <a:ext cx="66550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click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5086" y="3931548"/>
            <a:ext cx="10315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k</a:t>
            </a:r>
            <a:r>
              <a:rPr sz="2400" b="1" spc="4" baseline="5517" dirty="0" smtClean="0"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latin typeface="Courier New"/>
                <a:cs typeface="Courier New"/>
              </a:rPr>
              <a:t>y</a:t>
            </a:r>
            <a:r>
              <a:rPr sz="2400" b="1" spc="4" baseline="5517" dirty="0" smtClean="0">
                <a:latin typeface="Courier New"/>
                <a:cs typeface="Courier New"/>
              </a:rPr>
              <a:t>p</a:t>
            </a:r>
            <a:r>
              <a:rPr sz="2400" b="1" spc="0" baseline="5517" dirty="0" smtClean="0">
                <a:latin typeface="Courier New"/>
                <a:cs typeface="Courier New"/>
              </a:rPr>
              <a:t>r</a:t>
            </a:r>
            <a:r>
              <a:rPr sz="2400" b="1" spc="4" baseline="5517" dirty="0" smtClean="0">
                <a:latin typeface="Courier New"/>
                <a:cs typeface="Courier New"/>
              </a:rPr>
              <a:t>e</a:t>
            </a:r>
            <a:r>
              <a:rPr sz="2400" b="1" spc="14" baseline="5517" dirty="0" smtClean="0">
                <a:latin typeface="Courier New"/>
                <a:cs typeface="Courier New"/>
              </a:rPr>
              <a:t>s</a:t>
            </a:r>
            <a:r>
              <a:rPr sz="2400" b="1" spc="0" baseline="5517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5438" y="3931548"/>
            <a:ext cx="78927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latin typeface="Courier New"/>
                <a:cs typeface="Courier New"/>
              </a:rPr>
              <a:t>submit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12026" y="3931548"/>
            <a:ext cx="54356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load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8102" y="4435611"/>
            <a:ext cx="10315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d</a:t>
            </a:r>
            <a:r>
              <a:rPr sz="2400" b="1" spc="4" baseline="5517" dirty="0" smtClean="0">
                <a:latin typeface="Courier New"/>
                <a:cs typeface="Courier New"/>
              </a:rPr>
              <a:t>b</a:t>
            </a:r>
            <a:r>
              <a:rPr sz="2400" b="1" spc="0" baseline="5517" dirty="0" smtClean="0"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latin typeface="Courier New"/>
                <a:cs typeface="Courier New"/>
              </a:rPr>
              <a:t>l</a:t>
            </a:r>
            <a:r>
              <a:rPr sz="2400" b="1" spc="4" baseline="5517" dirty="0" smtClean="0">
                <a:latin typeface="Courier New"/>
                <a:cs typeface="Courier New"/>
              </a:rPr>
              <a:t>i</a:t>
            </a:r>
            <a:r>
              <a:rPr sz="2400" b="1" spc="14" baseline="5517" dirty="0" smtClean="0">
                <a:latin typeface="Courier New"/>
                <a:cs typeface="Courier New"/>
              </a:rPr>
              <a:t>c</a:t>
            </a:r>
            <a:r>
              <a:rPr sz="2400" b="1" spc="0" baseline="5517" dirty="0" smtClean="0">
                <a:latin typeface="Courier New"/>
                <a:cs typeface="Courier New"/>
              </a:rPr>
              <a:t>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5086" y="4435611"/>
            <a:ext cx="90938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keydown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5438" y="4435611"/>
            <a:ext cx="78927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latin typeface="Courier New"/>
                <a:cs typeface="Courier New"/>
              </a:rPr>
              <a:t>change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2026" y="4435611"/>
            <a:ext cx="78744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resize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8102" y="4975772"/>
            <a:ext cx="127591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mousee</a:t>
            </a:r>
            <a:r>
              <a:rPr sz="2400" b="1" spc="9" baseline="5517" dirty="0" smtClean="0">
                <a:latin typeface="Courier New"/>
                <a:cs typeface="Courier New"/>
              </a:rPr>
              <a:t>n</a:t>
            </a:r>
            <a:r>
              <a:rPr sz="2400" b="1" spc="0" baseline="5517" dirty="0" smtClean="0">
                <a:latin typeface="Courier New"/>
                <a:cs typeface="Courier New"/>
              </a:rPr>
              <a:t>ter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5086" y="4975772"/>
            <a:ext cx="66554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keyup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5438" y="4975772"/>
            <a:ext cx="667072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latin typeface="Courier New"/>
                <a:cs typeface="Courier New"/>
              </a:rPr>
              <a:t>focus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2026" y="4975772"/>
            <a:ext cx="78748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scroll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8102" y="5447349"/>
            <a:ext cx="127591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mousel</a:t>
            </a:r>
            <a:r>
              <a:rPr sz="2400" b="1" spc="9" baseline="5517" dirty="0" smtClean="0">
                <a:latin typeface="Courier New"/>
                <a:cs typeface="Courier New"/>
              </a:rPr>
              <a:t>e</a:t>
            </a:r>
            <a:r>
              <a:rPr sz="2400" b="1" spc="0" baseline="5517" dirty="0" smtClean="0">
                <a:latin typeface="Courier New"/>
                <a:cs typeface="Courier New"/>
              </a:rPr>
              <a:t>ave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5438" y="5447349"/>
            <a:ext cx="54482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4" baseline="5517" dirty="0" smtClean="0">
                <a:latin typeface="Courier New"/>
                <a:cs typeface="Courier New"/>
              </a:rPr>
              <a:t>blur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2026" y="5447349"/>
            <a:ext cx="78748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sz="2400" b="1" spc="0" baseline="5517" dirty="0" smtClean="0">
                <a:latin typeface="Courier New"/>
                <a:cs typeface="Courier New"/>
              </a:rPr>
              <a:t>unload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5586" y="6412788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14" y="1196721"/>
            <a:ext cx="5040503" cy="641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1600" b="1" spc="-4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ue</a:t>
            </a:r>
            <a:r>
              <a:rPr sz="1600" b="1" spc="-4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28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&lt;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&gt;,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onct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9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écle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che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0017" y="1196721"/>
            <a:ext cx="3816413" cy="641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79514" y="1838159"/>
            <a:ext cx="3816413" cy="682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335292">
              <a:lnSpc>
                <a:spcPct val="94401"/>
              </a:lnSpc>
            </a:pP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u</a:t>
            </a:r>
            <a:r>
              <a:rPr sz="1600" b="1" spc="-47" dirty="0" smtClean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la</a:t>
            </a:r>
            <a:r>
              <a:rPr sz="1600" b="1" spc="-4" dirty="0" smtClean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c</a:t>
            </a:r>
            <a:r>
              <a:rPr sz="1600" b="1" spc="14" dirty="0" smtClean="0">
                <a:solidFill>
                  <a:srgbClr val="333399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333399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145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333399"/>
                </a:solidFill>
                <a:latin typeface="Courier New"/>
                <a:cs typeface="Courier New"/>
              </a:rPr>
              <a:t>}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5928" y="1838159"/>
            <a:ext cx="1224089" cy="682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0017" y="1838159"/>
            <a:ext cx="3816413" cy="682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9514" y="2520188"/>
            <a:ext cx="3816413" cy="148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995928" y="2520188"/>
            <a:ext cx="5040503" cy="148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030912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523" y="1268793"/>
            <a:ext cx="4176522" cy="584771"/>
          </a:xfrm>
          <a:custGeom>
            <a:avLst/>
            <a:gdLst/>
            <a:ahLst/>
            <a:cxnLst/>
            <a:rect l="l" t="t" r="r" b="b"/>
            <a:pathLst>
              <a:path w="4176522" h="584771">
                <a:moveTo>
                  <a:pt x="0" y="584771"/>
                </a:moveTo>
                <a:lnTo>
                  <a:pt x="4176522" y="584771"/>
                </a:lnTo>
                <a:lnTo>
                  <a:pt x="417652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523" y="1268793"/>
            <a:ext cx="4176522" cy="584771"/>
          </a:xfrm>
          <a:custGeom>
            <a:avLst/>
            <a:gdLst/>
            <a:ahLst/>
            <a:cxnLst/>
            <a:rect l="l" t="t" r="r" b="b"/>
            <a:pathLst>
              <a:path w="4176522" h="584771">
                <a:moveTo>
                  <a:pt x="0" y="584771"/>
                </a:moveTo>
                <a:lnTo>
                  <a:pt x="4176522" y="584771"/>
                </a:lnTo>
                <a:lnTo>
                  <a:pt x="417652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523" y="2060892"/>
            <a:ext cx="4176522" cy="584771"/>
          </a:xfrm>
          <a:custGeom>
            <a:avLst/>
            <a:gdLst/>
            <a:ahLst/>
            <a:cxnLst/>
            <a:rect l="l" t="t" r="r" b="b"/>
            <a:pathLst>
              <a:path w="4176522" h="584771">
                <a:moveTo>
                  <a:pt x="0" y="584771"/>
                </a:moveTo>
                <a:lnTo>
                  <a:pt x="4176522" y="584771"/>
                </a:lnTo>
                <a:lnTo>
                  <a:pt x="417652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523" y="2060892"/>
            <a:ext cx="4176522" cy="584771"/>
          </a:xfrm>
          <a:custGeom>
            <a:avLst/>
            <a:gdLst/>
            <a:ahLst/>
            <a:cxnLst/>
            <a:rect l="l" t="t" r="r" b="b"/>
            <a:pathLst>
              <a:path w="4176522" h="584771">
                <a:moveTo>
                  <a:pt x="0" y="584771"/>
                </a:moveTo>
                <a:lnTo>
                  <a:pt x="4176522" y="584771"/>
                </a:lnTo>
                <a:lnTo>
                  <a:pt x="4176522" y="0"/>
                </a:lnTo>
                <a:lnTo>
                  <a:pt x="0" y="0"/>
                </a:lnTo>
                <a:lnTo>
                  <a:pt x="0" y="58477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16018" y="126881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16018" y="1268818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6018" y="2345016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16018" y="2345016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523" y="2852889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523" y="2852889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523" y="3902290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523" y="3902290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523" y="4974259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523" y="4974259"/>
            <a:ext cx="4176522" cy="830999"/>
          </a:xfrm>
          <a:custGeom>
            <a:avLst/>
            <a:gdLst/>
            <a:ahLst/>
            <a:cxnLst/>
            <a:rect l="l" t="t" r="r" b="b"/>
            <a:pathLst>
              <a:path w="4176522" h="830999">
                <a:moveTo>
                  <a:pt x="0" y="830999"/>
                </a:moveTo>
                <a:lnTo>
                  <a:pt x="4176522" y="830999"/>
                </a:lnTo>
                <a:lnTo>
                  <a:pt x="4176522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6018" y="3419221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4"/>
                </a:moveTo>
                <a:lnTo>
                  <a:pt x="4176522" y="1077214"/>
                </a:lnTo>
                <a:lnTo>
                  <a:pt x="4176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16018" y="3419221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4"/>
                </a:moveTo>
                <a:lnTo>
                  <a:pt x="4176522" y="1077214"/>
                </a:lnTo>
                <a:lnTo>
                  <a:pt x="4176522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16018" y="4728044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3"/>
                </a:moveTo>
                <a:lnTo>
                  <a:pt x="4176522" y="1077213"/>
                </a:lnTo>
                <a:lnTo>
                  <a:pt x="4176522" y="0"/>
                </a:lnTo>
                <a:lnTo>
                  <a:pt x="0" y="0"/>
                </a:lnTo>
                <a:lnTo>
                  <a:pt x="0" y="107721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6018" y="4728044"/>
            <a:ext cx="4176522" cy="1077214"/>
          </a:xfrm>
          <a:custGeom>
            <a:avLst/>
            <a:gdLst/>
            <a:ahLst/>
            <a:cxnLst/>
            <a:rect l="l" t="t" r="r" b="b"/>
            <a:pathLst>
              <a:path w="4176522" h="1077214">
                <a:moveTo>
                  <a:pt x="0" y="1077213"/>
                </a:moveTo>
                <a:lnTo>
                  <a:pt x="4176522" y="1077213"/>
                </a:lnTo>
                <a:lnTo>
                  <a:pt x="4176522" y="0"/>
                </a:lnTo>
                <a:lnTo>
                  <a:pt x="0" y="0"/>
                </a:lnTo>
                <a:lnTo>
                  <a:pt x="0" y="10772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1162" y="358551"/>
            <a:ext cx="72949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1012" y="358551"/>
            <a:ext cx="105798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ef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f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9351" y="358551"/>
            <a:ext cx="98341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(1/2)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4338" y="6227856"/>
            <a:ext cx="1526931" cy="491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582929" marR="26746">
              <a:lnSpc>
                <a:spcPct val="95825"/>
              </a:lnSpc>
              <a:spcBef>
                <a:spcPts val="581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j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Q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u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5586" y="6412788"/>
            <a:ext cx="125501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 smtClean="0">
                <a:solidFill>
                  <a:srgbClr val="33339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523" y="4974259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5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3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6018" y="4728044"/>
            <a:ext cx="4176522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«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»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8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j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à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.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",</a:t>
            </a:r>
            <a:r>
              <a:rPr sz="1600" b="1" spc="-20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523" y="3902290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8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6018" y="3419221"/>
            <a:ext cx="4176522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hange</a:t>
            </a:r>
            <a:r>
              <a:rPr sz="1600" b="1" spc="-4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2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econ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es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-61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8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j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q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à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u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-5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.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0,</a:t>
            </a:r>
            <a:r>
              <a:rPr sz="1600" b="1" spc="-20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23" y="2852889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he</a:t>
            </a:r>
            <a:r>
              <a:rPr sz="1600" b="1" spc="-3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1600" b="1" spc="-8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1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ns</a:t>
            </a:r>
            <a:r>
              <a:rPr sz="1600" b="1" spc="-2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1</a:t>
            </a:r>
            <a:r>
              <a:rPr sz="1600" b="1" spc="-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conde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6018" y="2345016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4401"/>
              </a:lnSpc>
              <a:spcBef>
                <a:spcPts val="450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6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ge</a:t>
            </a:r>
            <a:r>
              <a:rPr sz="1600" b="1" spc="-85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de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8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600" b="1" spc="1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3" y="2060892"/>
            <a:ext cx="4176522" cy="58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-47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8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39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ow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6018" y="1268818"/>
            <a:ext cx="4176522" cy="8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he</a:t>
            </a:r>
            <a:r>
              <a:rPr sz="1600" b="1" spc="-22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p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g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r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s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v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t</a:t>
            </a:r>
            <a:r>
              <a:rPr sz="1600" b="1" spc="-7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  <a:p>
            <a:pPr marL="92202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$("#i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600" b="1" spc="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523" y="1268793"/>
            <a:ext cx="4176522" cy="584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6">
              <a:lnSpc>
                <a:spcPct val="94401"/>
              </a:lnSpc>
              <a:spcBef>
                <a:spcPts val="445"/>
              </a:spcBef>
            </a:pP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//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</a:t>
            </a:r>
            <a:r>
              <a:rPr sz="1600" b="1" spc="-19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c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he</a:t>
            </a:r>
            <a:r>
              <a:rPr sz="1600" b="1" spc="-33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’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l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é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m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nt</a:t>
            </a:r>
            <a:r>
              <a:rPr sz="1600" b="1" spc="-86" dirty="0" smtClean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b="1" spc="4" dirty="0" smtClean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600" b="1" spc="14" dirty="0" smtClean="0">
                <a:solidFill>
                  <a:srgbClr val="7E7E7E"/>
                </a:solidFill>
                <a:latin typeface="Courier New"/>
                <a:cs typeface="Courier New"/>
              </a:rPr>
              <a:t>i</a:t>
            </a:r>
            <a:r>
              <a:rPr sz="1600" b="1" spc="0" dirty="0" smtClean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91376">
              <a:lnSpc>
                <a:spcPct val="94401"/>
              </a:lnSpc>
              <a:spcBef>
                <a:spcPts val="105"/>
              </a:spcBef>
            </a:pP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$("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b="1" spc="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1209</Words>
  <Application>Microsoft Office PowerPoint</Application>
  <PresentationFormat>Affichage à l'écran (4:3)</PresentationFormat>
  <Paragraphs>355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mounir</cp:lastModifiedBy>
  <cp:revision>1</cp:revision>
  <dcterms:modified xsi:type="dcterms:W3CDTF">2017-01-05T05:45:43Z</dcterms:modified>
</cp:coreProperties>
</file>