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4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446405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70" dirty="0">
                <a:latin typeface="Times New Roman"/>
                <a:cs typeface="Times New Roman"/>
              </a:rPr>
              <a:t> </a:t>
            </a:r>
            <a:r>
              <a:rPr dirty="0"/>
              <a:t>JavaScript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spc="-5" dirty="0"/>
              <a:t>Xavier</a:t>
            </a:r>
            <a:r>
              <a:rPr spc="-65" dirty="0"/>
              <a:t> </a:t>
            </a:r>
            <a:r>
              <a:rPr spc="-15" dirty="0"/>
              <a:t>Tannier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9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33399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446405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70" dirty="0">
                <a:latin typeface="Times New Roman"/>
                <a:cs typeface="Times New Roman"/>
              </a:rPr>
              <a:t> </a:t>
            </a:r>
            <a:r>
              <a:rPr dirty="0"/>
              <a:t>JavaScript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spc="-5" dirty="0"/>
              <a:t>Xavier</a:t>
            </a:r>
            <a:r>
              <a:rPr spc="-65" dirty="0"/>
              <a:t> </a:t>
            </a:r>
            <a:r>
              <a:rPr spc="-15" dirty="0"/>
              <a:t>Tannier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9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446405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70" dirty="0">
                <a:latin typeface="Times New Roman"/>
                <a:cs typeface="Times New Roman"/>
              </a:rPr>
              <a:t> </a:t>
            </a:r>
            <a:r>
              <a:rPr dirty="0"/>
              <a:t>JavaScript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spc="-5" dirty="0"/>
              <a:t>Xavier</a:t>
            </a:r>
            <a:r>
              <a:rPr spc="-65" dirty="0"/>
              <a:t> </a:t>
            </a:r>
            <a:r>
              <a:rPr spc="-15" dirty="0"/>
              <a:t>Tannier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9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446405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70" dirty="0">
                <a:latin typeface="Times New Roman"/>
                <a:cs typeface="Times New Roman"/>
              </a:rPr>
              <a:t> </a:t>
            </a:r>
            <a:r>
              <a:rPr dirty="0"/>
              <a:t>JavaScript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spc="-5" dirty="0"/>
              <a:t>Xavier</a:t>
            </a:r>
            <a:r>
              <a:rPr spc="-65" dirty="0"/>
              <a:t> </a:t>
            </a:r>
            <a:r>
              <a:rPr spc="-15" dirty="0"/>
              <a:t>Tannier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9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446405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70" dirty="0">
                <a:latin typeface="Times New Roman"/>
                <a:cs typeface="Times New Roman"/>
              </a:rPr>
              <a:t> </a:t>
            </a:r>
            <a:r>
              <a:rPr dirty="0"/>
              <a:t>JavaScript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spc="-5" dirty="0"/>
              <a:t>Xavier</a:t>
            </a:r>
            <a:r>
              <a:rPr spc="-65" dirty="0"/>
              <a:t> </a:t>
            </a:r>
            <a:r>
              <a:rPr spc="-15" dirty="0"/>
              <a:t>Tannier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9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784976"/>
            <a:ext cx="9144000" cy="730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8613" y="6205829"/>
            <a:ext cx="887463" cy="4974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6998" y="282194"/>
            <a:ext cx="7290003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200" y="2266950"/>
            <a:ext cx="8208645" cy="3671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333399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04338" y="6227856"/>
            <a:ext cx="1500504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446405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70" dirty="0">
                <a:latin typeface="Times New Roman"/>
                <a:cs typeface="Times New Roman"/>
              </a:rPr>
              <a:t> </a:t>
            </a:r>
            <a:r>
              <a:rPr dirty="0"/>
              <a:t>JavaScript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65111" y="6393788"/>
            <a:ext cx="9417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spc="-5" dirty="0"/>
              <a:t>Xavier</a:t>
            </a:r>
            <a:r>
              <a:rPr spc="-65" dirty="0"/>
              <a:t> </a:t>
            </a:r>
            <a:r>
              <a:rPr spc="-15" dirty="0"/>
              <a:t>Tannier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12885" y="6412788"/>
            <a:ext cx="1282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9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.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5941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830"/>
              </a:spcBef>
            </a:pPr>
            <a:r>
              <a:rPr sz="4400" i="0" spc="-10" dirty="0">
                <a:latin typeface="Calibri"/>
                <a:cs typeface="Calibri"/>
              </a:rPr>
              <a:t>AJAX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0790">
              <a:lnSpc>
                <a:spcPct val="100000"/>
              </a:lnSpc>
            </a:pPr>
            <a:r>
              <a:rPr spc="-15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446405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70" dirty="0">
                <a:latin typeface="Times New Roman"/>
                <a:cs typeface="Times New Roman"/>
              </a:rPr>
              <a:t> </a:t>
            </a:r>
            <a:r>
              <a:rPr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1169161"/>
            <a:ext cx="8069580" cy="400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Objectifs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Les </a:t>
            </a:r>
            <a:r>
              <a:rPr sz="2000" dirty="0">
                <a:latin typeface="Calibri"/>
                <a:cs typeface="Calibri"/>
              </a:rPr>
              <a:t>commandes </a:t>
            </a:r>
            <a:r>
              <a:rPr sz="2000" spc="-5" dirty="0">
                <a:latin typeface="Calibri"/>
                <a:cs typeface="Calibri"/>
              </a:rPr>
              <a:t>AJAX </a:t>
            </a:r>
            <a:r>
              <a:rPr sz="2000" spc="-20" dirty="0">
                <a:latin typeface="Calibri"/>
                <a:cs typeface="Calibri"/>
              </a:rPr>
              <a:t>avec </a:t>
            </a:r>
            <a:r>
              <a:rPr sz="2000" spc="-10" dirty="0">
                <a:latin typeface="Calibri"/>
                <a:cs typeface="Calibri"/>
              </a:rPr>
              <a:t>JavaScript et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jQuery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AJAX </a:t>
            </a:r>
            <a:r>
              <a:rPr sz="2000" spc="-35" dirty="0">
                <a:latin typeface="Calibri"/>
                <a:cs typeface="Calibri"/>
              </a:rPr>
              <a:t>n’est </a:t>
            </a:r>
            <a:r>
              <a:rPr sz="2000" dirty="0">
                <a:latin typeface="Calibri"/>
                <a:cs typeface="Calibri"/>
              </a:rPr>
              <a:t>pas un </a:t>
            </a:r>
            <a:r>
              <a:rPr sz="2000" spc="-5" dirty="0">
                <a:latin typeface="Calibri"/>
                <a:cs typeface="Calibri"/>
              </a:rPr>
              <a:t>nouveau langage, mais </a:t>
            </a:r>
            <a:r>
              <a:rPr sz="2000" dirty="0">
                <a:latin typeface="Calibri"/>
                <a:cs typeface="Calibri"/>
              </a:rPr>
              <a:t>une </a:t>
            </a:r>
            <a:r>
              <a:rPr sz="2000" spc="-5" dirty="0">
                <a:latin typeface="Calibri"/>
                <a:cs typeface="Calibri"/>
              </a:rPr>
              <a:t>utilisation particulière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JavaScript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Wingdings"/>
                <a:cs typeface="Wingdings"/>
              </a:rPr>
              <a:t>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Pas </a:t>
            </a:r>
            <a:r>
              <a:rPr sz="2000" spc="-5" dirty="0">
                <a:latin typeface="Calibri"/>
                <a:cs typeface="Calibri"/>
              </a:rPr>
              <a:t>grand-chose de nouveau </a:t>
            </a:r>
            <a:r>
              <a:rPr sz="2000" dirty="0">
                <a:latin typeface="Calibri"/>
                <a:cs typeface="Calibri"/>
              </a:rPr>
              <a:t>à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savoir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Prérequis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HTML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JavaScript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jQuery (pour </a:t>
            </a:r>
            <a:r>
              <a:rPr sz="2000" dirty="0">
                <a:latin typeface="Calibri"/>
                <a:cs typeface="Calibri"/>
              </a:rPr>
              <a:t>la </a:t>
            </a:r>
            <a:r>
              <a:rPr sz="2000" spc="-5" dirty="0">
                <a:latin typeface="Calibri"/>
                <a:cs typeface="Calibri"/>
              </a:rPr>
              <a:t>partie AJAX </a:t>
            </a:r>
            <a:r>
              <a:rPr sz="2000" spc="-10" dirty="0">
                <a:latin typeface="Calibri"/>
                <a:cs typeface="Calibri"/>
              </a:rPr>
              <a:t>et</a:t>
            </a:r>
            <a:r>
              <a:rPr sz="2000" dirty="0">
                <a:latin typeface="Calibri"/>
                <a:cs typeface="Calibri"/>
              </a:rPr>
              <a:t> jQuery)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Notions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programmation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client-serveur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7622" y="2348864"/>
            <a:ext cx="1944243" cy="1944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835">
              <a:lnSpc>
                <a:spcPct val="100000"/>
              </a:lnSpc>
            </a:pPr>
            <a:r>
              <a:rPr dirty="0"/>
              <a:t>AJ</a:t>
            </a:r>
            <a:r>
              <a:rPr spc="-15" dirty="0"/>
              <a:t>A</a:t>
            </a:r>
            <a:r>
              <a:rPr dirty="0"/>
              <a:t>X</a:t>
            </a:r>
          </a:p>
        </p:txBody>
      </p:sp>
      <p:sp>
        <p:nvSpPr>
          <p:cNvPr id="4" name="object 4"/>
          <p:cNvSpPr/>
          <p:nvPr/>
        </p:nvSpPr>
        <p:spPr>
          <a:xfrm>
            <a:off x="4213352" y="2489200"/>
            <a:ext cx="1729739" cy="1828800"/>
          </a:xfrm>
          <a:custGeom>
            <a:avLst/>
            <a:gdLst/>
            <a:ahLst/>
            <a:cxnLst/>
            <a:rect l="l" t="t" r="r" b="b"/>
            <a:pathLst>
              <a:path w="1729739" h="1828800">
                <a:moveTo>
                  <a:pt x="1038860" y="1686306"/>
                </a:moveTo>
                <a:lnTo>
                  <a:pt x="770889" y="1686306"/>
                </a:lnTo>
                <a:lnTo>
                  <a:pt x="794385" y="1748789"/>
                </a:lnTo>
                <a:lnTo>
                  <a:pt x="817752" y="1790573"/>
                </a:lnTo>
                <a:lnTo>
                  <a:pt x="864743" y="1811401"/>
                </a:lnTo>
                <a:lnTo>
                  <a:pt x="899922" y="1828800"/>
                </a:lnTo>
                <a:lnTo>
                  <a:pt x="946912" y="1811401"/>
                </a:lnTo>
                <a:lnTo>
                  <a:pt x="980186" y="1790573"/>
                </a:lnTo>
                <a:lnTo>
                  <a:pt x="1015364" y="1748789"/>
                </a:lnTo>
                <a:lnTo>
                  <a:pt x="1038860" y="1686306"/>
                </a:lnTo>
                <a:close/>
              </a:path>
              <a:path w="1729739" h="1828800">
                <a:moveTo>
                  <a:pt x="1447800" y="1686306"/>
                </a:moveTo>
                <a:lnTo>
                  <a:pt x="1038860" y="1686306"/>
                </a:lnTo>
                <a:lnTo>
                  <a:pt x="1085850" y="1727962"/>
                </a:lnTo>
                <a:lnTo>
                  <a:pt x="1132839" y="1748789"/>
                </a:lnTo>
                <a:lnTo>
                  <a:pt x="1191514" y="1748789"/>
                </a:lnTo>
                <a:lnTo>
                  <a:pt x="1250188" y="1769745"/>
                </a:lnTo>
                <a:lnTo>
                  <a:pt x="1355852" y="1748789"/>
                </a:lnTo>
                <a:lnTo>
                  <a:pt x="1447800" y="1686306"/>
                </a:lnTo>
                <a:close/>
              </a:path>
              <a:path w="1729739" h="1828800">
                <a:moveTo>
                  <a:pt x="385445" y="121665"/>
                </a:moveTo>
                <a:lnTo>
                  <a:pt x="291464" y="163449"/>
                </a:lnTo>
                <a:lnTo>
                  <a:pt x="221107" y="246887"/>
                </a:lnTo>
                <a:lnTo>
                  <a:pt x="164337" y="347725"/>
                </a:lnTo>
                <a:lnTo>
                  <a:pt x="152653" y="493649"/>
                </a:lnTo>
                <a:lnTo>
                  <a:pt x="152653" y="556260"/>
                </a:lnTo>
                <a:lnTo>
                  <a:pt x="164337" y="615441"/>
                </a:lnTo>
                <a:lnTo>
                  <a:pt x="185927" y="657098"/>
                </a:lnTo>
                <a:lnTo>
                  <a:pt x="209296" y="698880"/>
                </a:lnTo>
                <a:lnTo>
                  <a:pt x="197612" y="698880"/>
                </a:lnTo>
                <a:lnTo>
                  <a:pt x="117348" y="761364"/>
                </a:lnTo>
                <a:lnTo>
                  <a:pt x="58674" y="841375"/>
                </a:lnTo>
                <a:lnTo>
                  <a:pt x="11684" y="945641"/>
                </a:lnTo>
                <a:lnTo>
                  <a:pt x="0" y="1070864"/>
                </a:lnTo>
                <a:lnTo>
                  <a:pt x="11684" y="1192530"/>
                </a:lnTo>
                <a:lnTo>
                  <a:pt x="46989" y="1296797"/>
                </a:lnTo>
                <a:lnTo>
                  <a:pt x="105663" y="1355979"/>
                </a:lnTo>
                <a:lnTo>
                  <a:pt x="176022" y="1418589"/>
                </a:lnTo>
                <a:lnTo>
                  <a:pt x="256286" y="1439418"/>
                </a:lnTo>
                <a:lnTo>
                  <a:pt x="279781" y="1439418"/>
                </a:lnTo>
                <a:lnTo>
                  <a:pt x="314960" y="1543685"/>
                </a:lnTo>
                <a:lnTo>
                  <a:pt x="361950" y="1623695"/>
                </a:lnTo>
                <a:lnTo>
                  <a:pt x="432435" y="1686306"/>
                </a:lnTo>
                <a:lnTo>
                  <a:pt x="514603" y="1727962"/>
                </a:lnTo>
                <a:lnTo>
                  <a:pt x="606551" y="1748789"/>
                </a:lnTo>
                <a:lnTo>
                  <a:pt x="653414" y="1727962"/>
                </a:lnTo>
                <a:lnTo>
                  <a:pt x="688721" y="1727962"/>
                </a:lnTo>
                <a:lnTo>
                  <a:pt x="735584" y="1707133"/>
                </a:lnTo>
                <a:lnTo>
                  <a:pt x="770889" y="1686306"/>
                </a:lnTo>
                <a:lnTo>
                  <a:pt x="1447800" y="1686306"/>
                </a:lnTo>
                <a:lnTo>
                  <a:pt x="1518158" y="1602867"/>
                </a:lnTo>
                <a:lnTo>
                  <a:pt x="1565148" y="1481074"/>
                </a:lnTo>
                <a:lnTo>
                  <a:pt x="1588643" y="1355979"/>
                </a:lnTo>
                <a:lnTo>
                  <a:pt x="1588643" y="1296797"/>
                </a:lnTo>
                <a:lnTo>
                  <a:pt x="1576959" y="1255141"/>
                </a:lnTo>
                <a:lnTo>
                  <a:pt x="1565148" y="1213358"/>
                </a:lnTo>
                <a:lnTo>
                  <a:pt x="1553464" y="1171702"/>
                </a:lnTo>
                <a:lnTo>
                  <a:pt x="1623822" y="1109090"/>
                </a:lnTo>
                <a:lnTo>
                  <a:pt x="1682623" y="1029080"/>
                </a:lnTo>
                <a:lnTo>
                  <a:pt x="1717802" y="945641"/>
                </a:lnTo>
                <a:lnTo>
                  <a:pt x="1729486" y="823976"/>
                </a:lnTo>
                <a:lnTo>
                  <a:pt x="1717802" y="698880"/>
                </a:lnTo>
                <a:lnTo>
                  <a:pt x="1682623" y="594487"/>
                </a:lnTo>
                <a:lnTo>
                  <a:pt x="1623822" y="514603"/>
                </a:lnTo>
                <a:lnTo>
                  <a:pt x="1553464" y="472821"/>
                </a:lnTo>
                <a:lnTo>
                  <a:pt x="1459484" y="451992"/>
                </a:lnTo>
                <a:lnTo>
                  <a:pt x="1424305" y="451992"/>
                </a:lnTo>
                <a:lnTo>
                  <a:pt x="1424305" y="389382"/>
                </a:lnTo>
                <a:lnTo>
                  <a:pt x="1412621" y="267715"/>
                </a:lnTo>
                <a:lnTo>
                  <a:pt x="573277" y="267715"/>
                </a:lnTo>
                <a:lnTo>
                  <a:pt x="537972" y="205104"/>
                </a:lnTo>
                <a:lnTo>
                  <a:pt x="491109" y="163449"/>
                </a:lnTo>
                <a:lnTo>
                  <a:pt x="444119" y="142494"/>
                </a:lnTo>
                <a:lnTo>
                  <a:pt x="385445" y="121665"/>
                </a:lnTo>
                <a:close/>
              </a:path>
              <a:path w="1729739" h="1828800">
                <a:moveTo>
                  <a:pt x="770889" y="142494"/>
                </a:moveTo>
                <a:lnTo>
                  <a:pt x="747395" y="142494"/>
                </a:lnTo>
                <a:lnTo>
                  <a:pt x="700405" y="163449"/>
                </a:lnTo>
                <a:lnTo>
                  <a:pt x="630047" y="205104"/>
                </a:lnTo>
                <a:lnTo>
                  <a:pt x="606551" y="267715"/>
                </a:lnTo>
                <a:lnTo>
                  <a:pt x="1412621" y="267715"/>
                </a:lnTo>
                <a:lnTo>
                  <a:pt x="1376542" y="184276"/>
                </a:lnTo>
                <a:lnTo>
                  <a:pt x="817752" y="184276"/>
                </a:lnTo>
                <a:lnTo>
                  <a:pt x="770889" y="142494"/>
                </a:lnTo>
                <a:close/>
              </a:path>
              <a:path w="1729739" h="1828800">
                <a:moveTo>
                  <a:pt x="1121028" y="0"/>
                </a:moveTo>
                <a:lnTo>
                  <a:pt x="1038860" y="20827"/>
                </a:lnTo>
                <a:lnTo>
                  <a:pt x="970407" y="41783"/>
                </a:lnTo>
                <a:lnTo>
                  <a:pt x="911733" y="100837"/>
                </a:lnTo>
                <a:lnTo>
                  <a:pt x="853059" y="163449"/>
                </a:lnTo>
                <a:lnTo>
                  <a:pt x="853059" y="184276"/>
                </a:lnTo>
                <a:lnTo>
                  <a:pt x="1376542" y="184276"/>
                </a:lnTo>
                <a:lnTo>
                  <a:pt x="1367536" y="163449"/>
                </a:lnTo>
                <a:lnTo>
                  <a:pt x="1308862" y="83438"/>
                </a:lnTo>
                <a:lnTo>
                  <a:pt x="1215009" y="20827"/>
                </a:lnTo>
                <a:lnTo>
                  <a:pt x="112102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13352" y="2489200"/>
            <a:ext cx="1729739" cy="1828800"/>
          </a:xfrm>
          <a:custGeom>
            <a:avLst/>
            <a:gdLst/>
            <a:ahLst/>
            <a:cxnLst/>
            <a:rect l="l" t="t" r="r" b="b"/>
            <a:pathLst>
              <a:path w="1729739" h="1828800">
                <a:moveTo>
                  <a:pt x="1553464" y="1171702"/>
                </a:moveTo>
                <a:lnTo>
                  <a:pt x="1565148" y="1213358"/>
                </a:lnTo>
                <a:lnTo>
                  <a:pt x="1576959" y="1255141"/>
                </a:lnTo>
                <a:lnTo>
                  <a:pt x="1588643" y="1296797"/>
                </a:lnTo>
                <a:lnTo>
                  <a:pt x="1588643" y="1355979"/>
                </a:lnTo>
                <a:lnTo>
                  <a:pt x="1565148" y="1481074"/>
                </a:lnTo>
                <a:lnTo>
                  <a:pt x="1518158" y="1602867"/>
                </a:lnTo>
                <a:lnTo>
                  <a:pt x="1447800" y="1686306"/>
                </a:lnTo>
                <a:lnTo>
                  <a:pt x="1355852" y="1748789"/>
                </a:lnTo>
                <a:lnTo>
                  <a:pt x="1250188" y="1769745"/>
                </a:lnTo>
                <a:lnTo>
                  <a:pt x="1191514" y="1748789"/>
                </a:lnTo>
                <a:lnTo>
                  <a:pt x="1132839" y="1748789"/>
                </a:lnTo>
                <a:lnTo>
                  <a:pt x="1085850" y="1727962"/>
                </a:lnTo>
                <a:lnTo>
                  <a:pt x="1038860" y="1686306"/>
                </a:lnTo>
                <a:lnTo>
                  <a:pt x="1015364" y="1748789"/>
                </a:lnTo>
                <a:lnTo>
                  <a:pt x="980186" y="1790573"/>
                </a:lnTo>
                <a:lnTo>
                  <a:pt x="946912" y="1811401"/>
                </a:lnTo>
                <a:lnTo>
                  <a:pt x="899922" y="1828800"/>
                </a:lnTo>
                <a:lnTo>
                  <a:pt x="864743" y="1811401"/>
                </a:lnTo>
                <a:lnTo>
                  <a:pt x="817752" y="1790573"/>
                </a:lnTo>
                <a:lnTo>
                  <a:pt x="794385" y="1748789"/>
                </a:lnTo>
                <a:lnTo>
                  <a:pt x="770889" y="1686306"/>
                </a:lnTo>
                <a:lnTo>
                  <a:pt x="735584" y="1707133"/>
                </a:lnTo>
                <a:lnTo>
                  <a:pt x="688721" y="1727962"/>
                </a:lnTo>
                <a:lnTo>
                  <a:pt x="653414" y="1727962"/>
                </a:lnTo>
                <a:lnTo>
                  <a:pt x="606551" y="1748789"/>
                </a:lnTo>
                <a:lnTo>
                  <a:pt x="514603" y="1727962"/>
                </a:lnTo>
                <a:lnTo>
                  <a:pt x="432435" y="1686306"/>
                </a:lnTo>
                <a:lnTo>
                  <a:pt x="361950" y="1623695"/>
                </a:lnTo>
                <a:lnTo>
                  <a:pt x="314960" y="1543685"/>
                </a:lnTo>
                <a:lnTo>
                  <a:pt x="279781" y="1439418"/>
                </a:lnTo>
                <a:lnTo>
                  <a:pt x="268097" y="1439418"/>
                </a:lnTo>
                <a:lnTo>
                  <a:pt x="256286" y="1439418"/>
                </a:lnTo>
                <a:lnTo>
                  <a:pt x="176022" y="1418589"/>
                </a:lnTo>
                <a:lnTo>
                  <a:pt x="105663" y="1355979"/>
                </a:lnTo>
                <a:lnTo>
                  <a:pt x="46989" y="1296797"/>
                </a:lnTo>
                <a:lnTo>
                  <a:pt x="11684" y="1192530"/>
                </a:lnTo>
                <a:lnTo>
                  <a:pt x="0" y="1070864"/>
                </a:lnTo>
                <a:lnTo>
                  <a:pt x="11684" y="945641"/>
                </a:lnTo>
                <a:lnTo>
                  <a:pt x="58674" y="841375"/>
                </a:lnTo>
                <a:lnTo>
                  <a:pt x="117348" y="761364"/>
                </a:lnTo>
                <a:lnTo>
                  <a:pt x="197612" y="698880"/>
                </a:lnTo>
                <a:lnTo>
                  <a:pt x="209296" y="698880"/>
                </a:lnTo>
                <a:lnTo>
                  <a:pt x="185927" y="657098"/>
                </a:lnTo>
                <a:lnTo>
                  <a:pt x="164337" y="615441"/>
                </a:lnTo>
                <a:lnTo>
                  <a:pt x="152653" y="556260"/>
                </a:lnTo>
                <a:lnTo>
                  <a:pt x="152653" y="493649"/>
                </a:lnTo>
                <a:lnTo>
                  <a:pt x="164337" y="347725"/>
                </a:lnTo>
                <a:lnTo>
                  <a:pt x="221107" y="246887"/>
                </a:lnTo>
                <a:lnTo>
                  <a:pt x="291464" y="163449"/>
                </a:lnTo>
                <a:lnTo>
                  <a:pt x="385445" y="121665"/>
                </a:lnTo>
                <a:lnTo>
                  <a:pt x="444119" y="142494"/>
                </a:lnTo>
                <a:lnTo>
                  <a:pt x="491109" y="163449"/>
                </a:lnTo>
                <a:lnTo>
                  <a:pt x="537972" y="205104"/>
                </a:lnTo>
                <a:lnTo>
                  <a:pt x="573277" y="267715"/>
                </a:lnTo>
                <a:lnTo>
                  <a:pt x="583057" y="267715"/>
                </a:lnTo>
                <a:lnTo>
                  <a:pt x="594740" y="267715"/>
                </a:lnTo>
                <a:lnTo>
                  <a:pt x="606551" y="267715"/>
                </a:lnTo>
                <a:lnTo>
                  <a:pt x="630047" y="205104"/>
                </a:lnTo>
                <a:lnTo>
                  <a:pt x="665226" y="184276"/>
                </a:lnTo>
                <a:lnTo>
                  <a:pt x="700405" y="163449"/>
                </a:lnTo>
                <a:lnTo>
                  <a:pt x="747395" y="142494"/>
                </a:lnTo>
                <a:lnTo>
                  <a:pt x="770889" y="142494"/>
                </a:lnTo>
                <a:lnTo>
                  <a:pt x="794385" y="163449"/>
                </a:lnTo>
                <a:lnTo>
                  <a:pt x="817752" y="184276"/>
                </a:lnTo>
                <a:lnTo>
                  <a:pt x="841248" y="184276"/>
                </a:lnTo>
                <a:lnTo>
                  <a:pt x="853059" y="184276"/>
                </a:lnTo>
                <a:lnTo>
                  <a:pt x="853059" y="163449"/>
                </a:lnTo>
                <a:lnTo>
                  <a:pt x="911733" y="100837"/>
                </a:lnTo>
                <a:lnTo>
                  <a:pt x="970407" y="41783"/>
                </a:lnTo>
                <a:lnTo>
                  <a:pt x="1038860" y="20827"/>
                </a:lnTo>
                <a:lnTo>
                  <a:pt x="1121028" y="0"/>
                </a:lnTo>
                <a:lnTo>
                  <a:pt x="1215009" y="20827"/>
                </a:lnTo>
                <a:lnTo>
                  <a:pt x="1308862" y="83438"/>
                </a:lnTo>
                <a:lnTo>
                  <a:pt x="1367536" y="163449"/>
                </a:lnTo>
                <a:lnTo>
                  <a:pt x="1412621" y="267715"/>
                </a:lnTo>
                <a:lnTo>
                  <a:pt x="1424305" y="389382"/>
                </a:lnTo>
                <a:lnTo>
                  <a:pt x="1424305" y="410210"/>
                </a:lnTo>
                <a:lnTo>
                  <a:pt x="1424305" y="431164"/>
                </a:lnTo>
                <a:lnTo>
                  <a:pt x="1424305" y="451992"/>
                </a:lnTo>
                <a:lnTo>
                  <a:pt x="1435989" y="451992"/>
                </a:lnTo>
                <a:lnTo>
                  <a:pt x="1447800" y="451992"/>
                </a:lnTo>
                <a:lnTo>
                  <a:pt x="1459484" y="451992"/>
                </a:lnTo>
                <a:lnTo>
                  <a:pt x="1553464" y="472821"/>
                </a:lnTo>
                <a:lnTo>
                  <a:pt x="1623822" y="514603"/>
                </a:lnTo>
                <a:lnTo>
                  <a:pt x="1682623" y="594487"/>
                </a:lnTo>
                <a:lnTo>
                  <a:pt x="1717802" y="698880"/>
                </a:lnTo>
                <a:lnTo>
                  <a:pt x="1729486" y="823976"/>
                </a:lnTo>
                <a:lnTo>
                  <a:pt x="1717802" y="945641"/>
                </a:lnTo>
                <a:lnTo>
                  <a:pt x="1682623" y="1029080"/>
                </a:lnTo>
                <a:lnTo>
                  <a:pt x="1623822" y="1109090"/>
                </a:lnTo>
                <a:lnTo>
                  <a:pt x="1553464" y="11717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4684" y="3481323"/>
            <a:ext cx="54610" cy="100330"/>
          </a:xfrm>
          <a:custGeom>
            <a:avLst/>
            <a:gdLst/>
            <a:ahLst/>
            <a:cxnLst/>
            <a:rect l="l" t="t" r="r" b="b"/>
            <a:pathLst>
              <a:path w="54610" h="100329">
                <a:moveTo>
                  <a:pt x="27050" y="0"/>
                </a:moveTo>
                <a:lnTo>
                  <a:pt x="16555" y="3942"/>
                </a:lnTo>
                <a:lnTo>
                  <a:pt x="7953" y="14684"/>
                </a:lnTo>
                <a:lnTo>
                  <a:pt x="2137" y="30593"/>
                </a:lnTo>
                <a:lnTo>
                  <a:pt x="0" y="50037"/>
                </a:lnTo>
                <a:lnTo>
                  <a:pt x="2137" y="69536"/>
                </a:lnTo>
                <a:lnTo>
                  <a:pt x="7953" y="85439"/>
                </a:lnTo>
                <a:lnTo>
                  <a:pt x="16555" y="96150"/>
                </a:lnTo>
                <a:lnTo>
                  <a:pt x="27050" y="100075"/>
                </a:lnTo>
                <a:lnTo>
                  <a:pt x="37599" y="96150"/>
                </a:lnTo>
                <a:lnTo>
                  <a:pt x="46196" y="85439"/>
                </a:lnTo>
                <a:lnTo>
                  <a:pt x="51982" y="69536"/>
                </a:lnTo>
                <a:lnTo>
                  <a:pt x="54101" y="50037"/>
                </a:lnTo>
                <a:lnTo>
                  <a:pt x="51982" y="30593"/>
                </a:lnTo>
                <a:lnTo>
                  <a:pt x="46196" y="14684"/>
                </a:lnTo>
                <a:lnTo>
                  <a:pt x="37599" y="3942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64684" y="3481323"/>
            <a:ext cx="54610" cy="100330"/>
          </a:xfrm>
          <a:custGeom>
            <a:avLst/>
            <a:gdLst/>
            <a:ahLst/>
            <a:cxnLst/>
            <a:rect l="l" t="t" r="r" b="b"/>
            <a:pathLst>
              <a:path w="54610" h="100329">
                <a:moveTo>
                  <a:pt x="0" y="50037"/>
                </a:moveTo>
                <a:lnTo>
                  <a:pt x="2137" y="30593"/>
                </a:lnTo>
                <a:lnTo>
                  <a:pt x="7953" y="14684"/>
                </a:lnTo>
                <a:lnTo>
                  <a:pt x="16555" y="3942"/>
                </a:lnTo>
                <a:lnTo>
                  <a:pt x="27050" y="0"/>
                </a:lnTo>
                <a:lnTo>
                  <a:pt x="37599" y="3942"/>
                </a:lnTo>
                <a:lnTo>
                  <a:pt x="46196" y="14684"/>
                </a:lnTo>
                <a:lnTo>
                  <a:pt x="51982" y="30593"/>
                </a:lnTo>
                <a:lnTo>
                  <a:pt x="54101" y="50037"/>
                </a:lnTo>
                <a:lnTo>
                  <a:pt x="51982" y="69536"/>
                </a:lnTo>
                <a:lnTo>
                  <a:pt x="46196" y="85439"/>
                </a:lnTo>
                <a:lnTo>
                  <a:pt x="37599" y="96150"/>
                </a:lnTo>
                <a:lnTo>
                  <a:pt x="27050" y="100075"/>
                </a:lnTo>
                <a:lnTo>
                  <a:pt x="16555" y="96150"/>
                </a:lnTo>
                <a:lnTo>
                  <a:pt x="7953" y="85439"/>
                </a:lnTo>
                <a:lnTo>
                  <a:pt x="2137" y="69536"/>
                </a:lnTo>
                <a:lnTo>
                  <a:pt x="0" y="50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11701" y="3373501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29">
                <a:moveTo>
                  <a:pt x="26924" y="0"/>
                </a:moveTo>
                <a:lnTo>
                  <a:pt x="16448" y="3923"/>
                </a:lnTo>
                <a:lnTo>
                  <a:pt x="7889" y="14620"/>
                </a:lnTo>
                <a:lnTo>
                  <a:pt x="2117" y="30485"/>
                </a:lnTo>
                <a:lnTo>
                  <a:pt x="0" y="49911"/>
                </a:lnTo>
                <a:lnTo>
                  <a:pt x="2117" y="69409"/>
                </a:lnTo>
                <a:lnTo>
                  <a:pt x="7889" y="85312"/>
                </a:lnTo>
                <a:lnTo>
                  <a:pt x="16448" y="96023"/>
                </a:lnTo>
                <a:lnTo>
                  <a:pt x="26924" y="99949"/>
                </a:lnTo>
                <a:lnTo>
                  <a:pt x="37472" y="96023"/>
                </a:lnTo>
                <a:lnTo>
                  <a:pt x="46069" y="85312"/>
                </a:lnTo>
                <a:lnTo>
                  <a:pt x="51855" y="69409"/>
                </a:lnTo>
                <a:lnTo>
                  <a:pt x="53975" y="49911"/>
                </a:lnTo>
                <a:lnTo>
                  <a:pt x="51855" y="30485"/>
                </a:lnTo>
                <a:lnTo>
                  <a:pt x="46069" y="14620"/>
                </a:lnTo>
                <a:lnTo>
                  <a:pt x="37472" y="3923"/>
                </a:lnTo>
                <a:lnTo>
                  <a:pt x="26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11701" y="3373501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29">
                <a:moveTo>
                  <a:pt x="0" y="49911"/>
                </a:moveTo>
                <a:lnTo>
                  <a:pt x="2117" y="30485"/>
                </a:lnTo>
                <a:lnTo>
                  <a:pt x="7889" y="14620"/>
                </a:lnTo>
                <a:lnTo>
                  <a:pt x="16448" y="3923"/>
                </a:lnTo>
                <a:lnTo>
                  <a:pt x="26924" y="0"/>
                </a:lnTo>
                <a:lnTo>
                  <a:pt x="37472" y="3923"/>
                </a:lnTo>
                <a:lnTo>
                  <a:pt x="46069" y="14620"/>
                </a:lnTo>
                <a:lnTo>
                  <a:pt x="51855" y="30485"/>
                </a:lnTo>
                <a:lnTo>
                  <a:pt x="53975" y="49911"/>
                </a:lnTo>
                <a:lnTo>
                  <a:pt x="51855" y="69409"/>
                </a:lnTo>
                <a:lnTo>
                  <a:pt x="46069" y="85312"/>
                </a:lnTo>
                <a:lnTo>
                  <a:pt x="37472" y="96023"/>
                </a:lnTo>
                <a:lnTo>
                  <a:pt x="26924" y="99949"/>
                </a:lnTo>
                <a:lnTo>
                  <a:pt x="16448" y="96023"/>
                </a:lnTo>
                <a:lnTo>
                  <a:pt x="7889" y="85312"/>
                </a:lnTo>
                <a:lnTo>
                  <a:pt x="2117" y="69409"/>
                </a:lnTo>
                <a:lnTo>
                  <a:pt x="0" y="499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20005" y="3086100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30">
                <a:moveTo>
                  <a:pt x="27051" y="0"/>
                </a:moveTo>
                <a:lnTo>
                  <a:pt x="16502" y="3925"/>
                </a:lnTo>
                <a:lnTo>
                  <a:pt x="7905" y="14636"/>
                </a:lnTo>
                <a:lnTo>
                  <a:pt x="2119" y="30539"/>
                </a:lnTo>
                <a:lnTo>
                  <a:pt x="0" y="50037"/>
                </a:lnTo>
                <a:lnTo>
                  <a:pt x="2119" y="69482"/>
                </a:lnTo>
                <a:lnTo>
                  <a:pt x="7905" y="85391"/>
                </a:lnTo>
                <a:lnTo>
                  <a:pt x="16502" y="96133"/>
                </a:lnTo>
                <a:lnTo>
                  <a:pt x="27051" y="100075"/>
                </a:lnTo>
                <a:lnTo>
                  <a:pt x="37526" y="96133"/>
                </a:lnTo>
                <a:lnTo>
                  <a:pt x="46085" y="85391"/>
                </a:lnTo>
                <a:lnTo>
                  <a:pt x="51857" y="69482"/>
                </a:lnTo>
                <a:lnTo>
                  <a:pt x="53975" y="50037"/>
                </a:lnTo>
                <a:lnTo>
                  <a:pt x="51857" y="30539"/>
                </a:lnTo>
                <a:lnTo>
                  <a:pt x="46085" y="14636"/>
                </a:lnTo>
                <a:lnTo>
                  <a:pt x="37526" y="3925"/>
                </a:lnTo>
                <a:lnTo>
                  <a:pt x="27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20005" y="3086100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30">
                <a:moveTo>
                  <a:pt x="0" y="50037"/>
                </a:moveTo>
                <a:lnTo>
                  <a:pt x="2119" y="30539"/>
                </a:lnTo>
                <a:lnTo>
                  <a:pt x="7905" y="14636"/>
                </a:lnTo>
                <a:lnTo>
                  <a:pt x="16502" y="3925"/>
                </a:lnTo>
                <a:lnTo>
                  <a:pt x="27051" y="0"/>
                </a:lnTo>
                <a:lnTo>
                  <a:pt x="37526" y="3925"/>
                </a:lnTo>
                <a:lnTo>
                  <a:pt x="46085" y="14636"/>
                </a:lnTo>
                <a:lnTo>
                  <a:pt x="51857" y="30539"/>
                </a:lnTo>
                <a:lnTo>
                  <a:pt x="53975" y="50037"/>
                </a:lnTo>
                <a:lnTo>
                  <a:pt x="51857" y="69482"/>
                </a:lnTo>
                <a:lnTo>
                  <a:pt x="46085" y="85391"/>
                </a:lnTo>
                <a:lnTo>
                  <a:pt x="37526" y="96133"/>
                </a:lnTo>
                <a:lnTo>
                  <a:pt x="27051" y="100075"/>
                </a:lnTo>
                <a:lnTo>
                  <a:pt x="16502" y="96133"/>
                </a:lnTo>
                <a:lnTo>
                  <a:pt x="7905" y="85391"/>
                </a:lnTo>
                <a:lnTo>
                  <a:pt x="2119" y="69482"/>
                </a:lnTo>
                <a:lnTo>
                  <a:pt x="0" y="50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34509" y="3409950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29">
                <a:moveTo>
                  <a:pt x="26924" y="0"/>
                </a:moveTo>
                <a:lnTo>
                  <a:pt x="16448" y="3925"/>
                </a:lnTo>
                <a:lnTo>
                  <a:pt x="7889" y="14636"/>
                </a:lnTo>
                <a:lnTo>
                  <a:pt x="2117" y="30539"/>
                </a:lnTo>
                <a:lnTo>
                  <a:pt x="0" y="50037"/>
                </a:lnTo>
                <a:lnTo>
                  <a:pt x="2117" y="69482"/>
                </a:lnTo>
                <a:lnTo>
                  <a:pt x="7889" y="85391"/>
                </a:lnTo>
                <a:lnTo>
                  <a:pt x="16448" y="96133"/>
                </a:lnTo>
                <a:lnTo>
                  <a:pt x="26924" y="100075"/>
                </a:lnTo>
                <a:lnTo>
                  <a:pt x="37472" y="96133"/>
                </a:lnTo>
                <a:lnTo>
                  <a:pt x="46069" y="85391"/>
                </a:lnTo>
                <a:lnTo>
                  <a:pt x="51855" y="69482"/>
                </a:lnTo>
                <a:lnTo>
                  <a:pt x="53975" y="50037"/>
                </a:lnTo>
                <a:lnTo>
                  <a:pt x="51855" y="30539"/>
                </a:lnTo>
                <a:lnTo>
                  <a:pt x="46069" y="14636"/>
                </a:lnTo>
                <a:lnTo>
                  <a:pt x="37472" y="3925"/>
                </a:lnTo>
                <a:lnTo>
                  <a:pt x="26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4509" y="3409950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29">
                <a:moveTo>
                  <a:pt x="0" y="50037"/>
                </a:moveTo>
                <a:lnTo>
                  <a:pt x="2117" y="30539"/>
                </a:lnTo>
                <a:lnTo>
                  <a:pt x="7889" y="14636"/>
                </a:lnTo>
                <a:lnTo>
                  <a:pt x="16448" y="3925"/>
                </a:lnTo>
                <a:lnTo>
                  <a:pt x="26924" y="0"/>
                </a:lnTo>
                <a:lnTo>
                  <a:pt x="37472" y="3925"/>
                </a:lnTo>
                <a:lnTo>
                  <a:pt x="46069" y="14636"/>
                </a:lnTo>
                <a:lnTo>
                  <a:pt x="51855" y="30539"/>
                </a:lnTo>
                <a:lnTo>
                  <a:pt x="53975" y="50037"/>
                </a:lnTo>
                <a:lnTo>
                  <a:pt x="51855" y="69482"/>
                </a:lnTo>
                <a:lnTo>
                  <a:pt x="46069" y="85391"/>
                </a:lnTo>
                <a:lnTo>
                  <a:pt x="37472" y="96133"/>
                </a:lnTo>
                <a:lnTo>
                  <a:pt x="26924" y="100075"/>
                </a:lnTo>
                <a:lnTo>
                  <a:pt x="16448" y="96133"/>
                </a:lnTo>
                <a:lnTo>
                  <a:pt x="7889" y="85391"/>
                </a:lnTo>
                <a:lnTo>
                  <a:pt x="2117" y="69482"/>
                </a:lnTo>
                <a:lnTo>
                  <a:pt x="0" y="50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11725" y="2797175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30">
                <a:moveTo>
                  <a:pt x="26924" y="0"/>
                </a:moveTo>
                <a:lnTo>
                  <a:pt x="16448" y="3925"/>
                </a:lnTo>
                <a:lnTo>
                  <a:pt x="7889" y="14636"/>
                </a:lnTo>
                <a:lnTo>
                  <a:pt x="2117" y="30539"/>
                </a:lnTo>
                <a:lnTo>
                  <a:pt x="0" y="50037"/>
                </a:lnTo>
                <a:lnTo>
                  <a:pt x="2117" y="69482"/>
                </a:lnTo>
                <a:lnTo>
                  <a:pt x="7889" y="85391"/>
                </a:lnTo>
                <a:lnTo>
                  <a:pt x="16448" y="96133"/>
                </a:lnTo>
                <a:lnTo>
                  <a:pt x="26924" y="100075"/>
                </a:lnTo>
                <a:lnTo>
                  <a:pt x="37472" y="96133"/>
                </a:lnTo>
                <a:lnTo>
                  <a:pt x="46069" y="85391"/>
                </a:lnTo>
                <a:lnTo>
                  <a:pt x="51855" y="69482"/>
                </a:lnTo>
                <a:lnTo>
                  <a:pt x="53975" y="50037"/>
                </a:lnTo>
                <a:lnTo>
                  <a:pt x="51855" y="30539"/>
                </a:lnTo>
                <a:lnTo>
                  <a:pt x="46069" y="14636"/>
                </a:lnTo>
                <a:lnTo>
                  <a:pt x="37472" y="3925"/>
                </a:lnTo>
                <a:lnTo>
                  <a:pt x="26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11725" y="2797175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30">
                <a:moveTo>
                  <a:pt x="0" y="50037"/>
                </a:moveTo>
                <a:lnTo>
                  <a:pt x="2117" y="30539"/>
                </a:lnTo>
                <a:lnTo>
                  <a:pt x="7889" y="14636"/>
                </a:lnTo>
                <a:lnTo>
                  <a:pt x="16448" y="3925"/>
                </a:lnTo>
                <a:lnTo>
                  <a:pt x="26924" y="0"/>
                </a:lnTo>
                <a:lnTo>
                  <a:pt x="37472" y="3925"/>
                </a:lnTo>
                <a:lnTo>
                  <a:pt x="46069" y="14636"/>
                </a:lnTo>
                <a:lnTo>
                  <a:pt x="51855" y="30539"/>
                </a:lnTo>
                <a:lnTo>
                  <a:pt x="53975" y="50037"/>
                </a:lnTo>
                <a:lnTo>
                  <a:pt x="51855" y="69482"/>
                </a:lnTo>
                <a:lnTo>
                  <a:pt x="46069" y="85391"/>
                </a:lnTo>
                <a:lnTo>
                  <a:pt x="37472" y="96133"/>
                </a:lnTo>
                <a:lnTo>
                  <a:pt x="26924" y="100075"/>
                </a:lnTo>
                <a:lnTo>
                  <a:pt x="16448" y="96133"/>
                </a:lnTo>
                <a:lnTo>
                  <a:pt x="7889" y="85391"/>
                </a:lnTo>
                <a:lnTo>
                  <a:pt x="2117" y="69482"/>
                </a:lnTo>
                <a:lnTo>
                  <a:pt x="0" y="50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56403" y="3805173"/>
            <a:ext cx="54610" cy="100330"/>
          </a:xfrm>
          <a:custGeom>
            <a:avLst/>
            <a:gdLst/>
            <a:ahLst/>
            <a:cxnLst/>
            <a:rect l="l" t="t" r="r" b="b"/>
            <a:pathLst>
              <a:path w="54610" h="100329">
                <a:moveTo>
                  <a:pt x="27050" y="0"/>
                </a:moveTo>
                <a:lnTo>
                  <a:pt x="16502" y="3942"/>
                </a:lnTo>
                <a:lnTo>
                  <a:pt x="7905" y="14684"/>
                </a:lnTo>
                <a:lnTo>
                  <a:pt x="2119" y="30593"/>
                </a:lnTo>
                <a:lnTo>
                  <a:pt x="0" y="50037"/>
                </a:lnTo>
                <a:lnTo>
                  <a:pt x="2119" y="69536"/>
                </a:lnTo>
                <a:lnTo>
                  <a:pt x="7905" y="85439"/>
                </a:lnTo>
                <a:lnTo>
                  <a:pt x="16502" y="96150"/>
                </a:lnTo>
                <a:lnTo>
                  <a:pt x="27050" y="100075"/>
                </a:lnTo>
                <a:lnTo>
                  <a:pt x="37546" y="96150"/>
                </a:lnTo>
                <a:lnTo>
                  <a:pt x="46148" y="85439"/>
                </a:lnTo>
                <a:lnTo>
                  <a:pt x="51964" y="69536"/>
                </a:lnTo>
                <a:lnTo>
                  <a:pt x="54101" y="50037"/>
                </a:lnTo>
                <a:lnTo>
                  <a:pt x="51964" y="30593"/>
                </a:lnTo>
                <a:lnTo>
                  <a:pt x="46148" y="14684"/>
                </a:lnTo>
                <a:lnTo>
                  <a:pt x="37546" y="3942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56403" y="3805173"/>
            <a:ext cx="54610" cy="100330"/>
          </a:xfrm>
          <a:custGeom>
            <a:avLst/>
            <a:gdLst/>
            <a:ahLst/>
            <a:cxnLst/>
            <a:rect l="l" t="t" r="r" b="b"/>
            <a:pathLst>
              <a:path w="54610" h="100329">
                <a:moveTo>
                  <a:pt x="0" y="50037"/>
                </a:moveTo>
                <a:lnTo>
                  <a:pt x="2119" y="30593"/>
                </a:lnTo>
                <a:lnTo>
                  <a:pt x="7905" y="14684"/>
                </a:lnTo>
                <a:lnTo>
                  <a:pt x="16502" y="3942"/>
                </a:lnTo>
                <a:lnTo>
                  <a:pt x="27050" y="0"/>
                </a:lnTo>
                <a:lnTo>
                  <a:pt x="37546" y="3942"/>
                </a:lnTo>
                <a:lnTo>
                  <a:pt x="46148" y="14684"/>
                </a:lnTo>
                <a:lnTo>
                  <a:pt x="51964" y="30593"/>
                </a:lnTo>
                <a:lnTo>
                  <a:pt x="54101" y="50037"/>
                </a:lnTo>
                <a:lnTo>
                  <a:pt x="51964" y="69536"/>
                </a:lnTo>
                <a:lnTo>
                  <a:pt x="46148" y="85439"/>
                </a:lnTo>
                <a:lnTo>
                  <a:pt x="37546" y="96150"/>
                </a:lnTo>
                <a:lnTo>
                  <a:pt x="27050" y="100075"/>
                </a:lnTo>
                <a:lnTo>
                  <a:pt x="16502" y="96150"/>
                </a:lnTo>
                <a:lnTo>
                  <a:pt x="7905" y="85439"/>
                </a:lnTo>
                <a:lnTo>
                  <a:pt x="2119" y="69536"/>
                </a:lnTo>
                <a:lnTo>
                  <a:pt x="0" y="50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3128" y="3481323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29">
                <a:moveTo>
                  <a:pt x="27050" y="0"/>
                </a:moveTo>
                <a:lnTo>
                  <a:pt x="16502" y="3942"/>
                </a:lnTo>
                <a:lnTo>
                  <a:pt x="7905" y="14684"/>
                </a:lnTo>
                <a:lnTo>
                  <a:pt x="2119" y="30593"/>
                </a:lnTo>
                <a:lnTo>
                  <a:pt x="0" y="50037"/>
                </a:lnTo>
                <a:lnTo>
                  <a:pt x="2119" y="69536"/>
                </a:lnTo>
                <a:lnTo>
                  <a:pt x="7905" y="85439"/>
                </a:lnTo>
                <a:lnTo>
                  <a:pt x="16502" y="96150"/>
                </a:lnTo>
                <a:lnTo>
                  <a:pt x="27050" y="100075"/>
                </a:lnTo>
                <a:lnTo>
                  <a:pt x="37526" y="96150"/>
                </a:lnTo>
                <a:lnTo>
                  <a:pt x="46085" y="85439"/>
                </a:lnTo>
                <a:lnTo>
                  <a:pt x="51857" y="69536"/>
                </a:lnTo>
                <a:lnTo>
                  <a:pt x="53975" y="50037"/>
                </a:lnTo>
                <a:lnTo>
                  <a:pt x="51857" y="30593"/>
                </a:lnTo>
                <a:lnTo>
                  <a:pt x="46085" y="14684"/>
                </a:lnTo>
                <a:lnTo>
                  <a:pt x="37526" y="3942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23128" y="3481323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29">
                <a:moveTo>
                  <a:pt x="0" y="50037"/>
                </a:moveTo>
                <a:lnTo>
                  <a:pt x="2119" y="30593"/>
                </a:lnTo>
                <a:lnTo>
                  <a:pt x="7905" y="14684"/>
                </a:lnTo>
                <a:lnTo>
                  <a:pt x="16502" y="3942"/>
                </a:lnTo>
                <a:lnTo>
                  <a:pt x="27050" y="0"/>
                </a:lnTo>
                <a:lnTo>
                  <a:pt x="37526" y="3942"/>
                </a:lnTo>
                <a:lnTo>
                  <a:pt x="46085" y="14684"/>
                </a:lnTo>
                <a:lnTo>
                  <a:pt x="51857" y="30593"/>
                </a:lnTo>
                <a:lnTo>
                  <a:pt x="53975" y="50037"/>
                </a:lnTo>
                <a:lnTo>
                  <a:pt x="51857" y="69536"/>
                </a:lnTo>
                <a:lnTo>
                  <a:pt x="46085" y="85439"/>
                </a:lnTo>
                <a:lnTo>
                  <a:pt x="37526" y="96150"/>
                </a:lnTo>
                <a:lnTo>
                  <a:pt x="27050" y="100075"/>
                </a:lnTo>
                <a:lnTo>
                  <a:pt x="16502" y="96150"/>
                </a:lnTo>
                <a:lnTo>
                  <a:pt x="7905" y="85439"/>
                </a:lnTo>
                <a:lnTo>
                  <a:pt x="2119" y="69536"/>
                </a:lnTo>
                <a:lnTo>
                  <a:pt x="0" y="50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4521" y="3121025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30">
                <a:moveTo>
                  <a:pt x="27050" y="0"/>
                </a:moveTo>
                <a:lnTo>
                  <a:pt x="16502" y="3925"/>
                </a:lnTo>
                <a:lnTo>
                  <a:pt x="7905" y="14636"/>
                </a:lnTo>
                <a:lnTo>
                  <a:pt x="2119" y="30539"/>
                </a:lnTo>
                <a:lnTo>
                  <a:pt x="0" y="50037"/>
                </a:lnTo>
                <a:lnTo>
                  <a:pt x="2119" y="69482"/>
                </a:lnTo>
                <a:lnTo>
                  <a:pt x="7905" y="85391"/>
                </a:lnTo>
                <a:lnTo>
                  <a:pt x="16502" y="96133"/>
                </a:lnTo>
                <a:lnTo>
                  <a:pt x="27050" y="100075"/>
                </a:lnTo>
                <a:lnTo>
                  <a:pt x="37526" y="96133"/>
                </a:lnTo>
                <a:lnTo>
                  <a:pt x="46085" y="85391"/>
                </a:lnTo>
                <a:lnTo>
                  <a:pt x="51857" y="69482"/>
                </a:lnTo>
                <a:lnTo>
                  <a:pt x="53975" y="50037"/>
                </a:lnTo>
                <a:lnTo>
                  <a:pt x="51857" y="30539"/>
                </a:lnTo>
                <a:lnTo>
                  <a:pt x="46085" y="14636"/>
                </a:lnTo>
                <a:lnTo>
                  <a:pt x="37526" y="3925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84521" y="3121025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30">
                <a:moveTo>
                  <a:pt x="0" y="50037"/>
                </a:moveTo>
                <a:lnTo>
                  <a:pt x="2119" y="30539"/>
                </a:lnTo>
                <a:lnTo>
                  <a:pt x="7905" y="14636"/>
                </a:lnTo>
                <a:lnTo>
                  <a:pt x="16502" y="3925"/>
                </a:lnTo>
                <a:lnTo>
                  <a:pt x="27050" y="0"/>
                </a:lnTo>
                <a:lnTo>
                  <a:pt x="37526" y="3925"/>
                </a:lnTo>
                <a:lnTo>
                  <a:pt x="46085" y="14636"/>
                </a:lnTo>
                <a:lnTo>
                  <a:pt x="51857" y="30539"/>
                </a:lnTo>
                <a:lnTo>
                  <a:pt x="53975" y="50037"/>
                </a:lnTo>
                <a:lnTo>
                  <a:pt x="51857" y="69482"/>
                </a:lnTo>
                <a:lnTo>
                  <a:pt x="46085" y="85391"/>
                </a:lnTo>
                <a:lnTo>
                  <a:pt x="37526" y="96133"/>
                </a:lnTo>
                <a:lnTo>
                  <a:pt x="27050" y="100075"/>
                </a:lnTo>
                <a:lnTo>
                  <a:pt x="16502" y="96133"/>
                </a:lnTo>
                <a:lnTo>
                  <a:pt x="7905" y="85391"/>
                </a:lnTo>
                <a:lnTo>
                  <a:pt x="2119" y="69482"/>
                </a:lnTo>
                <a:lnTo>
                  <a:pt x="0" y="50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5023" y="3841750"/>
            <a:ext cx="54610" cy="100330"/>
          </a:xfrm>
          <a:custGeom>
            <a:avLst/>
            <a:gdLst/>
            <a:ahLst/>
            <a:cxnLst/>
            <a:rect l="l" t="t" r="r" b="b"/>
            <a:pathLst>
              <a:path w="54610" h="100329">
                <a:moveTo>
                  <a:pt x="27050" y="0"/>
                </a:moveTo>
                <a:lnTo>
                  <a:pt x="16502" y="3925"/>
                </a:lnTo>
                <a:lnTo>
                  <a:pt x="7905" y="14636"/>
                </a:lnTo>
                <a:lnTo>
                  <a:pt x="2119" y="30539"/>
                </a:lnTo>
                <a:lnTo>
                  <a:pt x="0" y="50037"/>
                </a:lnTo>
                <a:lnTo>
                  <a:pt x="2119" y="69482"/>
                </a:lnTo>
                <a:lnTo>
                  <a:pt x="7905" y="85391"/>
                </a:lnTo>
                <a:lnTo>
                  <a:pt x="16502" y="96133"/>
                </a:lnTo>
                <a:lnTo>
                  <a:pt x="27050" y="100075"/>
                </a:lnTo>
                <a:lnTo>
                  <a:pt x="37546" y="96133"/>
                </a:lnTo>
                <a:lnTo>
                  <a:pt x="46148" y="85391"/>
                </a:lnTo>
                <a:lnTo>
                  <a:pt x="51964" y="69482"/>
                </a:lnTo>
                <a:lnTo>
                  <a:pt x="54101" y="50037"/>
                </a:lnTo>
                <a:lnTo>
                  <a:pt x="51964" y="30539"/>
                </a:lnTo>
                <a:lnTo>
                  <a:pt x="46148" y="14636"/>
                </a:lnTo>
                <a:lnTo>
                  <a:pt x="37546" y="3925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45023" y="3841750"/>
            <a:ext cx="54610" cy="100330"/>
          </a:xfrm>
          <a:custGeom>
            <a:avLst/>
            <a:gdLst/>
            <a:ahLst/>
            <a:cxnLst/>
            <a:rect l="l" t="t" r="r" b="b"/>
            <a:pathLst>
              <a:path w="54610" h="100329">
                <a:moveTo>
                  <a:pt x="0" y="50037"/>
                </a:moveTo>
                <a:lnTo>
                  <a:pt x="2119" y="30539"/>
                </a:lnTo>
                <a:lnTo>
                  <a:pt x="7905" y="14636"/>
                </a:lnTo>
                <a:lnTo>
                  <a:pt x="16502" y="3925"/>
                </a:lnTo>
                <a:lnTo>
                  <a:pt x="27050" y="0"/>
                </a:lnTo>
                <a:lnTo>
                  <a:pt x="37546" y="3925"/>
                </a:lnTo>
                <a:lnTo>
                  <a:pt x="46148" y="14636"/>
                </a:lnTo>
                <a:lnTo>
                  <a:pt x="51964" y="30539"/>
                </a:lnTo>
                <a:lnTo>
                  <a:pt x="54101" y="50037"/>
                </a:lnTo>
                <a:lnTo>
                  <a:pt x="51964" y="69482"/>
                </a:lnTo>
                <a:lnTo>
                  <a:pt x="46148" y="85391"/>
                </a:lnTo>
                <a:lnTo>
                  <a:pt x="37546" y="96133"/>
                </a:lnTo>
                <a:lnTo>
                  <a:pt x="27050" y="100075"/>
                </a:lnTo>
                <a:lnTo>
                  <a:pt x="16502" y="96133"/>
                </a:lnTo>
                <a:lnTo>
                  <a:pt x="7905" y="85391"/>
                </a:lnTo>
                <a:lnTo>
                  <a:pt x="2119" y="69482"/>
                </a:lnTo>
                <a:lnTo>
                  <a:pt x="0" y="50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34533" y="3733800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29">
                <a:moveTo>
                  <a:pt x="27050" y="0"/>
                </a:moveTo>
                <a:lnTo>
                  <a:pt x="16502" y="3925"/>
                </a:lnTo>
                <a:lnTo>
                  <a:pt x="7905" y="14636"/>
                </a:lnTo>
                <a:lnTo>
                  <a:pt x="2119" y="30539"/>
                </a:lnTo>
                <a:lnTo>
                  <a:pt x="0" y="50037"/>
                </a:lnTo>
                <a:lnTo>
                  <a:pt x="2119" y="69482"/>
                </a:lnTo>
                <a:lnTo>
                  <a:pt x="7905" y="85391"/>
                </a:lnTo>
                <a:lnTo>
                  <a:pt x="16502" y="96133"/>
                </a:lnTo>
                <a:lnTo>
                  <a:pt x="27050" y="100075"/>
                </a:lnTo>
                <a:lnTo>
                  <a:pt x="37526" y="96133"/>
                </a:lnTo>
                <a:lnTo>
                  <a:pt x="46085" y="85391"/>
                </a:lnTo>
                <a:lnTo>
                  <a:pt x="51857" y="69482"/>
                </a:lnTo>
                <a:lnTo>
                  <a:pt x="53975" y="50037"/>
                </a:lnTo>
                <a:lnTo>
                  <a:pt x="51857" y="30539"/>
                </a:lnTo>
                <a:lnTo>
                  <a:pt x="46085" y="14636"/>
                </a:lnTo>
                <a:lnTo>
                  <a:pt x="37526" y="3925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34533" y="3733800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29">
                <a:moveTo>
                  <a:pt x="0" y="50037"/>
                </a:moveTo>
                <a:lnTo>
                  <a:pt x="2119" y="30539"/>
                </a:lnTo>
                <a:lnTo>
                  <a:pt x="7905" y="14636"/>
                </a:lnTo>
                <a:lnTo>
                  <a:pt x="16502" y="3925"/>
                </a:lnTo>
                <a:lnTo>
                  <a:pt x="27050" y="0"/>
                </a:lnTo>
                <a:lnTo>
                  <a:pt x="37526" y="3925"/>
                </a:lnTo>
                <a:lnTo>
                  <a:pt x="46085" y="14636"/>
                </a:lnTo>
                <a:lnTo>
                  <a:pt x="51857" y="30539"/>
                </a:lnTo>
                <a:lnTo>
                  <a:pt x="53975" y="50037"/>
                </a:lnTo>
                <a:lnTo>
                  <a:pt x="51857" y="69482"/>
                </a:lnTo>
                <a:lnTo>
                  <a:pt x="46085" y="85391"/>
                </a:lnTo>
                <a:lnTo>
                  <a:pt x="37526" y="96133"/>
                </a:lnTo>
                <a:lnTo>
                  <a:pt x="27050" y="100075"/>
                </a:lnTo>
                <a:lnTo>
                  <a:pt x="16502" y="96133"/>
                </a:lnTo>
                <a:lnTo>
                  <a:pt x="7905" y="85391"/>
                </a:lnTo>
                <a:lnTo>
                  <a:pt x="2119" y="69482"/>
                </a:lnTo>
                <a:lnTo>
                  <a:pt x="0" y="50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15609" y="3338448"/>
            <a:ext cx="54610" cy="100330"/>
          </a:xfrm>
          <a:custGeom>
            <a:avLst/>
            <a:gdLst/>
            <a:ahLst/>
            <a:cxnLst/>
            <a:rect l="l" t="t" r="r" b="b"/>
            <a:pathLst>
              <a:path w="54610" h="100329">
                <a:moveTo>
                  <a:pt x="27050" y="0"/>
                </a:moveTo>
                <a:lnTo>
                  <a:pt x="16502" y="3942"/>
                </a:lnTo>
                <a:lnTo>
                  <a:pt x="7905" y="14684"/>
                </a:lnTo>
                <a:lnTo>
                  <a:pt x="2119" y="30593"/>
                </a:lnTo>
                <a:lnTo>
                  <a:pt x="0" y="50037"/>
                </a:lnTo>
                <a:lnTo>
                  <a:pt x="2119" y="69536"/>
                </a:lnTo>
                <a:lnTo>
                  <a:pt x="7905" y="85439"/>
                </a:lnTo>
                <a:lnTo>
                  <a:pt x="16502" y="96150"/>
                </a:lnTo>
                <a:lnTo>
                  <a:pt x="27050" y="100075"/>
                </a:lnTo>
                <a:lnTo>
                  <a:pt x="37599" y="96150"/>
                </a:lnTo>
                <a:lnTo>
                  <a:pt x="46196" y="85439"/>
                </a:lnTo>
                <a:lnTo>
                  <a:pt x="51982" y="69536"/>
                </a:lnTo>
                <a:lnTo>
                  <a:pt x="54101" y="50037"/>
                </a:lnTo>
                <a:lnTo>
                  <a:pt x="51982" y="30593"/>
                </a:lnTo>
                <a:lnTo>
                  <a:pt x="46196" y="14684"/>
                </a:lnTo>
                <a:lnTo>
                  <a:pt x="37599" y="3942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15609" y="3338448"/>
            <a:ext cx="54610" cy="100330"/>
          </a:xfrm>
          <a:custGeom>
            <a:avLst/>
            <a:gdLst/>
            <a:ahLst/>
            <a:cxnLst/>
            <a:rect l="l" t="t" r="r" b="b"/>
            <a:pathLst>
              <a:path w="54610" h="100329">
                <a:moveTo>
                  <a:pt x="0" y="50037"/>
                </a:moveTo>
                <a:lnTo>
                  <a:pt x="2119" y="30593"/>
                </a:lnTo>
                <a:lnTo>
                  <a:pt x="7905" y="14684"/>
                </a:lnTo>
                <a:lnTo>
                  <a:pt x="16502" y="3942"/>
                </a:lnTo>
                <a:lnTo>
                  <a:pt x="27050" y="0"/>
                </a:lnTo>
                <a:lnTo>
                  <a:pt x="37599" y="3942"/>
                </a:lnTo>
                <a:lnTo>
                  <a:pt x="46196" y="14684"/>
                </a:lnTo>
                <a:lnTo>
                  <a:pt x="51982" y="30593"/>
                </a:lnTo>
                <a:lnTo>
                  <a:pt x="54101" y="50037"/>
                </a:lnTo>
                <a:lnTo>
                  <a:pt x="51982" y="69536"/>
                </a:lnTo>
                <a:lnTo>
                  <a:pt x="46196" y="85439"/>
                </a:lnTo>
                <a:lnTo>
                  <a:pt x="37599" y="96150"/>
                </a:lnTo>
                <a:lnTo>
                  <a:pt x="27050" y="100075"/>
                </a:lnTo>
                <a:lnTo>
                  <a:pt x="16502" y="96150"/>
                </a:lnTo>
                <a:lnTo>
                  <a:pt x="7905" y="85439"/>
                </a:lnTo>
                <a:lnTo>
                  <a:pt x="2119" y="69536"/>
                </a:lnTo>
                <a:lnTo>
                  <a:pt x="0" y="50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17820" y="2797175"/>
            <a:ext cx="54610" cy="100330"/>
          </a:xfrm>
          <a:custGeom>
            <a:avLst/>
            <a:gdLst/>
            <a:ahLst/>
            <a:cxnLst/>
            <a:rect l="l" t="t" r="r" b="b"/>
            <a:pathLst>
              <a:path w="54610" h="100330">
                <a:moveTo>
                  <a:pt x="27050" y="0"/>
                </a:moveTo>
                <a:lnTo>
                  <a:pt x="16502" y="3925"/>
                </a:lnTo>
                <a:lnTo>
                  <a:pt x="7905" y="14636"/>
                </a:lnTo>
                <a:lnTo>
                  <a:pt x="2119" y="30539"/>
                </a:lnTo>
                <a:lnTo>
                  <a:pt x="0" y="50037"/>
                </a:lnTo>
                <a:lnTo>
                  <a:pt x="2119" y="69482"/>
                </a:lnTo>
                <a:lnTo>
                  <a:pt x="7905" y="85391"/>
                </a:lnTo>
                <a:lnTo>
                  <a:pt x="16502" y="96133"/>
                </a:lnTo>
                <a:lnTo>
                  <a:pt x="27050" y="100075"/>
                </a:lnTo>
                <a:lnTo>
                  <a:pt x="37546" y="96133"/>
                </a:lnTo>
                <a:lnTo>
                  <a:pt x="46148" y="85391"/>
                </a:lnTo>
                <a:lnTo>
                  <a:pt x="51964" y="69482"/>
                </a:lnTo>
                <a:lnTo>
                  <a:pt x="54101" y="50037"/>
                </a:lnTo>
                <a:lnTo>
                  <a:pt x="51964" y="30539"/>
                </a:lnTo>
                <a:lnTo>
                  <a:pt x="46148" y="14636"/>
                </a:lnTo>
                <a:lnTo>
                  <a:pt x="37546" y="3925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17820" y="2797175"/>
            <a:ext cx="54610" cy="100330"/>
          </a:xfrm>
          <a:custGeom>
            <a:avLst/>
            <a:gdLst/>
            <a:ahLst/>
            <a:cxnLst/>
            <a:rect l="l" t="t" r="r" b="b"/>
            <a:pathLst>
              <a:path w="54610" h="100330">
                <a:moveTo>
                  <a:pt x="0" y="50037"/>
                </a:moveTo>
                <a:lnTo>
                  <a:pt x="2119" y="30539"/>
                </a:lnTo>
                <a:lnTo>
                  <a:pt x="7905" y="14636"/>
                </a:lnTo>
                <a:lnTo>
                  <a:pt x="16502" y="3925"/>
                </a:lnTo>
                <a:lnTo>
                  <a:pt x="27050" y="0"/>
                </a:lnTo>
                <a:lnTo>
                  <a:pt x="37546" y="3925"/>
                </a:lnTo>
                <a:lnTo>
                  <a:pt x="46148" y="14636"/>
                </a:lnTo>
                <a:lnTo>
                  <a:pt x="51964" y="30539"/>
                </a:lnTo>
                <a:lnTo>
                  <a:pt x="54101" y="50037"/>
                </a:lnTo>
                <a:lnTo>
                  <a:pt x="51964" y="69482"/>
                </a:lnTo>
                <a:lnTo>
                  <a:pt x="46148" y="85391"/>
                </a:lnTo>
                <a:lnTo>
                  <a:pt x="37546" y="96133"/>
                </a:lnTo>
                <a:lnTo>
                  <a:pt x="27050" y="100075"/>
                </a:lnTo>
                <a:lnTo>
                  <a:pt x="16502" y="96133"/>
                </a:lnTo>
                <a:lnTo>
                  <a:pt x="7905" y="85391"/>
                </a:lnTo>
                <a:lnTo>
                  <a:pt x="2119" y="69482"/>
                </a:lnTo>
                <a:lnTo>
                  <a:pt x="0" y="50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49035" y="3014726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30">
                <a:moveTo>
                  <a:pt x="26924" y="0"/>
                </a:moveTo>
                <a:lnTo>
                  <a:pt x="16448" y="3923"/>
                </a:lnTo>
                <a:lnTo>
                  <a:pt x="7889" y="14620"/>
                </a:lnTo>
                <a:lnTo>
                  <a:pt x="2117" y="30485"/>
                </a:lnTo>
                <a:lnTo>
                  <a:pt x="0" y="49911"/>
                </a:lnTo>
                <a:lnTo>
                  <a:pt x="2117" y="69409"/>
                </a:lnTo>
                <a:lnTo>
                  <a:pt x="7889" y="85312"/>
                </a:lnTo>
                <a:lnTo>
                  <a:pt x="16448" y="96023"/>
                </a:lnTo>
                <a:lnTo>
                  <a:pt x="26924" y="99949"/>
                </a:lnTo>
                <a:lnTo>
                  <a:pt x="37472" y="96023"/>
                </a:lnTo>
                <a:lnTo>
                  <a:pt x="46069" y="85312"/>
                </a:lnTo>
                <a:lnTo>
                  <a:pt x="51855" y="69409"/>
                </a:lnTo>
                <a:lnTo>
                  <a:pt x="53975" y="49911"/>
                </a:lnTo>
                <a:lnTo>
                  <a:pt x="51855" y="30485"/>
                </a:lnTo>
                <a:lnTo>
                  <a:pt x="46069" y="14620"/>
                </a:lnTo>
                <a:lnTo>
                  <a:pt x="37472" y="3923"/>
                </a:lnTo>
                <a:lnTo>
                  <a:pt x="26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49035" y="3014726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30">
                <a:moveTo>
                  <a:pt x="0" y="49911"/>
                </a:moveTo>
                <a:lnTo>
                  <a:pt x="2117" y="30485"/>
                </a:lnTo>
                <a:lnTo>
                  <a:pt x="7889" y="14620"/>
                </a:lnTo>
                <a:lnTo>
                  <a:pt x="16448" y="3923"/>
                </a:lnTo>
                <a:lnTo>
                  <a:pt x="26924" y="0"/>
                </a:lnTo>
                <a:lnTo>
                  <a:pt x="37472" y="3923"/>
                </a:lnTo>
                <a:lnTo>
                  <a:pt x="46069" y="14620"/>
                </a:lnTo>
                <a:lnTo>
                  <a:pt x="51855" y="30485"/>
                </a:lnTo>
                <a:lnTo>
                  <a:pt x="53975" y="49911"/>
                </a:lnTo>
                <a:lnTo>
                  <a:pt x="51855" y="69409"/>
                </a:lnTo>
                <a:lnTo>
                  <a:pt x="46069" y="85312"/>
                </a:lnTo>
                <a:lnTo>
                  <a:pt x="37472" y="96023"/>
                </a:lnTo>
                <a:lnTo>
                  <a:pt x="26924" y="99949"/>
                </a:lnTo>
                <a:lnTo>
                  <a:pt x="16448" y="96023"/>
                </a:lnTo>
                <a:lnTo>
                  <a:pt x="7889" y="85312"/>
                </a:lnTo>
                <a:lnTo>
                  <a:pt x="2117" y="69409"/>
                </a:lnTo>
                <a:lnTo>
                  <a:pt x="0" y="499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84545" y="3409950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29">
                <a:moveTo>
                  <a:pt x="27050" y="0"/>
                </a:moveTo>
                <a:lnTo>
                  <a:pt x="16502" y="3925"/>
                </a:lnTo>
                <a:lnTo>
                  <a:pt x="7905" y="14636"/>
                </a:lnTo>
                <a:lnTo>
                  <a:pt x="2119" y="30539"/>
                </a:lnTo>
                <a:lnTo>
                  <a:pt x="0" y="50037"/>
                </a:lnTo>
                <a:lnTo>
                  <a:pt x="2119" y="69482"/>
                </a:lnTo>
                <a:lnTo>
                  <a:pt x="7905" y="85391"/>
                </a:lnTo>
                <a:lnTo>
                  <a:pt x="16502" y="96133"/>
                </a:lnTo>
                <a:lnTo>
                  <a:pt x="27050" y="100075"/>
                </a:lnTo>
                <a:lnTo>
                  <a:pt x="37526" y="96133"/>
                </a:lnTo>
                <a:lnTo>
                  <a:pt x="46085" y="85391"/>
                </a:lnTo>
                <a:lnTo>
                  <a:pt x="51857" y="69482"/>
                </a:lnTo>
                <a:lnTo>
                  <a:pt x="53975" y="50037"/>
                </a:lnTo>
                <a:lnTo>
                  <a:pt x="51857" y="30539"/>
                </a:lnTo>
                <a:lnTo>
                  <a:pt x="46085" y="14636"/>
                </a:lnTo>
                <a:lnTo>
                  <a:pt x="37526" y="3925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84545" y="3409950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29">
                <a:moveTo>
                  <a:pt x="0" y="50037"/>
                </a:moveTo>
                <a:lnTo>
                  <a:pt x="2119" y="30539"/>
                </a:lnTo>
                <a:lnTo>
                  <a:pt x="7905" y="14636"/>
                </a:lnTo>
                <a:lnTo>
                  <a:pt x="16502" y="3925"/>
                </a:lnTo>
                <a:lnTo>
                  <a:pt x="27050" y="0"/>
                </a:lnTo>
                <a:lnTo>
                  <a:pt x="37526" y="3925"/>
                </a:lnTo>
                <a:lnTo>
                  <a:pt x="46085" y="14636"/>
                </a:lnTo>
                <a:lnTo>
                  <a:pt x="51857" y="30539"/>
                </a:lnTo>
                <a:lnTo>
                  <a:pt x="53975" y="50037"/>
                </a:lnTo>
                <a:lnTo>
                  <a:pt x="51857" y="69482"/>
                </a:lnTo>
                <a:lnTo>
                  <a:pt x="46085" y="85391"/>
                </a:lnTo>
                <a:lnTo>
                  <a:pt x="37526" y="96133"/>
                </a:lnTo>
                <a:lnTo>
                  <a:pt x="27050" y="100075"/>
                </a:lnTo>
                <a:lnTo>
                  <a:pt x="16502" y="96133"/>
                </a:lnTo>
                <a:lnTo>
                  <a:pt x="7905" y="85391"/>
                </a:lnTo>
                <a:lnTo>
                  <a:pt x="2119" y="69482"/>
                </a:lnTo>
                <a:lnTo>
                  <a:pt x="0" y="50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45913" y="3841750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29">
                <a:moveTo>
                  <a:pt x="27050" y="0"/>
                </a:moveTo>
                <a:lnTo>
                  <a:pt x="16502" y="3925"/>
                </a:lnTo>
                <a:lnTo>
                  <a:pt x="7905" y="14636"/>
                </a:lnTo>
                <a:lnTo>
                  <a:pt x="2119" y="30539"/>
                </a:lnTo>
                <a:lnTo>
                  <a:pt x="0" y="50037"/>
                </a:lnTo>
                <a:lnTo>
                  <a:pt x="2119" y="69482"/>
                </a:lnTo>
                <a:lnTo>
                  <a:pt x="7905" y="85391"/>
                </a:lnTo>
                <a:lnTo>
                  <a:pt x="16502" y="96133"/>
                </a:lnTo>
                <a:lnTo>
                  <a:pt x="27050" y="100075"/>
                </a:lnTo>
                <a:lnTo>
                  <a:pt x="37526" y="96133"/>
                </a:lnTo>
                <a:lnTo>
                  <a:pt x="46085" y="85391"/>
                </a:lnTo>
                <a:lnTo>
                  <a:pt x="51857" y="69482"/>
                </a:lnTo>
                <a:lnTo>
                  <a:pt x="53975" y="50037"/>
                </a:lnTo>
                <a:lnTo>
                  <a:pt x="51857" y="30539"/>
                </a:lnTo>
                <a:lnTo>
                  <a:pt x="46085" y="14636"/>
                </a:lnTo>
                <a:lnTo>
                  <a:pt x="37526" y="3925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45913" y="3841750"/>
            <a:ext cx="53975" cy="100330"/>
          </a:xfrm>
          <a:custGeom>
            <a:avLst/>
            <a:gdLst/>
            <a:ahLst/>
            <a:cxnLst/>
            <a:rect l="l" t="t" r="r" b="b"/>
            <a:pathLst>
              <a:path w="53975" h="100329">
                <a:moveTo>
                  <a:pt x="0" y="50037"/>
                </a:moveTo>
                <a:lnTo>
                  <a:pt x="2119" y="30539"/>
                </a:lnTo>
                <a:lnTo>
                  <a:pt x="7905" y="14636"/>
                </a:lnTo>
                <a:lnTo>
                  <a:pt x="16502" y="3925"/>
                </a:lnTo>
                <a:lnTo>
                  <a:pt x="27050" y="0"/>
                </a:lnTo>
                <a:lnTo>
                  <a:pt x="37526" y="3925"/>
                </a:lnTo>
                <a:lnTo>
                  <a:pt x="46085" y="14636"/>
                </a:lnTo>
                <a:lnTo>
                  <a:pt x="51857" y="30539"/>
                </a:lnTo>
                <a:lnTo>
                  <a:pt x="53975" y="50037"/>
                </a:lnTo>
                <a:lnTo>
                  <a:pt x="51857" y="69482"/>
                </a:lnTo>
                <a:lnTo>
                  <a:pt x="46085" y="85391"/>
                </a:lnTo>
                <a:lnTo>
                  <a:pt x="37526" y="96133"/>
                </a:lnTo>
                <a:lnTo>
                  <a:pt x="27050" y="100075"/>
                </a:lnTo>
                <a:lnTo>
                  <a:pt x="16502" y="96133"/>
                </a:lnTo>
                <a:lnTo>
                  <a:pt x="7905" y="85391"/>
                </a:lnTo>
                <a:lnTo>
                  <a:pt x="2119" y="69482"/>
                </a:lnTo>
                <a:lnTo>
                  <a:pt x="0" y="50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57166" y="3459226"/>
            <a:ext cx="207010" cy="73025"/>
          </a:xfrm>
          <a:custGeom>
            <a:avLst/>
            <a:gdLst/>
            <a:ahLst/>
            <a:cxnLst/>
            <a:rect l="l" t="t" r="r" b="b"/>
            <a:pathLst>
              <a:path w="207010" h="73025">
                <a:moveTo>
                  <a:pt x="0" y="0"/>
                </a:moveTo>
                <a:lnTo>
                  <a:pt x="206629" y="730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10151" y="3170301"/>
            <a:ext cx="118110" cy="323850"/>
          </a:xfrm>
          <a:custGeom>
            <a:avLst/>
            <a:gdLst/>
            <a:ahLst/>
            <a:cxnLst/>
            <a:rect l="l" t="t" r="r" b="b"/>
            <a:pathLst>
              <a:path w="118110" h="323850">
                <a:moveTo>
                  <a:pt x="0" y="323850"/>
                </a:moveTo>
                <a:lnTo>
                  <a:pt x="1176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66360" y="2847975"/>
            <a:ext cx="246379" cy="252729"/>
          </a:xfrm>
          <a:custGeom>
            <a:avLst/>
            <a:gdLst/>
            <a:ahLst/>
            <a:cxnLst/>
            <a:rect l="l" t="t" r="r" b="b"/>
            <a:pathLst>
              <a:path w="246379" h="252730">
                <a:moveTo>
                  <a:pt x="0" y="252475"/>
                </a:moveTo>
                <a:lnTo>
                  <a:pt x="2461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65700" y="2847975"/>
            <a:ext cx="452120" cy="1905"/>
          </a:xfrm>
          <a:custGeom>
            <a:avLst/>
            <a:gdLst/>
            <a:ahLst/>
            <a:cxnLst/>
            <a:rect l="l" t="t" r="r" b="b"/>
            <a:pathLst>
              <a:path w="452120" h="1905">
                <a:moveTo>
                  <a:pt x="0" y="0"/>
                </a:moveTo>
                <a:lnTo>
                  <a:pt x="452120" y="1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92267" y="2882900"/>
            <a:ext cx="234315" cy="323850"/>
          </a:xfrm>
          <a:custGeom>
            <a:avLst/>
            <a:gdLst/>
            <a:ahLst/>
            <a:cxnLst/>
            <a:rect l="l" t="t" r="r" b="b"/>
            <a:pathLst>
              <a:path w="234314" h="323850">
                <a:moveTo>
                  <a:pt x="0" y="323850"/>
                </a:moveTo>
                <a:lnTo>
                  <a:pt x="2341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57953" y="2882900"/>
            <a:ext cx="280670" cy="288925"/>
          </a:xfrm>
          <a:custGeom>
            <a:avLst/>
            <a:gdLst/>
            <a:ahLst/>
            <a:cxnLst/>
            <a:rect l="l" t="t" r="r" b="b"/>
            <a:pathLst>
              <a:path w="280670" h="288925">
                <a:moveTo>
                  <a:pt x="0" y="0"/>
                </a:moveTo>
                <a:lnTo>
                  <a:pt x="280543" y="288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27753" y="3100451"/>
            <a:ext cx="214629" cy="323850"/>
          </a:xfrm>
          <a:custGeom>
            <a:avLst/>
            <a:gdLst/>
            <a:ahLst/>
            <a:cxnLst/>
            <a:rect l="l" t="t" r="r" b="b"/>
            <a:pathLst>
              <a:path w="214629" h="323850">
                <a:moveTo>
                  <a:pt x="0" y="0"/>
                </a:moveTo>
                <a:lnTo>
                  <a:pt x="214375" y="3238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87721" y="3206750"/>
            <a:ext cx="304165" cy="252729"/>
          </a:xfrm>
          <a:custGeom>
            <a:avLst/>
            <a:gdLst/>
            <a:ahLst/>
            <a:cxnLst/>
            <a:rect l="l" t="t" r="r" b="b"/>
            <a:pathLst>
              <a:path w="304164" h="252729">
                <a:moveTo>
                  <a:pt x="0" y="252475"/>
                </a:moveTo>
                <a:lnTo>
                  <a:pt x="30365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01870" y="3494151"/>
            <a:ext cx="40005" cy="325755"/>
          </a:xfrm>
          <a:custGeom>
            <a:avLst/>
            <a:gdLst/>
            <a:ahLst/>
            <a:cxnLst/>
            <a:rect l="l" t="t" r="r" b="b"/>
            <a:pathLst>
              <a:path w="40004" h="325754">
                <a:moveTo>
                  <a:pt x="39496" y="0"/>
                </a:moveTo>
                <a:lnTo>
                  <a:pt x="0" y="3253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10151" y="3565525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0" y="0"/>
                </a:moveTo>
                <a:lnTo>
                  <a:pt x="254000" y="254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01870" y="3890898"/>
            <a:ext cx="343535" cy="1905"/>
          </a:xfrm>
          <a:custGeom>
            <a:avLst/>
            <a:gdLst/>
            <a:ahLst/>
            <a:cxnLst/>
            <a:rect l="l" t="t" r="r" b="b"/>
            <a:pathLst>
              <a:path w="343535" h="1904">
                <a:moveTo>
                  <a:pt x="0" y="0"/>
                </a:moveTo>
                <a:lnTo>
                  <a:pt x="343153" y="1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79975" y="3494151"/>
            <a:ext cx="397510" cy="36830"/>
          </a:xfrm>
          <a:custGeom>
            <a:avLst/>
            <a:gdLst/>
            <a:ahLst/>
            <a:cxnLst/>
            <a:rect l="l" t="t" r="r" b="b"/>
            <a:pathLst>
              <a:path w="397510" h="36829">
                <a:moveTo>
                  <a:pt x="0" y="0"/>
                </a:moveTo>
                <a:lnTo>
                  <a:pt x="397128" y="364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91378" y="3581400"/>
            <a:ext cx="58419" cy="274955"/>
          </a:xfrm>
          <a:custGeom>
            <a:avLst/>
            <a:gdLst/>
            <a:ahLst/>
            <a:cxnLst/>
            <a:rect l="l" t="t" r="r" b="b"/>
            <a:pathLst>
              <a:path w="58420" h="274954">
                <a:moveTo>
                  <a:pt x="0" y="274700"/>
                </a:moveTo>
                <a:lnTo>
                  <a:pt x="582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77103" y="3387725"/>
            <a:ext cx="238760" cy="142875"/>
          </a:xfrm>
          <a:custGeom>
            <a:avLst/>
            <a:gdLst/>
            <a:ahLst/>
            <a:cxnLst/>
            <a:rect l="l" t="t" r="r" b="b"/>
            <a:pathLst>
              <a:path w="238760" h="142875">
                <a:moveTo>
                  <a:pt x="0" y="142875"/>
                </a:moveTo>
                <a:lnTo>
                  <a:pt x="23850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4521" y="3171825"/>
            <a:ext cx="339090" cy="180975"/>
          </a:xfrm>
          <a:custGeom>
            <a:avLst/>
            <a:gdLst/>
            <a:ahLst/>
            <a:cxnLst/>
            <a:rect l="l" t="t" r="r" b="b"/>
            <a:pathLst>
              <a:path w="339089" h="180975">
                <a:moveTo>
                  <a:pt x="0" y="0"/>
                </a:moveTo>
                <a:lnTo>
                  <a:pt x="338836" y="1809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42279" y="3437001"/>
            <a:ext cx="19685" cy="297180"/>
          </a:xfrm>
          <a:custGeom>
            <a:avLst/>
            <a:gdLst/>
            <a:ahLst/>
            <a:cxnLst/>
            <a:rect l="l" t="t" r="r" b="b"/>
            <a:pathLst>
              <a:path w="19685" h="297179">
                <a:moveTo>
                  <a:pt x="0" y="0"/>
                </a:moveTo>
                <a:lnTo>
                  <a:pt x="19685" y="2967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88508" y="3403600"/>
            <a:ext cx="354330" cy="379730"/>
          </a:xfrm>
          <a:custGeom>
            <a:avLst/>
            <a:gdLst/>
            <a:ahLst/>
            <a:cxnLst/>
            <a:rect l="l" t="t" r="r" b="b"/>
            <a:pathLst>
              <a:path w="354329" h="379729">
                <a:moveTo>
                  <a:pt x="0" y="379475"/>
                </a:moveTo>
                <a:lnTo>
                  <a:pt x="3543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99888" y="3782948"/>
            <a:ext cx="335915" cy="107950"/>
          </a:xfrm>
          <a:custGeom>
            <a:avLst/>
            <a:gdLst/>
            <a:ahLst/>
            <a:cxnLst/>
            <a:rect l="l" t="t" r="r" b="b"/>
            <a:pathLst>
              <a:path w="335914" h="107950">
                <a:moveTo>
                  <a:pt x="0" y="107950"/>
                </a:moveTo>
                <a:lnTo>
                  <a:pt x="3355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64175" y="2882900"/>
            <a:ext cx="285115" cy="180975"/>
          </a:xfrm>
          <a:custGeom>
            <a:avLst/>
            <a:gdLst/>
            <a:ahLst/>
            <a:cxnLst/>
            <a:rect l="l" t="t" r="r" b="b"/>
            <a:pathLst>
              <a:path w="285114" h="180975">
                <a:moveTo>
                  <a:pt x="0" y="0"/>
                </a:moveTo>
                <a:lnTo>
                  <a:pt x="284861" y="1809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61076" y="3098800"/>
            <a:ext cx="195580" cy="252729"/>
          </a:xfrm>
          <a:custGeom>
            <a:avLst/>
            <a:gdLst/>
            <a:ahLst/>
            <a:cxnLst/>
            <a:rect l="l" t="t" r="r" b="b"/>
            <a:pathLst>
              <a:path w="195579" h="252729">
                <a:moveTo>
                  <a:pt x="0" y="252475"/>
                </a:moveTo>
                <a:lnTo>
                  <a:pt x="19557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94502" y="3098800"/>
            <a:ext cx="97790" cy="325755"/>
          </a:xfrm>
          <a:custGeom>
            <a:avLst/>
            <a:gdLst/>
            <a:ahLst/>
            <a:cxnLst/>
            <a:rect l="l" t="t" r="r" b="b"/>
            <a:pathLst>
              <a:path w="97789" h="325754">
                <a:moveTo>
                  <a:pt x="0" y="0"/>
                </a:moveTo>
                <a:lnTo>
                  <a:pt x="97789" y="3255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38901" y="3451225"/>
            <a:ext cx="760730" cy="9525"/>
          </a:xfrm>
          <a:custGeom>
            <a:avLst/>
            <a:gdLst/>
            <a:ahLst/>
            <a:cxnLst/>
            <a:rect l="l" t="t" r="r" b="b"/>
            <a:pathLst>
              <a:path w="760729" h="9525">
                <a:moveTo>
                  <a:pt x="0" y="9525"/>
                </a:moveTo>
                <a:lnTo>
                  <a:pt x="7603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54476" y="3389376"/>
            <a:ext cx="657225" cy="34925"/>
          </a:xfrm>
          <a:custGeom>
            <a:avLst/>
            <a:gdLst/>
            <a:ahLst/>
            <a:cxnLst/>
            <a:rect l="l" t="t" r="r" b="b"/>
            <a:pathLst>
              <a:path w="657225" h="34925">
                <a:moveTo>
                  <a:pt x="0" y="0"/>
                </a:moveTo>
                <a:lnTo>
                  <a:pt x="657225" y="34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988947" y="1523110"/>
            <a:ext cx="1270635" cy="767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2400" b="1" i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client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eur)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523735" y="1523110"/>
            <a:ext cx="1311275" cy="767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2400" b="1" i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serveur</a:t>
            </a:r>
            <a:endParaRPr sz="2400">
              <a:latin typeface="Calibri"/>
              <a:cs typeface="Calibri"/>
            </a:endParaRPr>
          </a:p>
          <a:p>
            <a:pPr marL="120650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latin typeface="Calibri"/>
                <a:cs typeface="Calibri"/>
              </a:rPr>
              <a:t>(HTTP)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665473" y="1774825"/>
            <a:ext cx="2506980" cy="107950"/>
          </a:xfrm>
          <a:custGeom>
            <a:avLst/>
            <a:gdLst/>
            <a:ahLst/>
            <a:cxnLst/>
            <a:rect l="l" t="t" r="r" b="b"/>
            <a:pathLst>
              <a:path w="2506979" h="107950">
                <a:moveTo>
                  <a:pt x="2398522" y="0"/>
                </a:moveTo>
                <a:lnTo>
                  <a:pt x="2398522" y="107950"/>
                </a:lnTo>
                <a:lnTo>
                  <a:pt x="2470404" y="72009"/>
                </a:lnTo>
                <a:lnTo>
                  <a:pt x="2416429" y="72009"/>
                </a:lnTo>
                <a:lnTo>
                  <a:pt x="2416429" y="35940"/>
                </a:lnTo>
                <a:lnTo>
                  <a:pt x="2470404" y="35940"/>
                </a:lnTo>
                <a:lnTo>
                  <a:pt x="2398522" y="0"/>
                </a:lnTo>
                <a:close/>
              </a:path>
              <a:path w="2506979" h="107950">
                <a:moveTo>
                  <a:pt x="2398522" y="35940"/>
                </a:moveTo>
                <a:lnTo>
                  <a:pt x="0" y="35940"/>
                </a:lnTo>
                <a:lnTo>
                  <a:pt x="0" y="72009"/>
                </a:lnTo>
                <a:lnTo>
                  <a:pt x="2398522" y="72009"/>
                </a:lnTo>
                <a:lnTo>
                  <a:pt x="2398522" y="35940"/>
                </a:lnTo>
                <a:close/>
              </a:path>
              <a:path w="2506979" h="107950">
                <a:moveTo>
                  <a:pt x="2470404" y="35940"/>
                </a:moveTo>
                <a:lnTo>
                  <a:pt x="2416429" y="35940"/>
                </a:lnTo>
                <a:lnTo>
                  <a:pt x="2416429" y="72009"/>
                </a:lnTo>
                <a:lnTo>
                  <a:pt x="2470404" y="72009"/>
                </a:lnTo>
                <a:lnTo>
                  <a:pt x="2506472" y="53975"/>
                </a:lnTo>
                <a:lnTo>
                  <a:pt x="2470404" y="3594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066159" y="1523238"/>
            <a:ext cx="186118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URL +</a:t>
            </a:r>
            <a:r>
              <a:rPr sz="20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paramètres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665473" y="2027173"/>
            <a:ext cx="2506980" cy="108585"/>
          </a:xfrm>
          <a:custGeom>
            <a:avLst/>
            <a:gdLst/>
            <a:ahLst/>
            <a:cxnLst/>
            <a:rect l="l" t="t" r="r" b="b"/>
            <a:pathLst>
              <a:path w="2506979" h="108585">
                <a:moveTo>
                  <a:pt x="108076" y="0"/>
                </a:moveTo>
                <a:lnTo>
                  <a:pt x="0" y="53975"/>
                </a:lnTo>
                <a:lnTo>
                  <a:pt x="108076" y="108076"/>
                </a:lnTo>
                <a:lnTo>
                  <a:pt x="108076" y="72009"/>
                </a:lnTo>
                <a:lnTo>
                  <a:pt x="90042" y="72009"/>
                </a:lnTo>
                <a:lnTo>
                  <a:pt x="90042" y="36067"/>
                </a:lnTo>
                <a:lnTo>
                  <a:pt x="108076" y="36067"/>
                </a:lnTo>
                <a:lnTo>
                  <a:pt x="108076" y="0"/>
                </a:lnTo>
                <a:close/>
              </a:path>
              <a:path w="2506979" h="108585">
                <a:moveTo>
                  <a:pt x="108076" y="36067"/>
                </a:moveTo>
                <a:lnTo>
                  <a:pt x="90042" y="36067"/>
                </a:lnTo>
                <a:lnTo>
                  <a:pt x="90042" y="72009"/>
                </a:lnTo>
                <a:lnTo>
                  <a:pt x="108076" y="72009"/>
                </a:lnTo>
                <a:lnTo>
                  <a:pt x="108076" y="36067"/>
                </a:lnTo>
                <a:close/>
              </a:path>
              <a:path w="2506979" h="108585">
                <a:moveTo>
                  <a:pt x="2506472" y="36067"/>
                </a:moveTo>
                <a:lnTo>
                  <a:pt x="108076" y="36067"/>
                </a:lnTo>
                <a:lnTo>
                  <a:pt x="108076" y="72009"/>
                </a:lnTo>
                <a:lnTo>
                  <a:pt x="2506472" y="72009"/>
                </a:lnTo>
                <a:lnTo>
                  <a:pt x="2506472" y="36067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480566" y="4703571"/>
            <a:ext cx="7371080" cy="1254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Pages </a:t>
            </a:r>
            <a:r>
              <a:rPr sz="2000" dirty="0">
                <a:latin typeface="Calibri"/>
                <a:cs typeface="Calibri"/>
              </a:rPr>
              <a:t>HTML </a:t>
            </a:r>
            <a:r>
              <a:rPr sz="2000" spc="-15" dirty="0">
                <a:latin typeface="Calibri"/>
                <a:cs typeface="Calibri"/>
              </a:rPr>
              <a:t>avec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AJAX</a:t>
            </a:r>
            <a:endParaRPr sz="2000">
              <a:latin typeface="Calibri"/>
              <a:cs typeface="Calibri"/>
            </a:endParaRPr>
          </a:p>
          <a:p>
            <a:pPr marL="12700" marR="5080" indent="-1905" algn="ctr">
              <a:lnSpc>
                <a:spcPct val="101000"/>
              </a:lnSpc>
            </a:pPr>
            <a:r>
              <a:rPr sz="2000" spc="-5" dirty="0">
                <a:latin typeface="Calibri"/>
                <a:cs typeface="Calibri"/>
              </a:rPr>
              <a:t>La page </a:t>
            </a:r>
            <a:r>
              <a:rPr sz="2000" spc="-10" dirty="0">
                <a:latin typeface="Calibri"/>
                <a:cs typeface="Calibri"/>
              </a:rPr>
              <a:t>est </a:t>
            </a:r>
            <a:r>
              <a:rPr sz="2000" spc="-5" dirty="0">
                <a:latin typeface="Calibri"/>
                <a:cs typeface="Calibri"/>
              </a:rPr>
              <a:t>modifiée sans </a:t>
            </a:r>
            <a:r>
              <a:rPr sz="2000" spc="-10" dirty="0">
                <a:latin typeface="Calibri"/>
                <a:cs typeface="Calibri"/>
              </a:rPr>
              <a:t>rechargement. </a:t>
            </a:r>
            <a:r>
              <a:rPr sz="2000" spc="-5" dirty="0">
                <a:latin typeface="Calibri"/>
                <a:cs typeface="Calibri"/>
              </a:rPr>
              <a:t>Le </a:t>
            </a:r>
            <a:r>
              <a:rPr sz="2000" spc="-10" dirty="0">
                <a:latin typeface="Calibri"/>
                <a:cs typeface="Calibri"/>
              </a:rPr>
              <a:t>Javascript </a:t>
            </a:r>
            <a:r>
              <a:rPr sz="2000" spc="-5" dirty="0">
                <a:latin typeface="Calibri"/>
                <a:cs typeface="Calibri"/>
              </a:rPr>
              <a:t>peut </a:t>
            </a:r>
            <a:r>
              <a:rPr sz="2000" spc="-10" dirty="0">
                <a:latin typeface="Calibri"/>
                <a:cs typeface="Calibri"/>
              </a:rPr>
              <a:t>contacter  </a:t>
            </a:r>
            <a:r>
              <a:rPr sz="2000" dirty="0">
                <a:latin typeface="Calibri"/>
                <a:cs typeface="Calibri"/>
              </a:rPr>
              <a:t>le </a:t>
            </a:r>
            <a:r>
              <a:rPr sz="2000" spc="-5" dirty="0">
                <a:latin typeface="Calibri"/>
                <a:cs typeface="Calibri"/>
              </a:rPr>
              <a:t>serveur web (en arrière plan) </a:t>
            </a:r>
            <a:r>
              <a:rPr sz="2000" dirty="0">
                <a:latin typeface="Calibri"/>
                <a:cs typeface="Calibri"/>
              </a:rPr>
              <a:t>pour </a:t>
            </a:r>
            <a:r>
              <a:rPr sz="2000" spc="-5" dirty="0">
                <a:latin typeface="Calibri"/>
                <a:cs typeface="Calibri"/>
              </a:rPr>
              <a:t>obtenir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nouvelles </a:t>
            </a:r>
            <a:r>
              <a:rPr sz="2000" spc="-10" dirty="0">
                <a:latin typeface="Calibri"/>
                <a:cs typeface="Calibri"/>
              </a:rPr>
              <a:t>informations  et </a:t>
            </a:r>
            <a:r>
              <a:rPr sz="2000" dirty="0">
                <a:latin typeface="Calibri"/>
                <a:cs typeface="Calibri"/>
              </a:rPr>
              <a:t>modifier la </a:t>
            </a:r>
            <a:r>
              <a:rPr sz="2000" spc="-5" dirty="0">
                <a:latin typeface="Calibri"/>
                <a:cs typeface="Calibri"/>
              </a:rPr>
              <a:t>page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conséquence.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956550" y="1916112"/>
            <a:ext cx="1116012" cy="1109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93126" y="3162236"/>
            <a:ext cx="1042987" cy="1042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15947" y="2543048"/>
            <a:ext cx="1252855" cy="1284605"/>
          </a:xfrm>
          <a:custGeom>
            <a:avLst/>
            <a:gdLst/>
            <a:ahLst/>
            <a:cxnLst/>
            <a:rect l="l" t="t" r="r" b="b"/>
            <a:pathLst>
              <a:path w="1252855" h="1284604">
                <a:moveTo>
                  <a:pt x="1143711" y="34431"/>
                </a:moveTo>
                <a:lnTo>
                  <a:pt x="1141603" y="35051"/>
                </a:lnTo>
                <a:lnTo>
                  <a:pt x="1115441" y="41655"/>
                </a:lnTo>
                <a:lnTo>
                  <a:pt x="967994" y="77088"/>
                </a:lnTo>
                <a:lnTo>
                  <a:pt x="871093" y="101218"/>
                </a:lnTo>
                <a:lnTo>
                  <a:pt x="805560" y="118744"/>
                </a:lnTo>
                <a:lnTo>
                  <a:pt x="740537" y="137667"/>
                </a:lnTo>
                <a:lnTo>
                  <a:pt x="676910" y="158241"/>
                </a:lnTo>
                <a:lnTo>
                  <a:pt x="616077" y="180593"/>
                </a:lnTo>
                <a:lnTo>
                  <a:pt x="559054" y="204850"/>
                </a:lnTo>
                <a:lnTo>
                  <a:pt x="506984" y="231393"/>
                </a:lnTo>
                <a:lnTo>
                  <a:pt x="460756" y="260603"/>
                </a:lnTo>
                <a:lnTo>
                  <a:pt x="422021" y="292735"/>
                </a:lnTo>
                <a:lnTo>
                  <a:pt x="391414" y="328549"/>
                </a:lnTo>
                <a:lnTo>
                  <a:pt x="370459" y="370077"/>
                </a:lnTo>
                <a:lnTo>
                  <a:pt x="359537" y="415925"/>
                </a:lnTo>
                <a:lnTo>
                  <a:pt x="356743" y="465074"/>
                </a:lnTo>
                <a:lnTo>
                  <a:pt x="357759" y="490854"/>
                </a:lnTo>
                <a:lnTo>
                  <a:pt x="364235" y="544194"/>
                </a:lnTo>
                <a:lnTo>
                  <a:pt x="375284" y="599693"/>
                </a:lnTo>
                <a:lnTo>
                  <a:pt x="389890" y="656209"/>
                </a:lnTo>
                <a:lnTo>
                  <a:pt x="415797" y="742061"/>
                </a:lnTo>
                <a:lnTo>
                  <a:pt x="434085" y="798702"/>
                </a:lnTo>
                <a:lnTo>
                  <a:pt x="451739" y="854075"/>
                </a:lnTo>
                <a:lnTo>
                  <a:pt x="467868" y="907161"/>
                </a:lnTo>
                <a:lnTo>
                  <a:pt x="481076" y="957199"/>
                </a:lnTo>
                <a:lnTo>
                  <a:pt x="490601" y="1003300"/>
                </a:lnTo>
                <a:lnTo>
                  <a:pt x="495172" y="1044193"/>
                </a:lnTo>
                <a:lnTo>
                  <a:pt x="495427" y="1062354"/>
                </a:lnTo>
                <a:lnTo>
                  <a:pt x="494157" y="1078738"/>
                </a:lnTo>
                <a:lnTo>
                  <a:pt x="481329" y="1118615"/>
                </a:lnTo>
                <a:lnTo>
                  <a:pt x="455041" y="1150620"/>
                </a:lnTo>
                <a:lnTo>
                  <a:pt x="416941" y="1176401"/>
                </a:lnTo>
                <a:lnTo>
                  <a:pt x="369570" y="1196213"/>
                </a:lnTo>
                <a:lnTo>
                  <a:pt x="296672" y="1214754"/>
                </a:lnTo>
                <a:lnTo>
                  <a:pt x="257809" y="1221232"/>
                </a:lnTo>
                <a:lnTo>
                  <a:pt x="218566" y="1226058"/>
                </a:lnTo>
                <a:lnTo>
                  <a:pt x="179832" y="1229995"/>
                </a:lnTo>
                <a:lnTo>
                  <a:pt x="74168" y="1238250"/>
                </a:lnTo>
                <a:lnTo>
                  <a:pt x="44958" y="1241170"/>
                </a:lnTo>
                <a:lnTo>
                  <a:pt x="31877" y="1242949"/>
                </a:lnTo>
                <a:lnTo>
                  <a:pt x="19684" y="1244853"/>
                </a:lnTo>
                <a:lnTo>
                  <a:pt x="8509" y="1247266"/>
                </a:lnTo>
                <a:lnTo>
                  <a:pt x="0" y="1249679"/>
                </a:lnTo>
                <a:lnTo>
                  <a:pt x="9778" y="1284224"/>
                </a:lnTo>
                <a:lnTo>
                  <a:pt x="18288" y="1281938"/>
                </a:lnTo>
                <a:lnTo>
                  <a:pt x="27051" y="1280033"/>
                </a:lnTo>
                <a:lnTo>
                  <a:pt x="77597" y="1274064"/>
                </a:lnTo>
                <a:lnTo>
                  <a:pt x="126872" y="1270381"/>
                </a:lnTo>
                <a:lnTo>
                  <a:pt x="182879" y="1265808"/>
                </a:lnTo>
                <a:lnTo>
                  <a:pt x="222122" y="1261871"/>
                </a:lnTo>
                <a:lnTo>
                  <a:pt x="262382" y="1256919"/>
                </a:lnTo>
                <a:lnTo>
                  <a:pt x="302514" y="1250188"/>
                </a:lnTo>
                <a:lnTo>
                  <a:pt x="341884" y="1241678"/>
                </a:lnTo>
                <a:lnTo>
                  <a:pt x="380238" y="1230629"/>
                </a:lnTo>
                <a:lnTo>
                  <a:pt x="415925" y="1216787"/>
                </a:lnTo>
                <a:lnTo>
                  <a:pt x="463422" y="1189863"/>
                </a:lnTo>
                <a:lnTo>
                  <a:pt x="501396" y="1153159"/>
                </a:lnTo>
                <a:lnTo>
                  <a:pt x="525653" y="1104900"/>
                </a:lnTo>
                <a:lnTo>
                  <a:pt x="531241" y="1065276"/>
                </a:lnTo>
                <a:lnTo>
                  <a:pt x="531114" y="1043939"/>
                </a:lnTo>
                <a:lnTo>
                  <a:pt x="526288" y="998347"/>
                </a:lnTo>
                <a:lnTo>
                  <a:pt x="516254" y="949325"/>
                </a:lnTo>
                <a:lnTo>
                  <a:pt x="502539" y="897509"/>
                </a:lnTo>
                <a:lnTo>
                  <a:pt x="486156" y="843406"/>
                </a:lnTo>
                <a:lnTo>
                  <a:pt x="450088" y="731012"/>
                </a:lnTo>
                <a:lnTo>
                  <a:pt x="432562" y="674369"/>
                </a:lnTo>
                <a:lnTo>
                  <a:pt x="417068" y="618489"/>
                </a:lnTo>
                <a:lnTo>
                  <a:pt x="404495" y="564134"/>
                </a:lnTo>
                <a:lnTo>
                  <a:pt x="395985" y="512190"/>
                </a:lnTo>
                <a:lnTo>
                  <a:pt x="392684" y="463676"/>
                </a:lnTo>
                <a:lnTo>
                  <a:pt x="393191" y="440943"/>
                </a:lnTo>
                <a:lnTo>
                  <a:pt x="399288" y="399161"/>
                </a:lnTo>
                <a:lnTo>
                  <a:pt x="416814" y="355726"/>
                </a:lnTo>
                <a:lnTo>
                  <a:pt x="440309" y="325374"/>
                </a:lnTo>
                <a:lnTo>
                  <a:pt x="482727" y="289178"/>
                </a:lnTo>
                <a:lnTo>
                  <a:pt x="525272" y="262381"/>
                </a:lnTo>
                <a:lnTo>
                  <a:pt x="574802" y="237236"/>
                </a:lnTo>
                <a:lnTo>
                  <a:pt x="629793" y="213867"/>
                </a:lnTo>
                <a:lnTo>
                  <a:pt x="688847" y="192150"/>
                </a:lnTo>
                <a:lnTo>
                  <a:pt x="751204" y="172085"/>
                </a:lnTo>
                <a:lnTo>
                  <a:pt x="815594" y="153288"/>
                </a:lnTo>
                <a:lnTo>
                  <a:pt x="880491" y="136016"/>
                </a:lnTo>
                <a:lnTo>
                  <a:pt x="1150239" y="69976"/>
                </a:lnTo>
                <a:lnTo>
                  <a:pt x="1154067" y="68840"/>
                </a:lnTo>
                <a:lnTo>
                  <a:pt x="1143711" y="34431"/>
                </a:lnTo>
                <a:close/>
              </a:path>
              <a:path w="1252855" h="1284604">
                <a:moveTo>
                  <a:pt x="1243046" y="29337"/>
                </a:moveTo>
                <a:lnTo>
                  <a:pt x="1161034" y="29337"/>
                </a:lnTo>
                <a:lnTo>
                  <a:pt x="1171194" y="63753"/>
                </a:lnTo>
                <a:lnTo>
                  <a:pt x="1154067" y="68840"/>
                </a:lnTo>
                <a:lnTo>
                  <a:pt x="1164463" y="103377"/>
                </a:lnTo>
                <a:lnTo>
                  <a:pt x="1243046" y="29337"/>
                </a:lnTo>
                <a:close/>
              </a:path>
              <a:path w="1252855" h="1284604">
                <a:moveTo>
                  <a:pt x="1161034" y="29337"/>
                </a:moveTo>
                <a:lnTo>
                  <a:pt x="1143711" y="34431"/>
                </a:lnTo>
                <a:lnTo>
                  <a:pt x="1154067" y="68840"/>
                </a:lnTo>
                <a:lnTo>
                  <a:pt x="1171194" y="63753"/>
                </a:lnTo>
                <a:lnTo>
                  <a:pt x="1161034" y="29337"/>
                </a:lnTo>
                <a:close/>
              </a:path>
              <a:path w="1252855" h="1284604">
                <a:moveTo>
                  <a:pt x="1133348" y="0"/>
                </a:moveTo>
                <a:lnTo>
                  <a:pt x="1143711" y="34431"/>
                </a:lnTo>
                <a:lnTo>
                  <a:pt x="1161034" y="29337"/>
                </a:lnTo>
                <a:lnTo>
                  <a:pt x="1243046" y="29337"/>
                </a:lnTo>
                <a:lnTo>
                  <a:pt x="1252347" y="20574"/>
                </a:lnTo>
                <a:lnTo>
                  <a:pt x="1133348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0825" y="3789426"/>
            <a:ext cx="1374775" cy="1517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71775" y="2349436"/>
            <a:ext cx="649287" cy="6492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33220" y="2784475"/>
            <a:ext cx="1207135" cy="1154430"/>
          </a:xfrm>
          <a:custGeom>
            <a:avLst/>
            <a:gdLst/>
            <a:ahLst/>
            <a:cxnLst/>
            <a:rect l="l" t="t" r="r" b="b"/>
            <a:pathLst>
              <a:path w="1207135" h="1154429">
                <a:moveTo>
                  <a:pt x="3937" y="1034669"/>
                </a:moveTo>
                <a:lnTo>
                  <a:pt x="0" y="1070483"/>
                </a:lnTo>
                <a:lnTo>
                  <a:pt x="9652" y="1071499"/>
                </a:lnTo>
                <a:lnTo>
                  <a:pt x="19557" y="1073150"/>
                </a:lnTo>
                <a:lnTo>
                  <a:pt x="30987" y="1075436"/>
                </a:lnTo>
                <a:lnTo>
                  <a:pt x="43815" y="1078357"/>
                </a:lnTo>
                <a:lnTo>
                  <a:pt x="72771" y="1086104"/>
                </a:lnTo>
                <a:lnTo>
                  <a:pt x="141859" y="1105535"/>
                </a:lnTo>
                <a:lnTo>
                  <a:pt x="220980" y="1126617"/>
                </a:lnTo>
                <a:lnTo>
                  <a:pt x="262636" y="1136269"/>
                </a:lnTo>
                <a:lnTo>
                  <a:pt x="304800" y="1144397"/>
                </a:lnTo>
                <a:lnTo>
                  <a:pt x="347344" y="1150493"/>
                </a:lnTo>
                <a:lnTo>
                  <a:pt x="389128" y="1153795"/>
                </a:lnTo>
                <a:lnTo>
                  <a:pt x="409448" y="1154302"/>
                </a:lnTo>
                <a:lnTo>
                  <a:pt x="429641" y="1153795"/>
                </a:lnTo>
                <a:lnTo>
                  <a:pt x="468503" y="1149731"/>
                </a:lnTo>
                <a:lnTo>
                  <a:pt x="522478" y="1134110"/>
                </a:lnTo>
                <a:lnTo>
                  <a:pt x="551033" y="1118362"/>
                </a:lnTo>
                <a:lnTo>
                  <a:pt x="410337" y="1118362"/>
                </a:lnTo>
                <a:lnTo>
                  <a:pt x="391287" y="1117854"/>
                </a:lnTo>
                <a:lnTo>
                  <a:pt x="352044" y="1114679"/>
                </a:lnTo>
                <a:lnTo>
                  <a:pt x="311657" y="1108964"/>
                </a:lnTo>
                <a:lnTo>
                  <a:pt x="270637" y="1101089"/>
                </a:lnTo>
                <a:lnTo>
                  <a:pt x="229997" y="1091692"/>
                </a:lnTo>
                <a:lnTo>
                  <a:pt x="189992" y="1081405"/>
                </a:lnTo>
                <a:lnTo>
                  <a:pt x="66675" y="1047114"/>
                </a:lnTo>
                <a:lnTo>
                  <a:pt x="51943" y="1043305"/>
                </a:lnTo>
                <a:lnTo>
                  <a:pt x="38227" y="1040130"/>
                </a:lnTo>
                <a:lnTo>
                  <a:pt x="25273" y="1037589"/>
                </a:lnTo>
                <a:lnTo>
                  <a:pt x="13462" y="1035685"/>
                </a:lnTo>
                <a:lnTo>
                  <a:pt x="3937" y="1034669"/>
                </a:lnTo>
                <a:close/>
              </a:path>
              <a:path w="1207135" h="1154429">
                <a:moveTo>
                  <a:pt x="1105495" y="41764"/>
                </a:moveTo>
                <a:lnTo>
                  <a:pt x="1080897" y="56261"/>
                </a:lnTo>
                <a:lnTo>
                  <a:pt x="1051560" y="72898"/>
                </a:lnTo>
                <a:lnTo>
                  <a:pt x="1021080" y="90804"/>
                </a:lnTo>
                <a:lnTo>
                  <a:pt x="958342" y="130555"/>
                </a:lnTo>
                <a:lnTo>
                  <a:pt x="926973" y="152526"/>
                </a:lnTo>
                <a:lnTo>
                  <a:pt x="895985" y="176275"/>
                </a:lnTo>
                <a:lnTo>
                  <a:pt x="865886" y="201802"/>
                </a:lnTo>
                <a:lnTo>
                  <a:pt x="836930" y="229235"/>
                </a:lnTo>
                <a:lnTo>
                  <a:pt x="810006" y="258572"/>
                </a:lnTo>
                <a:lnTo>
                  <a:pt x="784987" y="290449"/>
                </a:lnTo>
                <a:lnTo>
                  <a:pt x="762381" y="324738"/>
                </a:lnTo>
                <a:lnTo>
                  <a:pt x="742696" y="363727"/>
                </a:lnTo>
                <a:lnTo>
                  <a:pt x="725932" y="407670"/>
                </a:lnTo>
                <a:lnTo>
                  <a:pt x="711581" y="455802"/>
                </a:lnTo>
                <a:lnTo>
                  <a:pt x="698881" y="507619"/>
                </a:lnTo>
                <a:lnTo>
                  <a:pt x="687705" y="562101"/>
                </a:lnTo>
                <a:lnTo>
                  <a:pt x="677544" y="618236"/>
                </a:lnTo>
                <a:lnTo>
                  <a:pt x="668019" y="675132"/>
                </a:lnTo>
                <a:lnTo>
                  <a:pt x="658494" y="732282"/>
                </a:lnTo>
                <a:lnTo>
                  <a:pt x="648843" y="788415"/>
                </a:lnTo>
                <a:lnTo>
                  <a:pt x="638556" y="842772"/>
                </a:lnTo>
                <a:lnTo>
                  <a:pt x="627253" y="894333"/>
                </a:lnTo>
                <a:lnTo>
                  <a:pt x="614553" y="942339"/>
                </a:lnTo>
                <a:lnTo>
                  <a:pt x="600202" y="985393"/>
                </a:lnTo>
                <a:lnTo>
                  <a:pt x="584200" y="1022731"/>
                </a:lnTo>
                <a:lnTo>
                  <a:pt x="556513" y="1066038"/>
                </a:lnTo>
                <a:lnTo>
                  <a:pt x="522859" y="1093851"/>
                </a:lnTo>
                <a:lnTo>
                  <a:pt x="479806" y="1110614"/>
                </a:lnTo>
                <a:lnTo>
                  <a:pt x="428752" y="1117854"/>
                </a:lnTo>
                <a:lnTo>
                  <a:pt x="410337" y="1118362"/>
                </a:lnTo>
                <a:lnTo>
                  <a:pt x="551033" y="1118362"/>
                </a:lnTo>
                <a:lnTo>
                  <a:pt x="582168" y="1091183"/>
                </a:lnTo>
                <a:lnTo>
                  <a:pt x="605663" y="1058545"/>
                </a:lnTo>
                <a:lnTo>
                  <a:pt x="625094" y="1020063"/>
                </a:lnTo>
                <a:lnTo>
                  <a:pt x="641604" y="976502"/>
                </a:lnTo>
                <a:lnTo>
                  <a:pt x="655701" y="928369"/>
                </a:lnTo>
                <a:lnTo>
                  <a:pt x="668147" y="876935"/>
                </a:lnTo>
                <a:lnTo>
                  <a:pt x="679069" y="822832"/>
                </a:lnTo>
                <a:lnTo>
                  <a:pt x="693928" y="738377"/>
                </a:lnTo>
                <a:lnTo>
                  <a:pt x="703453" y="681101"/>
                </a:lnTo>
                <a:lnTo>
                  <a:pt x="712978" y="624204"/>
                </a:lnTo>
                <a:lnTo>
                  <a:pt x="723138" y="568451"/>
                </a:lnTo>
                <a:lnTo>
                  <a:pt x="734060" y="515112"/>
                </a:lnTo>
                <a:lnTo>
                  <a:pt x="746379" y="464820"/>
                </a:lnTo>
                <a:lnTo>
                  <a:pt x="760222" y="418464"/>
                </a:lnTo>
                <a:lnTo>
                  <a:pt x="776097" y="377316"/>
                </a:lnTo>
                <a:lnTo>
                  <a:pt x="794004" y="342138"/>
                </a:lnTo>
                <a:lnTo>
                  <a:pt x="826007" y="295910"/>
                </a:lnTo>
                <a:lnTo>
                  <a:pt x="863473" y="253619"/>
                </a:lnTo>
                <a:lnTo>
                  <a:pt x="919226" y="203708"/>
                </a:lnTo>
                <a:lnTo>
                  <a:pt x="978916" y="159892"/>
                </a:lnTo>
                <a:lnTo>
                  <a:pt x="1039876" y="121538"/>
                </a:lnTo>
                <a:lnTo>
                  <a:pt x="1098677" y="87502"/>
                </a:lnTo>
                <a:lnTo>
                  <a:pt x="1124626" y="72238"/>
                </a:lnTo>
                <a:lnTo>
                  <a:pt x="1105495" y="41764"/>
                </a:lnTo>
                <a:close/>
              </a:path>
              <a:path w="1207135" h="1154429">
                <a:moveTo>
                  <a:pt x="1187138" y="32385"/>
                </a:moveTo>
                <a:lnTo>
                  <a:pt x="1121410" y="32385"/>
                </a:lnTo>
                <a:lnTo>
                  <a:pt x="1139698" y="63373"/>
                </a:lnTo>
                <a:lnTo>
                  <a:pt x="1124626" y="72238"/>
                </a:lnTo>
                <a:lnTo>
                  <a:pt x="1144016" y="103124"/>
                </a:lnTo>
                <a:lnTo>
                  <a:pt x="1187138" y="32385"/>
                </a:lnTo>
                <a:close/>
              </a:path>
              <a:path w="1207135" h="1154429">
                <a:moveTo>
                  <a:pt x="1121410" y="32385"/>
                </a:moveTo>
                <a:lnTo>
                  <a:pt x="1105495" y="41764"/>
                </a:lnTo>
                <a:lnTo>
                  <a:pt x="1124626" y="72238"/>
                </a:lnTo>
                <a:lnTo>
                  <a:pt x="1139698" y="63373"/>
                </a:lnTo>
                <a:lnTo>
                  <a:pt x="1121410" y="32385"/>
                </a:lnTo>
                <a:close/>
              </a:path>
              <a:path w="1207135" h="1154429">
                <a:moveTo>
                  <a:pt x="1206881" y="0"/>
                </a:moveTo>
                <a:lnTo>
                  <a:pt x="1086612" y="11684"/>
                </a:lnTo>
                <a:lnTo>
                  <a:pt x="1105495" y="41764"/>
                </a:lnTo>
                <a:lnTo>
                  <a:pt x="1121410" y="32385"/>
                </a:lnTo>
                <a:lnTo>
                  <a:pt x="1187138" y="32385"/>
                </a:lnTo>
                <a:lnTo>
                  <a:pt x="1206881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83055" y="2414777"/>
            <a:ext cx="1492250" cy="1327150"/>
          </a:xfrm>
          <a:custGeom>
            <a:avLst/>
            <a:gdLst/>
            <a:ahLst/>
            <a:cxnLst/>
            <a:rect l="l" t="t" r="r" b="b"/>
            <a:pathLst>
              <a:path w="1492250" h="1327150">
                <a:moveTo>
                  <a:pt x="1092708" y="32131"/>
                </a:moveTo>
                <a:lnTo>
                  <a:pt x="1022857" y="32512"/>
                </a:lnTo>
                <a:lnTo>
                  <a:pt x="952245" y="34162"/>
                </a:lnTo>
                <a:lnTo>
                  <a:pt x="882269" y="37592"/>
                </a:lnTo>
                <a:lnTo>
                  <a:pt x="813307" y="43180"/>
                </a:lnTo>
                <a:lnTo>
                  <a:pt x="746251" y="51435"/>
                </a:lnTo>
                <a:lnTo>
                  <a:pt x="681989" y="62611"/>
                </a:lnTo>
                <a:lnTo>
                  <a:pt x="621411" y="77343"/>
                </a:lnTo>
                <a:lnTo>
                  <a:pt x="565276" y="96012"/>
                </a:lnTo>
                <a:lnTo>
                  <a:pt x="514731" y="119125"/>
                </a:lnTo>
                <a:lnTo>
                  <a:pt x="468375" y="147066"/>
                </a:lnTo>
                <a:lnTo>
                  <a:pt x="424180" y="179959"/>
                </a:lnTo>
                <a:lnTo>
                  <a:pt x="381888" y="217170"/>
                </a:lnTo>
                <a:lnTo>
                  <a:pt x="341502" y="257810"/>
                </a:lnTo>
                <a:lnTo>
                  <a:pt x="302894" y="301751"/>
                </a:lnTo>
                <a:lnTo>
                  <a:pt x="266572" y="348107"/>
                </a:lnTo>
                <a:lnTo>
                  <a:pt x="232028" y="396367"/>
                </a:lnTo>
                <a:lnTo>
                  <a:pt x="199897" y="446024"/>
                </a:lnTo>
                <a:lnTo>
                  <a:pt x="169544" y="496316"/>
                </a:lnTo>
                <a:lnTo>
                  <a:pt x="141477" y="546735"/>
                </a:lnTo>
                <a:lnTo>
                  <a:pt x="115569" y="596900"/>
                </a:lnTo>
                <a:lnTo>
                  <a:pt x="92075" y="645922"/>
                </a:lnTo>
                <a:lnTo>
                  <a:pt x="70612" y="693547"/>
                </a:lnTo>
                <a:lnTo>
                  <a:pt x="51562" y="739013"/>
                </a:lnTo>
                <a:lnTo>
                  <a:pt x="34925" y="781685"/>
                </a:lnTo>
                <a:lnTo>
                  <a:pt x="20573" y="821563"/>
                </a:lnTo>
                <a:lnTo>
                  <a:pt x="9525" y="860806"/>
                </a:lnTo>
                <a:lnTo>
                  <a:pt x="2920" y="900049"/>
                </a:lnTo>
                <a:lnTo>
                  <a:pt x="126" y="939292"/>
                </a:lnTo>
                <a:lnTo>
                  <a:pt x="0" y="958723"/>
                </a:lnTo>
                <a:lnTo>
                  <a:pt x="634" y="978026"/>
                </a:lnTo>
                <a:lnTo>
                  <a:pt x="6603" y="1034669"/>
                </a:lnTo>
                <a:lnTo>
                  <a:pt x="17525" y="1089279"/>
                </a:lnTo>
                <a:lnTo>
                  <a:pt x="36448" y="1157224"/>
                </a:lnTo>
                <a:lnTo>
                  <a:pt x="57022" y="1218057"/>
                </a:lnTo>
                <a:lnTo>
                  <a:pt x="66928" y="1245362"/>
                </a:lnTo>
                <a:lnTo>
                  <a:pt x="75734" y="1270254"/>
                </a:lnTo>
                <a:lnTo>
                  <a:pt x="88264" y="1311021"/>
                </a:lnTo>
                <a:lnTo>
                  <a:pt x="91439" y="1326769"/>
                </a:lnTo>
                <a:lnTo>
                  <a:pt x="127000" y="1320800"/>
                </a:lnTo>
                <a:lnTo>
                  <a:pt x="117349" y="1281430"/>
                </a:lnTo>
                <a:lnTo>
                  <a:pt x="100711" y="1233170"/>
                </a:lnTo>
                <a:lnTo>
                  <a:pt x="90931" y="1205865"/>
                </a:lnTo>
                <a:lnTo>
                  <a:pt x="70612" y="1145921"/>
                </a:lnTo>
                <a:lnTo>
                  <a:pt x="52324" y="1080262"/>
                </a:lnTo>
                <a:lnTo>
                  <a:pt x="42163" y="1028573"/>
                </a:lnTo>
                <a:lnTo>
                  <a:pt x="36575" y="975360"/>
                </a:lnTo>
                <a:lnTo>
                  <a:pt x="35981" y="958723"/>
                </a:lnTo>
                <a:lnTo>
                  <a:pt x="36075" y="939292"/>
                </a:lnTo>
                <a:lnTo>
                  <a:pt x="41401" y="885571"/>
                </a:lnTo>
                <a:lnTo>
                  <a:pt x="54990" y="832358"/>
                </a:lnTo>
                <a:lnTo>
                  <a:pt x="68706" y="794131"/>
                </a:lnTo>
                <a:lnTo>
                  <a:pt x="85089" y="752094"/>
                </a:lnTo>
                <a:lnTo>
                  <a:pt x="103758" y="707644"/>
                </a:lnTo>
                <a:lnTo>
                  <a:pt x="124713" y="660908"/>
                </a:lnTo>
                <a:lnTo>
                  <a:pt x="148081" y="612394"/>
                </a:lnTo>
                <a:lnTo>
                  <a:pt x="173481" y="563245"/>
                </a:lnTo>
                <a:lnTo>
                  <a:pt x="201040" y="513714"/>
                </a:lnTo>
                <a:lnTo>
                  <a:pt x="230631" y="464566"/>
                </a:lnTo>
                <a:lnTo>
                  <a:pt x="262255" y="416051"/>
                </a:lnTo>
                <a:lnTo>
                  <a:pt x="295782" y="369062"/>
                </a:lnTo>
                <a:lnTo>
                  <a:pt x="331088" y="324231"/>
                </a:lnTo>
                <a:lnTo>
                  <a:pt x="368172" y="282067"/>
                </a:lnTo>
                <a:lnTo>
                  <a:pt x="407034" y="242950"/>
                </a:lnTo>
                <a:lnTo>
                  <a:pt x="447420" y="207518"/>
                </a:lnTo>
                <a:lnTo>
                  <a:pt x="489203" y="176530"/>
                </a:lnTo>
                <a:lnTo>
                  <a:pt x="532511" y="150368"/>
                </a:lnTo>
                <a:lnTo>
                  <a:pt x="579246" y="129159"/>
                </a:lnTo>
                <a:lnTo>
                  <a:pt x="631951" y="111633"/>
                </a:lnTo>
                <a:lnTo>
                  <a:pt x="689737" y="97789"/>
                </a:lnTo>
                <a:lnTo>
                  <a:pt x="751839" y="86868"/>
                </a:lnTo>
                <a:lnTo>
                  <a:pt x="817244" y="78994"/>
                </a:lnTo>
                <a:lnTo>
                  <a:pt x="884808" y="73533"/>
                </a:lnTo>
                <a:lnTo>
                  <a:pt x="954024" y="70104"/>
                </a:lnTo>
                <a:lnTo>
                  <a:pt x="1023746" y="68452"/>
                </a:lnTo>
                <a:lnTo>
                  <a:pt x="1384477" y="68072"/>
                </a:lnTo>
                <a:lnTo>
                  <a:pt x="1383498" y="36068"/>
                </a:lnTo>
                <a:lnTo>
                  <a:pt x="1376299" y="36068"/>
                </a:lnTo>
                <a:lnTo>
                  <a:pt x="1092708" y="32131"/>
                </a:lnTo>
                <a:close/>
              </a:path>
              <a:path w="1492250" h="1327150">
                <a:moveTo>
                  <a:pt x="1459033" y="35433"/>
                </a:moveTo>
                <a:lnTo>
                  <a:pt x="1401571" y="35433"/>
                </a:lnTo>
                <a:lnTo>
                  <a:pt x="1402461" y="71374"/>
                </a:lnTo>
                <a:lnTo>
                  <a:pt x="1384591" y="71803"/>
                </a:lnTo>
                <a:lnTo>
                  <a:pt x="1385696" y="107950"/>
                </a:lnTo>
                <a:lnTo>
                  <a:pt x="1491995" y="50673"/>
                </a:lnTo>
                <a:lnTo>
                  <a:pt x="1459033" y="35433"/>
                </a:lnTo>
                <a:close/>
              </a:path>
              <a:path w="1492250" h="1327150">
                <a:moveTo>
                  <a:pt x="1384477" y="68072"/>
                </a:moveTo>
                <a:lnTo>
                  <a:pt x="1092962" y="68072"/>
                </a:lnTo>
                <a:lnTo>
                  <a:pt x="1376045" y="72009"/>
                </a:lnTo>
                <a:lnTo>
                  <a:pt x="1384591" y="71803"/>
                </a:lnTo>
                <a:lnTo>
                  <a:pt x="1384477" y="68072"/>
                </a:lnTo>
                <a:close/>
              </a:path>
              <a:path w="1492250" h="1327150">
                <a:moveTo>
                  <a:pt x="1401571" y="35433"/>
                </a:moveTo>
                <a:lnTo>
                  <a:pt x="1383492" y="35887"/>
                </a:lnTo>
                <a:lnTo>
                  <a:pt x="1384591" y="71803"/>
                </a:lnTo>
                <a:lnTo>
                  <a:pt x="1402461" y="71374"/>
                </a:lnTo>
                <a:lnTo>
                  <a:pt x="1401571" y="35433"/>
                </a:lnTo>
                <a:close/>
              </a:path>
              <a:path w="1492250" h="1327150">
                <a:moveTo>
                  <a:pt x="1383492" y="35887"/>
                </a:moveTo>
                <a:lnTo>
                  <a:pt x="1376299" y="36068"/>
                </a:lnTo>
                <a:lnTo>
                  <a:pt x="1383498" y="36068"/>
                </a:lnTo>
                <a:lnTo>
                  <a:pt x="1383492" y="35887"/>
                </a:lnTo>
                <a:close/>
              </a:path>
              <a:path w="1492250" h="1327150">
                <a:moveTo>
                  <a:pt x="1382395" y="0"/>
                </a:moveTo>
                <a:lnTo>
                  <a:pt x="1383492" y="35887"/>
                </a:lnTo>
                <a:lnTo>
                  <a:pt x="1401571" y="35433"/>
                </a:lnTo>
                <a:lnTo>
                  <a:pt x="1459033" y="35433"/>
                </a:lnTo>
                <a:lnTo>
                  <a:pt x="1382395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93898" y="2978150"/>
            <a:ext cx="3800475" cy="107950"/>
          </a:xfrm>
          <a:custGeom>
            <a:avLst/>
            <a:gdLst/>
            <a:ahLst/>
            <a:cxnLst/>
            <a:rect l="l" t="t" r="r" b="b"/>
            <a:pathLst>
              <a:path w="3800475" h="107950">
                <a:moveTo>
                  <a:pt x="3692143" y="0"/>
                </a:moveTo>
                <a:lnTo>
                  <a:pt x="3692143" y="107950"/>
                </a:lnTo>
                <a:lnTo>
                  <a:pt x="3764025" y="72009"/>
                </a:lnTo>
                <a:lnTo>
                  <a:pt x="3710178" y="72009"/>
                </a:lnTo>
                <a:lnTo>
                  <a:pt x="3710178" y="35940"/>
                </a:lnTo>
                <a:lnTo>
                  <a:pt x="3764025" y="35940"/>
                </a:lnTo>
                <a:lnTo>
                  <a:pt x="3692143" y="0"/>
                </a:lnTo>
                <a:close/>
              </a:path>
              <a:path w="3800475" h="107950">
                <a:moveTo>
                  <a:pt x="3692143" y="35940"/>
                </a:moveTo>
                <a:lnTo>
                  <a:pt x="0" y="35940"/>
                </a:lnTo>
                <a:lnTo>
                  <a:pt x="0" y="72009"/>
                </a:lnTo>
                <a:lnTo>
                  <a:pt x="3692143" y="72009"/>
                </a:lnTo>
                <a:lnTo>
                  <a:pt x="3692143" y="35940"/>
                </a:lnTo>
                <a:close/>
              </a:path>
              <a:path w="3800475" h="107950">
                <a:moveTo>
                  <a:pt x="3764025" y="35940"/>
                </a:moveTo>
                <a:lnTo>
                  <a:pt x="3710178" y="35940"/>
                </a:lnTo>
                <a:lnTo>
                  <a:pt x="3710178" y="72009"/>
                </a:lnTo>
                <a:lnTo>
                  <a:pt x="3764025" y="72009"/>
                </a:lnTo>
                <a:lnTo>
                  <a:pt x="3800093" y="53975"/>
                </a:lnTo>
                <a:lnTo>
                  <a:pt x="3764025" y="3594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858895" y="2726944"/>
            <a:ext cx="186118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URL +</a:t>
            </a:r>
            <a:r>
              <a:rPr sz="20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paramètres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339975" y="3230498"/>
            <a:ext cx="3941445" cy="108585"/>
          </a:xfrm>
          <a:custGeom>
            <a:avLst/>
            <a:gdLst/>
            <a:ahLst/>
            <a:cxnLst/>
            <a:rect l="l" t="t" r="r" b="b"/>
            <a:pathLst>
              <a:path w="3941445" h="108585">
                <a:moveTo>
                  <a:pt x="107950" y="0"/>
                </a:moveTo>
                <a:lnTo>
                  <a:pt x="0" y="53975"/>
                </a:lnTo>
                <a:lnTo>
                  <a:pt x="107950" y="108076"/>
                </a:lnTo>
                <a:lnTo>
                  <a:pt x="107950" y="72009"/>
                </a:lnTo>
                <a:lnTo>
                  <a:pt x="90043" y="72009"/>
                </a:lnTo>
                <a:lnTo>
                  <a:pt x="90043" y="36067"/>
                </a:lnTo>
                <a:lnTo>
                  <a:pt x="107950" y="36067"/>
                </a:lnTo>
                <a:lnTo>
                  <a:pt x="107950" y="0"/>
                </a:lnTo>
                <a:close/>
              </a:path>
              <a:path w="3941445" h="108585">
                <a:moveTo>
                  <a:pt x="107950" y="36067"/>
                </a:moveTo>
                <a:lnTo>
                  <a:pt x="90043" y="36067"/>
                </a:lnTo>
                <a:lnTo>
                  <a:pt x="90043" y="72009"/>
                </a:lnTo>
                <a:lnTo>
                  <a:pt x="107950" y="72009"/>
                </a:lnTo>
                <a:lnTo>
                  <a:pt x="107950" y="36067"/>
                </a:lnTo>
                <a:close/>
              </a:path>
              <a:path w="3941445" h="108585">
                <a:moveTo>
                  <a:pt x="3941317" y="36067"/>
                </a:moveTo>
                <a:lnTo>
                  <a:pt x="107950" y="36067"/>
                </a:lnTo>
                <a:lnTo>
                  <a:pt x="107950" y="72009"/>
                </a:lnTo>
                <a:lnTo>
                  <a:pt x="3941317" y="72009"/>
                </a:lnTo>
                <a:lnTo>
                  <a:pt x="3941317" y="36067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28207" y="2420873"/>
            <a:ext cx="1800225" cy="20359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446405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70" dirty="0">
                <a:latin typeface="Times New Roman"/>
                <a:cs typeface="Times New Roman"/>
              </a:rPr>
              <a:t> </a:t>
            </a:r>
            <a:r>
              <a:rPr dirty="0"/>
              <a:t>JavaScript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8952356" y="625246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333399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835">
              <a:lnSpc>
                <a:spcPct val="100000"/>
              </a:lnSpc>
            </a:pPr>
            <a:r>
              <a:rPr dirty="0"/>
              <a:t>AJ</a:t>
            </a:r>
            <a:r>
              <a:rPr spc="-15" dirty="0"/>
              <a:t>A</a:t>
            </a:r>
            <a:r>
              <a:rPr dirty="0"/>
              <a:t>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446405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70" dirty="0">
                <a:latin typeface="Times New Roman"/>
                <a:cs typeface="Times New Roman"/>
              </a:rPr>
              <a:t> </a:t>
            </a:r>
            <a:r>
              <a:rPr dirty="0"/>
              <a:t>JavaScript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3014" y="1169161"/>
            <a:ext cx="8460740" cy="284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Asynchronous JavaScript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XML</a:t>
            </a:r>
            <a:endParaRPr sz="2400">
              <a:latin typeface="Calibri"/>
              <a:cs typeface="Calibri"/>
            </a:endParaRPr>
          </a:p>
          <a:p>
            <a:pPr marL="355600" marR="17081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JavaScript </a:t>
            </a:r>
            <a:r>
              <a:rPr sz="2400" spc="-5" dirty="0">
                <a:latin typeface="Calibri"/>
                <a:cs typeface="Calibri"/>
              </a:rPr>
              <a:t>peut </a:t>
            </a:r>
            <a:r>
              <a:rPr sz="2400" spc="-15" dirty="0">
                <a:latin typeface="Calibri"/>
                <a:cs typeface="Calibri"/>
              </a:rPr>
              <a:t>envoyer </a:t>
            </a:r>
            <a:r>
              <a:rPr sz="2400" spc="-5" dirty="0">
                <a:latin typeface="Calibri"/>
                <a:cs typeface="Calibri"/>
              </a:rPr>
              <a:t>des </a:t>
            </a:r>
            <a:r>
              <a:rPr sz="2400" spc="-10" dirty="0">
                <a:latin typeface="Calibri"/>
                <a:cs typeface="Calibri"/>
              </a:rPr>
              <a:t>requêtes </a:t>
            </a:r>
            <a:r>
              <a:rPr sz="2400" dirty="0">
                <a:latin typeface="Calibri"/>
                <a:cs typeface="Calibri"/>
              </a:rPr>
              <a:t>au </a:t>
            </a:r>
            <a:r>
              <a:rPr sz="2400" spc="-5" dirty="0">
                <a:latin typeface="Calibri"/>
                <a:cs typeface="Calibri"/>
              </a:rPr>
              <a:t>serveur </a:t>
            </a:r>
            <a:r>
              <a:rPr sz="2400" spc="-10" dirty="0">
                <a:latin typeface="Calibri"/>
                <a:cs typeface="Calibri"/>
              </a:rPr>
              <a:t>web, </a:t>
            </a:r>
            <a:r>
              <a:rPr sz="2400" dirty="0">
                <a:latin typeface="Calibri"/>
                <a:cs typeface="Calibri"/>
              </a:rPr>
              <a:t>en </a:t>
            </a:r>
            <a:r>
              <a:rPr sz="2400" spc="-5" dirty="0">
                <a:latin typeface="Calibri"/>
                <a:cs typeface="Calibri"/>
              </a:rPr>
              <a:t>arrière  plan, sans </a:t>
            </a:r>
            <a:r>
              <a:rPr sz="2400" spc="-15" dirty="0">
                <a:latin typeface="Calibri"/>
                <a:cs typeface="Calibri"/>
              </a:rPr>
              <a:t>recharger </a:t>
            </a:r>
            <a:r>
              <a:rPr sz="2400" dirty="0">
                <a:latin typeface="Calibri"/>
                <a:cs typeface="Calibri"/>
              </a:rPr>
              <a:t>la </a:t>
            </a:r>
            <a:r>
              <a:rPr sz="2400" spc="-10" dirty="0">
                <a:latin typeface="Calibri"/>
                <a:cs typeface="Calibri"/>
              </a:rPr>
              <a:t>page web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principale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AJAX </a:t>
            </a:r>
            <a:r>
              <a:rPr sz="2400" spc="-40" dirty="0">
                <a:latin typeface="Calibri"/>
                <a:cs typeface="Calibri"/>
              </a:rPr>
              <a:t>n’est </a:t>
            </a:r>
            <a:r>
              <a:rPr sz="2400" spc="-5" dirty="0">
                <a:latin typeface="Calibri"/>
                <a:cs typeface="Calibri"/>
              </a:rPr>
              <a:t>pas un </a:t>
            </a:r>
            <a:r>
              <a:rPr sz="2400" spc="-15" dirty="0">
                <a:latin typeface="Calibri"/>
                <a:cs typeface="Calibri"/>
              </a:rPr>
              <a:t>langage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programmation, </a:t>
            </a:r>
            <a:r>
              <a:rPr sz="2400" spc="-40" dirty="0">
                <a:latin typeface="Calibri"/>
                <a:cs typeface="Calibri"/>
              </a:rPr>
              <a:t>c’est </a:t>
            </a:r>
            <a:r>
              <a:rPr sz="2400" spc="-5" dirty="0">
                <a:latin typeface="Calibri"/>
                <a:cs typeface="Calibri"/>
              </a:rPr>
              <a:t>une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technique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Suggestions dans Google, édition </a:t>
            </a:r>
            <a:r>
              <a:rPr sz="2400" dirty="0">
                <a:latin typeface="Calibri"/>
                <a:cs typeface="Calibri"/>
              </a:rPr>
              <a:t>inline </a:t>
            </a:r>
            <a:r>
              <a:rPr sz="2400" spc="-5" dirty="0">
                <a:latin typeface="Calibri"/>
                <a:cs typeface="Calibri"/>
              </a:rPr>
              <a:t>dans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Flicker,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mises à </a:t>
            </a:r>
            <a:r>
              <a:rPr sz="2400" spc="-5" dirty="0">
                <a:latin typeface="Calibri"/>
                <a:cs typeface="Calibri"/>
              </a:rPr>
              <a:t>jour automatique dans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Twitter…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Nouvel </a:t>
            </a:r>
            <a:r>
              <a:rPr sz="2400" spc="-5" dirty="0">
                <a:latin typeface="Calibri"/>
                <a:cs typeface="Calibri"/>
              </a:rPr>
              <a:t>objet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XMLHttpRequest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546" y="1124711"/>
            <a:ext cx="8209280" cy="2232660"/>
          </a:xfrm>
          <a:custGeom>
            <a:avLst/>
            <a:gdLst/>
            <a:ahLst/>
            <a:cxnLst/>
            <a:rect l="l" t="t" r="r" b="b"/>
            <a:pathLst>
              <a:path w="8209280" h="2232660">
                <a:moveTo>
                  <a:pt x="0" y="2232279"/>
                </a:moveTo>
                <a:lnTo>
                  <a:pt x="8208899" y="2232279"/>
                </a:lnTo>
                <a:lnTo>
                  <a:pt x="8208899" y="0"/>
                </a:lnTo>
                <a:lnTo>
                  <a:pt x="0" y="0"/>
                </a:lnTo>
                <a:lnTo>
                  <a:pt x="0" y="223227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9546" y="1124711"/>
            <a:ext cx="8209280" cy="2232660"/>
          </a:xfrm>
          <a:custGeom>
            <a:avLst/>
            <a:gdLst/>
            <a:ahLst/>
            <a:cxnLst/>
            <a:rect l="l" t="t" r="r" b="b"/>
            <a:pathLst>
              <a:path w="8209280" h="2232660">
                <a:moveTo>
                  <a:pt x="0" y="2232279"/>
                </a:moveTo>
                <a:lnTo>
                  <a:pt x="8208899" y="2232279"/>
                </a:lnTo>
                <a:lnTo>
                  <a:pt x="8208899" y="0"/>
                </a:lnTo>
                <a:lnTo>
                  <a:pt x="0" y="0"/>
                </a:lnTo>
                <a:lnTo>
                  <a:pt x="0" y="223227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8035">
              <a:lnSpc>
                <a:spcPct val="100000"/>
              </a:lnSpc>
            </a:pPr>
            <a:r>
              <a:rPr spc="-5" dirty="0"/>
              <a:t>XMLHttpRequest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446405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70" dirty="0">
                <a:latin typeface="Times New Roman"/>
                <a:cs typeface="Times New Roman"/>
              </a:rPr>
              <a:t> </a:t>
            </a:r>
            <a:r>
              <a:rPr dirty="0"/>
              <a:t>JavaScript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93014" y="1159002"/>
            <a:ext cx="6909434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ourier New"/>
                <a:cs typeface="Courier New"/>
              </a:rPr>
              <a:t>if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(window.XMLHttpRequest){</a:t>
            </a:r>
            <a:endParaRPr sz="2000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// IE7+, Firefox, Chrome, Opera,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Safari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7719" y="1768602"/>
            <a:ext cx="3505200" cy="32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= new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XMLHttpRequest();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7719" y="2378583"/>
            <a:ext cx="624840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IE5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new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ActiveXObject("Microsoft.XMLHTTP");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614" y="1768602"/>
            <a:ext cx="1677035" cy="154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xmlhttp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}else{</a:t>
            </a:r>
            <a:endParaRPr sz="2000">
              <a:latin typeface="Courier New"/>
              <a:cs typeface="Courier New"/>
            </a:endParaRPr>
          </a:p>
          <a:p>
            <a:pPr marL="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//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IE6,  xmlhttp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3376548"/>
            <a:ext cx="664654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Exemple synchrone </a:t>
            </a:r>
            <a:r>
              <a:rPr sz="2400" spc="-20" dirty="0">
                <a:latin typeface="Calibri"/>
                <a:cs typeface="Calibri"/>
              </a:rPr>
              <a:t>(c’est-à-dire </a:t>
            </a:r>
            <a:r>
              <a:rPr sz="2400" spc="-10" dirty="0">
                <a:latin typeface="Calibri"/>
                <a:cs typeface="Calibri"/>
              </a:rPr>
              <a:t>bloquant,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éviter)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337" y="3789045"/>
            <a:ext cx="7942580" cy="1368425"/>
          </a:xfrm>
          <a:prstGeom prst="rect">
            <a:avLst/>
          </a:prstGeom>
          <a:solidFill>
            <a:srgbClr val="BEBEBE"/>
          </a:solidFill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25095" marR="179070">
              <a:lnSpc>
                <a:spcPts val="2400"/>
              </a:lnSpc>
              <a:spcBef>
                <a:spcPts val="75"/>
              </a:spcBef>
            </a:pPr>
            <a:r>
              <a:rPr sz="2000" spc="-5" dirty="0">
                <a:latin typeface="Courier New"/>
                <a:cs typeface="Courier New"/>
              </a:rPr>
              <a:t>xmlhttp.open("GET", "/citation.php?id=12", false);  xmlhttp.send(null);  document.getElementById("cit").innerHTML</a:t>
            </a:r>
            <a:r>
              <a:rPr sz="2000" spc="6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735330">
              <a:lnSpc>
                <a:spcPts val="2325"/>
              </a:lnSpc>
            </a:pPr>
            <a:r>
              <a:rPr sz="2000" spc="-5" dirty="0">
                <a:latin typeface="Courier New"/>
                <a:cs typeface="Courier New"/>
              </a:rPr>
              <a:t>xmlhttp.responseText;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8035">
              <a:lnSpc>
                <a:spcPct val="100000"/>
              </a:lnSpc>
            </a:pPr>
            <a:r>
              <a:rPr spc="-5" dirty="0"/>
              <a:t>XMLHttpRequest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446405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70" dirty="0">
                <a:latin typeface="Times New Roman"/>
                <a:cs typeface="Times New Roman"/>
              </a:rPr>
              <a:t> </a:t>
            </a:r>
            <a:r>
              <a:rPr dirty="0"/>
              <a:t>JavaScript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3014" y="1169161"/>
            <a:ext cx="484124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Asynchrone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on utilise des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callbacks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600" y="1556727"/>
            <a:ext cx="6480810" cy="4320540"/>
          </a:xfrm>
          <a:prstGeom prst="rect">
            <a:avLst/>
          </a:prstGeom>
          <a:solidFill>
            <a:srgbClr val="BEBEBE"/>
          </a:solidFill>
          <a:ln w="9525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xmlhttp.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onreadystatechange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function</a:t>
            </a:r>
            <a:r>
              <a:rPr sz="1800" spc="-10" dirty="0">
                <a:latin typeface="Courier New"/>
                <a:cs typeface="Courier New"/>
              </a:rPr>
              <a:t>(){</a:t>
            </a:r>
            <a:endParaRPr sz="1800">
              <a:latin typeface="Courier New"/>
              <a:cs typeface="Courier New"/>
            </a:endParaRPr>
          </a:p>
          <a:p>
            <a:pPr marL="606425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404040"/>
                </a:solidFill>
                <a:latin typeface="Courier New"/>
                <a:cs typeface="Courier New"/>
              </a:rPr>
              <a:t>// </a:t>
            </a:r>
            <a:r>
              <a:rPr sz="1800" b="1" spc="-10" dirty="0">
                <a:solidFill>
                  <a:srgbClr val="404040"/>
                </a:solidFill>
                <a:latin typeface="Courier New"/>
                <a:cs typeface="Courier New"/>
              </a:rPr>
              <a:t>Requête</a:t>
            </a:r>
            <a:r>
              <a:rPr sz="1800" b="1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ourier New"/>
                <a:cs typeface="Courier New"/>
              </a:rPr>
              <a:t>aboutie</a:t>
            </a:r>
            <a:endParaRPr sz="1800">
              <a:latin typeface="Courier New"/>
              <a:cs typeface="Courier New"/>
            </a:endParaRPr>
          </a:p>
          <a:p>
            <a:pPr marL="62039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if(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xmlhttp.readyState </a:t>
            </a:r>
            <a:r>
              <a:rPr sz="1800" spc="-10" dirty="0">
                <a:latin typeface="Courier New"/>
                <a:cs typeface="Courier New"/>
              </a:rPr>
              <a:t>== </a:t>
            </a:r>
            <a:r>
              <a:rPr sz="1800" dirty="0">
                <a:latin typeface="Courier New"/>
                <a:cs typeface="Courier New"/>
              </a:rPr>
              <a:t>4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&amp;&amp;</a:t>
            </a:r>
            <a:endParaRPr sz="1800">
              <a:latin typeface="Courier New"/>
              <a:cs typeface="Courier New"/>
            </a:endParaRPr>
          </a:p>
          <a:p>
            <a:pPr marL="1165860" marR="336550" indent="182118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xmlhttp.status </a:t>
            </a:r>
            <a:r>
              <a:rPr sz="1800" spc="-10" dirty="0">
                <a:latin typeface="Courier New"/>
                <a:cs typeface="Courier New"/>
              </a:rPr>
              <a:t>== 200){  elem.innerHTML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26670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xmlhttp.responseText;</a:t>
            </a:r>
            <a:endParaRPr sz="1800">
              <a:latin typeface="Courier New"/>
              <a:cs typeface="Courier New"/>
            </a:endParaRPr>
          </a:p>
          <a:p>
            <a:pPr marL="62039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606425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404040"/>
                </a:solidFill>
                <a:latin typeface="Courier New"/>
                <a:cs typeface="Courier New"/>
              </a:rPr>
              <a:t>// </a:t>
            </a:r>
            <a:r>
              <a:rPr sz="1800" b="1" spc="-10" dirty="0">
                <a:solidFill>
                  <a:srgbClr val="404040"/>
                </a:solidFill>
                <a:latin typeface="Courier New"/>
                <a:cs typeface="Courier New"/>
              </a:rPr>
              <a:t>Page non</a:t>
            </a:r>
            <a:r>
              <a:rPr sz="1800" b="1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ourier New"/>
                <a:cs typeface="Courier New"/>
              </a:rPr>
              <a:t>trouvée</a:t>
            </a:r>
            <a:endParaRPr sz="1800">
              <a:latin typeface="Courier New"/>
              <a:cs typeface="Courier New"/>
            </a:endParaRPr>
          </a:p>
          <a:p>
            <a:pPr marL="60642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urier New"/>
                <a:cs typeface="Courier New"/>
              </a:rPr>
              <a:t>if 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xmlhttp.status </a:t>
            </a:r>
            <a:r>
              <a:rPr sz="1800" spc="-5" dirty="0">
                <a:latin typeface="Courier New"/>
                <a:cs typeface="Courier New"/>
              </a:rPr>
              <a:t>== </a:t>
            </a:r>
            <a:r>
              <a:rPr sz="1800" spc="-10" dirty="0">
                <a:latin typeface="Courier New"/>
                <a:cs typeface="Courier New"/>
              </a:rPr>
              <a:t>404)</a:t>
            </a:r>
            <a:r>
              <a:rPr sz="1800" spc="-114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016635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rgbClr val="404040"/>
                </a:solidFill>
                <a:latin typeface="Courier New"/>
                <a:cs typeface="Courier New"/>
              </a:rPr>
              <a:t>// Traitement</a:t>
            </a:r>
            <a:r>
              <a:rPr sz="1800" b="1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ourier New"/>
                <a:cs typeface="Courier New"/>
              </a:rPr>
              <a:t>erreur</a:t>
            </a:r>
            <a:endParaRPr sz="1800">
              <a:latin typeface="Courier New"/>
              <a:cs typeface="Courier New"/>
            </a:endParaRPr>
          </a:p>
          <a:p>
            <a:pPr marL="60642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7302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73025" marR="2158365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xmlhttp.open("GET", url,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true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  xmlhttp.send(null);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875" y="1000125"/>
            <a:ext cx="6000750" cy="1143000"/>
          </a:xfrm>
          <a:custGeom>
            <a:avLst/>
            <a:gdLst/>
            <a:ahLst/>
            <a:cxnLst/>
            <a:rect l="l" t="t" r="r" b="b"/>
            <a:pathLst>
              <a:path w="6000750" h="1143000">
                <a:moveTo>
                  <a:pt x="0" y="1143000"/>
                </a:moveTo>
                <a:lnTo>
                  <a:pt x="6000750" y="1143000"/>
                </a:lnTo>
                <a:lnTo>
                  <a:pt x="600075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875" y="1000125"/>
            <a:ext cx="6000750" cy="1143000"/>
          </a:xfrm>
          <a:custGeom>
            <a:avLst/>
            <a:gdLst/>
            <a:ahLst/>
            <a:cxnLst/>
            <a:rect l="l" t="t" r="r" b="b"/>
            <a:pathLst>
              <a:path w="6000750" h="1143000">
                <a:moveTo>
                  <a:pt x="0" y="1143000"/>
                </a:moveTo>
                <a:lnTo>
                  <a:pt x="6000750" y="1143000"/>
                </a:lnTo>
                <a:lnTo>
                  <a:pt x="600075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127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4500" y="2071687"/>
            <a:ext cx="7358380" cy="4143375"/>
          </a:xfrm>
          <a:custGeom>
            <a:avLst/>
            <a:gdLst/>
            <a:ahLst/>
            <a:cxnLst/>
            <a:rect l="l" t="t" r="r" b="b"/>
            <a:pathLst>
              <a:path w="7358380" h="4143375">
                <a:moveTo>
                  <a:pt x="0" y="4143375"/>
                </a:moveTo>
                <a:lnTo>
                  <a:pt x="7358126" y="4143375"/>
                </a:lnTo>
                <a:lnTo>
                  <a:pt x="7358126" y="0"/>
                </a:lnTo>
                <a:lnTo>
                  <a:pt x="0" y="0"/>
                </a:lnTo>
                <a:lnTo>
                  <a:pt x="0" y="4143375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4500" y="2071687"/>
            <a:ext cx="7358380" cy="4143375"/>
          </a:xfrm>
          <a:custGeom>
            <a:avLst/>
            <a:gdLst/>
            <a:ahLst/>
            <a:cxnLst/>
            <a:rect l="l" t="t" r="r" b="b"/>
            <a:pathLst>
              <a:path w="7358380" h="4143375">
                <a:moveTo>
                  <a:pt x="0" y="4143375"/>
                </a:moveTo>
                <a:lnTo>
                  <a:pt x="7358126" y="4143375"/>
                </a:lnTo>
                <a:lnTo>
                  <a:pt x="7358126" y="0"/>
                </a:lnTo>
                <a:lnTo>
                  <a:pt x="0" y="0"/>
                </a:lnTo>
                <a:lnTo>
                  <a:pt x="0" y="414337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Exemple </a:t>
            </a:r>
            <a:r>
              <a:rPr dirty="0"/>
              <a:t>: </a:t>
            </a:r>
            <a:r>
              <a:rPr spc="-5" dirty="0"/>
              <a:t>auto-complétion </a:t>
            </a:r>
            <a:r>
              <a:rPr dirty="0"/>
              <a:t>/</a:t>
            </a:r>
            <a:r>
              <a:rPr spc="60" dirty="0"/>
              <a:t> </a:t>
            </a:r>
            <a:r>
              <a:rPr spc="-5" dirty="0"/>
              <a:t>suggestion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446405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70" dirty="0">
                <a:latin typeface="Times New Roman"/>
                <a:cs typeface="Times New Roman"/>
              </a:rPr>
              <a:t> </a:t>
            </a:r>
            <a:r>
              <a:rPr dirty="0"/>
              <a:t>JavaScript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21691" y="1025271"/>
            <a:ext cx="8365490" cy="2494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&lt;form&gt;</a:t>
            </a:r>
            <a:endParaRPr sz="1400">
              <a:latin typeface="Courier New"/>
              <a:cs typeface="Courier New"/>
            </a:endParaRPr>
          </a:p>
          <a:p>
            <a:pPr marR="2477770" algn="ctr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Saisir un mot </a:t>
            </a:r>
            <a:r>
              <a:rPr sz="1400" dirty="0">
                <a:latin typeface="Courier New"/>
                <a:cs typeface="Courier New"/>
              </a:rPr>
              <a:t>: </a:t>
            </a:r>
            <a:r>
              <a:rPr sz="1400" spc="-10" dirty="0">
                <a:latin typeface="Courier New"/>
                <a:cs typeface="Courier New"/>
              </a:rPr>
              <a:t>&lt;input </a:t>
            </a:r>
            <a:r>
              <a:rPr sz="1400" spc="-5" dirty="0">
                <a:latin typeface="Courier New"/>
                <a:cs typeface="Courier New"/>
              </a:rPr>
              <a:t>type="text" id="txt1"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&lt;/form&gt;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&lt;p&gt;Suggestions: &lt;span</a:t>
            </a:r>
            <a:r>
              <a:rPr sz="1400" spc="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id="suggest"&gt;&lt;/span&gt;&lt;/p&gt;</a:t>
            </a:r>
            <a:endParaRPr sz="1400">
              <a:latin typeface="Courier New"/>
              <a:cs typeface="Courier New"/>
            </a:endParaRPr>
          </a:p>
          <a:p>
            <a:pPr marL="2000885" marR="3061970" indent="-48768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Courier New"/>
                <a:cs typeface="Courier New"/>
              </a:rPr>
              <a:t>function showHint(){  if(this.value.length ==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0){</a:t>
            </a:r>
            <a:endParaRPr sz="1600">
              <a:latin typeface="Courier New"/>
              <a:cs typeface="Courier New"/>
            </a:endParaRPr>
          </a:p>
          <a:p>
            <a:pPr marL="248983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document.getElementById("suggest").innerHTML="";</a:t>
            </a:r>
            <a:endParaRPr sz="1600">
              <a:latin typeface="Courier New"/>
              <a:cs typeface="Courier New"/>
            </a:endParaRPr>
          </a:p>
          <a:p>
            <a:pPr marL="248983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return;</a:t>
            </a:r>
            <a:endParaRPr sz="1600">
              <a:latin typeface="Courier New"/>
              <a:cs typeface="Courier New"/>
            </a:endParaRPr>
          </a:p>
          <a:p>
            <a:pPr marL="200088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00088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xmlhttp = new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XMLHttpRequest();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9926" y="3494278"/>
            <a:ext cx="344424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var url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"suggest.php?txt="  xmlhttp.onreadystatechange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  if(xmlhttp.readyState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9740" y="3494278"/>
            <a:ext cx="1612265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+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this.value;  function(){  4){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2247" y="4226179"/>
            <a:ext cx="7160259" cy="198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8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document.getElementById("suggest").innerHTML =</a:t>
            </a:r>
            <a:endParaRPr sz="1600">
              <a:latin typeface="Courier New"/>
              <a:cs typeface="Courier New"/>
            </a:endParaRPr>
          </a:p>
          <a:p>
            <a:pPr marL="458533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xmlhttp.responseText;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xmlhttp.open("GET", url,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true);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xmlhttp.send(null);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Courier New"/>
                <a:cs typeface="Courier New"/>
              </a:rPr>
              <a:t>document.getElementById("txt1").onkeyup =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showHint;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150">
              <a:lnSpc>
                <a:spcPct val="100000"/>
              </a:lnSpc>
            </a:pPr>
            <a:r>
              <a:rPr spc="-5" dirty="0"/>
              <a:t>AJAX </a:t>
            </a:r>
            <a:r>
              <a:rPr dirty="0"/>
              <a:t>avec jQuery</a:t>
            </a:r>
            <a:r>
              <a:rPr spc="-60" dirty="0"/>
              <a:t> </a:t>
            </a:r>
            <a:r>
              <a:rPr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523" y="1268818"/>
            <a:ext cx="4177029" cy="831215"/>
          </a:xfrm>
          <a:prstGeom prst="rect">
            <a:avLst/>
          </a:prstGeom>
          <a:solidFill>
            <a:srgbClr val="BEBEBE"/>
          </a:solidFill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40"/>
              </a:spcBef>
            </a:pPr>
            <a:r>
              <a:rPr sz="1600" b="1" spc="-5" dirty="0">
                <a:solidFill>
                  <a:srgbClr val="7E7E7E"/>
                </a:solidFill>
                <a:latin typeface="Courier New"/>
                <a:cs typeface="Courier New"/>
              </a:rPr>
              <a:t>// Charge le contenu de</a:t>
            </a:r>
            <a:r>
              <a:rPr sz="1600" b="1" spc="1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urier New"/>
                <a:cs typeface="Courier New"/>
              </a:rPr>
              <a:t>l’URL</a:t>
            </a:r>
            <a:endParaRPr sz="16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</a:pPr>
            <a:r>
              <a:rPr sz="1600" b="1" spc="-5" dirty="0">
                <a:solidFill>
                  <a:srgbClr val="7E7E7E"/>
                </a:solidFill>
                <a:latin typeface="Courier New"/>
                <a:cs typeface="Courier New"/>
              </a:rPr>
              <a:t>// dans</a:t>
            </a:r>
            <a:r>
              <a:rPr sz="1600" b="1" spc="-4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urier New"/>
                <a:cs typeface="Courier New"/>
              </a:rPr>
              <a:t>l’élément</a:t>
            </a:r>
            <a:endParaRPr sz="16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$("#id").load("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  <a:hlinkClick r:id="rId2"/>
              </a:rPr>
              <a:t>http://..."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6017" y="1287017"/>
            <a:ext cx="4177029" cy="1323975"/>
          </a:xfrm>
          <a:prstGeom prst="rect">
            <a:avLst/>
          </a:prstGeom>
          <a:solidFill>
            <a:srgbClr val="BEBEBE"/>
          </a:solidFill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40"/>
              </a:spcBef>
            </a:pPr>
            <a:r>
              <a:rPr sz="1600" b="1" spc="-5" dirty="0">
                <a:solidFill>
                  <a:srgbClr val="7E7E7E"/>
                </a:solidFill>
                <a:latin typeface="Courier New"/>
                <a:cs typeface="Courier New"/>
              </a:rPr>
              <a:t>// </a:t>
            </a:r>
            <a:r>
              <a:rPr sz="1600" b="1" dirty="0">
                <a:solidFill>
                  <a:srgbClr val="7E7E7E"/>
                </a:solidFill>
                <a:latin typeface="Courier New"/>
                <a:cs typeface="Courier New"/>
              </a:rPr>
              <a:t>Charge </a:t>
            </a:r>
            <a:r>
              <a:rPr sz="1600" b="1" spc="-5" dirty="0">
                <a:solidFill>
                  <a:srgbClr val="7E7E7E"/>
                </a:solidFill>
                <a:latin typeface="Courier New"/>
                <a:cs typeface="Courier New"/>
              </a:rPr>
              <a:t>le </a:t>
            </a:r>
            <a:r>
              <a:rPr sz="1600" b="1" dirty="0">
                <a:solidFill>
                  <a:srgbClr val="7E7E7E"/>
                </a:solidFill>
                <a:latin typeface="Courier New"/>
                <a:cs typeface="Courier New"/>
              </a:rPr>
              <a:t>contenu </a:t>
            </a:r>
            <a:r>
              <a:rPr sz="1600" b="1" spc="-5" dirty="0">
                <a:solidFill>
                  <a:srgbClr val="7E7E7E"/>
                </a:solidFill>
                <a:latin typeface="Courier New"/>
                <a:cs typeface="Courier New"/>
              </a:rPr>
              <a:t>de</a:t>
            </a:r>
            <a:r>
              <a:rPr sz="1600" b="1" spc="-4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urier New"/>
                <a:cs typeface="Courier New"/>
              </a:rPr>
              <a:t>l’URL</a:t>
            </a:r>
            <a:endParaRPr sz="16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600" b="1" spc="-5" dirty="0">
                <a:solidFill>
                  <a:srgbClr val="7E7E7E"/>
                </a:solidFill>
                <a:latin typeface="Courier New"/>
                <a:cs typeface="Courier New"/>
              </a:rPr>
              <a:t>// dans un élément</a:t>
            </a:r>
            <a:r>
              <a:rPr sz="1600" b="1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urier New"/>
                <a:cs typeface="Courier New"/>
              </a:rPr>
              <a:t>identifié</a:t>
            </a:r>
            <a:endParaRPr sz="16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600" b="1" spc="-5" dirty="0">
                <a:solidFill>
                  <a:srgbClr val="7E7E7E"/>
                </a:solidFill>
                <a:latin typeface="Courier New"/>
                <a:cs typeface="Courier New"/>
              </a:rPr>
              <a:t>// #p1, et met le tout dans</a:t>
            </a:r>
            <a:endParaRPr sz="16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600" b="1" spc="-5" dirty="0">
                <a:solidFill>
                  <a:srgbClr val="7E7E7E"/>
                </a:solidFill>
                <a:latin typeface="Courier New"/>
                <a:cs typeface="Courier New"/>
              </a:rPr>
              <a:t>// l’élément</a:t>
            </a:r>
            <a:r>
              <a:rPr sz="1600" b="1" spc="-3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urier New"/>
                <a:cs typeface="Courier New"/>
              </a:rPr>
              <a:t>#id</a:t>
            </a:r>
            <a:endParaRPr sz="16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$("#id").load("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  <a:hlinkClick r:id="rId2"/>
              </a:rPr>
              <a:t>http://...</a:t>
            </a:r>
            <a:r>
              <a:rPr sz="16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#p1")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523" y="2708897"/>
            <a:ext cx="8646795" cy="3293745"/>
          </a:xfrm>
          <a:custGeom>
            <a:avLst/>
            <a:gdLst/>
            <a:ahLst/>
            <a:cxnLst/>
            <a:rect l="l" t="t" r="r" b="b"/>
            <a:pathLst>
              <a:path w="8646795" h="3293745">
                <a:moveTo>
                  <a:pt x="0" y="3293237"/>
                </a:moveTo>
                <a:lnTo>
                  <a:pt x="8646287" y="3293237"/>
                </a:lnTo>
                <a:lnTo>
                  <a:pt x="8646287" y="0"/>
                </a:lnTo>
                <a:lnTo>
                  <a:pt x="0" y="0"/>
                </a:lnTo>
                <a:lnTo>
                  <a:pt x="0" y="329323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523" y="2708897"/>
            <a:ext cx="8646795" cy="3293745"/>
          </a:xfrm>
          <a:custGeom>
            <a:avLst/>
            <a:gdLst/>
            <a:ahLst/>
            <a:cxnLst/>
            <a:rect l="l" t="t" r="r" b="b"/>
            <a:pathLst>
              <a:path w="8646795" h="3293745">
                <a:moveTo>
                  <a:pt x="0" y="3293237"/>
                </a:moveTo>
                <a:lnTo>
                  <a:pt x="8646287" y="3293237"/>
                </a:lnTo>
                <a:lnTo>
                  <a:pt x="8646287" y="0"/>
                </a:lnTo>
                <a:lnTo>
                  <a:pt x="0" y="0"/>
                </a:lnTo>
                <a:lnTo>
                  <a:pt x="0" y="32932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0675" y="2722762"/>
          <a:ext cx="6883806" cy="1013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750"/>
                <a:gridCol w="3298234"/>
                <a:gridCol w="3258822"/>
              </a:tblGrid>
              <a:tr h="286766"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Charge le contenu de</a:t>
                      </a:r>
                      <a:r>
                        <a:rPr sz="1600" b="1" spc="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l’URL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dans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l’élément, et gère</a:t>
                      </a:r>
                      <a:r>
                        <a:rPr sz="1600" b="1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le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marR="31115" algn="ctr">
                        <a:lnSpc>
                          <a:spcPts val="1655"/>
                        </a:lnSpc>
                      </a:pPr>
                      <a:r>
                        <a:rPr sz="1600" b="1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55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résultat avec</a:t>
                      </a:r>
                      <a:r>
                        <a:rPr sz="1600" b="1" spc="-4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R="30480" algn="ctr">
                        <a:lnSpc>
                          <a:spcPts val="1655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5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- responseTxt = le</a:t>
                      </a:r>
                      <a:r>
                        <a:rPr sz="1600" b="1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contenu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</a:tr>
              <a:tr h="239013">
                <a:tc>
                  <a:txBody>
                    <a:bodyPr/>
                    <a:lstStyle/>
                    <a:p>
                      <a:pPr marR="30480" algn="ctr">
                        <a:lnSpc>
                          <a:spcPts val="1655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5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- statusTxt = le statut de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l’appel</a:t>
                      </a:r>
                      <a:r>
                        <a:rPr sz="1600" b="1" spc="-8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AJAX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446405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70" dirty="0">
                <a:latin typeface="Times New Roman"/>
                <a:cs typeface="Times New Roman"/>
              </a:rPr>
              <a:t> </a:t>
            </a:r>
            <a:r>
              <a:rPr dirty="0"/>
              <a:t>JavaScript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30200" y="3707383"/>
            <a:ext cx="7844790" cy="222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7E7E7E"/>
                </a:solidFill>
                <a:latin typeface="Courier New"/>
                <a:cs typeface="Courier New"/>
              </a:rPr>
              <a:t>// - </a:t>
            </a:r>
            <a:r>
              <a:rPr sz="1600" b="1" dirty="0">
                <a:solidFill>
                  <a:srgbClr val="7E7E7E"/>
                </a:solidFill>
                <a:latin typeface="Courier New"/>
                <a:cs typeface="Courier New"/>
              </a:rPr>
              <a:t>xhr </a:t>
            </a:r>
            <a:r>
              <a:rPr sz="1600" b="1" spc="-5" dirty="0">
                <a:solidFill>
                  <a:srgbClr val="7E7E7E"/>
                </a:solidFill>
                <a:latin typeface="Courier New"/>
                <a:cs typeface="Courier New"/>
              </a:rPr>
              <a:t>= l’objet</a:t>
            </a:r>
            <a:r>
              <a:rPr sz="1600" b="1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urier New"/>
                <a:cs typeface="Courier New"/>
              </a:rPr>
              <a:t>XMLHttpRequest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7E7E7E"/>
                </a:solidFill>
                <a:latin typeface="Courier New"/>
                <a:cs typeface="Courier New"/>
              </a:rPr>
              <a:t>// (voir le cours sur</a:t>
            </a:r>
            <a:r>
              <a:rPr sz="1600" b="1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urier New"/>
                <a:cs typeface="Courier New"/>
              </a:rPr>
              <a:t>AJAX)</a:t>
            </a:r>
            <a:endParaRPr sz="1600">
              <a:latin typeface="Courier New"/>
              <a:cs typeface="Courier New"/>
            </a:endParaRPr>
          </a:p>
          <a:p>
            <a:pPr marL="500380" marR="5080" indent="-488315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$("#id").load(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  <a:hlinkClick r:id="rId2"/>
              </a:rPr>
              <a:t>"htt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  <a:hlinkClick r:id="rId2"/>
              </a:rPr>
              <a:t>://..."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b="1" spc="-5" dirty="0">
                <a:solidFill>
                  <a:srgbClr val="333399"/>
                </a:solidFill>
                <a:latin typeface="Courier New"/>
                <a:cs typeface="Courier New"/>
              </a:rPr>
              <a:t>function(responseTxt,statusTxt,xhr){  if(statusTxt=="success")</a:t>
            </a:r>
            <a:endParaRPr sz="16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</a:pPr>
            <a:r>
              <a:rPr sz="1600" b="1" spc="-5" dirty="0">
                <a:solidFill>
                  <a:srgbClr val="333399"/>
                </a:solidFill>
                <a:latin typeface="Courier New"/>
                <a:cs typeface="Courier New"/>
              </a:rPr>
              <a:t>alert("OK");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solidFill>
                  <a:srgbClr val="333399"/>
                </a:solidFill>
                <a:latin typeface="Courier New"/>
                <a:cs typeface="Courier New"/>
              </a:rPr>
              <a:t>else</a:t>
            </a:r>
            <a:r>
              <a:rPr sz="1600" b="1" spc="-2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Courier New"/>
                <a:cs typeface="Courier New"/>
              </a:rPr>
              <a:t>if(statusTxt=="error")</a:t>
            </a:r>
            <a:endParaRPr sz="16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</a:pPr>
            <a:r>
              <a:rPr sz="1600" b="1" spc="-5" dirty="0">
                <a:solidFill>
                  <a:srgbClr val="333399"/>
                </a:solidFill>
                <a:latin typeface="Courier New"/>
                <a:cs typeface="Courier New"/>
              </a:rPr>
              <a:t>alert("erreur:"+xhr.status+":</a:t>
            </a:r>
            <a:r>
              <a:rPr sz="1600" b="1" spc="7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Courier New"/>
                <a:cs typeface="Courier New"/>
              </a:rPr>
              <a:t>"+xhr.statusText);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333399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150">
              <a:lnSpc>
                <a:spcPct val="100000"/>
              </a:lnSpc>
            </a:pPr>
            <a:r>
              <a:rPr spc="-5" dirty="0"/>
              <a:t>AJAX </a:t>
            </a:r>
            <a:r>
              <a:rPr dirty="0"/>
              <a:t>avec jQuery</a:t>
            </a:r>
            <a:r>
              <a:rPr spc="-60" dirty="0"/>
              <a:t> </a:t>
            </a:r>
            <a:r>
              <a:rPr dirty="0"/>
              <a:t>(2/2)</a:t>
            </a:r>
          </a:p>
        </p:txBody>
      </p:sp>
      <p:sp>
        <p:nvSpPr>
          <p:cNvPr id="3" name="object 3"/>
          <p:cNvSpPr/>
          <p:nvPr/>
        </p:nvSpPr>
        <p:spPr>
          <a:xfrm>
            <a:off x="251523" y="1268730"/>
            <a:ext cx="8496935" cy="2062480"/>
          </a:xfrm>
          <a:custGeom>
            <a:avLst/>
            <a:gdLst/>
            <a:ahLst/>
            <a:cxnLst/>
            <a:rect l="l" t="t" r="r" b="b"/>
            <a:pathLst>
              <a:path w="8496935" h="2062479">
                <a:moveTo>
                  <a:pt x="0" y="2062099"/>
                </a:moveTo>
                <a:lnTo>
                  <a:pt x="8496935" y="2062099"/>
                </a:lnTo>
                <a:lnTo>
                  <a:pt x="8496935" y="0"/>
                </a:lnTo>
                <a:lnTo>
                  <a:pt x="0" y="0"/>
                </a:lnTo>
                <a:lnTo>
                  <a:pt x="0" y="20620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1268730"/>
            <a:ext cx="8496935" cy="2062480"/>
          </a:xfrm>
          <a:custGeom>
            <a:avLst/>
            <a:gdLst/>
            <a:ahLst/>
            <a:cxnLst/>
            <a:rect l="l" t="t" r="r" b="b"/>
            <a:pathLst>
              <a:path w="8496935" h="2062479">
                <a:moveTo>
                  <a:pt x="0" y="2062099"/>
                </a:moveTo>
                <a:lnTo>
                  <a:pt x="8496935" y="2062099"/>
                </a:lnTo>
                <a:lnTo>
                  <a:pt x="8496935" y="0"/>
                </a:lnTo>
                <a:lnTo>
                  <a:pt x="0" y="0"/>
                </a:lnTo>
                <a:lnTo>
                  <a:pt x="0" y="20620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0675" y="1282328"/>
          <a:ext cx="8227448" cy="1018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750"/>
                <a:gridCol w="5987571"/>
                <a:gridCol w="366051"/>
                <a:gridCol w="1547076"/>
              </a:tblGrid>
              <a:tr h="286765"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Appelle </a:t>
                      </a:r>
                      <a:r>
                        <a:rPr sz="16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le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script « script.jsp » (ou</a:t>
                      </a:r>
                      <a:r>
                        <a:rPr sz="1600" b="1" spc="8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script.php,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script.asp…)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R="31115" algn="ctr">
                        <a:lnSpc>
                          <a:spcPts val="1655"/>
                        </a:lnSpc>
                      </a:pPr>
                      <a:r>
                        <a:rPr sz="1600" b="1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55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avec la </a:t>
                      </a:r>
                      <a:r>
                        <a:rPr sz="1600" b="1" u="heavy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méthode GET </a:t>
                      </a:r>
                      <a:r>
                        <a:rPr sz="16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et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traite le résultat avec</a:t>
                      </a:r>
                      <a:r>
                        <a:rPr sz="1600" b="1" spc="9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R="30480" algn="ctr">
                        <a:lnSpc>
                          <a:spcPts val="1655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5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- data = les données renvoyées </a:t>
                      </a:r>
                      <a:r>
                        <a:rPr sz="16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par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le</a:t>
                      </a:r>
                      <a:r>
                        <a:rPr sz="1600" b="1" spc="4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script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</a:tr>
              <a:tr h="239013">
                <a:tc>
                  <a:txBody>
                    <a:bodyPr/>
                    <a:lstStyle/>
                    <a:p>
                      <a:pPr marR="30480" algn="ctr">
                        <a:lnSpc>
                          <a:spcPts val="1655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5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- status = le statut de</a:t>
                      </a:r>
                      <a:r>
                        <a:rPr sz="1600" b="1" spc="3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l’appel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51523" y="3450145"/>
            <a:ext cx="8496935" cy="2554605"/>
          </a:xfrm>
          <a:custGeom>
            <a:avLst/>
            <a:gdLst/>
            <a:ahLst/>
            <a:cxnLst/>
            <a:rect l="l" t="t" r="r" b="b"/>
            <a:pathLst>
              <a:path w="8496935" h="2554604">
                <a:moveTo>
                  <a:pt x="0" y="2554605"/>
                </a:moveTo>
                <a:lnTo>
                  <a:pt x="8496935" y="2554605"/>
                </a:lnTo>
                <a:lnTo>
                  <a:pt x="8496935" y="0"/>
                </a:lnTo>
                <a:lnTo>
                  <a:pt x="0" y="0"/>
                </a:lnTo>
                <a:lnTo>
                  <a:pt x="0" y="255460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523" y="3450145"/>
            <a:ext cx="8496935" cy="2554605"/>
          </a:xfrm>
          <a:custGeom>
            <a:avLst/>
            <a:gdLst/>
            <a:ahLst/>
            <a:cxnLst/>
            <a:rect l="l" t="t" r="r" b="b"/>
            <a:pathLst>
              <a:path w="8496935" h="2554604">
                <a:moveTo>
                  <a:pt x="0" y="2554605"/>
                </a:moveTo>
                <a:lnTo>
                  <a:pt x="8496935" y="2554605"/>
                </a:lnTo>
                <a:lnTo>
                  <a:pt x="8496935" y="0"/>
                </a:lnTo>
                <a:lnTo>
                  <a:pt x="0" y="0"/>
                </a:lnTo>
                <a:lnTo>
                  <a:pt x="0" y="25546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$.get("script.jsp",</a:t>
            </a:r>
            <a:r>
              <a:rPr spc="35" dirty="0">
                <a:solidFill>
                  <a:srgbClr val="FF0000"/>
                </a:solidFill>
              </a:rPr>
              <a:t> </a:t>
            </a:r>
            <a:r>
              <a:rPr spc="-5" dirty="0"/>
              <a:t>function(data,status){</a:t>
            </a:r>
          </a:p>
          <a:p>
            <a:pPr marR="4759325" algn="ctr">
              <a:lnSpc>
                <a:spcPct val="100000"/>
              </a:lnSpc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Traitement</a:t>
            </a:r>
          </a:p>
          <a:p>
            <a:pPr marL="256540">
              <a:lnSpc>
                <a:spcPct val="100000"/>
              </a:lnSpc>
            </a:pPr>
            <a:r>
              <a:rPr spc="-5" dirty="0"/>
              <a:t>}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solidFill>
                  <a:srgbClr val="7E7E7E"/>
                </a:solidFill>
              </a:rPr>
              <a:t>// Appelle </a:t>
            </a:r>
            <a:r>
              <a:rPr dirty="0">
                <a:solidFill>
                  <a:srgbClr val="7E7E7E"/>
                </a:solidFill>
              </a:rPr>
              <a:t>le </a:t>
            </a:r>
            <a:r>
              <a:rPr spc="-5" dirty="0">
                <a:solidFill>
                  <a:srgbClr val="7E7E7E"/>
                </a:solidFill>
              </a:rPr>
              <a:t>script « script.jsp » (ou script.php, ou</a:t>
            </a:r>
            <a:r>
              <a:rPr spc="155" dirty="0">
                <a:solidFill>
                  <a:srgbClr val="7E7E7E"/>
                </a:solidFill>
              </a:rPr>
              <a:t> </a:t>
            </a:r>
            <a:r>
              <a:rPr spc="-5" dirty="0">
                <a:solidFill>
                  <a:srgbClr val="7E7E7E"/>
                </a:solidFill>
              </a:rPr>
              <a:t>script.asp…)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7E7E7E"/>
                </a:solidFill>
              </a:rPr>
              <a:t>// avec la </a:t>
            </a:r>
            <a:r>
              <a:rPr u="heavy" spc="-5" dirty="0">
                <a:solidFill>
                  <a:srgbClr val="7E7E7E"/>
                </a:solidFill>
              </a:rPr>
              <a:t>méthode POST, avec optionnellement </a:t>
            </a:r>
            <a:r>
              <a:rPr u="heavy" dirty="0">
                <a:solidFill>
                  <a:srgbClr val="7E7E7E"/>
                </a:solidFill>
              </a:rPr>
              <a:t>des paramètres</a:t>
            </a:r>
            <a:r>
              <a:rPr dirty="0">
                <a:solidFill>
                  <a:srgbClr val="7E7E7E"/>
                </a:solidFill>
              </a:rPr>
              <a:t>,</a:t>
            </a:r>
            <a:r>
              <a:rPr spc="50" dirty="0">
                <a:solidFill>
                  <a:srgbClr val="7E7E7E"/>
                </a:solidFill>
              </a:rPr>
              <a:t> </a:t>
            </a:r>
            <a:r>
              <a:rPr spc="-5" dirty="0">
                <a:solidFill>
                  <a:srgbClr val="7E7E7E"/>
                </a:solidFill>
              </a:rPr>
              <a:t>et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7E7E7E"/>
                </a:solidFill>
              </a:rPr>
              <a:t>// traite le résultat avec</a:t>
            </a:r>
            <a:r>
              <a:rPr dirty="0">
                <a:solidFill>
                  <a:srgbClr val="7E7E7E"/>
                </a:solidFill>
              </a:rPr>
              <a:t> </a:t>
            </a:r>
            <a:r>
              <a:rPr spc="-5" dirty="0">
                <a:solidFill>
                  <a:srgbClr val="7E7E7E"/>
                </a:solidFill>
              </a:rPr>
              <a:t>: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7E7E7E"/>
                </a:solidFill>
              </a:rPr>
              <a:t>// - data = les données renvoyées </a:t>
            </a:r>
            <a:r>
              <a:rPr dirty="0">
                <a:solidFill>
                  <a:srgbClr val="7E7E7E"/>
                </a:solidFill>
              </a:rPr>
              <a:t>par </a:t>
            </a:r>
            <a:r>
              <a:rPr spc="-5" dirty="0">
                <a:solidFill>
                  <a:srgbClr val="7E7E7E"/>
                </a:solidFill>
              </a:rPr>
              <a:t>le</a:t>
            </a:r>
            <a:r>
              <a:rPr spc="55" dirty="0">
                <a:solidFill>
                  <a:srgbClr val="7E7E7E"/>
                </a:solidFill>
              </a:rPr>
              <a:t> </a:t>
            </a:r>
            <a:r>
              <a:rPr spc="-5" dirty="0">
                <a:solidFill>
                  <a:srgbClr val="7E7E7E"/>
                </a:solidFill>
              </a:rPr>
              <a:t>script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7E7E7E"/>
                </a:solidFill>
              </a:rPr>
              <a:t>// - status = le statut de</a:t>
            </a:r>
            <a:r>
              <a:rPr spc="40" dirty="0">
                <a:solidFill>
                  <a:srgbClr val="7E7E7E"/>
                </a:solidFill>
              </a:rPr>
              <a:t> </a:t>
            </a:r>
            <a:r>
              <a:rPr spc="-5" dirty="0">
                <a:solidFill>
                  <a:srgbClr val="7E7E7E"/>
                </a:solidFill>
              </a:rPr>
              <a:t>l’appel</a:t>
            </a:r>
          </a:p>
          <a:p>
            <a:pPr marL="256540" marR="4158615" indent="-244475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$.get("script.jsp", "paramètres",  </a:t>
            </a:r>
            <a:r>
              <a:rPr spc="-5" dirty="0"/>
              <a:t>function(data,status){</a:t>
            </a:r>
          </a:p>
          <a:p>
            <a:pPr marR="4758055" algn="ctr">
              <a:lnSpc>
                <a:spcPct val="100000"/>
              </a:lnSpc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Traitement</a:t>
            </a:r>
          </a:p>
          <a:p>
            <a:pPr marL="256540">
              <a:lnSpc>
                <a:spcPct val="100000"/>
              </a:lnSpc>
            </a:pPr>
            <a:r>
              <a:rPr spc="-5" dirty="0"/>
              <a:t>}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446405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70" dirty="0">
                <a:latin typeface="Times New Roman"/>
                <a:cs typeface="Times New Roman"/>
              </a:rPr>
              <a:t> </a:t>
            </a:r>
            <a:r>
              <a:rPr dirty="0"/>
              <a:t>JavaScript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673</Words>
  <Application>Microsoft Office PowerPoint</Application>
  <PresentationFormat>Affichage à l'écran (4:3)</PresentationFormat>
  <Paragraphs>151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Office Theme</vt:lpstr>
      <vt:lpstr>AJAX</vt:lpstr>
      <vt:lpstr>Introduction</vt:lpstr>
      <vt:lpstr>AJAX</vt:lpstr>
      <vt:lpstr>AJAX</vt:lpstr>
      <vt:lpstr>XMLHttpRequest</vt:lpstr>
      <vt:lpstr>XMLHttpRequest</vt:lpstr>
      <vt:lpstr>Exemple : auto-complétion / suggestion</vt:lpstr>
      <vt:lpstr>AJAX avec jQuery (1/2)</vt:lpstr>
      <vt:lpstr>AJAX avec jQuery (2/2)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mounir</cp:lastModifiedBy>
  <cp:revision>1</cp:revision>
  <dcterms:created xsi:type="dcterms:W3CDTF">2017-01-05T05:35:26Z</dcterms:created>
  <dcterms:modified xsi:type="dcterms:W3CDTF">2017-01-05T05:38:00Z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2017-01-05T00:00:00Z</vt:filetime>
  </property>
</Properties>
</file>