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76" r:id="rId13"/>
    <p:sldId id="277" r:id="rId14"/>
    <p:sldId id="278" r:id="rId15"/>
    <p:sldId id="274" r:id="rId16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36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0535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7259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3088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912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0345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5187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6454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030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731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472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4179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714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8706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166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864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X</a:t>
            </a:r>
            <a:r>
              <a:rPr spc="-5" dirty="0"/>
              <a:t>a</a:t>
            </a:r>
            <a:r>
              <a:rPr spc="-10" dirty="0"/>
              <a:t>v</a:t>
            </a:r>
            <a:r>
              <a:rPr dirty="0"/>
              <a:t>i</a:t>
            </a:r>
            <a:r>
              <a:rPr spc="-5" dirty="0"/>
              <a:t>e</a:t>
            </a:r>
            <a:r>
              <a:rPr dirty="0"/>
              <a:t>r</a:t>
            </a:r>
            <a:r>
              <a:rPr spc="20" dirty="0"/>
              <a:t> </a:t>
            </a:r>
            <a:r>
              <a:rPr spc="-105" dirty="0"/>
              <a:t>T</a:t>
            </a:r>
            <a:r>
              <a:rPr dirty="0"/>
              <a:t>anni</a:t>
            </a:r>
            <a:r>
              <a:rPr spc="-10" dirty="0"/>
              <a:t>e</a:t>
            </a:r>
            <a:r>
              <a:rPr dirty="0"/>
              <a:t>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X</a:t>
            </a:r>
            <a:r>
              <a:rPr spc="-5" dirty="0"/>
              <a:t>a</a:t>
            </a:r>
            <a:r>
              <a:rPr spc="-10" dirty="0"/>
              <a:t>v</a:t>
            </a:r>
            <a:r>
              <a:rPr dirty="0"/>
              <a:t>i</a:t>
            </a:r>
            <a:r>
              <a:rPr spc="-5" dirty="0"/>
              <a:t>e</a:t>
            </a:r>
            <a:r>
              <a:rPr dirty="0"/>
              <a:t>r</a:t>
            </a:r>
            <a:r>
              <a:rPr spc="20" dirty="0"/>
              <a:t> </a:t>
            </a:r>
            <a:r>
              <a:rPr spc="-105" dirty="0"/>
              <a:t>T</a:t>
            </a:r>
            <a:r>
              <a:rPr dirty="0"/>
              <a:t>anni</a:t>
            </a:r>
            <a:r>
              <a:rPr spc="-10" dirty="0"/>
              <a:t>e</a:t>
            </a:r>
            <a:r>
              <a:rPr dirty="0"/>
              <a:t>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X</a:t>
            </a:r>
            <a:r>
              <a:rPr spc="-5" dirty="0"/>
              <a:t>a</a:t>
            </a:r>
            <a:r>
              <a:rPr spc="-10" dirty="0"/>
              <a:t>v</a:t>
            </a:r>
            <a:r>
              <a:rPr dirty="0"/>
              <a:t>i</a:t>
            </a:r>
            <a:r>
              <a:rPr spc="-5" dirty="0"/>
              <a:t>e</a:t>
            </a:r>
            <a:r>
              <a:rPr dirty="0"/>
              <a:t>r</a:t>
            </a:r>
            <a:r>
              <a:rPr spc="20" dirty="0"/>
              <a:t> </a:t>
            </a:r>
            <a:r>
              <a:rPr spc="-105" dirty="0"/>
              <a:t>T</a:t>
            </a:r>
            <a:r>
              <a:rPr dirty="0"/>
              <a:t>anni</a:t>
            </a:r>
            <a:r>
              <a:rPr spc="-10" dirty="0"/>
              <a:t>e</a:t>
            </a:r>
            <a:r>
              <a:rPr dirty="0"/>
              <a:t>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X</a:t>
            </a:r>
            <a:r>
              <a:rPr spc="-5" dirty="0"/>
              <a:t>a</a:t>
            </a:r>
            <a:r>
              <a:rPr spc="-10" dirty="0"/>
              <a:t>v</a:t>
            </a:r>
            <a:r>
              <a:rPr dirty="0"/>
              <a:t>i</a:t>
            </a:r>
            <a:r>
              <a:rPr spc="-5" dirty="0"/>
              <a:t>e</a:t>
            </a:r>
            <a:r>
              <a:rPr dirty="0"/>
              <a:t>r</a:t>
            </a:r>
            <a:r>
              <a:rPr spc="20" dirty="0"/>
              <a:t> </a:t>
            </a:r>
            <a:r>
              <a:rPr spc="-105" dirty="0"/>
              <a:t>T</a:t>
            </a:r>
            <a:r>
              <a:rPr dirty="0"/>
              <a:t>anni</a:t>
            </a:r>
            <a:r>
              <a:rPr spc="-10" dirty="0"/>
              <a:t>e</a:t>
            </a:r>
            <a:r>
              <a:rPr dirty="0"/>
              <a:t>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X</a:t>
            </a:r>
            <a:r>
              <a:rPr spc="-5" dirty="0"/>
              <a:t>a</a:t>
            </a:r>
            <a:r>
              <a:rPr spc="-10" dirty="0"/>
              <a:t>v</a:t>
            </a:r>
            <a:r>
              <a:rPr dirty="0"/>
              <a:t>i</a:t>
            </a:r>
            <a:r>
              <a:rPr spc="-5" dirty="0"/>
              <a:t>e</a:t>
            </a:r>
            <a:r>
              <a:rPr dirty="0"/>
              <a:t>r</a:t>
            </a:r>
            <a:r>
              <a:rPr spc="20" dirty="0"/>
              <a:t> </a:t>
            </a:r>
            <a:r>
              <a:rPr spc="-105" dirty="0"/>
              <a:t>T</a:t>
            </a:r>
            <a:r>
              <a:rPr dirty="0"/>
              <a:t>anni</a:t>
            </a:r>
            <a:r>
              <a:rPr spc="-10" dirty="0"/>
              <a:t>e</a:t>
            </a:r>
            <a:r>
              <a:rPr dirty="0"/>
              <a:t>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9811"/>
            <a:ext cx="9144000" cy="716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202679"/>
            <a:ext cx="9144000" cy="731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784847"/>
            <a:ext cx="9144000" cy="731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7911" y="6284974"/>
            <a:ext cx="888491" cy="4983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3031" y="376589"/>
            <a:ext cx="8317936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82" y="1755917"/>
            <a:ext cx="8529234" cy="1929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04594" y="6360372"/>
            <a:ext cx="1500504" cy="438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015992" y="6456784"/>
            <a:ext cx="9417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rgbClr val="32329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X</a:t>
            </a:r>
            <a:r>
              <a:rPr spc="-5" dirty="0"/>
              <a:t>a</a:t>
            </a:r>
            <a:r>
              <a:rPr spc="-10" dirty="0"/>
              <a:t>v</a:t>
            </a:r>
            <a:r>
              <a:rPr dirty="0"/>
              <a:t>i</a:t>
            </a:r>
            <a:r>
              <a:rPr spc="-5" dirty="0"/>
              <a:t>e</a:t>
            </a:r>
            <a:r>
              <a:rPr dirty="0"/>
              <a:t>r</a:t>
            </a:r>
            <a:r>
              <a:rPr spc="20" dirty="0"/>
              <a:t> </a:t>
            </a:r>
            <a:r>
              <a:rPr spc="-105" dirty="0"/>
              <a:t>T</a:t>
            </a:r>
            <a:r>
              <a:rPr dirty="0"/>
              <a:t>anni</a:t>
            </a:r>
            <a:r>
              <a:rPr spc="-10" dirty="0"/>
              <a:t>e</a:t>
            </a:r>
            <a:r>
              <a:rPr dirty="0"/>
              <a:t>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-scm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85800" y="1786128"/>
            <a:ext cx="7772400" cy="1929764"/>
          </a:xfrm>
          <a:custGeom>
            <a:avLst/>
            <a:gdLst/>
            <a:ahLst/>
            <a:cxnLst/>
            <a:rect l="l" t="t" r="r" b="b"/>
            <a:pathLst>
              <a:path w="7772400" h="1929764">
                <a:moveTo>
                  <a:pt x="0" y="1929383"/>
                </a:moveTo>
                <a:lnTo>
                  <a:pt x="7772399" y="1929383"/>
                </a:lnTo>
                <a:lnTo>
                  <a:pt x="7772399" y="0"/>
                </a:lnTo>
                <a:lnTo>
                  <a:pt x="0" y="0"/>
                </a:lnTo>
                <a:lnTo>
                  <a:pt x="0" y="192938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3600" y="1786128"/>
            <a:ext cx="5018405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4400" spc="-85" dirty="0">
                <a:solidFill>
                  <a:srgbClr val="323298"/>
                </a:solidFill>
                <a:cs typeface="Calibri"/>
              </a:rPr>
              <a:t>Gérez vos codes source avec Git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1950" y="4231957"/>
            <a:ext cx="24828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320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3200" spc="-7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3200" spc="-35" dirty="0">
                <a:solidFill>
                  <a:srgbClr val="888888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3200" spc="-5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oduct</a:t>
            </a: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on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6200" y="1211044"/>
            <a:ext cx="9067800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Créer une nouvelle branche nommée "</a:t>
            </a:r>
            <a:r>
              <a:rPr kumimoji="0" lang="fr-FR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feature_x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et passer dessus pour l'utiliser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kumimoji="0" lang="fr-F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-b </a:t>
            </a:r>
            <a:r>
              <a:rPr kumimoji="0" lang="fr-F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feature_x</a:t>
            </a:r>
            <a:endParaRPr kumimoji="0" lang="fr-F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retourner sur la branche principale 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et supprimer la </a:t>
            </a:r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branche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feature_x</a:t>
            </a: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 </a:t>
            </a:r>
            <a:r>
              <a:rPr lang="fr-FR" sz="3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checkout</a:t>
            </a:r>
            <a:r>
              <a:rPr lang="fr-FR" sz="3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fr-FR" sz="3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master</a:t>
            </a: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git </a:t>
            </a:r>
            <a:r>
              <a:rPr kumimoji="0" lang="fr-F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-d </a:t>
            </a:r>
            <a:r>
              <a:rPr kumimoji="0" lang="fr-F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feature_x</a:t>
            </a:r>
            <a:endParaRPr kumimoji="0" lang="fr-F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une branche n'est </a:t>
            </a:r>
            <a:r>
              <a:rPr kumimoji="0" lang="fr-FR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 disponible pour les autres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tant que vous ne l'aurez pas envoyée vers votre dépôt distant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push </a:t>
            </a:r>
            <a:r>
              <a:rPr kumimoji="0" lang="fr-F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kumimoji="0" lang="fr-F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</p:txBody>
      </p:sp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413031" y="376589"/>
            <a:ext cx="831793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4170">
              <a:lnSpc>
                <a:spcPct val="100000"/>
              </a:lnSpc>
            </a:pPr>
            <a:r>
              <a:rPr lang="fr-FR" dirty="0" smtClean="0"/>
              <a:t>              branches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413031" y="376589"/>
            <a:ext cx="831793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4170" algn="l">
              <a:lnSpc>
                <a:spcPct val="100000"/>
              </a:lnSpc>
            </a:pPr>
            <a:r>
              <a:rPr lang="fr-FR" dirty="0" smtClean="0"/>
              <a:t> </a:t>
            </a:r>
            <a:r>
              <a:rPr lang="fr-FR" dirty="0"/>
              <a:t>mettre à jour &amp; fusionner</a:t>
            </a:r>
            <a:endParaRPr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1165622"/>
            <a:ext cx="8640507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pour mettre à jour votre dépôt local vers les dernières validations,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exécutez la commande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 pull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dans votre espace de travail pour </a:t>
            </a:r>
            <a:r>
              <a:rPr kumimoji="0" lang="fr-FR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récupérer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kumimoji="0" lang="fr-FR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fusionner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changements distants.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pour fusionner une autre branche avec la branche active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(par exemple master), utilisez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 </a:t>
            </a:r>
            <a:r>
              <a:rPr kumimoji="0" lang="fr-F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merge</a:t>
            </a: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&lt;</a:t>
            </a:r>
            <a:r>
              <a:rPr kumimoji="0" lang="fr-F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branch</a:t>
            </a: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dans les deux cas, git tente d'auto-fusionner les changements. </a:t>
            </a:r>
            <a:endParaRPr lang="fr-F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Malheureusement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, ça n'est pas toujours possible et résulte par des </a:t>
            </a:r>
            <a:endParaRPr lang="fr-F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conflits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7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413031" y="376589"/>
            <a:ext cx="831793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4170" algn="l">
              <a:lnSpc>
                <a:spcPct val="100000"/>
              </a:lnSpc>
            </a:pPr>
            <a:r>
              <a:rPr lang="fr-FR" dirty="0" smtClean="0"/>
              <a:t> </a:t>
            </a:r>
            <a:r>
              <a:rPr lang="fr-FR" dirty="0"/>
              <a:t>mettre à jour &amp; fusionner</a:t>
            </a:r>
            <a:endParaRPr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371600"/>
            <a:ext cx="9274142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Vous devez alors régler ces </a:t>
            </a:r>
            <a:r>
              <a:rPr kumimoji="0" lang="fr-FR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conflits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manuellement en éditant les fichiers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indiqués par git.</a:t>
            </a:r>
            <a:r>
              <a:rPr kumimoji="0" lang="fr-FR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Après l'avoir fait, vous devez les marquer comme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fusionnés avec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 </a:t>
            </a:r>
            <a:r>
              <a:rPr kumimoji="0" lang="fr-F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</a:t>
            </a: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&lt;</a:t>
            </a:r>
            <a:r>
              <a:rPr kumimoji="0" lang="fr-F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filename</a:t>
            </a: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0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après avoir fusionné les changements, vous pouvez en avoir un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aperçu en utilisant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kumimoji="0" lang="fr-F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kumimoji="0" lang="fr-F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source_branch</a:t>
            </a: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kumimoji="0" lang="fr-F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target_branch</a:t>
            </a: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6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413031" y="376589"/>
            <a:ext cx="831793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4170" algn="l">
              <a:lnSpc>
                <a:spcPct val="100000"/>
              </a:lnSpc>
            </a:pPr>
            <a:r>
              <a:rPr lang="fr-FR" dirty="0" smtClean="0"/>
              <a:t>                    </a:t>
            </a:r>
            <a:r>
              <a:rPr lang="fr-FR" dirty="0"/>
              <a:t>tags</a:t>
            </a:r>
            <a:endParaRPr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364932"/>
            <a:ext cx="9199954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 est recommandé de créer des tags pour les releases de programmes.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c'est un concept connu, qui existe aussi dans SVN. Vous pouvez créer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tag </a:t>
            </a:r>
            <a:r>
              <a:rPr kumimoji="0" lang="fr-FR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nommé </a:t>
            </a:r>
            <a:r>
              <a:rPr kumimoji="0" lang="fr-FR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1.0.0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exécutant la commande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 tag 1.0.0 1b2e1d63ff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kumimoji="0" lang="fr-FR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1b2e1d63ff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désigne les 10 premiers caractères de l'identifiant du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changement que vous voulez référencer avec ce tag.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Vous pouvez obtenir cet identifiant avec </a:t>
            </a:r>
            <a:r>
              <a:rPr kumimoji="0" lang="fr-FR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2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 log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vous pouvez utiliser moins de caractères de cet identifiant, il doit juste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rester unique. </a:t>
            </a:r>
          </a:p>
        </p:txBody>
      </p:sp>
    </p:spTree>
    <p:extLst>
      <p:ext uri="{BB962C8B-B14F-4D97-AF65-F5344CB8AC3E}">
        <p14:creationId xmlns:p14="http://schemas.microsoft.com/office/powerpoint/2010/main" val="641331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413031" y="376589"/>
            <a:ext cx="831793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4170" algn="just">
              <a:lnSpc>
                <a:spcPct val="100000"/>
              </a:lnSpc>
            </a:pPr>
            <a:r>
              <a:rPr lang="fr-FR" dirty="0" smtClean="0"/>
              <a:t>remplacer </a:t>
            </a:r>
            <a:r>
              <a:rPr lang="fr-FR" dirty="0"/>
              <a:t>les changements locaux</a:t>
            </a:r>
            <a:endParaRPr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200" y="1064359"/>
            <a:ext cx="9220200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Dans le cas où vous auriez fait quelque chose de travers (ce qui bien entendu n'arrive jamais ;) vous pouvez annuler les changements locaux en utilisant cette commande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kumimoji="0" lang="fr-F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&lt;</a:t>
            </a:r>
            <a:r>
              <a:rPr kumimoji="0" lang="fr-F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cela remplacera les changements dans votre arbre de travail avec le dernier contenu du HEAD. Les changements déjà ajoutés à l'index, aussi bien les nouveaux fichiers, seront gardés.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 à la place vous voulez supprimer tous les changements et validations locaux, récupérez le dernier historique depuis le serveur et pointez la branche principale locale dessus comme ceci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 </a:t>
            </a:r>
            <a:r>
              <a:rPr kumimoji="0" lang="fr-F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fetch</a:t>
            </a: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0" lang="fr-F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origin</a:t>
            </a: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 reset --hard </a:t>
            </a:r>
            <a:r>
              <a:rPr kumimoji="0" lang="fr-F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origin</a:t>
            </a: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/master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7795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4840">
              <a:lnSpc>
                <a:spcPct val="100000"/>
              </a:lnSpc>
            </a:pPr>
            <a:r>
              <a:rPr dirty="0"/>
              <a:t>Ré</a:t>
            </a:r>
            <a:r>
              <a:rPr spc="-15" dirty="0"/>
              <a:t>f</a:t>
            </a:r>
            <a:r>
              <a:rPr dirty="0"/>
              <a:t>é</a:t>
            </a:r>
            <a:r>
              <a:rPr spc="-130" dirty="0"/>
              <a:t>r</a:t>
            </a:r>
            <a:r>
              <a:rPr dirty="0"/>
              <a:t>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7" y="2019327"/>
            <a:ext cx="6697345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u="heavy" spc="-2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2400" u="heavy" spc="-5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24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tp://</a:t>
            </a:r>
            <a:r>
              <a:rPr sz="2400" u="heavy" spc="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2400" u="heavy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2400" u="heavy" spc="-18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24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.php</a:t>
            </a:r>
            <a:r>
              <a:rPr sz="2400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2400" u="heavy" spc="-2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2400" u="heavy" spc="-2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24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t/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Arial"/>
              <a:buChar char="•"/>
            </a:pPr>
            <a:endParaRPr sz="3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33750">
              <a:lnSpc>
                <a:spcPct val="100000"/>
              </a:lnSpc>
            </a:pPr>
            <a:r>
              <a:rPr dirty="0"/>
              <a:t>Object</a:t>
            </a:r>
            <a:r>
              <a:rPr spc="-15" dirty="0"/>
              <a:t>i</a:t>
            </a:r>
            <a:r>
              <a:rPr dirty="0"/>
              <a:t>fs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7" y="1214273"/>
            <a:ext cx="7735570" cy="2618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é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equ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756920" algn="l"/>
              </a:tabLst>
            </a:pPr>
            <a:r>
              <a:rPr lang="fr-FR" sz="2000" dirty="0" smtClean="0">
                <a:latin typeface="Calibri"/>
                <a:cs typeface="Calibri"/>
              </a:rPr>
              <a:t>Commandes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pr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pe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base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og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am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pé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25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je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4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5" dirty="0" err="1">
                <a:latin typeface="Calibri"/>
                <a:cs typeface="Calibri"/>
              </a:rPr>
              <a:t>Décou</a:t>
            </a:r>
            <a:r>
              <a:rPr sz="2000" spc="-30" dirty="0" err="1">
                <a:latin typeface="Calibri"/>
                <a:cs typeface="Calibri"/>
              </a:rPr>
              <a:t>v</a:t>
            </a:r>
            <a:r>
              <a:rPr sz="2000" dirty="0" err="1">
                <a:latin typeface="Calibri"/>
                <a:cs typeface="Calibri"/>
              </a:rPr>
              <a:t>er</a:t>
            </a:r>
            <a:r>
              <a:rPr sz="2000" spc="-30" dirty="0" err="1">
                <a:latin typeface="Calibri"/>
                <a:cs typeface="Calibri"/>
              </a:rPr>
              <a:t>t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lang="fr-FR" sz="2000" dirty="0" smtClean="0"/>
              <a:t>les </a:t>
            </a:r>
            <a:r>
              <a:rPr lang="fr-FR" sz="2000" dirty="0"/>
              <a:t>logiciels de gestion de versions 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Décou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lang="fr-FR" sz="2000" dirty="0" smtClean="0">
                <a:latin typeface="Calibri"/>
                <a:cs typeface="Calibri"/>
              </a:rPr>
              <a:t>GIT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031" y="376589"/>
            <a:ext cx="831793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145" algn="ctr">
              <a:lnSpc>
                <a:spcPct val="100000"/>
              </a:lnSpc>
            </a:pPr>
            <a:r>
              <a:rPr lang="fr-FR" dirty="0" smtClean="0"/>
              <a:t>Installation</a:t>
            </a:r>
            <a:endParaRPr dirty="0"/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91564" y="38862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git-scm.com/downloads </a:t>
            </a:r>
            <a:endParaRPr lang="fr-FR" dirty="0"/>
          </a:p>
        </p:txBody>
      </p:sp>
      <p:pic>
        <p:nvPicPr>
          <p:cNvPr id="1026" name="Picture 2" descr="Git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846" y="2606086"/>
            <a:ext cx="2053365" cy="85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031" y="376589"/>
            <a:ext cx="831793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7745">
              <a:lnSpc>
                <a:spcPct val="100000"/>
              </a:lnSpc>
            </a:pPr>
            <a:r>
              <a:rPr lang="fr-FR" dirty="0"/>
              <a:t>créer un nouveau dépôt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09600" y="2362200"/>
            <a:ext cx="80010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créez un nouveau dossier, ouvrez le et exécutez la commande</a:t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 dirty="0">
                <a:latin typeface="Arial" panose="020B0604020202020204" pitchFamily="34" charset="0"/>
              </a:rPr>
              <a:t> </a:t>
            </a:r>
            <a:r>
              <a:rPr lang="fr-FR" sz="2200" dirty="0" smtClean="0">
                <a:latin typeface="Arial" panose="020B0604020202020204" pitchFamily="34" charset="0"/>
              </a:rPr>
              <a:t>                                      </a:t>
            </a:r>
            <a:r>
              <a:rPr kumimoji="0" lang="fr-FR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</a:t>
            </a:r>
            <a:r>
              <a:rPr kumimoji="0" lang="fr-FR" sz="3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init</a:t>
            </a:r>
            <a:endParaRPr kumimoji="0" lang="fr-FR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2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pour créer un nouveau dépôt. </a:t>
            </a: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031" y="376589"/>
            <a:ext cx="831793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7745">
              <a:lnSpc>
                <a:spcPct val="100000"/>
              </a:lnSpc>
            </a:pPr>
            <a:r>
              <a:rPr lang="fr-FR" dirty="0" smtClean="0"/>
              <a:t>   cloner </a:t>
            </a:r>
            <a:r>
              <a:rPr lang="fr-FR" dirty="0"/>
              <a:t>un dépôt</a:t>
            </a:r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P</a:t>
            </a:r>
            <a:r>
              <a:rPr spc="-45" dirty="0"/>
              <a:t>r</a:t>
            </a:r>
            <a:r>
              <a:rPr dirty="0"/>
              <a:t>ogra</a:t>
            </a:r>
            <a:r>
              <a:rPr spc="-10" dirty="0"/>
              <a:t>mm</a:t>
            </a:r>
            <a:r>
              <a:rPr dirty="0"/>
              <a:t>at</a:t>
            </a:r>
            <a:r>
              <a:rPr spc="-10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spc="-155" dirty="0"/>
              <a:t>W</a:t>
            </a:r>
            <a:r>
              <a:rPr dirty="0"/>
              <a:t>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10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57200" y="1194883"/>
            <a:ext cx="82296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créez une copie de votre dépôt local en exécutant la commande</a:t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clone /</a:t>
            </a:r>
            <a:r>
              <a:rPr kumimoji="0" lang="fr-FR" sz="3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path</a:t>
            </a:r>
            <a:r>
              <a:rPr kumimoji="0" lang="fr-FR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/to/</a:t>
            </a:r>
            <a:r>
              <a:rPr kumimoji="0" lang="fr-FR" sz="3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repository</a:t>
            </a:r>
            <a:endParaRPr kumimoji="0" lang="fr-FR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si vous utilisez un serveur distant, cette commande sera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clone </a:t>
            </a:r>
            <a:r>
              <a:rPr kumimoji="0" lang="fr-FR" sz="3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username@host</a:t>
            </a:r>
            <a:r>
              <a:rPr kumimoji="0" lang="fr-FR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:/</a:t>
            </a:r>
            <a:r>
              <a:rPr kumimoji="0" lang="fr-FR" sz="3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path</a:t>
            </a:r>
            <a:r>
              <a:rPr kumimoji="0" lang="fr-FR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/to/</a:t>
            </a:r>
            <a:r>
              <a:rPr kumimoji="0" lang="fr-FR" sz="3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repository</a:t>
            </a:r>
            <a:r>
              <a:rPr kumimoji="0" lang="fr-FR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3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000" b="1" dirty="0" smtClean="0">
                <a:latin typeface="Arial" panose="020B0604020202020204" pitchFamily="34" charset="0"/>
              </a:rPr>
              <a:t>Exemple </a:t>
            </a:r>
            <a:endParaRPr lang="fr-FR" sz="3000" b="1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600" b="1" dirty="0">
                <a:latin typeface="Arial Unicode MS" panose="020B0604020202020204" pitchFamily="34" charset="-128"/>
              </a:rPr>
              <a:t>git clone </a:t>
            </a:r>
            <a:r>
              <a:rPr lang="fr-FR" sz="1600" b="1" dirty="0" smtClean="0">
                <a:latin typeface="Arial Unicode MS" panose="020B0604020202020204" pitchFamily="34" charset="-128"/>
              </a:rPr>
              <a:t> </a:t>
            </a:r>
            <a:r>
              <a:rPr lang="fr-FR" sz="1600" b="1" dirty="0" smtClean="0">
                <a:latin typeface="Arial" panose="020B0604020202020204" pitchFamily="34" charset="0"/>
              </a:rPr>
              <a:t>https</a:t>
            </a:r>
            <a:r>
              <a:rPr lang="fr-FR" sz="1600" b="1" dirty="0">
                <a:latin typeface="Arial" panose="020B0604020202020204" pitchFamily="34" charset="0"/>
              </a:rPr>
              <a:t>://github.com/messaoudi-mounir/progweb-isil-2016.git</a:t>
            </a:r>
            <a:endParaRPr kumimoji="0" lang="fr-FR" sz="16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031" y="376589"/>
            <a:ext cx="831793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7745" algn="l">
              <a:lnSpc>
                <a:spcPct val="100000"/>
              </a:lnSpc>
            </a:pPr>
            <a:r>
              <a:rPr lang="fr-FR" dirty="0" smtClean="0"/>
              <a:t>           arbres</a:t>
            </a:r>
            <a:endParaRPr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76200" y="1143000"/>
            <a:ext cx="90678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votre dépôt local est composé de trois "</a:t>
            </a:r>
            <a:r>
              <a:rPr kumimoji="0" lang="fr-F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arbres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gérés par git.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premier est votre </a:t>
            </a:r>
            <a:r>
              <a:rPr kumimoji="0" lang="fr-FR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espace de travail 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 contient réellement vos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fichiers.</a:t>
            </a:r>
            <a:r>
              <a:rPr kumimoji="0" lang="fr-FR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 second est un </a:t>
            </a:r>
            <a:r>
              <a:rPr kumimoji="0" lang="fr-FR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 joue un rôle d'espace de transit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pour vos</a:t>
            </a:r>
            <a:r>
              <a:rPr kumimoji="0" lang="fr-FR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fichiers et enfin </a:t>
            </a:r>
            <a:r>
              <a:rPr kumimoji="0" lang="fr-FR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 pointe vers la dernière validation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vous ayez fait. ;</a:t>
            </a:r>
          </a:p>
        </p:txBody>
      </p:sp>
      <p:pic>
        <p:nvPicPr>
          <p:cNvPr id="4100" name="Picture 4" descr="http://rogerdudler.github.io/git-guide/img/tre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7" y="3048000"/>
            <a:ext cx="8572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031" y="376589"/>
            <a:ext cx="831793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6530">
              <a:lnSpc>
                <a:spcPct val="100000"/>
              </a:lnSpc>
            </a:pPr>
            <a:r>
              <a:rPr lang="fr-FR" dirty="0" smtClean="0"/>
              <a:t>          ajouter </a:t>
            </a:r>
            <a:r>
              <a:rPr lang="fr-FR" dirty="0"/>
              <a:t>&amp; valider</a:t>
            </a:r>
            <a:endParaRPr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1441132"/>
            <a:ext cx="9214830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Vous pouvez proposer un changement (l'ajouter à l'</a:t>
            </a:r>
            <a:r>
              <a:rPr kumimoji="0" lang="fr-F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en exécutant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 commandes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 </a:t>
            </a:r>
            <a:r>
              <a:rPr kumimoji="0" lang="fr-F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</a:t>
            </a: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&lt;</a:t>
            </a:r>
            <a:r>
              <a:rPr kumimoji="0" lang="fr-F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filename</a:t>
            </a: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&gt;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 </a:t>
            </a:r>
            <a:r>
              <a:rPr kumimoji="0" lang="fr-F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</a:t>
            </a: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C'est la première étape dans un </a:t>
            </a:r>
            <a:r>
              <a:rPr kumimoji="0" lang="fr-FR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git basique. Pour valider ces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changements, utilisez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 commit -m "Message de validation</a:t>
            </a:r>
            <a:r>
              <a:rPr lang="fr-FR" sz="3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" </a:t>
            </a:r>
            <a:r>
              <a:rPr kumimoji="0" lang="fr-F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 fichier est donc ajouté au </a:t>
            </a:r>
            <a:r>
              <a:rPr kumimoji="0" lang="fr-F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mais pas encore dans votre dépôt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distant.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031" y="376589"/>
            <a:ext cx="831793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6530">
              <a:lnSpc>
                <a:spcPct val="100000"/>
              </a:lnSpc>
            </a:pPr>
            <a:r>
              <a:rPr lang="fr-FR" dirty="0" smtClean="0"/>
              <a:t>    envoyer </a:t>
            </a:r>
            <a:r>
              <a:rPr lang="fr-FR" dirty="0"/>
              <a:t>des changements</a:t>
            </a:r>
            <a:endParaRPr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147257"/>
            <a:ext cx="9006440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Vos changements sont maintenant dans le </a:t>
            </a:r>
            <a:r>
              <a:rPr kumimoji="0" lang="fr-F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la copie de votre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dépôt local. </a:t>
            </a:r>
            <a:r>
              <a:rPr kumimoji="0" lang="fr-FR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Pour les envoyer à votre dépôt distant, exécutez la commande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 push </a:t>
            </a:r>
            <a:r>
              <a:rPr kumimoji="0" lang="fr-FR" sz="3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origin</a:t>
            </a:r>
            <a:r>
              <a:rPr kumimoji="0" lang="fr-FR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master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Remplacez </a:t>
            </a:r>
            <a:r>
              <a:rPr kumimoji="0" lang="fr-FR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 la branche dans laquelle vous souhaitez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envoyer vos changements. </a:t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 vous n'avez pas cloné votre dépôt existant et voulez le connecter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à votre dépôt sur un serveur distant, vous devez l'ajouter avec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 </a:t>
            </a:r>
            <a:r>
              <a:rPr kumimoji="0" lang="fr-FR" sz="3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remote</a:t>
            </a:r>
            <a:r>
              <a:rPr kumimoji="0" lang="fr-FR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0" lang="fr-FR" sz="3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</a:t>
            </a:r>
            <a:r>
              <a:rPr kumimoji="0" lang="fr-FR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0" lang="fr-FR" sz="3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origin</a:t>
            </a:r>
            <a:r>
              <a:rPr kumimoji="0" lang="fr-FR" sz="3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&lt;server&gt;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Maintenant, vous pouvez envoyer vos changements vers le serveur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distant sélectionné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031" y="376589"/>
            <a:ext cx="831793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4170">
              <a:lnSpc>
                <a:spcPct val="100000"/>
              </a:lnSpc>
            </a:pPr>
            <a:r>
              <a:rPr lang="fr-FR" dirty="0" smtClean="0"/>
              <a:t>              branches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0" y="1143000"/>
            <a:ext cx="9067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Les branches sont utilisées pour développer des fonctionnalités isolées des autres. </a:t>
            </a:r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branche </a:t>
            </a:r>
            <a:r>
              <a:rPr lang="fr-FR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est la branche par défaut quand vous créez un dépôt.  </a:t>
            </a:r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Utilisez 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les autres branches pour le développement et fusionnez ensuite à la branche principale quand vous avez fini. </a:t>
            </a:r>
          </a:p>
        </p:txBody>
      </p:sp>
      <p:pic>
        <p:nvPicPr>
          <p:cNvPr id="7170" name="Picture 2" descr="http://rogerdudler.github.io/git-guide/img/branch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124200"/>
            <a:ext cx="8572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384</Words>
  <Application>Microsoft Office PowerPoint</Application>
  <PresentationFormat>Affichage à l'écran (4:3)</PresentationFormat>
  <Paragraphs>122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 Unicode MS</vt:lpstr>
      <vt:lpstr>Arial</vt:lpstr>
      <vt:lpstr>Calibri</vt:lpstr>
      <vt:lpstr>Courier New</vt:lpstr>
      <vt:lpstr>Times New Roman</vt:lpstr>
      <vt:lpstr>Wingdings</vt:lpstr>
      <vt:lpstr>Office Theme</vt:lpstr>
      <vt:lpstr>Présentation PowerPoint</vt:lpstr>
      <vt:lpstr>Objectifs</vt:lpstr>
      <vt:lpstr>Installation</vt:lpstr>
      <vt:lpstr>créer un nouveau dépôt</vt:lpstr>
      <vt:lpstr>   cloner un dépôt</vt:lpstr>
      <vt:lpstr>           arbres</vt:lpstr>
      <vt:lpstr>          ajouter &amp; valider</vt:lpstr>
      <vt:lpstr>    envoyer des changements</vt:lpstr>
      <vt:lpstr>              branches</vt:lpstr>
      <vt:lpstr>              branches</vt:lpstr>
      <vt:lpstr> mettre à jour &amp; fusionner</vt:lpstr>
      <vt:lpstr> mettre à jour &amp; fusionner</vt:lpstr>
      <vt:lpstr>                    tags</vt:lpstr>
      <vt:lpstr>remplacer les changements locaux</vt:lpstr>
      <vt:lpstr>Références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mounir</cp:lastModifiedBy>
  <cp:revision>59</cp:revision>
  <dcterms:created xsi:type="dcterms:W3CDTF">2016-11-30T21:41:54Z</dcterms:created>
  <dcterms:modified xsi:type="dcterms:W3CDTF">2017-01-12T22:32:58Z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2016-11-30T00:00:00Z</vt:filetime>
  </property>
  <property fmtid="{D5CDD505-2E9C-101B-9397-08002B2CF9AE}" pid="3" name="LastSaved">
    <vt:filetime>2016-11-30T00:00:00Z</vt:filetime>
  </property>
</Properties>
</file>