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18" r:id="rId2"/>
    <p:sldId id="274" r:id="rId3"/>
    <p:sldId id="278" r:id="rId4"/>
    <p:sldId id="319" r:id="rId5"/>
    <p:sldId id="271" r:id="rId6"/>
    <p:sldId id="320" r:id="rId7"/>
    <p:sldId id="321" r:id="rId8"/>
    <p:sldId id="322" r:id="rId9"/>
    <p:sldId id="323" r:id="rId10"/>
    <p:sldId id="296" r:id="rId11"/>
    <p:sldId id="325" r:id="rId12"/>
    <p:sldId id="324" r:id="rId13"/>
    <p:sldId id="334" r:id="rId14"/>
    <p:sldId id="326" r:id="rId15"/>
    <p:sldId id="327" r:id="rId16"/>
    <p:sldId id="328" r:id="rId17"/>
    <p:sldId id="316" r:id="rId18"/>
    <p:sldId id="329" r:id="rId19"/>
    <p:sldId id="339" r:id="rId20"/>
    <p:sldId id="330" r:id="rId21"/>
    <p:sldId id="331" r:id="rId22"/>
    <p:sldId id="332" r:id="rId23"/>
    <p:sldId id="333" r:id="rId24"/>
    <p:sldId id="337" r:id="rId25"/>
    <p:sldId id="335" r:id="rId26"/>
    <p:sldId id="336" r:id="rId27"/>
    <p:sldId id="338"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him Messaoudi" initials="BM" lastIdx="3" clrIdx="0">
    <p:extLst>
      <p:ext uri="{19B8F6BF-5375-455C-9EA6-DF929625EA0E}">
        <p15:presenceInfo xmlns:p15="http://schemas.microsoft.com/office/powerpoint/2012/main" userId="S::messaoudi@natexo.com::448b0ed7-1b0e-408d-b024-61c65f4568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4FDB5"/>
    <a:srgbClr val="C8FDAD"/>
    <a:srgbClr val="E6F9FE"/>
    <a:srgbClr val="C7F1FD"/>
    <a:srgbClr val="DAE3F3"/>
    <a:srgbClr val="F2552A"/>
    <a:srgbClr val="F9FAFD"/>
    <a:srgbClr val="FDFEE8"/>
    <a:srgbClr val="FBFDDB"/>
    <a:srgbClr val="E0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78363" autoAdjust="0"/>
  </p:normalViewPr>
  <p:slideViewPr>
    <p:cSldViewPr snapToGrid="0">
      <p:cViewPr varScale="1">
        <p:scale>
          <a:sx n="90" d="100"/>
          <a:sy n="90"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E69C5-FD40-4B35-ACFB-9ABA8883DECF}" type="datetimeFigureOut">
              <a:rPr lang="fr-FR" smtClean="0"/>
              <a:t>28/10/2019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28C48-7862-44F9-B779-9D6C7FC5B6E9}" type="slidenum">
              <a:rPr lang="fr-FR" smtClean="0"/>
              <a:t>‹N°›</a:t>
            </a:fld>
            <a:endParaRPr lang="fr-FR"/>
          </a:p>
        </p:txBody>
      </p:sp>
    </p:spTree>
    <p:extLst>
      <p:ext uri="{BB962C8B-B14F-4D97-AF65-F5344CB8AC3E}">
        <p14:creationId xmlns:p14="http://schemas.microsoft.com/office/powerpoint/2010/main" val="67775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a:t>
            </a:fld>
            <a:endParaRPr lang="fr-FR"/>
          </a:p>
        </p:txBody>
      </p:sp>
    </p:spTree>
    <p:extLst>
      <p:ext uri="{BB962C8B-B14F-4D97-AF65-F5344CB8AC3E}">
        <p14:creationId xmlns:p14="http://schemas.microsoft.com/office/powerpoint/2010/main" val="3394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10</a:t>
            </a:fld>
            <a:endParaRPr lang="fr-FR"/>
          </a:p>
        </p:txBody>
      </p:sp>
    </p:spTree>
    <p:extLst>
      <p:ext uri="{BB962C8B-B14F-4D97-AF65-F5344CB8AC3E}">
        <p14:creationId xmlns:p14="http://schemas.microsoft.com/office/powerpoint/2010/main" val="1069336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apparu au cours de la période 2000-2001</a:t>
            </a:r>
            <a:r>
              <a:rPr lang="fr-FR" sz="1200" b="0" i="0" u="none" strike="noStrike" kern="1200" baseline="30000" dirty="0">
                <a:solidFill>
                  <a:schemeClr val="tx1"/>
                </a:solidFill>
                <a:effectLst/>
                <a:latin typeface="+mn-lt"/>
                <a:ea typeface="+mn-ea"/>
                <a:cs typeface="+mn-cs"/>
              </a:rPr>
              <a:t> </a:t>
            </a:r>
            <a:r>
              <a:rPr lang="fr-FR" sz="1200" b="0" i="0" kern="1200" dirty="0">
                <a:solidFill>
                  <a:schemeClr val="tx1"/>
                </a:solidFill>
                <a:effectLst/>
                <a:latin typeface="+mn-lt"/>
                <a:ea typeface="+mn-ea"/>
                <a:cs typeface="+mn-cs"/>
              </a:rPr>
              <a:t> et concernait à l'origine essentiellement les problématiques d'interopérabilité syntaxique en relation avec les technologies d'informatique utilisées en entreprise </a:t>
            </a:r>
          </a:p>
          <a:p>
            <a:endParaRPr lang="fr-FR" sz="1200" b="0" i="0" kern="1200" dirty="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a:p>
            <a:r>
              <a:rPr lang="fr-FR" sz="1200" b="0" i="0" kern="1200" dirty="0" err="1">
                <a:solidFill>
                  <a:schemeClr val="tx1"/>
                </a:solidFill>
                <a:effectLst/>
                <a:latin typeface="+mn-lt"/>
                <a:ea typeface="+mn-ea"/>
                <a:cs typeface="+mn-cs"/>
              </a:rPr>
              <a:t>Soa</a:t>
            </a:r>
            <a:r>
              <a:rPr lang="fr-FR" sz="1200" b="0" i="0" kern="1200" dirty="0">
                <a:solidFill>
                  <a:schemeClr val="tx1"/>
                </a:solidFill>
                <a:effectLst/>
                <a:latin typeface="+mn-lt"/>
                <a:ea typeface="+mn-ea"/>
                <a:cs typeface="+mn-cs"/>
              </a:rPr>
              <a:t> est une architecture logicielle s'appuyant sur un ensemble de services simples.</a:t>
            </a:r>
          </a:p>
          <a:p>
            <a:r>
              <a:rPr lang="fr-FR" sz="1200" b="0" i="0" kern="1200" dirty="0">
                <a:solidFill>
                  <a:schemeClr val="tx1"/>
                </a:solidFill>
                <a:effectLst/>
                <a:latin typeface="+mn-lt"/>
                <a:ea typeface="+mn-ea"/>
                <a:cs typeface="+mn-cs"/>
              </a:rPr>
              <a:t>L'objectif d'une architecture orientée services est donc de décomposer une fonctionnalité en un ensemble de fonctions basiques, appelées </a:t>
            </a:r>
            <a:r>
              <a:rPr lang="fr-FR" sz="1200" b="1" i="0" kern="1200" dirty="0">
                <a:solidFill>
                  <a:schemeClr val="tx1"/>
                </a:solidFill>
                <a:effectLst/>
                <a:latin typeface="+mn-lt"/>
                <a:ea typeface="+mn-ea"/>
                <a:cs typeface="+mn-cs"/>
              </a:rPr>
              <a:t>services</a:t>
            </a:r>
            <a:r>
              <a:rPr lang="fr-FR" sz="1200" b="0" i="0" kern="1200" dirty="0">
                <a:solidFill>
                  <a:schemeClr val="tx1"/>
                </a:solidFill>
                <a:effectLst/>
                <a:latin typeface="+mn-lt"/>
                <a:ea typeface="+mn-ea"/>
                <a:cs typeface="+mn-cs"/>
              </a:rPr>
              <a:t>, fournies par des composants et de décrire finement le schéma d'interaction entre ces services.</a:t>
            </a:r>
          </a:p>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11</a:t>
            </a:fld>
            <a:endParaRPr lang="fr-FR"/>
          </a:p>
        </p:txBody>
      </p:sp>
    </p:spTree>
    <p:extLst>
      <p:ext uri="{BB962C8B-B14F-4D97-AF65-F5344CB8AC3E}">
        <p14:creationId xmlns:p14="http://schemas.microsoft.com/office/powerpoint/2010/main" val="3019923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Evolution de l’</a:t>
            </a:r>
            <a:r>
              <a:rPr lang="fr-FR" dirty="0" err="1"/>
              <a:t>architicture</a:t>
            </a:r>
            <a:r>
              <a:rPr lang="fr-FR" dirty="0"/>
              <a:t> oriente service</a:t>
            </a:r>
          </a:p>
          <a:p>
            <a:r>
              <a:rPr lang="fr-FR" dirty="0"/>
              <a:t>Facteur de granularité </a:t>
            </a:r>
            <a:r>
              <a:rPr lang="fr-FR" dirty="0" err="1"/>
              <a:t>moin</a:t>
            </a:r>
            <a:r>
              <a:rPr lang="fr-FR" dirty="0"/>
              <a:t> important – </a:t>
            </a:r>
            <a:r>
              <a:rPr lang="fr-FR" dirty="0" err="1"/>
              <a:t>decouge</a:t>
            </a:r>
            <a:r>
              <a:rPr lang="fr-FR" dirty="0"/>
              <a:t> </a:t>
            </a:r>
            <a:r>
              <a:rPr lang="fr-FR" dirty="0" err="1"/>
              <a:t>preici</a:t>
            </a:r>
            <a:endParaRPr lang="fr-FR" dirty="0"/>
          </a:p>
          <a:p>
            <a:r>
              <a:rPr lang="fr-FR" dirty="0" err="1"/>
              <a:t>Depoilement</a:t>
            </a:r>
            <a:r>
              <a:rPr lang="fr-FR" dirty="0"/>
              <a:t> </a:t>
            </a:r>
            <a:r>
              <a:rPr lang="fr-FR" sz="1200" b="0" i="0" kern="1200" dirty="0">
                <a:solidFill>
                  <a:schemeClr val="tx1"/>
                </a:solidFill>
                <a:effectLst/>
                <a:latin typeface="+mn-lt"/>
                <a:ea typeface="+mn-ea"/>
                <a:cs typeface="+mn-cs"/>
              </a:rPr>
              <a:t>isolé de chaque service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12</a:t>
            </a:fld>
            <a:endParaRPr lang="fr-FR"/>
          </a:p>
        </p:txBody>
      </p:sp>
    </p:spTree>
    <p:extLst>
      <p:ext uri="{BB962C8B-B14F-4D97-AF65-F5344CB8AC3E}">
        <p14:creationId xmlns:p14="http://schemas.microsoft.com/office/powerpoint/2010/main" val="118765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13</a:t>
            </a:fld>
            <a:endParaRPr lang="fr-FR"/>
          </a:p>
        </p:txBody>
      </p:sp>
    </p:spTree>
    <p:extLst>
      <p:ext uri="{BB962C8B-B14F-4D97-AF65-F5344CB8AC3E}">
        <p14:creationId xmlns:p14="http://schemas.microsoft.com/office/powerpoint/2010/main" val="211827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14</a:t>
            </a:fld>
            <a:endParaRPr lang="fr-FR"/>
          </a:p>
        </p:txBody>
      </p:sp>
    </p:spTree>
    <p:extLst>
      <p:ext uri="{BB962C8B-B14F-4D97-AF65-F5344CB8AC3E}">
        <p14:creationId xmlns:p14="http://schemas.microsoft.com/office/powerpoint/2010/main" val="436304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15</a:t>
            </a:fld>
            <a:endParaRPr lang="fr-FR"/>
          </a:p>
        </p:txBody>
      </p:sp>
    </p:spTree>
    <p:extLst>
      <p:ext uri="{BB962C8B-B14F-4D97-AF65-F5344CB8AC3E}">
        <p14:creationId xmlns:p14="http://schemas.microsoft.com/office/powerpoint/2010/main" val="2417807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16</a:t>
            </a:fld>
            <a:endParaRPr lang="fr-FR"/>
          </a:p>
        </p:txBody>
      </p:sp>
    </p:spTree>
    <p:extLst>
      <p:ext uri="{BB962C8B-B14F-4D97-AF65-F5344CB8AC3E}">
        <p14:creationId xmlns:p14="http://schemas.microsoft.com/office/powerpoint/2010/main" val="268547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18</a:t>
            </a:fld>
            <a:endParaRPr lang="fr-FR"/>
          </a:p>
        </p:txBody>
      </p:sp>
    </p:spTree>
    <p:extLst>
      <p:ext uri="{BB962C8B-B14F-4D97-AF65-F5344CB8AC3E}">
        <p14:creationId xmlns:p14="http://schemas.microsoft.com/office/powerpoint/2010/main" val="2412467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19</a:t>
            </a:fld>
            <a:endParaRPr lang="fr-FR"/>
          </a:p>
        </p:txBody>
      </p:sp>
    </p:spTree>
    <p:extLst>
      <p:ext uri="{BB962C8B-B14F-4D97-AF65-F5344CB8AC3E}">
        <p14:creationId xmlns:p14="http://schemas.microsoft.com/office/powerpoint/2010/main" val="3168587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20</a:t>
            </a:fld>
            <a:endParaRPr lang="fr-FR"/>
          </a:p>
        </p:txBody>
      </p:sp>
    </p:spTree>
    <p:extLst>
      <p:ext uri="{BB962C8B-B14F-4D97-AF65-F5344CB8AC3E}">
        <p14:creationId xmlns:p14="http://schemas.microsoft.com/office/powerpoint/2010/main" val="2356239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a:t>
            </a:fld>
            <a:endParaRPr lang="fr-FR"/>
          </a:p>
        </p:txBody>
      </p:sp>
    </p:spTree>
    <p:extLst>
      <p:ext uri="{BB962C8B-B14F-4D97-AF65-F5344CB8AC3E}">
        <p14:creationId xmlns:p14="http://schemas.microsoft.com/office/powerpoint/2010/main" val="2990219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21</a:t>
            </a:fld>
            <a:endParaRPr lang="fr-FR"/>
          </a:p>
        </p:txBody>
      </p:sp>
    </p:spTree>
    <p:extLst>
      <p:ext uri="{BB962C8B-B14F-4D97-AF65-F5344CB8AC3E}">
        <p14:creationId xmlns:p14="http://schemas.microsoft.com/office/powerpoint/2010/main" val="2367813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22</a:t>
            </a:fld>
            <a:endParaRPr lang="fr-FR"/>
          </a:p>
        </p:txBody>
      </p:sp>
    </p:spTree>
    <p:extLst>
      <p:ext uri="{BB962C8B-B14F-4D97-AF65-F5344CB8AC3E}">
        <p14:creationId xmlns:p14="http://schemas.microsoft.com/office/powerpoint/2010/main" val="814297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23</a:t>
            </a:fld>
            <a:endParaRPr lang="fr-FR"/>
          </a:p>
        </p:txBody>
      </p:sp>
    </p:spTree>
    <p:extLst>
      <p:ext uri="{BB962C8B-B14F-4D97-AF65-F5344CB8AC3E}">
        <p14:creationId xmlns:p14="http://schemas.microsoft.com/office/powerpoint/2010/main" val="1684382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24</a:t>
            </a:fld>
            <a:endParaRPr lang="fr-FR"/>
          </a:p>
        </p:txBody>
      </p:sp>
    </p:spTree>
    <p:extLst>
      <p:ext uri="{BB962C8B-B14F-4D97-AF65-F5344CB8AC3E}">
        <p14:creationId xmlns:p14="http://schemas.microsoft.com/office/powerpoint/2010/main" val="2600371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25</a:t>
            </a:fld>
            <a:endParaRPr lang="fr-FR"/>
          </a:p>
        </p:txBody>
      </p:sp>
    </p:spTree>
    <p:extLst>
      <p:ext uri="{BB962C8B-B14F-4D97-AF65-F5344CB8AC3E}">
        <p14:creationId xmlns:p14="http://schemas.microsoft.com/office/powerpoint/2010/main" val="784192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26</a:t>
            </a:fld>
            <a:endParaRPr lang="fr-FR"/>
          </a:p>
        </p:txBody>
      </p:sp>
    </p:spTree>
    <p:extLst>
      <p:ext uri="{BB962C8B-B14F-4D97-AF65-F5344CB8AC3E}">
        <p14:creationId xmlns:p14="http://schemas.microsoft.com/office/powerpoint/2010/main" val="3445505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27</a:t>
            </a:fld>
            <a:endParaRPr lang="fr-FR"/>
          </a:p>
        </p:txBody>
      </p:sp>
    </p:spTree>
    <p:extLst>
      <p:ext uri="{BB962C8B-B14F-4D97-AF65-F5344CB8AC3E}">
        <p14:creationId xmlns:p14="http://schemas.microsoft.com/office/powerpoint/2010/main" val="2416185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Natexo </a:t>
            </a:r>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3</a:t>
            </a:fld>
            <a:endParaRPr lang="fr-FR"/>
          </a:p>
        </p:txBody>
      </p:sp>
    </p:spTree>
    <p:extLst>
      <p:ext uri="{BB962C8B-B14F-4D97-AF65-F5344CB8AC3E}">
        <p14:creationId xmlns:p14="http://schemas.microsoft.com/office/powerpoint/2010/main" val="3616909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Explication de processus d’emailing-</a:t>
            </a:r>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4</a:t>
            </a:fld>
            <a:endParaRPr lang="fr-FR"/>
          </a:p>
        </p:txBody>
      </p:sp>
    </p:spTree>
    <p:extLst>
      <p:ext uri="{BB962C8B-B14F-4D97-AF65-F5344CB8AC3E}">
        <p14:creationId xmlns:p14="http://schemas.microsoft.com/office/powerpoint/2010/main" val="2072976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5</a:t>
            </a:fld>
            <a:endParaRPr lang="fr-FR"/>
          </a:p>
        </p:txBody>
      </p:sp>
    </p:spTree>
    <p:extLst>
      <p:ext uri="{BB962C8B-B14F-4D97-AF65-F5344CB8AC3E}">
        <p14:creationId xmlns:p14="http://schemas.microsoft.com/office/powerpoint/2010/main" val="3550456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6</a:t>
            </a:fld>
            <a:endParaRPr lang="fr-FR"/>
          </a:p>
        </p:txBody>
      </p:sp>
    </p:spTree>
    <p:extLst>
      <p:ext uri="{BB962C8B-B14F-4D97-AF65-F5344CB8AC3E}">
        <p14:creationId xmlns:p14="http://schemas.microsoft.com/office/powerpoint/2010/main" val="6174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7</a:t>
            </a:fld>
            <a:endParaRPr lang="fr-FR"/>
          </a:p>
        </p:txBody>
      </p:sp>
    </p:spTree>
    <p:extLst>
      <p:ext uri="{BB962C8B-B14F-4D97-AF65-F5344CB8AC3E}">
        <p14:creationId xmlns:p14="http://schemas.microsoft.com/office/powerpoint/2010/main" val="1084965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Une application monolithique est conçue comme une seule unité dans laquelle l'interface utilisateur et le code d'accès aux données sont combinés en un seul programme sur une seule et même plateforme. Les applications monolithiques d’entreprise sont construites en trois parties: Une base de données, composée de nombreuses tables, généralement dans un système de gestion de base de données relationnelle. Interface utilisateur côté client consistant en HTML et / ou JavaScript s'exécutant dans un navigateur. Les applications côté serveur qui jouent le rôle d'intermédiaire entre l'interface utilisateur et la base de données géreront les requêtes HTTP, exécuteront une logique propre au domaine, récupéreront et mettront à jour les données de la base de données et rempliront les vues HTML à envoyer au navigateur.</a:t>
            </a:r>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8</a:t>
            </a:fld>
            <a:endParaRPr lang="fr-FR"/>
          </a:p>
        </p:txBody>
      </p:sp>
    </p:spTree>
    <p:extLst>
      <p:ext uri="{BB962C8B-B14F-4D97-AF65-F5344CB8AC3E}">
        <p14:creationId xmlns:p14="http://schemas.microsoft.com/office/powerpoint/2010/main" val="4106854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9</a:t>
            </a:fld>
            <a:endParaRPr lang="fr-FR"/>
          </a:p>
        </p:txBody>
      </p:sp>
    </p:spTree>
    <p:extLst>
      <p:ext uri="{BB962C8B-B14F-4D97-AF65-F5344CB8AC3E}">
        <p14:creationId xmlns:p14="http://schemas.microsoft.com/office/powerpoint/2010/main" val="320964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1B3C8-B188-4678-AA26-8202DE9C5C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6437A9F-CFF4-4E41-BA96-F20D8F671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6BD5BD8-B8F1-4C0F-9C43-BA94E3CA7FE1}"/>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5" name="Espace réservé du pied de page 4">
            <a:extLst>
              <a:ext uri="{FF2B5EF4-FFF2-40B4-BE49-F238E27FC236}">
                <a16:creationId xmlns:a16="http://schemas.microsoft.com/office/drawing/2014/main" id="{A4E0F3C4-7B36-4532-BC5D-3354FA6C59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04CB3F-3B1E-49A9-A8A4-1229D9EED353}"/>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18549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455D1D-C70E-4197-84F4-4D61BE675AE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C0E78D8-FB0C-4C65-9398-71A7AD33F26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D743FB8-EE0B-42FA-8CA5-CEDFFDF3FDB7}"/>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5" name="Espace réservé du pied de page 4">
            <a:extLst>
              <a:ext uri="{FF2B5EF4-FFF2-40B4-BE49-F238E27FC236}">
                <a16:creationId xmlns:a16="http://schemas.microsoft.com/office/drawing/2014/main" id="{540EFBD8-B9FF-4FBD-B36C-CC254CE43D2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3FF891-1976-432B-80FD-854B78667F9D}"/>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37631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5A7E58B-B07D-4B57-A324-0C8438577D7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FA25D17-B26B-4DF9-89CF-B46BF039094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5E2E6B-C44F-4FF3-B913-32364D8CF1F9}"/>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5" name="Espace réservé du pied de page 4">
            <a:extLst>
              <a:ext uri="{FF2B5EF4-FFF2-40B4-BE49-F238E27FC236}">
                <a16:creationId xmlns:a16="http://schemas.microsoft.com/office/drawing/2014/main" id="{1511FECE-AFFB-4728-B8C8-A96BC1EFA2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5CEDEC-2D9E-4905-A7F4-232C20CA2BD8}"/>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2056009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578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356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4444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629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05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53DB9-3D40-4A95-950E-DB71F0F99D5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23A5E3-6BEF-423A-90CF-404C7480C1E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157519-5D98-4A2E-A09F-86080D3BD7A0}"/>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5" name="Espace réservé du pied de page 4">
            <a:extLst>
              <a:ext uri="{FF2B5EF4-FFF2-40B4-BE49-F238E27FC236}">
                <a16:creationId xmlns:a16="http://schemas.microsoft.com/office/drawing/2014/main" id="{B27A113D-E720-4C4D-B0FA-1A9960CD4C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2B6545-0349-48A7-9BD8-971017E50381}"/>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421988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FB99F3-AB1B-4271-9330-BD7E8FDDDF4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BC487AB-0521-4121-B30E-E922189B4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00A6B4D-A8CF-47B4-B774-872AD6855B06}"/>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5" name="Espace réservé du pied de page 4">
            <a:extLst>
              <a:ext uri="{FF2B5EF4-FFF2-40B4-BE49-F238E27FC236}">
                <a16:creationId xmlns:a16="http://schemas.microsoft.com/office/drawing/2014/main" id="{5238D20C-5AB7-4949-A54E-F0D004A557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2DB573-65AC-4A21-B92E-B68FE2B5075B}"/>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412029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19867-FABF-485D-8D4D-32D0C3F33E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9CBAD7-8BFC-48D0-8C18-DD514EF3BAF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772B644-9CF4-489D-994C-8300852E1A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25CB5A5-E3D2-4343-BE75-A58A121860D1}"/>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6" name="Espace réservé du pied de page 5">
            <a:extLst>
              <a:ext uri="{FF2B5EF4-FFF2-40B4-BE49-F238E27FC236}">
                <a16:creationId xmlns:a16="http://schemas.microsoft.com/office/drawing/2014/main" id="{C2ECB300-39E7-47F8-A18B-2F43FE8D680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F98E75C-7F01-4434-832A-9CA4C1928C6A}"/>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6140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7BB5CB-7961-4DE6-B173-A798C37796E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DC7D75B-DB3D-462D-8C4B-3A76CE72E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30E6C7-037A-44E6-8433-42769141201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CA375B3-D2A4-4D8E-ADC9-B4647E426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72E7FAC-C65D-4C46-8E00-17245F574EB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91380D3-38A3-493B-85E0-C5128B5C23C4}"/>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8" name="Espace réservé du pied de page 7">
            <a:extLst>
              <a:ext uri="{FF2B5EF4-FFF2-40B4-BE49-F238E27FC236}">
                <a16:creationId xmlns:a16="http://schemas.microsoft.com/office/drawing/2014/main" id="{4C535C56-D374-431C-980A-233ACCC2C5E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C457DB9-4532-487B-8C10-FA3AB1E56E9D}"/>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96384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44B420-1C1F-4D98-9185-A0A2FDC3093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AA50B05-CCB1-4398-9078-71A618E70E9B}"/>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4" name="Espace réservé du pied de page 3">
            <a:extLst>
              <a:ext uri="{FF2B5EF4-FFF2-40B4-BE49-F238E27FC236}">
                <a16:creationId xmlns:a16="http://schemas.microsoft.com/office/drawing/2014/main" id="{CB27A3D5-A269-4656-800E-C84DBABE031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8C8A3AD-7179-4055-B8AF-F4D770B4B77D}"/>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255451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63B124F-6132-417C-9077-57EF501C3568}"/>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3" name="Espace réservé du pied de page 2">
            <a:extLst>
              <a:ext uri="{FF2B5EF4-FFF2-40B4-BE49-F238E27FC236}">
                <a16:creationId xmlns:a16="http://schemas.microsoft.com/office/drawing/2014/main" id="{231CCDE9-B6E8-469C-9490-598EA9079CA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59712F1-0EA6-4407-885F-C04449CC7383}"/>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53558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4D356A-1031-4074-99C9-C8A713820BE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673B06F-2FF8-40B7-8AF6-51CE58DBD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A87DD0F-3DA8-49ED-AFD5-9D0A5A4CB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4CDF616-5AF0-488F-9ECF-3A0D5202009B}"/>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6" name="Espace réservé du pied de page 5">
            <a:extLst>
              <a:ext uri="{FF2B5EF4-FFF2-40B4-BE49-F238E27FC236}">
                <a16:creationId xmlns:a16="http://schemas.microsoft.com/office/drawing/2014/main" id="{F18284F3-E716-48F3-8896-BE85AB1D69C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FFC0C6-3A44-481A-A811-0FA390FB3C7A}"/>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202613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2EC6EC-31D8-4ADB-85EA-F16D5586917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967DEC5-A634-4134-AAFE-207D7513B2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ACCA9C4-FF8E-4F42-A00E-20C63B483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D8586AA-9FE0-4A98-86EA-F9AEF4716A3E}"/>
              </a:ext>
            </a:extLst>
          </p:cNvPr>
          <p:cNvSpPr>
            <a:spLocks noGrp="1"/>
          </p:cNvSpPr>
          <p:nvPr>
            <p:ph type="dt" sz="half" idx="10"/>
          </p:nvPr>
        </p:nvSpPr>
        <p:spPr/>
        <p:txBody>
          <a:bodyPr/>
          <a:lstStyle/>
          <a:p>
            <a:fld id="{D4E5B539-ACE7-4AE4-97AA-4A49E9854FF8}" type="datetimeFigureOut">
              <a:rPr lang="fr-FR" smtClean="0"/>
              <a:t>28/10/2019</a:t>
            </a:fld>
            <a:endParaRPr lang="fr-FR"/>
          </a:p>
        </p:txBody>
      </p:sp>
      <p:sp>
        <p:nvSpPr>
          <p:cNvPr id="6" name="Espace réservé du pied de page 5">
            <a:extLst>
              <a:ext uri="{FF2B5EF4-FFF2-40B4-BE49-F238E27FC236}">
                <a16:creationId xmlns:a16="http://schemas.microsoft.com/office/drawing/2014/main" id="{5D9E21CB-85EA-412E-9042-E4E367B64D4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6456FF4-99CB-424F-8065-00BF0C2B82F6}"/>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427863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4DA42C2-2412-4455-AD74-166735184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9B7C209-25B0-4BEA-886B-6D4E94D89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975123-A65F-42A9-B422-2F06A5B97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5B539-ACE7-4AE4-97AA-4A49E9854FF8}" type="datetimeFigureOut">
              <a:rPr lang="fr-FR" smtClean="0"/>
              <a:t>28/10/2019</a:t>
            </a:fld>
            <a:endParaRPr lang="fr-FR"/>
          </a:p>
        </p:txBody>
      </p:sp>
      <p:sp>
        <p:nvSpPr>
          <p:cNvPr id="5" name="Espace réservé du pied de page 4">
            <a:extLst>
              <a:ext uri="{FF2B5EF4-FFF2-40B4-BE49-F238E27FC236}">
                <a16:creationId xmlns:a16="http://schemas.microsoft.com/office/drawing/2014/main" id="{F87E6BE8-4DAB-4A32-89A2-7830D50EAD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E7B8983-CA62-4A4E-8B38-1E4D4DD81E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45BE2-E9BA-4508-A60E-74BE12095A4D}" type="slidenum">
              <a:rPr lang="fr-FR" smtClean="0"/>
              <a:t>‹N°›</a:t>
            </a:fld>
            <a:endParaRPr lang="fr-FR"/>
          </a:p>
        </p:txBody>
      </p:sp>
    </p:spTree>
    <p:extLst>
      <p:ext uri="{BB962C8B-B14F-4D97-AF65-F5344CB8AC3E}">
        <p14:creationId xmlns:p14="http://schemas.microsoft.com/office/powerpoint/2010/main" val="1416188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242971B-375A-4B7B-AF06-EB93A4D36A7C}"/>
              </a:ext>
            </a:extLst>
          </p:cNvPr>
          <p:cNvSpPr/>
          <p:nvPr/>
        </p:nvSpPr>
        <p:spPr>
          <a:xfrm>
            <a:off x="38271" y="2115377"/>
            <a:ext cx="12192000" cy="2062798"/>
          </a:xfrm>
          <a:prstGeom prst="rect">
            <a:avLst/>
          </a:prstGeom>
          <a:gradFill flip="none" rotWithShape="1">
            <a:gsLst>
              <a:gs pos="16000">
                <a:schemeClr val="accent2">
                  <a:alpha val="0"/>
                </a:schemeClr>
              </a:gs>
              <a:gs pos="43000">
                <a:schemeClr val="accent1">
                  <a:alpha val="7600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ZoneTexte 2">
            <a:extLst>
              <a:ext uri="{FF2B5EF4-FFF2-40B4-BE49-F238E27FC236}">
                <a16:creationId xmlns:a16="http://schemas.microsoft.com/office/drawing/2014/main" id="{28DB674F-F018-462A-BDAF-0B15447AE9B2}"/>
              </a:ext>
            </a:extLst>
          </p:cNvPr>
          <p:cNvSpPr txBox="1"/>
          <p:nvPr/>
        </p:nvSpPr>
        <p:spPr>
          <a:xfrm>
            <a:off x="2556769" y="887766"/>
            <a:ext cx="914400" cy="914400"/>
          </a:xfrm>
          <a:prstGeom prst="rect">
            <a:avLst/>
          </a:prstGeom>
          <a:noFill/>
        </p:spPr>
        <p:txBody>
          <a:bodyPr wrap="square" rtlCol="0">
            <a:spAutoFit/>
          </a:bodyPr>
          <a:lstStyle/>
          <a:p>
            <a:endParaRPr lang="fr-FR" dirty="0"/>
          </a:p>
        </p:txBody>
      </p:sp>
      <p:pic>
        <p:nvPicPr>
          <p:cNvPr id="18" name="Image 17">
            <a:extLst>
              <a:ext uri="{FF2B5EF4-FFF2-40B4-BE49-F238E27FC236}">
                <a16:creationId xmlns:a16="http://schemas.microsoft.com/office/drawing/2014/main" id="{65A912F3-F48E-45CE-B2D7-6D90EF201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673" y="2568141"/>
            <a:ext cx="1154097" cy="1334842"/>
          </a:xfrm>
          <a:prstGeom prst="rect">
            <a:avLst/>
          </a:prstGeom>
        </p:spPr>
      </p:pic>
      <p:sp>
        <p:nvSpPr>
          <p:cNvPr id="19" name="TextBox 3">
            <a:extLst>
              <a:ext uri="{FF2B5EF4-FFF2-40B4-BE49-F238E27FC236}">
                <a16:creationId xmlns:a16="http://schemas.microsoft.com/office/drawing/2014/main" id="{E8DFFDFF-E594-4953-B888-3ED114796357}"/>
              </a:ext>
            </a:extLst>
          </p:cNvPr>
          <p:cNvSpPr txBox="1"/>
          <p:nvPr/>
        </p:nvSpPr>
        <p:spPr>
          <a:xfrm>
            <a:off x="2556769" y="2546611"/>
            <a:ext cx="6182647" cy="1200329"/>
          </a:xfrm>
          <a:prstGeom prst="rect">
            <a:avLst/>
          </a:prstGeom>
          <a:noFill/>
        </p:spPr>
        <p:txBody>
          <a:bodyPr wrap="square" rtlCol="0" anchor="ctr">
            <a:spAutoFit/>
          </a:bodyPr>
          <a:lstStyle/>
          <a:p>
            <a:r>
              <a:rPr lang="en-US" altLang="ko-KR" sz="2400" b="1" spc="600" dirty="0">
                <a:solidFill>
                  <a:schemeClr val="bg1"/>
                </a:solidFill>
                <a:latin typeface="Arial" panose="020B0604020202020204" pitchFamily="34" charset="0"/>
                <a:cs typeface="Arial" panose="020B0604020202020204" pitchFamily="34" charset="0"/>
              </a:rPr>
              <a:t>Transition d’une architecture  </a:t>
            </a:r>
            <a:r>
              <a:rPr lang="en-US" altLang="ko-KR" sz="2400" b="1" spc="600" dirty="0">
                <a:solidFill>
                  <a:schemeClr val="accent6">
                    <a:lumMod val="60000"/>
                    <a:lumOff val="40000"/>
                  </a:schemeClr>
                </a:solidFill>
                <a:latin typeface="Arial" panose="020B0604020202020204" pitchFamily="34" charset="0"/>
                <a:cs typeface="Arial" panose="020B0604020202020204" pitchFamily="34" charset="0"/>
              </a:rPr>
              <a:t>m</a:t>
            </a:r>
            <a:r>
              <a:rPr lang="en-US" altLang="ko-KR" sz="2400" b="1" spc="600" dirty="0">
                <a:solidFill>
                  <a:schemeClr val="bg1"/>
                </a:solidFill>
                <a:latin typeface="Arial" panose="020B0604020202020204" pitchFamily="34" charset="0"/>
                <a:cs typeface="Arial" panose="020B0604020202020204" pitchFamily="34" charset="0"/>
              </a:rPr>
              <a:t>onolithique vers </a:t>
            </a:r>
            <a:r>
              <a:rPr lang="en-US" altLang="ko-KR" sz="2400" b="1" spc="600" dirty="0">
                <a:solidFill>
                  <a:schemeClr val="accent6">
                    <a:lumMod val="60000"/>
                    <a:lumOff val="40000"/>
                  </a:schemeClr>
                </a:solidFill>
                <a:latin typeface="Arial" panose="020B0604020202020204" pitchFamily="34" charset="0"/>
                <a:cs typeface="Arial" panose="020B0604020202020204" pitchFamily="34" charset="0"/>
              </a:rPr>
              <a:t>S</a:t>
            </a:r>
            <a:r>
              <a:rPr lang="en-US" altLang="ko-KR" sz="2400" b="1" spc="600" dirty="0">
                <a:solidFill>
                  <a:schemeClr val="bg1"/>
                </a:solidFill>
                <a:latin typeface="Arial" panose="020B0604020202020204" pitchFamily="34" charset="0"/>
                <a:cs typeface="Arial" panose="020B0604020202020204" pitchFamily="34" charset="0"/>
              </a:rPr>
              <a:t>OA</a:t>
            </a:r>
            <a:endParaRPr lang="ko-KR" altLang="en-US" sz="2400" b="1" spc="600" dirty="0">
              <a:solidFill>
                <a:schemeClr val="bg1"/>
              </a:solidFill>
              <a:latin typeface="Arial" panose="020B0604020202020204" pitchFamily="34" charset="0"/>
              <a:cs typeface="Arial" panose="020B0604020202020204" pitchFamily="34" charset="0"/>
            </a:endParaRPr>
          </a:p>
        </p:txBody>
      </p:sp>
      <p:sp>
        <p:nvSpPr>
          <p:cNvPr id="21" name="TextBox 3">
            <a:extLst>
              <a:ext uri="{FF2B5EF4-FFF2-40B4-BE49-F238E27FC236}">
                <a16:creationId xmlns:a16="http://schemas.microsoft.com/office/drawing/2014/main" id="{FCFD60C4-C711-45FE-A003-F78A3215D0F6}"/>
              </a:ext>
            </a:extLst>
          </p:cNvPr>
          <p:cNvSpPr txBox="1"/>
          <p:nvPr/>
        </p:nvSpPr>
        <p:spPr>
          <a:xfrm>
            <a:off x="4720293" y="448885"/>
            <a:ext cx="2985524" cy="584775"/>
          </a:xfrm>
          <a:prstGeom prst="rect">
            <a:avLst/>
          </a:prstGeom>
          <a:noFill/>
        </p:spPr>
        <p:txBody>
          <a:bodyPr wrap="square" rtlCol="0" anchor="ctr">
            <a:spAutoFit/>
          </a:bodyPr>
          <a:lstStyle/>
          <a:p>
            <a:pPr algn="ctr"/>
            <a:r>
              <a:rPr lang="en-US" altLang="ko-KR" sz="3200" b="1" spc="600" dirty="0">
                <a:solidFill>
                  <a:schemeClr val="bg1"/>
                </a:solidFill>
                <a:cs typeface="Arial" pitchFamily="34" charset="0"/>
              </a:rPr>
              <a:t>BIENVENUE</a:t>
            </a:r>
            <a:r>
              <a:rPr lang="en-US" altLang="ko-KR" sz="2800" b="1" spc="600" dirty="0">
                <a:solidFill>
                  <a:schemeClr val="bg1"/>
                </a:solidFill>
                <a:cs typeface="Arial" pitchFamily="34" charset="0"/>
              </a:rPr>
              <a:t> </a:t>
            </a:r>
            <a:endParaRPr lang="ko-KR" altLang="en-US" sz="2800" b="1" spc="600" dirty="0">
              <a:solidFill>
                <a:schemeClr val="bg1"/>
              </a:solidFill>
              <a:cs typeface="Arial" pitchFamily="34" charset="0"/>
            </a:endParaRPr>
          </a:p>
        </p:txBody>
      </p:sp>
      <p:pic>
        <p:nvPicPr>
          <p:cNvPr id="22" name="Picture 2">
            <a:extLst>
              <a:ext uri="{FF2B5EF4-FFF2-40B4-BE49-F238E27FC236}">
                <a16:creationId xmlns:a16="http://schemas.microsoft.com/office/drawing/2014/main" id="{29EFD165-0A0C-4CFF-BD72-D2E3410486C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888306" y="6015028"/>
            <a:ext cx="1457325" cy="428625"/>
          </a:xfrm>
          <a:prstGeom prst="rect">
            <a:avLst/>
          </a:prstGeom>
          <a:ln>
            <a:noFill/>
          </a:ln>
          <a:effectLst>
            <a:outerShdw blurRad="190500" algn="tl" rotWithShape="0">
              <a:srgbClr val="000000">
                <a:alpha val="70000"/>
              </a:srgbClr>
            </a:outerShdw>
          </a:effectLst>
        </p:spPr>
      </p:pic>
      <p:pic>
        <p:nvPicPr>
          <p:cNvPr id="23" name="Picture 3">
            <a:extLst>
              <a:ext uri="{FF2B5EF4-FFF2-40B4-BE49-F238E27FC236}">
                <a16:creationId xmlns:a16="http://schemas.microsoft.com/office/drawing/2014/main" id="{B46A37CC-C47F-46EA-BEF1-705928136C0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6268" y="5891203"/>
            <a:ext cx="2568575" cy="552450"/>
          </a:xfrm>
          <a:prstGeom prst="rect">
            <a:avLst/>
          </a:prstGeom>
          <a:noFill/>
          <a:ln>
            <a:noFill/>
          </a:ln>
        </p:spPr>
      </p:pic>
      <p:sp>
        <p:nvSpPr>
          <p:cNvPr id="24" name="TextBox 3">
            <a:extLst>
              <a:ext uri="{FF2B5EF4-FFF2-40B4-BE49-F238E27FC236}">
                <a16:creationId xmlns:a16="http://schemas.microsoft.com/office/drawing/2014/main" id="{C5FBC1A7-EFFE-4778-B40D-913C863BBD74}"/>
              </a:ext>
            </a:extLst>
          </p:cNvPr>
          <p:cNvSpPr txBox="1"/>
          <p:nvPr/>
        </p:nvSpPr>
        <p:spPr>
          <a:xfrm>
            <a:off x="1812795" y="4491386"/>
            <a:ext cx="6182647" cy="1077218"/>
          </a:xfrm>
          <a:prstGeom prst="rect">
            <a:avLst/>
          </a:prstGeom>
          <a:noFill/>
        </p:spPr>
        <p:txBody>
          <a:bodyPr wrap="square" rtlCol="0" anchor="ctr">
            <a:spAutoFit/>
          </a:bodyPr>
          <a:lstStyle/>
          <a:p>
            <a:r>
              <a:rPr lang="fr-FR" altLang="ko-KR" sz="3200" b="1" spc="600" dirty="0">
                <a:solidFill>
                  <a:schemeClr val="bg1"/>
                </a:solidFill>
                <a:latin typeface="Arial" panose="020B0604020202020204" pitchFamily="34" charset="0"/>
                <a:cs typeface="Arial" panose="020B0604020202020204" pitchFamily="34" charset="0"/>
              </a:rPr>
              <a:t>Présenté par</a:t>
            </a:r>
          </a:p>
          <a:p>
            <a:r>
              <a:rPr lang="fr-FR" altLang="ko-KR" sz="3200" b="1" spc="600" dirty="0">
                <a:solidFill>
                  <a:schemeClr val="bg1"/>
                </a:solidFill>
                <a:latin typeface="Arial" panose="020B0604020202020204" pitchFamily="34" charset="0"/>
                <a:cs typeface="Arial" panose="020B0604020202020204" pitchFamily="34" charset="0"/>
              </a:rPr>
              <a:t>MESSAOUDI BRAHIM</a:t>
            </a:r>
            <a:r>
              <a:rPr lang="fr-FR" altLang="ko-KR" sz="2400" b="1" spc="600" dirty="0">
                <a:solidFill>
                  <a:schemeClr val="bg1"/>
                </a:solidFill>
                <a:latin typeface="Arial" panose="020B0604020202020204" pitchFamily="34" charset="0"/>
                <a:cs typeface="Arial" panose="020B0604020202020204" pitchFamily="34" charset="0"/>
              </a:rPr>
              <a:t> </a:t>
            </a:r>
            <a:endParaRPr lang="ko-KR" altLang="en-US" sz="2400" b="1" spc="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869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818F94-9467-409C-97B4-9117954BC51E}"/>
              </a:ext>
            </a:extLst>
          </p:cNvPr>
          <p:cNvSpPr/>
          <p:nvPr/>
        </p:nvSpPr>
        <p:spPr>
          <a:xfrm>
            <a:off x="944880" y="1897378"/>
            <a:ext cx="10302240" cy="4960622"/>
          </a:xfrm>
          <a:prstGeom prst="rect">
            <a:avLst/>
          </a:prstGeom>
          <a:gradFill flip="none" rotWithShape="1">
            <a:gsLst>
              <a:gs pos="0">
                <a:schemeClr val="accent1">
                  <a:lumMod val="20000"/>
                  <a:lumOff val="80000"/>
                </a:schemeClr>
              </a:gs>
              <a:gs pos="0">
                <a:srgbClr val="DAE3F3">
                  <a:alpha val="0"/>
                </a:srgbClr>
              </a:gs>
              <a:gs pos="84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CB70AB-01D4-4E9B-AEB3-C9942CF9DF32}"/>
              </a:ext>
            </a:extLst>
          </p:cNvPr>
          <p:cNvSpPr txBox="1"/>
          <p:nvPr/>
        </p:nvSpPr>
        <p:spPr>
          <a:xfrm>
            <a:off x="2610112" y="5006545"/>
            <a:ext cx="6971775" cy="830997"/>
          </a:xfrm>
          <a:prstGeom prst="rect">
            <a:avLst/>
          </a:prstGeom>
          <a:noFill/>
        </p:spPr>
        <p:txBody>
          <a:bodyPr wrap="square" rtlCol="0" anchor="ctr">
            <a:spAutoFit/>
          </a:bodyPr>
          <a:lstStyle/>
          <a:p>
            <a:pPr algn="ctr"/>
            <a:r>
              <a:rPr lang="fr-FR" altLang="ko-KR" sz="4800" b="1" spc="300" dirty="0">
                <a:solidFill>
                  <a:schemeClr val="bg1"/>
                </a:solidFill>
                <a:latin typeface="Arial" panose="020B0604020202020204" pitchFamily="34" charset="0"/>
                <a:cs typeface="Arial" panose="020B0604020202020204" pitchFamily="34" charset="0"/>
              </a:rPr>
              <a:t>Solutions possibles </a:t>
            </a:r>
            <a:endParaRPr lang="ko-KR" altLang="en-US" sz="4800" b="1" spc="3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188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24656"/>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 orientée services </a:t>
            </a:r>
          </a:p>
        </p:txBody>
      </p:sp>
      <p:grpSp>
        <p:nvGrpSpPr>
          <p:cNvPr id="62" name="Groupe 61">
            <a:extLst>
              <a:ext uri="{FF2B5EF4-FFF2-40B4-BE49-F238E27FC236}">
                <a16:creationId xmlns:a16="http://schemas.microsoft.com/office/drawing/2014/main" id="{D07EB234-BA0A-46F6-9603-0DB12F87239D}"/>
              </a:ext>
            </a:extLst>
          </p:cNvPr>
          <p:cNvGrpSpPr/>
          <p:nvPr/>
        </p:nvGrpSpPr>
        <p:grpSpPr>
          <a:xfrm>
            <a:off x="311411" y="999643"/>
            <a:ext cx="11548841" cy="5194732"/>
            <a:chOff x="311411" y="999643"/>
            <a:chExt cx="11548841" cy="5194732"/>
          </a:xfrm>
        </p:grpSpPr>
        <p:sp>
          <p:nvSpPr>
            <p:cNvPr id="4" name="Rectangle 9">
              <a:extLst>
                <a:ext uri="{FF2B5EF4-FFF2-40B4-BE49-F238E27FC236}">
                  <a16:creationId xmlns:a16="http://schemas.microsoft.com/office/drawing/2014/main" id="{DB89723B-6687-41E2-8420-1757D38E26BF}"/>
                </a:ext>
              </a:extLst>
            </p:cNvPr>
            <p:cNvSpPr/>
            <p:nvPr/>
          </p:nvSpPr>
          <p:spPr>
            <a:xfrm>
              <a:off x="4637586" y="1846386"/>
              <a:ext cx="2518808" cy="1631644"/>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noFill/>
            <a:ln w="762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TextBox 38">
              <a:extLst>
                <a:ext uri="{FF2B5EF4-FFF2-40B4-BE49-F238E27FC236}">
                  <a16:creationId xmlns:a16="http://schemas.microsoft.com/office/drawing/2014/main" id="{809CC049-FED5-43AE-929C-85375184D354}"/>
                </a:ext>
              </a:extLst>
            </p:cNvPr>
            <p:cNvSpPr txBox="1"/>
            <p:nvPr/>
          </p:nvSpPr>
          <p:spPr>
            <a:xfrm>
              <a:off x="4874887" y="2259414"/>
              <a:ext cx="2044205" cy="584775"/>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Arial" panose="020B0604020202020204" pitchFamily="34" charset="0"/>
                  <a:ea typeface="FZShuTi" pitchFamily="2" charset="-122"/>
                  <a:cs typeface="Arial" panose="020B0604020202020204" pitchFamily="34" charset="0"/>
                </a:rPr>
                <a:t>Architecture orientée services </a:t>
              </a:r>
              <a:endParaRPr lang="ko-KR" altLang="en-US" sz="16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6" name="Group 3">
              <a:extLst>
                <a:ext uri="{FF2B5EF4-FFF2-40B4-BE49-F238E27FC236}">
                  <a16:creationId xmlns:a16="http://schemas.microsoft.com/office/drawing/2014/main" id="{A689466A-1076-4849-A92B-55CF54F6F025}"/>
                </a:ext>
              </a:extLst>
            </p:cNvPr>
            <p:cNvGrpSpPr/>
            <p:nvPr/>
          </p:nvGrpSpPr>
          <p:grpSpPr>
            <a:xfrm>
              <a:off x="5832498" y="3557760"/>
              <a:ext cx="120077" cy="443661"/>
              <a:chOff x="1408027" y="3329887"/>
              <a:chExt cx="155342" cy="573958"/>
            </a:xfrm>
            <a:solidFill>
              <a:schemeClr val="accent6">
                <a:lumMod val="50000"/>
              </a:schemeClr>
            </a:solidFill>
          </p:grpSpPr>
          <p:sp>
            <p:nvSpPr>
              <p:cNvPr id="7" name="Oval 4">
                <a:extLst>
                  <a:ext uri="{FF2B5EF4-FFF2-40B4-BE49-F238E27FC236}">
                    <a16:creationId xmlns:a16="http://schemas.microsoft.com/office/drawing/2014/main" id="{0AF8F7A8-AD35-4560-8AB0-077295DDBA80}"/>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Oval 5">
                <a:extLst>
                  <a:ext uri="{FF2B5EF4-FFF2-40B4-BE49-F238E27FC236}">
                    <a16:creationId xmlns:a16="http://schemas.microsoft.com/office/drawing/2014/main" id="{BA99A1D6-79D1-4373-9604-A52392D6794E}"/>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Oval 6">
                <a:extLst>
                  <a:ext uri="{FF2B5EF4-FFF2-40B4-BE49-F238E27FC236}">
                    <a16:creationId xmlns:a16="http://schemas.microsoft.com/office/drawing/2014/main" id="{39F222BA-2FAD-489C-8F14-A77F12649FDB}"/>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0" name="Oval 7">
              <a:extLst>
                <a:ext uri="{FF2B5EF4-FFF2-40B4-BE49-F238E27FC236}">
                  <a16:creationId xmlns:a16="http://schemas.microsoft.com/office/drawing/2014/main" id="{B6598D1F-6C80-461B-AF2F-C6D77B60B89A}"/>
                </a:ext>
              </a:extLst>
            </p:cNvPr>
            <p:cNvSpPr/>
            <p:nvPr/>
          </p:nvSpPr>
          <p:spPr>
            <a:xfrm>
              <a:off x="1808979" y="1172304"/>
              <a:ext cx="2518807" cy="797943"/>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 name="TextBox 38">
              <a:extLst>
                <a:ext uri="{FF2B5EF4-FFF2-40B4-BE49-F238E27FC236}">
                  <a16:creationId xmlns:a16="http://schemas.microsoft.com/office/drawing/2014/main" id="{2DDB6A4C-454C-4468-86CB-B9FBF5029C4C}"/>
                </a:ext>
              </a:extLst>
            </p:cNvPr>
            <p:cNvSpPr txBox="1"/>
            <p:nvPr/>
          </p:nvSpPr>
          <p:spPr>
            <a:xfrm>
              <a:off x="2018068" y="1386610"/>
              <a:ext cx="2044205" cy="338554"/>
            </a:xfrm>
            <a:prstGeom prst="rect">
              <a:avLst/>
            </a:prstGeom>
            <a:noFill/>
          </p:spPr>
          <p:txBody>
            <a:bodyPr wrap="square" rtlCol="0">
              <a:spAutoFit/>
            </a:bodyPr>
            <a:lstStyle/>
            <a:p>
              <a:pPr algn="ctr"/>
              <a:r>
                <a:rPr lang="fr-FR" sz="1600" b="1" dirty="0">
                  <a:latin typeface="Arial" panose="020B0604020202020204" pitchFamily="34" charset="0"/>
                  <a:cs typeface="Arial" panose="020B0604020202020204" pitchFamily="34" charset="0"/>
                </a:rPr>
                <a:t>2000-2001</a:t>
              </a:r>
              <a:endParaRPr lang="ko-KR" altLang="en-US" sz="1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Oval 8">
              <a:extLst>
                <a:ext uri="{FF2B5EF4-FFF2-40B4-BE49-F238E27FC236}">
                  <a16:creationId xmlns:a16="http://schemas.microsoft.com/office/drawing/2014/main" id="{79987DAD-5C54-41C2-A8FD-C0366AE25476}"/>
                </a:ext>
              </a:extLst>
            </p:cNvPr>
            <p:cNvSpPr/>
            <p:nvPr/>
          </p:nvSpPr>
          <p:spPr>
            <a:xfrm rot="5400000">
              <a:off x="7776156" y="599637"/>
              <a:ext cx="797945" cy="1597957"/>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13" name="Group 18">
              <a:extLst>
                <a:ext uri="{FF2B5EF4-FFF2-40B4-BE49-F238E27FC236}">
                  <a16:creationId xmlns:a16="http://schemas.microsoft.com/office/drawing/2014/main" id="{43FCA629-2C1A-4BF1-BDF7-80E343795B1D}"/>
                </a:ext>
              </a:extLst>
            </p:cNvPr>
            <p:cNvGrpSpPr/>
            <p:nvPr/>
          </p:nvGrpSpPr>
          <p:grpSpPr>
            <a:xfrm rot="3159210" flipH="1">
              <a:off x="7031864" y="1673907"/>
              <a:ext cx="120077" cy="443661"/>
              <a:chOff x="1408027" y="3329887"/>
              <a:chExt cx="155342" cy="573958"/>
            </a:xfrm>
            <a:solidFill>
              <a:schemeClr val="accent3"/>
            </a:solidFill>
          </p:grpSpPr>
          <p:sp>
            <p:nvSpPr>
              <p:cNvPr id="14" name="Oval 19">
                <a:extLst>
                  <a:ext uri="{FF2B5EF4-FFF2-40B4-BE49-F238E27FC236}">
                    <a16:creationId xmlns:a16="http://schemas.microsoft.com/office/drawing/2014/main" id="{AD680E4E-F5B6-4EF4-8354-64190910DEA4}"/>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5" name="Oval 20">
                <a:extLst>
                  <a:ext uri="{FF2B5EF4-FFF2-40B4-BE49-F238E27FC236}">
                    <a16:creationId xmlns:a16="http://schemas.microsoft.com/office/drawing/2014/main" id="{83ADC57A-63FB-4733-BE06-C2DDB6A3D76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 name="Oval 21">
                <a:extLst>
                  <a:ext uri="{FF2B5EF4-FFF2-40B4-BE49-F238E27FC236}">
                    <a16:creationId xmlns:a16="http://schemas.microsoft.com/office/drawing/2014/main" id="{CC997FD0-D4DF-4EE5-AF71-EEB76D3912CD}"/>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3" name="Rectangle 2">
              <a:extLst>
                <a:ext uri="{FF2B5EF4-FFF2-40B4-BE49-F238E27FC236}">
                  <a16:creationId xmlns:a16="http://schemas.microsoft.com/office/drawing/2014/main" id="{0DAE8874-82D3-4A9C-A3F0-37DD8393D495}"/>
                </a:ext>
              </a:extLst>
            </p:cNvPr>
            <p:cNvSpPr/>
            <p:nvPr/>
          </p:nvSpPr>
          <p:spPr>
            <a:xfrm>
              <a:off x="7576247" y="1201758"/>
              <a:ext cx="1085554" cy="338554"/>
            </a:xfrm>
            <a:prstGeom prst="rect">
              <a:avLst/>
            </a:prstGeom>
          </p:spPr>
          <p:txBody>
            <a:bodyPr wrap="none">
              <a:spAutoFit/>
            </a:bodyPr>
            <a:lstStyle/>
            <a:p>
              <a:r>
                <a:rPr lang="fr-FR" sz="1600" b="1" dirty="0">
                  <a:solidFill>
                    <a:srgbClr val="222222"/>
                  </a:solidFill>
                  <a:latin typeface="Arial" panose="020B0604020202020204" pitchFamily="34" charset="0"/>
                </a:rPr>
                <a:t>Services</a:t>
              </a:r>
              <a:r>
                <a:rPr lang="fr-FR" sz="1600" dirty="0">
                  <a:solidFill>
                    <a:srgbClr val="222222"/>
                  </a:solidFill>
                  <a:latin typeface="Arial" panose="020B0604020202020204" pitchFamily="34" charset="0"/>
                </a:rPr>
                <a:t> </a:t>
              </a:r>
              <a:endParaRPr lang="fr-FR" sz="1600" dirty="0"/>
            </a:p>
          </p:txBody>
        </p:sp>
        <p:sp>
          <p:nvSpPr>
            <p:cNvPr id="18" name="Oval 9">
              <a:extLst>
                <a:ext uri="{FF2B5EF4-FFF2-40B4-BE49-F238E27FC236}">
                  <a16:creationId xmlns:a16="http://schemas.microsoft.com/office/drawing/2014/main" id="{C51CCDA2-C1B0-4455-9A32-B0F15CF4C907}"/>
                </a:ext>
              </a:extLst>
            </p:cNvPr>
            <p:cNvSpPr/>
            <p:nvPr/>
          </p:nvSpPr>
          <p:spPr>
            <a:xfrm>
              <a:off x="311411" y="2415124"/>
              <a:ext cx="2570915" cy="97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Interopérabilité syntaxique</a:t>
              </a:r>
              <a:r>
                <a:rPr lang="fr-FR" sz="1600" dirty="0"/>
                <a:t> </a:t>
              </a:r>
              <a:endParaRPr lang="en-US" sz="1600" b="1" dirty="0">
                <a:solidFill>
                  <a:schemeClr val="tx1"/>
                </a:solidFill>
              </a:endParaRPr>
            </a:p>
          </p:txBody>
        </p:sp>
        <p:cxnSp>
          <p:nvCxnSpPr>
            <p:cNvPr id="19" name="Connecteur droit 18">
              <a:extLst>
                <a:ext uri="{FF2B5EF4-FFF2-40B4-BE49-F238E27FC236}">
                  <a16:creationId xmlns:a16="http://schemas.microsoft.com/office/drawing/2014/main" id="{67082478-85F9-4178-831D-F981215C3985}"/>
                </a:ext>
              </a:extLst>
            </p:cNvPr>
            <p:cNvCxnSpPr>
              <a:cxnSpLocks/>
              <a:stCxn id="18" idx="6"/>
            </p:cNvCxnSpPr>
            <p:nvPr/>
          </p:nvCxnSpPr>
          <p:spPr>
            <a:xfrm flipV="1">
              <a:off x="2882326" y="2698383"/>
              <a:ext cx="1781324" cy="201766"/>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oupe 21">
              <a:extLst>
                <a:ext uri="{FF2B5EF4-FFF2-40B4-BE49-F238E27FC236}">
                  <a16:creationId xmlns:a16="http://schemas.microsoft.com/office/drawing/2014/main" id="{6CC85C5F-C36D-42F2-B180-FDF9D82A6B37}"/>
                </a:ext>
              </a:extLst>
            </p:cNvPr>
            <p:cNvGrpSpPr/>
            <p:nvPr/>
          </p:nvGrpSpPr>
          <p:grpSpPr>
            <a:xfrm>
              <a:off x="4573094" y="4081152"/>
              <a:ext cx="2518808" cy="797943"/>
              <a:chOff x="7029814" y="4205144"/>
              <a:chExt cx="2518808" cy="797943"/>
            </a:xfrm>
          </p:grpSpPr>
          <p:sp>
            <p:nvSpPr>
              <p:cNvPr id="21" name="Oval 12">
                <a:extLst>
                  <a:ext uri="{FF2B5EF4-FFF2-40B4-BE49-F238E27FC236}">
                    <a16:creationId xmlns:a16="http://schemas.microsoft.com/office/drawing/2014/main" id="{B4ACF9BA-3E50-4AA8-952E-EDFF495C6BDF}"/>
                  </a:ext>
                </a:extLst>
              </p:cNvPr>
              <p:cNvSpPr/>
              <p:nvPr/>
            </p:nvSpPr>
            <p:spPr>
              <a:xfrm>
                <a:off x="7029814" y="4205144"/>
                <a:ext cx="2518808" cy="797943"/>
              </a:xfrm>
              <a:prstGeom prst="ellipse">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endParaRPr>
              </a:p>
            </p:txBody>
          </p:sp>
          <p:sp>
            <p:nvSpPr>
              <p:cNvPr id="20" name="Rectangle 19">
                <a:extLst>
                  <a:ext uri="{FF2B5EF4-FFF2-40B4-BE49-F238E27FC236}">
                    <a16:creationId xmlns:a16="http://schemas.microsoft.com/office/drawing/2014/main" id="{756BAF31-A438-422B-B3C9-296BB0F0A1AF}"/>
                  </a:ext>
                </a:extLst>
              </p:cNvPr>
              <p:cNvSpPr/>
              <p:nvPr/>
            </p:nvSpPr>
            <p:spPr>
              <a:xfrm>
                <a:off x="7353705" y="4419449"/>
                <a:ext cx="1816523" cy="338554"/>
              </a:xfrm>
              <a:prstGeom prst="rect">
                <a:avLst/>
              </a:prstGeom>
            </p:spPr>
            <p:txBody>
              <a:bodyPr wrap="none">
                <a:spAutoFit/>
              </a:bodyPr>
              <a:lstStyle/>
              <a:p>
                <a:r>
                  <a:rPr lang="fr-FR" sz="1600" b="1" dirty="0">
                    <a:solidFill>
                      <a:srgbClr val="000000"/>
                    </a:solidFill>
                    <a:latin typeface="Arial" panose="020B0604020202020204" pitchFamily="34" charset="0"/>
                    <a:cs typeface="Arial" panose="020B0604020202020204" pitchFamily="34" charset="0"/>
                  </a:rPr>
                  <a:t>Implémentations</a:t>
                </a:r>
                <a:endParaRPr lang="fr-FR" sz="1600" b="1" i="0" dirty="0">
                  <a:solidFill>
                    <a:srgbClr val="000000"/>
                  </a:solidFill>
                  <a:effectLst/>
                  <a:latin typeface="Arial" panose="020B0604020202020204" pitchFamily="34" charset="0"/>
                  <a:cs typeface="Arial" panose="020B0604020202020204" pitchFamily="34" charset="0"/>
                </a:endParaRPr>
              </a:p>
            </p:txBody>
          </p:sp>
        </p:grpSp>
        <p:grpSp>
          <p:nvGrpSpPr>
            <p:cNvPr id="24" name="Group 3">
              <a:extLst>
                <a:ext uri="{FF2B5EF4-FFF2-40B4-BE49-F238E27FC236}">
                  <a16:creationId xmlns:a16="http://schemas.microsoft.com/office/drawing/2014/main" id="{06FB70CF-9EF3-4EA6-BD6F-513091FB42D1}"/>
                </a:ext>
              </a:extLst>
            </p:cNvPr>
            <p:cNvGrpSpPr/>
            <p:nvPr/>
          </p:nvGrpSpPr>
          <p:grpSpPr>
            <a:xfrm rot="-3060000">
              <a:off x="4432773" y="1828149"/>
              <a:ext cx="120077" cy="443661"/>
              <a:chOff x="1408027" y="3329887"/>
              <a:chExt cx="155342" cy="573958"/>
            </a:xfrm>
            <a:solidFill>
              <a:schemeClr val="accent2"/>
            </a:solidFill>
          </p:grpSpPr>
          <p:sp>
            <p:nvSpPr>
              <p:cNvPr id="25" name="Oval 4">
                <a:extLst>
                  <a:ext uri="{FF2B5EF4-FFF2-40B4-BE49-F238E27FC236}">
                    <a16:creationId xmlns:a16="http://schemas.microsoft.com/office/drawing/2014/main" id="{66F574D0-4753-4D1C-A6A5-9169560D056A}"/>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6" name="Oval 5">
                <a:extLst>
                  <a:ext uri="{FF2B5EF4-FFF2-40B4-BE49-F238E27FC236}">
                    <a16:creationId xmlns:a16="http://schemas.microsoft.com/office/drawing/2014/main" id="{F22901DE-0CC2-4DD0-8F77-AD60C664F791}"/>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7" name="Oval 6">
                <a:extLst>
                  <a:ext uri="{FF2B5EF4-FFF2-40B4-BE49-F238E27FC236}">
                    <a16:creationId xmlns:a16="http://schemas.microsoft.com/office/drawing/2014/main" id="{A42A9096-2881-42D5-9D90-31073213B5C9}"/>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28" name="Oval 9">
              <a:extLst>
                <a:ext uri="{FF2B5EF4-FFF2-40B4-BE49-F238E27FC236}">
                  <a16:creationId xmlns:a16="http://schemas.microsoft.com/office/drawing/2014/main" id="{BA7E4F25-C014-4466-869B-AD3C580D4E8A}"/>
                </a:ext>
              </a:extLst>
            </p:cNvPr>
            <p:cNvSpPr/>
            <p:nvPr/>
          </p:nvSpPr>
          <p:spPr>
            <a:xfrm>
              <a:off x="1350335" y="5224325"/>
              <a:ext cx="4400275" cy="970050"/>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a:solidFill>
                    <a:schemeClr val="tx1"/>
                  </a:solidFill>
                  <a:latin typeface="Arial" panose="020B0604020202020204" pitchFamily="34" charset="0"/>
                  <a:cs typeface="Arial" panose="020B0604020202020204" pitchFamily="34" charset="0"/>
                </a:rPr>
                <a:t>WOA (Web-</a:t>
              </a:r>
              <a:r>
                <a:rPr lang="fr-FR" sz="1600" b="1" dirty="0" err="1">
                  <a:solidFill>
                    <a:schemeClr val="tx1"/>
                  </a:solidFill>
                  <a:latin typeface="Arial" panose="020B0604020202020204" pitchFamily="34" charset="0"/>
                  <a:cs typeface="Arial" panose="020B0604020202020204" pitchFamily="34" charset="0"/>
                </a:rPr>
                <a:t>oriented</a:t>
              </a:r>
              <a:r>
                <a:rPr lang="fr-FR" sz="1600" b="1" dirty="0">
                  <a:solidFill>
                    <a:schemeClr val="tx1"/>
                  </a:solidFill>
                  <a:latin typeface="Arial" panose="020B0604020202020204" pitchFamily="34" charset="0"/>
                  <a:cs typeface="Arial" panose="020B0604020202020204" pitchFamily="34" charset="0"/>
                </a:rPr>
                <a:t> architecture)</a:t>
              </a:r>
            </a:p>
          </p:txBody>
        </p:sp>
        <p:sp>
          <p:nvSpPr>
            <p:cNvPr id="29" name="Oval 9">
              <a:extLst>
                <a:ext uri="{FF2B5EF4-FFF2-40B4-BE49-F238E27FC236}">
                  <a16:creationId xmlns:a16="http://schemas.microsoft.com/office/drawing/2014/main" id="{1C572CD7-3F1F-4F3C-953E-9AEA079C6064}"/>
                </a:ext>
              </a:extLst>
            </p:cNvPr>
            <p:cNvSpPr/>
            <p:nvPr/>
          </p:nvSpPr>
          <p:spPr>
            <a:xfrm>
              <a:off x="6102373" y="5188060"/>
              <a:ext cx="2570915" cy="970050"/>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Arial" panose="020B0604020202020204" pitchFamily="34" charset="0"/>
                  <a:cs typeface="Arial" panose="020B0604020202020204" pitchFamily="34" charset="0"/>
                </a:rPr>
                <a:t>Bus de service</a:t>
              </a:r>
            </a:p>
          </p:txBody>
        </p:sp>
        <p:cxnSp>
          <p:nvCxnSpPr>
            <p:cNvPr id="30" name="Connecteur droit 29">
              <a:extLst>
                <a:ext uri="{FF2B5EF4-FFF2-40B4-BE49-F238E27FC236}">
                  <a16:creationId xmlns:a16="http://schemas.microsoft.com/office/drawing/2014/main" id="{E45F440C-05DA-4565-A219-38E717B021DA}"/>
                </a:ext>
              </a:extLst>
            </p:cNvPr>
            <p:cNvCxnSpPr>
              <a:cxnSpLocks/>
              <a:stCxn id="28" idx="0"/>
              <a:endCxn id="21" idx="3"/>
            </p:cNvCxnSpPr>
            <p:nvPr/>
          </p:nvCxnSpPr>
          <p:spPr>
            <a:xfrm flipV="1">
              <a:off x="3550473" y="4762239"/>
              <a:ext cx="1391492" cy="462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42413EB-F28C-4F07-B2F5-AED45D1BF0D0}"/>
                </a:ext>
              </a:extLst>
            </p:cNvPr>
            <p:cNvCxnSpPr>
              <a:cxnSpLocks/>
              <a:stCxn id="29" idx="0"/>
              <a:endCxn id="21" idx="5"/>
            </p:cNvCxnSpPr>
            <p:nvPr/>
          </p:nvCxnSpPr>
          <p:spPr>
            <a:xfrm flipH="1" flipV="1">
              <a:off x="6723031" y="4762239"/>
              <a:ext cx="664800" cy="425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B09BC8A-1FFD-42AA-BD4E-49922912B1BC}"/>
                </a:ext>
              </a:extLst>
            </p:cNvPr>
            <p:cNvSpPr/>
            <p:nvPr/>
          </p:nvSpPr>
          <p:spPr>
            <a:xfrm>
              <a:off x="9469500" y="2176090"/>
              <a:ext cx="1335045" cy="338554"/>
            </a:xfrm>
            <a:prstGeom prst="rect">
              <a:avLst/>
            </a:prstGeom>
          </p:spPr>
          <p:txBody>
            <a:bodyPr wrap="none">
              <a:spAutoFit/>
            </a:bodyPr>
            <a:lstStyle/>
            <a:p>
              <a:pPr algn="ctr"/>
              <a:r>
                <a:rPr lang="fr-FR" sz="1600" dirty="0"/>
                <a:t>La modularité</a:t>
              </a:r>
              <a:endParaRPr lang="en-US" sz="1600" b="1" dirty="0"/>
            </a:p>
          </p:txBody>
        </p:sp>
        <p:sp>
          <p:nvSpPr>
            <p:cNvPr id="39" name="Rectangle 38">
              <a:extLst>
                <a:ext uri="{FF2B5EF4-FFF2-40B4-BE49-F238E27FC236}">
                  <a16:creationId xmlns:a16="http://schemas.microsoft.com/office/drawing/2014/main" id="{2DFFDB40-EF9B-4059-AABC-D8461A319869}"/>
                </a:ext>
              </a:extLst>
            </p:cNvPr>
            <p:cNvSpPr/>
            <p:nvPr/>
          </p:nvSpPr>
          <p:spPr>
            <a:xfrm>
              <a:off x="9270770" y="3764062"/>
              <a:ext cx="1543949" cy="338554"/>
            </a:xfrm>
            <a:prstGeom prst="rect">
              <a:avLst/>
            </a:prstGeom>
          </p:spPr>
          <p:txBody>
            <a:bodyPr wrap="none">
              <a:spAutoFit/>
            </a:bodyPr>
            <a:lstStyle/>
            <a:p>
              <a:pPr algn="ctr"/>
              <a:r>
                <a:rPr lang="fr-FR" sz="1600" dirty="0"/>
                <a:t>La réutilisabilité </a:t>
              </a:r>
              <a:endParaRPr lang="en-US" sz="1600" b="1" dirty="0"/>
            </a:p>
          </p:txBody>
        </p:sp>
        <p:sp>
          <p:nvSpPr>
            <p:cNvPr id="40" name="Rectangle 39">
              <a:extLst>
                <a:ext uri="{FF2B5EF4-FFF2-40B4-BE49-F238E27FC236}">
                  <a16:creationId xmlns:a16="http://schemas.microsoft.com/office/drawing/2014/main" id="{E5CA7751-93AA-4616-B554-0663E60E2B08}"/>
                </a:ext>
              </a:extLst>
            </p:cNvPr>
            <p:cNvSpPr/>
            <p:nvPr/>
          </p:nvSpPr>
          <p:spPr>
            <a:xfrm>
              <a:off x="8811581" y="4382183"/>
              <a:ext cx="1703095" cy="338554"/>
            </a:xfrm>
            <a:prstGeom prst="rect">
              <a:avLst/>
            </a:prstGeom>
          </p:spPr>
          <p:txBody>
            <a:bodyPr wrap="none">
              <a:spAutoFit/>
            </a:bodyPr>
            <a:lstStyle/>
            <a:p>
              <a:pPr algn="ctr"/>
              <a:r>
                <a:rPr lang="fr-FR" sz="1600" dirty="0"/>
                <a:t>L’évolution rapide </a:t>
              </a:r>
              <a:endParaRPr lang="en-US" sz="1600" b="1" dirty="0"/>
            </a:p>
          </p:txBody>
        </p:sp>
        <p:sp>
          <p:nvSpPr>
            <p:cNvPr id="41" name="Rectangle 40">
              <a:extLst>
                <a:ext uri="{FF2B5EF4-FFF2-40B4-BE49-F238E27FC236}">
                  <a16:creationId xmlns:a16="http://schemas.microsoft.com/office/drawing/2014/main" id="{C81C35CC-77DC-4B3A-B3F1-06050200E7F1}"/>
                </a:ext>
              </a:extLst>
            </p:cNvPr>
            <p:cNvSpPr/>
            <p:nvPr/>
          </p:nvSpPr>
          <p:spPr>
            <a:xfrm>
              <a:off x="9668434" y="3200508"/>
              <a:ext cx="2191818" cy="338554"/>
            </a:xfrm>
            <a:prstGeom prst="rect">
              <a:avLst/>
            </a:prstGeom>
          </p:spPr>
          <p:txBody>
            <a:bodyPr wrap="none">
              <a:spAutoFit/>
            </a:bodyPr>
            <a:lstStyle/>
            <a:p>
              <a:pPr algn="ctr"/>
              <a:r>
                <a:rPr lang="fr-FR" sz="1600" dirty="0"/>
                <a:t>La tolérance aux pannes</a:t>
              </a:r>
              <a:endParaRPr lang="en-US" sz="1600" b="1" dirty="0"/>
            </a:p>
          </p:txBody>
        </p:sp>
        <p:sp>
          <p:nvSpPr>
            <p:cNvPr id="42" name="Rectangle 41">
              <a:extLst>
                <a:ext uri="{FF2B5EF4-FFF2-40B4-BE49-F238E27FC236}">
                  <a16:creationId xmlns:a16="http://schemas.microsoft.com/office/drawing/2014/main" id="{FE6D4E33-3CFB-4658-9A8E-6AF0E9280739}"/>
                </a:ext>
              </a:extLst>
            </p:cNvPr>
            <p:cNvSpPr/>
            <p:nvPr/>
          </p:nvSpPr>
          <p:spPr>
            <a:xfrm>
              <a:off x="9589776" y="2662208"/>
              <a:ext cx="1546322" cy="338554"/>
            </a:xfrm>
            <a:prstGeom prst="rect">
              <a:avLst/>
            </a:prstGeom>
          </p:spPr>
          <p:txBody>
            <a:bodyPr wrap="none">
              <a:spAutoFit/>
            </a:bodyPr>
            <a:lstStyle/>
            <a:p>
              <a:pPr algn="ctr"/>
              <a:r>
                <a:rPr lang="fr-FR" sz="1600" dirty="0"/>
                <a:t> La maintenance</a:t>
              </a:r>
              <a:endParaRPr lang="en-US" sz="1600" b="1" dirty="0"/>
            </a:p>
          </p:txBody>
        </p:sp>
        <p:cxnSp>
          <p:nvCxnSpPr>
            <p:cNvPr id="43" name="Connecteur droit 42">
              <a:extLst>
                <a:ext uri="{FF2B5EF4-FFF2-40B4-BE49-F238E27FC236}">
                  <a16:creationId xmlns:a16="http://schemas.microsoft.com/office/drawing/2014/main" id="{E3320D28-E9CC-4B1D-BD16-E9FAF84EE5B1}"/>
                </a:ext>
              </a:extLst>
            </p:cNvPr>
            <p:cNvCxnSpPr>
              <a:cxnSpLocks/>
            </p:cNvCxnSpPr>
            <p:nvPr/>
          </p:nvCxnSpPr>
          <p:spPr>
            <a:xfrm flipV="1">
              <a:off x="7165847" y="2360756"/>
              <a:ext cx="2208808" cy="222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3AA057A9-4E3B-43DE-BA33-F6CFAFBA4877}"/>
                </a:ext>
              </a:extLst>
            </p:cNvPr>
            <p:cNvCxnSpPr>
              <a:cxnSpLocks/>
              <a:endCxn id="42" idx="1"/>
            </p:cNvCxnSpPr>
            <p:nvPr/>
          </p:nvCxnSpPr>
          <p:spPr>
            <a:xfrm>
              <a:off x="7156393" y="2722731"/>
              <a:ext cx="2433383" cy="108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BA3B686A-F2AE-4AF2-B876-C7D4414E913C}"/>
                </a:ext>
              </a:extLst>
            </p:cNvPr>
            <p:cNvCxnSpPr>
              <a:cxnSpLocks/>
              <a:endCxn id="41" idx="1"/>
            </p:cNvCxnSpPr>
            <p:nvPr/>
          </p:nvCxnSpPr>
          <p:spPr>
            <a:xfrm>
              <a:off x="7135496" y="2817943"/>
              <a:ext cx="2532938" cy="551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8AE352E9-534C-4740-BF6C-7B825C7FE5D9}"/>
                </a:ext>
              </a:extLst>
            </p:cNvPr>
            <p:cNvCxnSpPr>
              <a:cxnSpLocks/>
              <a:endCxn id="39" idx="1"/>
            </p:cNvCxnSpPr>
            <p:nvPr/>
          </p:nvCxnSpPr>
          <p:spPr>
            <a:xfrm>
              <a:off x="7007751" y="3003180"/>
              <a:ext cx="2263019" cy="930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0A793C93-1602-43EF-9794-347A7C062BA4}"/>
                </a:ext>
              </a:extLst>
            </p:cNvPr>
            <p:cNvCxnSpPr>
              <a:cxnSpLocks/>
              <a:endCxn id="40" idx="1"/>
            </p:cNvCxnSpPr>
            <p:nvPr/>
          </p:nvCxnSpPr>
          <p:spPr>
            <a:xfrm>
              <a:off x="6627149" y="3187846"/>
              <a:ext cx="2184432" cy="136361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681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arn(inVertical)">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 orientée microservices </a:t>
            </a:r>
          </a:p>
        </p:txBody>
      </p:sp>
      <p:grpSp>
        <p:nvGrpSpPr>
          <p:cNvPr id="8" name="Groupe 7">
            <a:extLst>
              <a:ext uri="{FF2B5EF4-FFF2-40B4-BE49-F238E27FC236}">
                <a16:creationId xmlns:a16="http://schemas.microsoft.com/office/drawing/2014/main" id="{D427D4F7-4FD4-4DDF-B58C-4D40A57386FF}"/>
              </a:ext>
            </a:extLst>
          </p:cNvPr>
          <p:cNvGrpSpPr/>
          <p:nvPr/>
        </p:nvGrpSpPr>
        <p:grpSpPr>
          <a:xfrm>
            <a:off x="807323" y="875108"/>
            <a:ext cx="6582305" cy="5454502"/>
            <a:chOff x="3455579" y="650990"/>
            <a:chExt cx="4855472" cy="3534092"/>
          </a:xfrm>
        </p:grpSpPr>
        <p:sp>
          <p:nvSpPr>
            <p:cNvPr id="7" name="Ellipse 6">
              <a:extLst>
                <a:ext uri="{FF2B5EF4-FFF2-40B4-BE49-F238E27FC236}">
                  <a16:creationId xmlns:a16="http://schemas.microsoft.com/office/drawing/2014/main" id="{D0B44B05-F0A1-4CCF-861A-F4611536ED78}"/>
                </a:ext>
              </a:extLst>
            </p:cNvPr>
            <p:cNvSpPr/>
            <p:nvPr/>
          </p:nvSpPr>
          <p:spPr>
            <a:xfrm>
              <a:off x="3455579" y="650990"/>
              <a:ext cx="4855472" cy="35340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9">
              <a:extLst>
                <a:ext uri="{FF2B5EF4-FFF2-40B4-BE49-F238E27FC236}">
                  <a16:creationId xmlns:a16="http://schemas.microsoft.com/office/drawing/2014/main" id="{38E8515A-2B1D-4949-953D-5F8E0C0697D4}"/>
                </a:ext>
              </a:extLst>
            </p:cNvPr>
            <p:cNvSpPr/>
            <p:nvPr/>
          </p:nvSpPr>
          <p:spPr>
            <a:xfrm>
              <a:off x="3998673" y="1098837"/>
              <a:ext cx="4002220" cy="2840575"/>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solidFill>
              <a:schemeClr val="accent3">
                <a:lumMod val="20000"/>
                <a:lumOff val="80000"/>
              </a:schemeClr>
            </a:solidFill>
            <a:ln w="762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TextBox 38">
              <a:extLst>
                <a:ext uri="{FF2B5EF4-FFF2-40B4-BE49-F238E27FC236}">
                  <a16:creationId xmlns:a16="http://schemas.microsoft.com/office/drawing/2014/main" id="{98E82100-60C1-47F2-BE40-BBB39FABD880}"/>
                </a:ext>
              </a:extLst>
            </p:cNvPr>
            <p:cNvSpPr txBox="1"/>
            <p:nvPr/>
          </p:nvSpPr>
          <p:spPr>
            <a:xfrm>
              <a:off x="3852484" y="1258396"/>
              <a:ext cx="894266" cy="397112"/>
            </a:xfrm>
            <a:prstGeom prst="rect">
              <a:avLst/>
            </a:prstGeom>
            <a:noFill/>
          </p:spPr>
          <p:txBody>
            <a:bodyPr wrap="square" rtlCol="0">
              <a:spAutoFit/>
            </a:bodyPr>
            <a:lstStyle/>
            <a:p>
              <a:pPr algn="ctr"/>
              <a:r>
                <a:rPr lang="en-US" altLang="ko-KR" sz="2400" b="1" dirty="0">
                  <a:solidFill>
                    <a:schemeClr val="tx1">
                      <a:lumMod val="75000"/>
                      <a:lumOff val="25000"/>
                    </a:schemeClr>
                  </a:solidFill>
                  <a:latin typeface="Arial" panose="020B0604020202020204" pitchFamily="34" charset="0"/>
                  <a:ea typeface="FZShuTi" pitchFamily="2" charset="-122"/>
                  <a:cs typeface="Arial" panose="020B0604020202020204" pitchFamily="34" charset="0"/>
                </a:rPr>
                <a:t>SOA</a:t>
              </a:r>
              <a:endParaRPr lang="ko-KR" altLang="en-US" sz="2400" b="1"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11" name="Rectangle 10">
            <a:extLst>
              <a:ext uri="{FF2B5EF4-FFF2-40B4-BE49-F238E27FC236}">
                <a16:creationId xmlns:a16="http://schemas.microsoft.com/office/drawing/2014/main" id="{24D6B30C-B930-4116-BC53-C92BEF7D3CE3}"/>
              </a:ext>
            </a:extLst>
          </p:cNvPr>
          <p:cNvSpPr/>
          <p:nvPr/>
        </p:nvSpPr>
        <p:spPr>
          <a:xfrm>
            <a:off x="9062633" y="1983021"/>
            <a:ext cx="1335045" cy="338554"/>
          </a:xfrm>
          <a:prstGeom prst="rect">
            <a:avLst/>
          </a:prstGeom>
        </p:spPr>
        <p:txBody>
          <a:bodyPr wrap="square">
            <a:spAutoFit/>
          </a:bodyPr>
          <a:lstStyle/>
          <a:p>
            <a:pPr algn="ctr"/>
            <a:r>
              <a:rPr lang="fr-FR" sz="1600" dirty="0">
                <a:latin typeface="Arial" panose="020B0604020202020204" pitchFamily="34" charset="0"/>
                <a:cs typeface="Arial" panose="020B0604020202020204" pitchFamily="34" charset="0"/>
              </a:rPr>
              <a:t>Fine-</a:t>
            </a:r>
            <a:r>
              <a:rPr lang="fr-FR" sz="1600" dirty="0" err="1">
                <a:latin typeface="Arial" panose="020B0604020202020204" pitchFamily="34" charset="0"/>
                <a:cs typeface="Arial" panose="020B0604020202020204" pitchFamily="34" charset="0"/>
              </a:rPr>
              <a:t>grained</a:t>
            </a:r>
            <a:endParaRPr lang="en-US" sz="1600" b="1" dirty="0"/>
          </a:p>
        </p:txBody>
      </p:sp>
      <p:cxnSp>
        <p:nvCxnSpPr>
          <p:cNvPr id="12" name="Connecteur droit 11">
            <a:extLst>
              <a:ext uri="{FF2B5EF4-FFF2-40B4-BE49-F238E27FC236}">
                <a16:creationId xmlns:a16="http://schemas.microsoft.com/office/drawing/2014/main" id="{B3B1076B-29EB-484E-9088-0C5FC542529C}"/>
              </a:ext>
            </a:extLst>
          </p:cNvPr>
          <p:cNvCxnSpPr>
            <a:cxnSpLocks/>
            <a:endCxn id="11" idx="1"/>
          </p:cNvCxnSpPr>
          <p:nvPr/>
        </p:nvCxnSpPr>
        <p:spPr>
          <a:xfrm flipV="1">
            <a:off x="6419235" y="2152298"/>
            <a:ext cx="2643398" cy="92705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4D7B070-1E3B-4A03-BB58-B4897C7A3011}"/>
              </a:ext>
            </a:extLst>
          </p:cNvPr>
          <p:cNvSpPr/>
          <p:nvPr/>
        </p:nvSpPr>
        <p:spPr>
          <a:xfrm>
            <a:off x="9175131" y="3114591"/>
            <a:ext cx="1335045" cy="830997"/>
          </a:xfrm>
          <a:prstGeom prst="rect">
            <a:avLst/>
          </a:prstGeom>
        </p:spPr>
        <p:txBody>
          <a:bodyPr wrap="square">
            <a:spAutoFit/>
          </a:bodyPr>
          <a:lstStyle/>
          <a:p>
            <a:pPr algn="ctr"/>
            <a:r>
              <a:rPr lang="fr-FR" sz="1600" dirty="0">
                <a:latin typeface="Arial" panose="020B0604020202020204" pitchFamily="34" charset="0"/>
                <a:cs typeface="Arial" panose="020B0604020202020204" pitchFamily="34" charset="0"/>
              </a:rPr>
              <a:t>Dépoilement isolé des services </a:t>
            </a:r>
            <a:endParaRPr lang="en-US" sz="1600" b="1" dirty="0"/>
          </a:p>
        </p:txBody>
      </p:sp>
      <p:cxnSp>
        <p:nvCxnSpPr>
          <p:cNvPr id="16" name="Connecteur droit 15">
            <a:extLst>
              <a:ext uri="{FF2B5EF4-FFF2-40B4-BE49-F238E27FC236}">
                <a16:creationId xmlns:a16="http://schemas.microsoft.com/office/drawing/2014/main" id="{3796474E-91AA-4672-8C38-7D2A605FC7FD}"/>
              </a:ext>
            </a:extLst>
          </p:cNvPr>
          <p:cNvCxnSpPr>
            <a:cxnSpLocks/>
            <a:endCxn id="15" idx="1"/>
          </p:cNvCxnSpPr>
          <p:nvPr/>
        </p:nvCxnSpPr>
        <p:spPr>
          <a:xfrm flipV="1">
            <a:off x="6776515" y="3530090"/>
            <a:ext cx="2398616" cy="111531"/>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12F8693-5C13-4846-BDA2-3C5395A38582}"/>
              </a:ext>
            </a:extLst>
          </p:cNvPr>
          <p:cNvSpPr/>
          <p:nvPr/>
        </p:nvSpPr>
        <p:spPr>
          <a:xfrm>
            <a:off x="9140030" y="4592168"/>
            <a:ext cx="1335045" cy="338554"/>
          </a:xfrm>
          <a:prstGeom prst="rect">
            <a:avLst/>
          </a:prstGeom>
        </p:spPr>
        <p:txBody>
          <a:bodyPr wrap="square">
            <a:spAutoFit/>
          </a:bodyPr>
          <a:lstStyle/>
          <a:p>
            <a:pPr algn="ctr"/>
            <a:r>
              <a:rPr lang="fr-FR" sz="1600" dirty="0">
                <a:latin typeface="Arial" panose="020B0604020202020204" pitchFamily="34" charset="0"/>
                <a:cs typeface="Arial" panose="020B0604020202020204" pitchFamily="34" charset="0"/>
              </a:rPr>
              <a:t>Api REST</a:t>
            </a:r>
            <a:endParaRPr lang="en-US" sz="1600" b="1" dirty="0"/>
          </a:p>
        </p:txBody>
      </p:sp>
      <p:cxnSp>
        <p:nvCxnSpPr>
          <p:cNvPr id="19" name="Connecteur droit 18">
            <a:extLst>
              <a:ext uri="{FF2B5EF4-FFF2-40B4-BE49-F238E27FC236}">
                <a16:creationId xmlns:a16="http://schemas.microsoft.com/office/drawing/2014/main" id="{629A9972-6149-43E0-8BFB-3AA4A39C6256}"/>
              </a:ext>
            </a:extLst>
          </p:cNvPr>
          <p:cNvCxnSpPr>
            <a:cxnSpLocks/>
            <a:endCxn id="18" idx="1"/>
          </p:cNvCxnSpPr>
          <p:nvPr/>
        </p:nvCxnSpPr>
        <p:spPr>
          <a:xfrm>
            <a:off x="6914940" y="4114865"/>
            <a:ext cx="2225090" cy="64658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8">
            <a:extLst>
              <a:ext uri="{FF2B5EF4-FFF2-40B4-BE49-F238E27FC236}">
                <a16:creationId xmlns:a16="http://schemas.microsoft.com/office/drawing/2014/main" id="{2EDAC48D-DFAA-4A25-BFCD-65536AA0FC00}"/>
              </a:ext>
            </a:extLst>
          </p:cNvPr>
          <p:cNvSpPr/>
          <p:nvPr/>
        </p:nvSpPr>
        <p:spPr>
          <a:xfrm>
            <a:off x="3784631" y="1697838"/>
            <a:ext cx="1212110" cy="11623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UI</a:t>
            </a:r>
          </a:p>
        </p:txBody>
      </p:sp>
      <p:sp>
        <p:nvSpPr>
          <p:cNvPr id="33" name="Oval 8">
            <a:extLst>
              <a:ext uri="{FF2B5EF4-FFF2-40B4-BE49-F238E27FC236}">
                <a16:creationId xmlns:a16="http://schemas.microsoft.com/office/drawing/2014/main" id="{84D35F86-27DC-4CC7-ADB4-74D6B2D6763B}"/>
              </a:ext>
            </a:extLst>
          </p:cNvPr>
          <p:cNvSpPr/>
          <p:nvPr/>
        </p:nvSpPr>
        <p:spPr>
          <a:xfrm>
            <a:off x="2592766" y="2770526"/>
            <a:ext cx="982090" cy="92705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S1</a:t>
            </a:r>
          </a:p>
        </p:txBody>
      </p:sp>
      <p:sp>
        <p:nvSpPr>
          <p:cNvPr id="34" name="Oval 8">
            <a:extLst>
              <a:ext uri="{FF2B5EF4-FFF2-40B4-BE49-F238E27FC236}">
                <a16:creationId xmlns:a16="http://schemas.microsoft.com/office/drawing/2014/main" id="{976F78B4-1C10-4060-AFCA-1E6D9E1B994A}"/>
              </a:ext>
            </a:extLst>
          </p:cNvPr>
          <p:cNvSpPr/>
          <p:nvPr/>
        </p:nvSpPr>
        <p:spPr>
          <a:xfrm>
            <a:off x="3856725" y="3272421"/>
            <a:ext cx="982090" cy="92705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S2</a:t>
            </a:r>
          </a:p>
        </p:txBody>
      </p:sp>
      <p:sp>
        <p:nvSpPr>
          <p:cNvPr id="35" name="Oval 8">
            <a:extLst>
              <a:ext uri="{FF2B5EF4-FFF2-40B4-BE49-F238E27FC236}">
                <a16:creationId xmlns:a16="http://schemas.microsoft.com/office/drawing/2014/main" id="{94474D8C-193A-40AA-B56E-6086C30EB09B}"/>
              </a:ext>
            </a:extLst>
          </p:cNvPr>
          <p:cNvSpPr/>
          <p:nvPr/>
        </p:nvSpPr>
        <p:spPr>
          <a:xfrm>
            <a:off x="5071098" y="2817231"/>
            <a:ext cx="982090" cy="92705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S3</a:t>
            </a:r>
          </a:p>
        </p:txBody>
      </p:sp>
      <p:cxnSp>
        <p:nvCxnSpPr>
          <p:cNvPr id="45" name="Connecteur droit 44">
            <a:extLst>
              <a:ext uri="{FF2B5EF4-FFF2-40B4-BE49-F238E27FC236}">
                <a16:creationId xmlns:a16="http://schemas.microsoft.com/office/drawing/2014/main" id="{5406435C-6713-4C1B-BEBA-BF068808CC33}"/>
              </a:ext>
            </a:extLst>
          </p:cNvPr>
          <p:cNvCxnSpPr>
            <a:cxnSpLocks/>
          </p:cNvCxnSpPr>
          <p:nvPr/>
        </p:nvCxnSpPr>
        <p:spPr>
          <a:xfrm>
            <a:off x="5562142" y="3657458"/>
            <a:ext cx="0" cy="608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4B8C7558-661F-4BF8-9C70-B1C8CD3223BB}"/>
              </a:ext>
            </a:extLst>
          </p:cNvPr>
          <p:cNvCxnSpPr>
            <a:cxnSpLocks/>
            <a:stCxn id="34" idx="4"/>
          </p:cNvCxnSpPr>
          <p:nvPr/>
        </p:nvCxnSpPr>
        <p:spPr>
          <a:xfrm flipH="1">
            <a:off x="4304310" y="4199476"/>
            <a:ext cx="43460" cy="627801"/>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Image 37" descr="Une image contenant chope&#10;&#10;Description générée automatiquement">
            <a:extLst>
              <a:ext uri="{FF2B5EF4-FFF2-40B4-BE49-F238E27FC236}">
                <a16:creationId xmlns:a16="http://schemas.microsoft.com/office/drawing/2014/main" id="{33E79EC6-1F5C-4DE8-B4E1-CF3C5563B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956" y="4116303"/>
            <a:ext cx="762373" cy="762373"/>
          </a:xfrm>
          <a:prstGeom prst="rect">
            <a:avLst/>
          </a:prstGeom>
        </p:spPr>
      </p:pic>
      <p:pic>
        <p:nvPicPr>
          <p:cNvPr id="36" name="Image 35" descr="Une image contenant chope&#10;&#10;Description générée automatiquement">
            <a:extLst>
              <a:ext uri="{FF2B5EF4-FFF2-40B4-BE49-F238E27FC236}">
                <a16:creationId xmlns:a16="http://schemas.microsoft.com/office/drawing/2014/main" id="{0D0D2E64-0E0A-457C-BE53-2766657AE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492" y="4625644"/>
            <a:ext cx="762373" cy="762373"/>
          </a:xfrm>
          <a:prstGeom prst="rect">
            <a:avLst/>
          </a:prstGeom>
        </p:spPr>
      </p:pic>
      <p:cxnSp>
        <p:nvCxnSpPr>
          <p:cNvPr id="40" name="Connecteur droit 39">
            <a:extLst>
              <a:ext uri="{FF2B5EF4-FFF2-40B4-BE49-F238E27FC236}">
                <a16:creationId xmlns:a16="http://schemas.microsoft.com/office/drawing/2014/main" id="{3D89F07E-7401-4C35-AA41-62AD6787405E}"/>
              </a:ext>
            </a:extLst>
          </p:cNvPr>
          <p:cNvCxnSpPr>
            <a:cxnSpLocks/>
            <a:stCxn id="33" idx="4"/>
          </p:cNvCxnSpPr>
          <p:nvPr/>
        </p:nvCxnSpPr>
        <p:spPr>
          <a:xfrm>
            <a:off x="3083811" y="3697581"/>
            <a:ext cx="0" cy="568330"/>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Image 36" descr="Une image contenant chope&#10;&#10;Description générée automatiquement">
            <a:extLst>
              <a:ext uri="{FF2B5EF4-FFF2-40B4-BE49-F238E27FC236}">
                <a16:creationId xmlns:a16="http://schemas.microsoft.com/office/drawing/2014/main" id="{25F777D1-D551-47B3-90CE-BB288953C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717" y="4017191"/>
            <a:ext cx="762373" cy="762373"/>
          </a:xfrm>
          <a:prstGeom prst="rect">
            <a:avLst/>
          </a:prstGeom>
        </p:spPr>
      </p:pic>
      <p:cxnSp>
        <p:nvCxnSpPr>
          <p:cNvPr id="49" name="Connecteur droit 48">
            <a:extLst>
              <a:ext uri="{FF2B5EF4-FFF2-40B4-BE49-F238E27FC236}">
                <a16:creationId xmlns:a16="http://schemas.microsoft.com/office/drawing/2014/main" id="{F81CBE75-13BF-45D3-AE61-E020E86AA35D}"/>
              </a:ext>
            </a:extLst>
          </p:cNvPr>
          <p:cNvCxnSpPr>
            <a:cxnSpLocks/>
            <a:stCxn id="32" idx="3"/>
            <a:endCxn id="33" idx="7"/>
          </p:cNvCxnSpPr>
          <p:nvPr/>
        </p:nvCxnSpPr>
        <p:spPr>
          <a:xfrm flipH="1">
            <a:off x="3431032" y="2689940"/>
            <a:ext cx="531108" cy="21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FFD3F1BC-42AB-4826-B886-33708BD643A6}"/>
              </a:ext>
            </a:extLst>
          </p:cNvPr>
          <p:cNvCxnSpPr>
            <a:cxnSpLocks/>
            <a:endCxn id="34" idx="0"/>
          </p:cNvCxnSpPr>
          <p:nvPr/>
        </p:nvCxnSpPr>
        <p:spPr>
          <a:xfrm flipH="1">
            <a:off x="4347770" y="2860158"/>
            <a:ext cx="65352" cy="41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FE5B73E6-E12F-4AB8-996F-987EA385A8D0}"/>
              </a:ext>
            </a:extLst>
          </p:cNvPr>
          <p:cNvCxnSpPr>
            <a:cxnSpLocks/>
            <a:stCxn id="32" idx="5"/>
            <a:endCxn id="35" idx="0"/>
          </p:cNvCxnSpPr>
          <p:nvPr/>
        </p:nvCxnSpPr>
        <p:spPr>
          <a:xfrm>
            <a:off x="4819232" y="2689940"/>
            <a:ext cx="742911" cy="127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E542F390-EFB4-419E-928B-CB3563CCC207}"/>
              </a:ext>
            </a:extLst>
          </p:cNvPr>
          <p:cNvCxnSpPr>
            <a:cxnSpLocks/>
            <a:stCxn id="35" idx="1"/>
            <a:endCxn id="33" idx="6"/>
          </p:cNvCxnSpPr>
          <p:nvPr/>
        </p:nvCxnSpPr>
        <p:spPr>
          <a:xfrm flipH="1">
            <a:off x="3574856" y="2952995"/>
            <a:ext cx="1640066" cy="2810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45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SOA ou MSA</a:t>
            </a:r>
          </a:p>
        </p:txBody>
      </p:sp>
      <p:sp>
        <p:nvSpPr>
          <p:cNvPr id="2" name="Triangle isocèle 1">
            <a:extLst>
              <a:ext uri="{FF2B5EF4-FFF2-40B4-BE49-F238E27FC236}">
                <a16:creationId xmlns:a16="http://schemas.microsoft.com/office/drawing/2014/main" id="{7134A1B7-184E-492F-990A-DC4E12350EBE}"/>
              </a:ext>
            </a:extLst>
          </p:cNvPr>
          <p:cNvSpPr/>
          <p:nvPr/>
        </p:nvSpPr>
        <p:spPr>
          <a:xfrm>
            <a:off x="4168345" y="2045044"/>
            <a:ext cx="3855309" cy="3564924"/>
          </a:xfrm>
          <a:prstGeom prst="triangle">
            <a:avLst/>
          </a:prstGeom>
          <a:gradFill flip="none" rotWithShape="1">
            <a:gsLst>
              <a:gs pos="0">
                <a:srgbClr val="00B050"/>
              </a:gs>
              <a:gs pos="75000">
                <a:schemeClr val="accent6">
                  <a:lumMod val="40000"/>
                  <a:lumOff val="60000"/>
                </a:schemeClr>
              </a:gs>
              <a:gs pos="100000">
                <a:schemeClr val="accent6">
                  <a:lumMod val="40000"/>
                  <a:lumOff val="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977F25CA-9E9C-4D45-A745-40E0B26C2369}"/>
              </a:ext>
            </a:extLst>
          </p:cNvPr>
          <p:cNvSpPr txBox="1"/>
          <p:nvPr/>
        </p:nvSpPr>
        <p:spPr>
          <a:xfrm>
            <a:off x="5397842" y="1515071"/>
            <a:ext cx="1396314" cy="461665"/>
          </a:xfrm>
          <a:prstGeom prst="rect">
            <a:avLst/>
          </a:prstGeom>
          <a:noFill/>
        </p:spPr>
        <p:txBody>
          <a:bodyPr wrap="square" rtlCol="0">
            <a:spAutoFit/>
          </a:bodyPr>
          <a:lstStyle/>
          <a:p>
            <a:pPr algn="ctr"/>
            <a:r>
              <a:rPr lang="fr-FR" sz="2400" dirty="0">
                <a:latin typeface="Arial" panose="020B0604020202020204" pitchFamily="34" charset="0"/>
                <a:cs typeface="Arial" panose="020B0604020202020204" pitchFamily="34" charset="0"/>
              </a:rPr>
              <a:t>Qualité</a:t>
            </a:r>
          </a:p>
        </p:txBody>
      </p:sp>
      <p:sp>
        <p:nvSpPr>
          <p:cNvPr id="5" name="ZoneTexte 4">
            <a:extLst>
              <a:ext uri="{FF2B5EF4-FFF2-40B4-BE49-F238E27FC236}">
                <a16:creationId xmlns:a16="http://schemas.microsoft.com/office/drawing/2014/main" id="{72636AC2-F53F-4617-AAE2-823B073500FF}"/>
              </a:ext>
            </a:extLst>
          </p:cNvPr>
          <p:cNvSpPr txBox="1"/>
          <p:nvPr/>
        </p:nvSpPr>
        <p:spPr>
          <a:xfrm>
            <a:off x="2710927" y="5148303"/>
            <a:ext cx="1396314" cy="461665"/>
          </a:xfrm>
          <a:prstGeom prst="rect">
            <a:avLst/>
          </a:prstGeom>
          <a:noFill/>
        </p:spPr>
        <p:txBody>
          <a:bodyPr wrap="square" rtlCol="0">
            <a:spAutoFit/>
          </a:bodyPr>
          <a:lstStyle/>
          <a:p>
            <a:pPr algn="ctr"/>
            <a:r>
              <a:rPr lang="fr-FR" sz="2400" dirty="0">
                <a:latin typeface="Arial" panose="020B0604020202020204" pitchFamily="34" charset="0"/>
                <a:cs typeface="Arial" panose="020B0604020202020204" pitchFamily="34" charset="0"/>
              </a:rPr>
              <a:t>Coût</a:t>
            </a:r>
          </a:p>
        </p:txBody>
      </p:sp>
      <p:sp>
        <p:nvSpPr>
          <p:cNvPr id="6" name="ZoneTexte 5">
            <a:extLst>
              <a:ext uri="{FF2B5EF4-FFF2-40B4-BE49-F238E27FC236}">
                <a16:creationId xmlns:a16="http://schemas.microsoft.com/office/drawing/2014/main" id="{6CE4EF9D-730D-4656-9334-F0CA40332D91}"/>
              </a:ext>
            </a:extLst>
          </p:cNvPr>
          <p:cNvSpPr txBox="1"/>
          <p:nvPr/>
        </p:nvSpPr>
        <p:spPr>
          <a:xfrm>
            <a:off x="8023654" y="5180909"/>
            <a:ext cx="1396314" cy="461665"/>
          </a:xfrm>
          <a:prstGeom prst="rect">
            <a:avLst/>
          </a:prstGeom>
          <a:noFill/>
        </p:spPr>
        <p:txBody>
          <a:bodyPr wrap="square" rtlCol="0">
            <a:spAutoFit/>
          </a:bodyPr>
          <a:lstStyle/>
          <a:p>
            <a:pPr algn="ctr"/>
            <a:r>
              <a:rPr lang="fr-FR" sz="2400" dirty="0">
                <a:latin typeface="Arial" panose="020B0604020202020204" pitchFamily="34" charset="0"/>
                <a:cs typeface="Arial" panose="020B0604020202020204" pitchFamily="34" charset="0"/>
              </a:rPr>
              <a:t>Délai</a:t>
            </a:r>
          </a:p>
        </p:txBody>
      </p:sp>
      <p:sp>
        <p:nvSpPr>
          <p:cNvPr id="7" name="ZoneTexte 6">
            <a:extLst>
              <a:ext uri="{FF2B5EF4-FFF2-40B4-BE49-F238E27FC236}">
                <a16:creationId xmlns:a16="http://schemas.microsoft.com/office/drawing/2014/main" id="{94AD86D5-9CD0-4114-875A-2BD1C65C24AA}"/>
              </a:ext>
            </a:extLst>
          </p:cNvPr>
          <p:cNvSpPr txBox="1"/>
          <p:nvPr/>
        </p:nvSpPr>
        <p:spPr>
          <a:xfrm>
            <a:off x="4871247" y="4200606"/>
            <a:ext cx="2449506" cy="523220"/>
          </a:xfrm>
          <a:prstGeom prst="rect">
            <a:avLst/>
          </a:prstGeom>
          <a:noFill/>
        </p:spPr>
        <p:txBody>
          <a:bodyPr wrap="square" rtlCol="0">
            <a:spAutoFit/>
          </a:bodyPr>
          <a:lstStyle/>
          <a:p>
            <a:pPr algn="ctr"/>
            <a:r>
              <a:rPr lang="fr-FR" sz="2800" b="1" dirty="0">
                <a:latin typeface="Arial" panose="020B0604020202020204" pitchFamily="34" charset="0"/>
                <a:cs typeface="Arial" panose="020B0604020202020204" pitchFamily="34" charset="0"/>
              </a:rPr>
              <a:t>Planification</a:t>
            </a:r>
          </a:p>
        </p:txBody>
      </p:sp>
      <p:sp>
        <p:nvSpPr>
          <p:cNvPr id="8" name="Freeform 32">
            <a:extLst>
              <a:ext uri="{FF2B5EF4-FFF2-40B4-BE49-F238E27FC236}">
                <a16:creationId xmlns:a16="http://schemas.microsoft.com/office/drawing/2014/main" id="{93EBF210-7A03-4358-80AE-F644CCC4C374}"/>
              </a:ext>
            </a:extLst>
          </p:cNvPr>
          <p:cNvSpPr/>
          <p:nvPr/>
        </p:nvSpPr>
        <p:spPr>
          <a:xfrm>
            <a:off x="5645945" y="628929"/>
            <a:ext cx="900108" cy="81783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Teardrop 1">
            <a:extLst>
              <a:ext uri="{FF2B5EF4-FFF2-40B4-BE49-F238E27FC236}">
                <a16:creationId xmlns:a16="http://schemas.microsoft.com/office/drawing/2014/main" id="{E7CA1650-E88C-492E-BF32-85A5FA13589C}"/>
              </a:ext>
            </a:extLst>
          </p:cNvPr>
          <p:cNvSpPr/>
          <p:nvPr/>
        </p:nvSpPr>
        <p:spPr>
          <a:xfrm rot="18805991">
            <a:off x="9047448" y="4923041"/>
            <a:ext cx="977759" cy="99713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 name="Block Arc 11">
            <a:extLst>
              <a:ext uri="{FF2B5EF4-FFF2-40B4-BE49-F238E27FC236}">
                <a16:creationId xmlns:a16="http://schemas.microsoft.com/office/drawing/2014/main" id="{88A6B5D8-A849-43F6-BA28-0416DD5ECAC8}"/>
              </a:ext>
            </a:extLst>
          </p:cNvPr>
          <p:cNvSpPr/>
          <p:nvPr/>
        </p:nvSpPr>
        <p:spPr>
          <a:xfrm rot="10800000">
            <a:off x="2380665" y="4959587"/>
            <a:ext cx="538315" cy="839095"/>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43563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6" grpId="0"/>
      <p:bldP spid="7" grpId="0"/>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C966C9E6-E24B-4E05-AB24-B76EB7F827DE}"/>
              </a:ext>
            </a:extLst>
          </p:cNvPr>
          <p:cNvSpPr/>
          <p:nvPr/>
        </p:nvSpPr>
        <p:spPr>
          <a:xfrm>
            <a:off x="1958783" y="3498156"/>
            <a:ext cx="1956391" cy="108921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D8ED2E39-AB4F-42B5-9617-D1779FC29121}"/>
              </a:ext>
            </a:extLst>
          </p:cNvPr>
          <p:cNvSpPr/>
          <p:nvPr/>
        </p:nvSpPr>
        <p:spPr>
          <a:xfrm>
            <a:off x="0" y="-14771"/>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Qualité et critères de choix </a:t>
            </a:r>
          </a:p>
        </p:txBody>
      </p:sp>
      <p:sp>
        <p:nvSpPr>
          <p:cNvPr id="11" name="Rectangle 10">
            <a:extLst>
              <a:ext uri="{FF2B5EF4-FFF2-40B4-BE49-F238E27FC236}">
                <a16:creationId xmlns:a16="http://schemas.microsoft.com/office/drawing/2014/main" id="{AD079D9D-3404-428C-8152-617CEAEE8D42}"/>
              </a:ext>
            </a:extLst>
          </p:cNvPr>
          <p:cNvSpPr/>
          <p:nvPr/>
        </p:nvSpPr>
        <p:spPr>
          <a:xfrm>
            <a:off x="1973274" y="942310"/>
            <a:ext cx="1956391" cy="2253392"/>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8773CFE0-D7FB-41B1-9A93-77C19B7DAB2A}"/>
              </a:ext>
            </a:extLst>
          </p:cNvPr>
          <p:cNvSpPr/>
          <p:nvPr/>
        </p:nvSpPr>
        <p:spPr>
          <a:xfrm>
            <a:off x="2351824" y="1346344"/>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13" name="Rectangle 12">
            <a:extLst>
              <a:ext uri="{FF2B5EF4-FFF2-40B4-BE49-F238E27FC236}">
                <a16:creationId xmlns:a16="http://schemas.microsoft.com/office/drawing/2014/main" id="{65D2F7EB-3BAB-4AFF-8A3F-19DC9C02D52F}"/>
              </a:ext>
            </a:extLst>
          </p:cNvPr>
          <p:cNvSpPr/>
          <p:nvPr/>
        </p:nvSpPr>
        <p:spPr>
          <a:xfrm>
            <a:off x="3133316" y="1346344"/>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cxnSp>
        <p:nvCxnSpPr>
          <p:cNvPr id="14" name="Connecteur droit 13">
            <a:extLst>
              <a:ext uri="{FF2B5EF4-FFF2-40B4-BE49-F238E27FC236}">
                <a16:creationId xmlns:a16="http://schemas.microsoft.com/office/drawing/2014/main" id="{77FC5760-232D-4D1A-9F19-C8238754408F}"/>
              </a:ext>
            </a:extLst>
          </p:cNvPr>
          <p:cNvCxnSpPr>
            <a:cxnSpLocks/>
          </p:cNvCxnSpPr>
          <p:nvPr/>
        </p:nvCxnSpPr>
        <p:spPr>
          <a:xfrm>
            <a:off x="3323614" y="1899237"/>
            <a:ext cx="12874" cy="48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6A3BA0C6-AA5E-4813-84CF-909B62A5B3C3}"/>
              </a:ext>
            </a:extLst>
          </p:cNvPr>
          <p:cNvCxnSpPr>
            <a:cxnSpLocks/>
          </p:cNvCxnSpPr>
          <p:nvPr/>
        </p:nvCxnSpPr>
        <p:spPr>
          <a:xfrm flipH="1">
            <a:off x="2552749" y="1830128"/>
            <a:ext cx="5315" cy="430465"/>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Image 15" descr="Une image contenant chope&#10;&#10;Description générée automatiquement">
            <a:extLst>
              <a:ext uri="{FF2B5EF4-FFF2-40B4-BE49-F238E27FC236}">
                <a16:creationId xmlns:a16="http://schemas.microsoft.com/office/drawing/2014/main" id="{FA0DDF69-8FAC-4703-9A60-37B424189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076" y="2274036"/>
            <a:ext cx="760232" cy="760232"/>
          </a:xfrm>
          <a:prstGeom prst="rect">
            <a:avLst/>
          </a:prstGeom>
        </p:spPr>
      </p:pic>
      <p:pic>
        <p:nvPicPr>
          <p:cNvPr id="17" name="Image 16" descr="Une image contenant chope&#10;&#10;Description générée automatiquement">
            <a:extLst>
              <a:ext uri="{FF2B5EF4-FFF2-40B4-BE49-F238E27FC236}">
                <a16:creationId xmlns:a16="http://schemas.microsoft.com/office/drawing/2014/main" id="{10F5AC78-7DD7-4B0B-A6F6-47F1D4083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600" y="2199987"/>
            <a:ext cx="760232" cy="760232"/>
          </a:xfrm>
          <a:prstGeom prst="rect">
            <a:avLst/>
          </a:prstGeom>
        </p:spPr>
      </p:pic>
      <p:sp>
        <p:nvSpPr>
          <p:cNvPr id="18" name="ZoneTexte 17">
            <a:extLst>
              <a:ext uri="{FF2B5EF4-FFF2-40B4-BE49-F238E27FC236}">
                <a16:creationId xmlns:a16="http://schemas.microsoft.com/office/drawing/2014/main" id="{E1637002-E336-4320-AFA2-57955BC9DBC1}"/>
              </a:ext>
            </a:extLst>
          </p:cNvPr>
          <p:cNvSpPr txBox="1"/>
          <p:nvPr/>
        </p:nvSpPr>
        <p:spPr>
          <a:xfrm>
            <a:off x="2619199" y="931676"/>
            <a:ext cx="786806"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19" name="Rectangle 18">
            <a:extLst>
              <a:ext uri="{FF2B5EF4-FFF2-40B4-BE49-F238E27FC236}">
                <a16:creationId xmlns:a16="http://schemas.microsoft.com/office/drawing/2014/main" id="{42EA67F7-8451-42B7-9A71-A41F84FB4E5A}"/>
              </a:ext>
            </a:extLst>
          </p:cNvPr>
          <p:cNvSpPr/>
          <p:nvPr/>
        </p:nvSpPr>
        <p:spPr>
          <a:xfrm>
            <a:off x="3929665" y="942310"/>
            <a:ext cx="2028329" cy="2261370"/>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1890B02D-D837-43A1-A3AF-8BF72A3F347A}"/>
              </a:ext>
            </a:extLst>
          </p:cNvPr>
          <p:cNvSpPr/>
          <p:nvPr/>
        </p:nvSpPr>
        <p:spPr>
          <a:xfrm>
            <a:off x="4302900" y="1346344"/>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21" name="Rectangle 20">
            <a:extLst>
              <a:ext uri="{FF2B5EF4-FFF2-40B4-BE49-F238E27FC236}">
                <a16:creationId xmlns:a16="http://schemas.microsoft.com/office/drawing/2014/main" id="{796AC978-4662-42D3-B280-6C78195A44BD}"/>
              </a:ext>
            </a:extLst>
          </p:cNvPr>
          <p:cNvSpPr/>
          <p:nvPr/>
        </p:nvSpPr>
        <p:spPr>
          <a:xfrm>
            <a:off x="5084392" y="1346344"/>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cxnSp>
        <p:nvCxnSpPr>
          <p:cNvPr id="22" name="Connecteur droit 21">
            <a:extLst>
              <a:ext uri="{FF2B5EF4-FFF2-40B4-BE49-F238E27FC236}">
                <a16:creationId xmlns:a16="http://schemas.microsoft.com/office/drawing/2014/main" id="{2563E627-F019-42E9-AF61-ABC336311501}"/>
              </a:ext>
            </a:extLst>
          </p:cNvPr>
          <p:cNvCxnSpPr>
            <a:cxnSpLocks/>
          </p:cNvCxnSpPr>
          <p:nvPr/>
        </p:nvCxnSpPr>
        <p:spPr>
          <a:xfrm flipH="1">
            <a:off x="4972999" y="1899237"/>
            <a:ext cx="301692" cy="572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B63763A2-2FBD-4B46-AC5E-BDB44EBD1B4E}"/>
              </a:ext>
            </a:extLst>
          </p:cNvPr>
          <p:cNvCxnSpPr>
            <a:cxnSpLocks/>
          </p:cNvCxnSpPr>
          <p:nvPr/>
        </p:nvCxnSpPr>
        <p:spPr>
          <a:xfrm>
            <a:off x="4509139" y="1830128"/>
            <a:ext cx="271558" cy="641743"/>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Image 24" descr="Une image contenant chope&#10;&#10;Description générée automatiquement">
            <a:extLst>
              <a:ext uri="{FF2B5EF4-FFF2-40B4-BE49-F238E27FC236}">
                <a16:creationId xmlns:a16="http://schemas.microsoft.com/office/drawing/2014/main" id="{C9212B8E-6123-406D-BAE3-15DAECCDC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995" y="2315768"/>
            <a:ext cx="760232" cy="760232"/>
          </a:xfrm>
          <a:prstGeom prst="rect">
            <a:avLst/>
          </a:prstGeom>
        </p:spPr>
      </p:pic>
      <p:sp>
        <p:nvSpPr>
          <p:cNvPr id="26" name="ZoneTexte 25">
            <a:extLst>
              <a:ext uri="{FF2B5EF4-FFF2-40B4-BE49-F238E27FC236}">
                <a16:creationId xmlns:a16="http://schemas.microsoft.com/office/drawing/2014/main" id="{CEE37DF1-D733-4112-8D4B-380FBA1EF91F}"/>
              </a:ext>
            </a:extLst>
          </p:cNvPr>
          <p:cNvSpPr txBox="1"/>
          <p:nvPr/>
        </p:nvSpPr>
        <p:spPr>
          <a:xfrm>
            <a:off x="4571959" y="899777"/>
            <a:ext cx="702732"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39" name="ZoneTexte 38">
            <a:extLst>
              <a:ext uri="{FF2B5EF4-FFF2-40B4-BE49-F238E27FC236}">
                <a16:creationId xmlns:a16="http://schemas.microsoft.com/office/drawing/2014/main" id="{371DBCF1-1D4D-47FD-8096-B9252CAEBF63}"/>
              </a:ext>
            </a:extLst>
          </p:cNvPr>
          <p:cNvSpPr txBox="1"/>
          <p:nvPr/>
        </p:nvSpPr>
        <p:spPr>
          <a:xfrm>
            <a:off x="2594071" y="3490179"/>
            <a:ext cx="79272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40" name="Rectangle 39">
            <a:extLst>
              <a:ext uri="{FF2B5EF4-FFF2-40B4-BE49-F238E27FC236}">
                <a16:creationId xmlns:a16="http://schemas.microsoft.com/office/drawing/2014/main" id="{F9E5E357-EB86-41C9-A4F6-1DA25B2EBCD9}"/>
              </a:ext>
            </a:extLst>
          </p:cNvPr>
          <p:cNvSpPr/>
          <p:nvPr/>
        </p:nvSpPr>
        <p:spPr>
          <a:xfrm>
            <a:off x="3925807" y="3500659"/>
            <a:ext cx="2028329" cy="108921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46" name="ZoneTexte 45">
            <a:extLst>
              <a:ext uri="{FF2B5EF4-FFF2-40B4-BE49-F238E27FC236}">
                <a16:creationId xmlns:a16="http://schemas.microsoft.com/office/drawing/2014/main" id="{149AD1B7-E349-495A-B565-B90A94B622C8}"/>
              </a:ext>
            </a:extLst>
          </p:cNvPr>
          <p:cNvSpPr txBox="1"/>
          <p:nvPr/>
        </p:nvSpPr>
        <p:spPr>
          <a:xfrm>
            <a:off x="4546831" y="3479546"/>
            <a:ext cx="72049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48" name="ZoneTexte 47">
            <a:extLst>
              <a:ext uri="{FF2B5EF4-FFF2-40B4-BE49-F238E27FC236}">
                <a16:creationId xmlns:a16="http://schemas.microsoft.com/office/drawing/2014/main" id="{8F9DEB57-9110-4B82-AAAB-2A6E17BF5629}"/>
              </a:ext>
            </a:extLst>
          </p:cNvPr>
          <p:cNvSpPr txBox="1"/>
          <p:nvPr/>
        </p:nvSpPr>
        <p:spPr>
          <a:xfrm>
            <a:off x="4085668" y="4025719"/>
            <a:ext cx="1794816" cy="369332"/>
          </a:xfrm>
          <a:prstGeom prst="rect">
            <a:avLst/>
          </a:prstGeom>
          <a:noFill/>
        </p:spPr>
        <p:txBody>
          <a:bodyPr wrap="square" rtlCol="0">
            <a:spAutoFit/>
          </a:bodyPr>
          <a:lstStyle/>
          <a:p>
            <a:pPr algn="ctr"/>
            <a:r>
              <a:rPr lang="fr-FR" dirty="0">
                <a:latin typeface="Arial" panose="020B0604020202020204" pitchFamily="34" charset="0"/>
                <a:cs typeface="Arial" panose="020B0604020202020204" pitchFamily="34" charset="0"/>
              </a:rPr>
              <a:t>Coarse-grained</a:t>
            </a:r>
          </a:p>
        </p:txBody>
      </p:sp>
      <p:sp>
        <p:nvSpPr>
          <p:cNvPr id="49" name="ZoneTexte 48">
            <a:extLst>
              <a:ext uri="{FF2B5EF4-FFF2-40B4-BE49-F238E27FC236}">
                <a16:creationId xmlns:a16="http://schemas.microsoft.com/office/drawing/2014/main" id="{DB8A91AE-8093-4558-811B-CA5DD515D736}"/>
              </a:ext>
            </a:extLst>
          </p:cNvPr>
          <p:cNvSpPr txBox="1"/>
          <p:nvPr/>
        </p:nvSpPr>
        <p:spPr>
          <a:xfrm>
            <a:off x="2166760" y="3954186"/>
            <a:ext cx="1633240" cy="369332"/>
          </a:xfrm>
          <a:prstGeom prst="rect">
            <a:avLst/>
          </a:prstGeom>
          <a:noFill/>
        </p:spPr>
        <p:txBody>
          <a:bodyPr wrap="square" rtlCol="0">
            <a:spAutoFit/>
          </a:bodyPr>
          <a:lstStyle/>
          <a:p>
            <a:pPr algn="ctr"/>
            <a:r>
              <a:rPr lang="fr-FR" dirty="0">
                <a:latin typeface="Arial" panose="020B0604020202020204" pitchFamily="34" charset="0"/>
                <a:cs typeface="Arial" panose="020B0604020202020204" pitchFamily="34" charset="0"/>
              </a:rPr>
              <a:t>Fine-</a:t>
            </a:r>
            <a:r>
              <a:rPr lang="fr-FR" dirty="0" err="1">
                <a:latin typeface="Arial" panose="020B0604020202020204" pitchFamily="34" charset="0"/>
                <a:cs typeface="Arial" panose="020B0604020202020204" pitchFamily="34" charset="0"/>
              </a:rPr>
              <a:t>grained</a:t>
            </a:r>
            <a:endParaRPr lang="fr-FR"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1D734903-8693-4B56-93A6-6FA0C1DAD7CD}"/>
              </a:ext>
            </a:extLst>
          </p:cNvPr>
          <p:cNvSpPr/>
          <p:nvPr/>
        </p:nvSpPr>
        <p:spPr>
          <a:xfrm>
            <a:off x="6390939" y="955466"/>
            <a:ext cx="1956391"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51" name="ZoneTexte 50">
            <a:extLst>
              <a:ext uri="{FF2B5EF4-FFF2-40B4-BE49-F238E27FC236}">
                <a16:creationId xmlns:a16="http://schemas.microsoft.com/office/drawing/2014/main" id="{10D9EDCD-2A19-427D-B82A-144F792083F3}"/>
              </a:ext>
            </a:extLst>
          </p:cNvPr>
          <p:cNvSpPr txBox="1"/>
          <p:nvPr/>
        </p:nvSpPr>
        <p:spPr>
          <a:xfrm>
            <a:off x="7026226" y="947489"/>
            <a:ext cx="727483"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52" name="Rectangle 51">
            <a:extLst>
              <a:ext uri="{FF2B5EF4-FFF2-40B4-BE49-F238E27FC236}">
                <a16:creationId xmlns:a16="http://schemas.microsoft.com/office/drawing/2014/main" id="{9DB71014-169B-4E8C-A5F2-83B8CDDD2635}"/>
              </a:ext>
            </a:extLst>
          </p:cNvPr>
          <p:cNvSpPr/>
          <p:nvPr/>
        </p:nvSpPr>
        <p:spPr>
          <a:xfrm>
            <a:off x="8357963" y="957968"/>
            <a:ext cx="2028329"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53" name="ZoneTexte 52">
            <a:extLst>
              <a:ext uri="{FF2B5EF4-FFF2-40B4-BE49-F238E27FC236}">
                <a16:creationId xmlns:a16="http://schemas.microsoft.com/office/drawing/2014/main" id="{B9D798C0-FBD0-49A5-8AB2-8DA2A64A232E}"/>
              </a:ext>
            </a:extLst>
          </p:cNvPr>
          <p:cNvSpPr txBox="1"/>
          <p:nvPr/>
        </p:nvSpPr>
        <p:spPr>
          <a:xfrm>
            <a:off x="9074970" y="968451"/>
            <a:ext cx="728471"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56" name="Rectangle 55">
            <a:extLst>
              <a:ext uri="{FF2B5EF4-FFF2-40B4-BE49-F238E27FC236}">
                <a16:creationId xmlns:a16="http://schemas.microsoft.com/office/drawing/2014/main" id="{6DCFC90B-70BF-4A3F-B256-9EA995EDF809}"/>
              </a:ext>
            </a:extLst>
          </p:cNvPr>
          <p:cNvSpPr/>
          <p:nvPr/>
        </p:nvSpPr>
        <p:spPr>
          <a:xfrm>
            <a:off x="6479739" y="1666899"/>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57" name="Rectangle 56">
            <a:extLst>
              <a:ext uri="{FF2B5EF4-FFF2-40B4-BE49-F238E27FC236}">
                <a16:creationId xmlns:a16="http://schemas.microsoft.com/office/drawing/2014/main" id="{27AEFA31-0406-4AAA-AF5A-F98265410654}"/>
              </a:ext>
            </a:extLst>
          </p:cNvPr>
          <p:cNvSpPr/>
          <p:nvPr/>
        </p:nvSpPr>
        <p:spPr>
          <a:xfrm>
            <a:off x="7172425" y="1667429"/>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sp>
        <p:nvSpPr>
          <p:cNvPr id="58" name="Rectangle 57">
            <a:extLst>
              <a:ext uri="{FF2B5EF4-FFF2-40B4-BE49-F238E27FC236}">
                <a16:creationId xmlns:a16="http://schemas.microsoft.com/office/drawing/2014/main" id="{6DCB1AFD-0EA9-4200-9E12-884329F8F3BD}"/>
              </a:ext>
            </a:extLst>
          </p:cNvPr>
          <p:cNvSpPr/>
          <p:nvPr/>
        </p:nvSpPr>
        <p:spPr>
          <a:xfrm>
            <a:off x="7854007" y="1666899"/>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S3</a:t>
            </a:r>
          </a:p>
        </p:txBody>
      </p:sp>
      <p:cxnSp>
        <p:nvCxnSpPr>
          <p:cNvPr id="60" name="Connecteur droit 59">
            <a:extLst>
              <a:ext uri="{FF2B5EF4-FFF2-40B4-BE49-F238E27FC236}">
                <a16:creationId xmlns:a16="http://schemas.microsoft.com/office/drawing/2014/main" id="{21BF96A6-3A0D-45FB-AFA0-B8BD3DD550DE}"/>
              </a:ext>
            </a:extLst>
          </p:cNvPr>
          <p:cNvCxnSpPr>
            <a:stCxn id="56" idx="3"/>
            <a:endCxn id="57" idx="1"/>
          </p:cNvCxnSpPr>
          <p:nvPr/>
        </p:nvCxnSpPr>
        <p:spPr>
          <a:xfrm>
            <a:off x="6898633" y="1965143"/>
            <a:ext cx="273792" cy="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8A9368B8-F6F9-47C8-A2E9-3CFAC1E7A176}"/>
              </a:ext>
            </a:extLst>
          </p:cNvPr>
          <p:cNvCxnSpPr/>
          <p:nvPr/>
        </p:nvCxnSpPr>
        <p:spPr>
          <a:xfrm>
            <a:off x="7581813" y="1965143"/>
            <a:ext cx="273792" cy="530"/>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B0C7492-4D77-42BD-91DE-DBB15585F792}"/>
              </a:ext>
            </a:extLst>
          </p:cNvPr>
          <p:cNvSpPr/>
          <p:nvPr/>
        </p:nvSpPr>
        <p:spPr>
          <a:xfrm>
            <a:off x="9074971" y="1384302"/>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63" name="Rectangle 62">
            <a:extLst>
              <a:ext uri="{FF2B5EF4-FFF2-40B4-BE49-F238E27FC236}">
                <a16:creationId xmlns:a16="http://schemas.microsoft.com/office/drawing/2014/main" id="{232CF126-8B80-41CC-9880-2707B454B728}"/>
              </a:ext>
            </a:extLst>
          </p:cNvPr>
          <p:cNvSpPr/>
          <p:nvPr/>
        </p:nvSpPr>
        <p:spPr>
          <a:xfrm>
            <a:off x="9641072" y="1980790"/>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S3</a:t>
            </a:r>
          </a:p>
        </p:txBody>
      </p:sp>
      <p:sp>
        <p:nvSpPr>
          <p:cNvPr id="64" name="Rectangle 63">
            <a:extLst>
              <a:ext uri="{FF2B5EF4-FFF2-40B4-BE49-F238E27FC236}">
                <a16:creationId xmlns:a16="http://schemas.microsoft.com/office/drawing/2014/main" id="{715FB0E3-23E3-4FD2-AB52-147060D87E9B}"/>
              </a:ext>
            </a:extLst>
          </p:cNvPr>
          <p:cNvSpPr/>
          <p:nvPr/>
        </p:nvSpPr>
        <p:spPr>
          <a:xfrm>
            <a:off x="8487344" y="1980790"/>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cxnSp>
        <p:nvCxnSpPr>
          <p:cNvPr id="65" name="Connecteur droit 64">
            <a:extLst>
              <a:ext uri="{FF2B5EF4-FFF2-40B4-BE49-F238E27FC236}">
                <a16:creationId xmlns:a16="http://schemas.microsoft.com/office/drawing/2014/main" id="{B8001BEF-92FE-4E1E-9535-1977ED914604}"/>
              </a:ext>
            </a:extLst>
          </p:cNvPr>
          <p:cNvCxnSpPr>
            <a:cxnSpLocks/>
          </p:cNvCxnSpPr>
          <p:nvPr/>
        </p:nvCxnSpPr>
        <p:spPr>
          <a:xfrm>
            <a:off x="9483232" y="1671913"/>
            <a:ext cx="298684" cy="36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7ADC141E-EF0B-4CD4-9CA1-258A66339CF4}"/>
              </a:ext>
            </a:extLst>
          </p:cNvPr>
          <p:cNvCxnSpPr>
            <a:cxnSpLocks/>
          </p:cNvCxnSpPr>
          <p:nvPr/>
        </p:nvCxnSpPr>
        <p:spPr>
          <a:xfrm flipV="1">
            <a:off x="8765394" y="1703812"/>
            <a:ext cx="330843" cy="321508"/>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DFFCA584-4309-4C51-8B5F-2B50419F27CC}"/>
              </a:ext>
            </a:extLst>
          </p:cNvPr>
          <p:cNvSpPr/>
          <p:nvPr/>
        </p:nvSpPr>
        <p:spPr>
          <a:xfrm>
            <a:off x="6401572" y="3008963"/>
            <a:ext cx="1956391"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71" name="ZoneTexte 70">
            <a:extLst>
              <a:ext uri="{FF2B5EF4-FFF2-40B4-BE49-F238E27FC236}">
                <a16:creationId xmlns:a16="http://schemas.microsoft.com/office/drawing/2014/main" id="{8F22F261-2A85-4969-8D40-20AD108F3CDD}"/>
              </a:ext>
            </a:extLst>
          </p:cNvPr>
          <p:cNvSpPr txBox="1"/>
          <p:nvPr/>
        </p:nvSpPr>
        <p:spPr>
          <a:xfrm>
            <a:off x="7036859" y="3000986"/>
            <a:ext cx="716851"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72" name="Rectangle 71">
            <a:extLst>
              <a:ext uri="{FF2B5EF4-FFF2-40B4-BE49-F238E27FC236}">
                <a16:creationId xmlns:a16="http://schemas.microsoft.com/office/drawing/2014/main" id="{11D16947-74C8-4095-A171-D3E228683DCF}"/>
              </a:ext>
            </a:extLst>
          </p:cNvPr>
          <p:cNvSpPr/>
          <p:nvPr/>
        </p:nvSpPr>
        <p:spPr>
          <a:xfrm>
            <a:off x="8368596" y="3011465"/>
            <a:ext cx="2028329"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73" name="ZoneTexte 72">
            <a:extLst>
              <a:ext uri="{FF2B5EF4-FFF2-40B4-BE49-F238E27FC236}">
                <a16:creationId xmlns:a16="http://schemas.microsoft.com/office/drawing/2014/main" id="{82054928-B94A-4630-B6DC-FC60D0C3C68B}"/>
              </a:ext>
            </a:extLst>
          </p:cNvPr>
          <p:cNvSpPr txBox="1"/>
          <p:nvPr/>
        </p:nvSpPr>
        <p:spPr>
          <a:xfrm>
            <a:off x="9001534" y="3011465"/>
            <a:ext cx="696312"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74" name="Rectangle 73">
            <a:extLst>
              <a:ext uri="{FF2B5EF4-FFF2-40B4-BE49-F238E27FC236}">
                <a16:creationId xmlns:a16="http://schemas.microsoft.com/office/drawing/2014/main" id="{E5203741-5313-434D-A5F3-E242E9C9CE41}"/>
              </a:ext>
            </a:extLst>
          </p:cNvPr>
          <p:cNvSpPr/>
          <p:nvPr/>
        </p:nvSpPr>
        <p:spPr>
          <a:xfrm>
            <a:off x="6687240" y="3721165"/>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75" name="Rectangle 74">
            <a:extLst>
              <a:ext uri="{FF2B5EF4-FFF2-40B4-BE49-F238E27FC236}">
                <a16:creationId xmlns:a16="http://schemas.microsoft.com/office/drawing/2014/main" id="{C28E2D2D-7BDF-4620-A3EC-79623AD63CB2}"/>
              </a:ext>
            </a:extLst>
          </p:cNvPr>
          <p:cNvSpPr/>
          <p:nvPr/>
        </p:nvSpPr>
        <p:spPr>
          <a:xfrm>
            <a:off x="7648409" y="3721165"/>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pic>
        <p:nvPicPr>
          <p:cNvPr id="89" name="Image 88">
            <a:extLst>
              <a:ext uri="{FF2B5EF4-FFF2-40B4-BE49-F238E27FC236}">
                <a16:creationId xmlns:a16="http://schemas.microsoft.com/office/drawing/2014/main" id="{61ABB43E-E5F1-49C5-903C-B41B2DF37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4205" y="3396707"/>
            <a:ext cx="1290970" cy="1290970"/>
          </a:xfrm>
          <a:prstGeom prst="rect">
            <a:avLst/>
          </a:prstGeom>
        </p:spPr>
      </p:pic>
      <p:sp>
        <p:nvSpPr>
          <p:cNvPr id="79" name="Rectangle 78">
            <a:extLst>
              <a:ext uri="{FF2B5EF4-FFF2-40B4-BE49-F238E27FC236}">
                <a16:creationId xmlns:a16="http://schemas.microsoft.com/office/drawing/2014/main" id="{865293ED-AB05-4F9A-83DF-732AC080B13F}"/>
              </a:ext>
            </a:extLst>
          </p:cNvPr>
          <p:cNvSpPr/>
          <p:nvPr/>
        </p:nvSpPr>
        <p:spPr>
          <a:xfrm>
            <a:off x="9091181" y="3781471"/>
            <a:ext cx="459414" cy="508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cxnSp>
        <p:nvCxnSpPr>
          <p:cNvPr id="85" name="Connecteur droit 84">
            <a:extLst>
              <a:ext uri="{FF2B5EF4-FFF2-40B4-BE49-F238E27FC236}">
                <a16:creationId xmlns:a16="http://schemas.microsoft.com/office/drawing/2014/main" id="{FEBCC023-2447-462E-9CE1-FA68F8A6F04B}"/>
              </a:ext>
            </a:extLst>
          </p:cNvPr>
          <p:cNvCxnSpPr>
            <a:cxnSpLocks/>
          </p:cNvCxnSpPr>
          <p:nvPr/>
        </p:nvCxnSpPr>
        <p:spPr>
          <a:xfrm>
            <a:off x="7357749" y="3535204"/>
            <a:ext cx="0" cy="1039683"/>
          </a:xfrm>
          <a:prstGeom prst="line">
            <a:avLst/>
          </a:prstGeom>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6CC1A04A-BA5A-4C81-9F21-9CAEF18100C5}"/>
              </a:ext>
            </a:extLst>
          </p:cNvPr>
          <p:cNvSpPr/>
          <p:nvPr/>
        </p:nvSpPr>
        <p:spPr>
          <a:xfrm>
            <a:off x="4135695" y="4976037"/>
            <a:ext cx="1956391" cy="1301345"/>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 name="ZoneTexte 95">
            <a:extLst>
              <a:ext uri="{FF2B5EF4-FFF2-40B4-BE49-F238E27FC236}">
                <a16:creationId xmlns:a16="http://schemas.microsoft.com/office/drawing/2014/main" id="{2F058FED-4FC1-403A-BBEB-11FFC73463B4}"/>
              </a:ext>
            </a:extLst>
          </p:cNvPr>
          <p:cNvSpPr txBox="1"/>
          <p:nvPr/>
        </p:nvSpPr>
        <p:spPr>
          <a:xfrm>
            <a:off x="4770982" y="4990843"/>
            <a:ext cx="747907"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97" name="Rectangle 96">
            <a:extLst>
              <a:ext uri="{FF2B5EF4-FFF2-40B4-BE49-F238E27FC236}">
                <a16:creationId xmlns:a16="http://schemas.microsoft.com/office/drawing/2014/main" id="{5B96B031-2328-405A-B256-4C3BA42D4435}"/>
              </a:ext>
            </a:extLst>
          </p:cNvPr>
          <p:cNvSpPr/>
          <p:nvPr/>
        </p:nvSpPr>
        <p:spPr>
          <a:xfrm>
            <a:off x="6102719" y="4975885"/>
            <a:ext cx="2028329" cy="1301344"/>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8" name="ZoneTexte 97">
            <a:extLst>
              <a:ext uri="{FF2B5EF4-FFF2-40B4-BE49-F238E27FC236}">
                <a16:creationId xmlns:a16="http://schemas.microsoft.com/office/drawing/2014/main" id="{6EDCE7E3-CC6B-4F97-A429-7F235EC13959}"/>
              </a:ext>
            </a:extLst>
          </p:cNvPr>
          <p:cNvSpPr txBox="1"/>
          <p:nvPr/>
        </p:nvSpPr>
        <p:spPr>
          <a:xfrm>
            <a:off x="6799270" y="4948311"/>
            <a:ext cx="71605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99" name="ZoneTexte 98">
            <a:extLst>
              <a:ext uri="{FF2B5EF4-FFF2-40B4-BE49-F238E27FC236}">
                <a16:creationId xmlns:a16="http://schemas.microsoft.com/office/drawing/2014/main" id="{D466F311-1F44-4D2C-9262-1CD2BC0F024D}"/>
              </a:ext>
            </a:extLst>
          </p:cNvPr>
          <p:cNvSpPr txBox="1"/>
          <p:nvPr/>
        </p:nvSpPr>
        <p:spPr>
          <a:xfrm>
            <a:off x="4323137" y="5657411"/>
            <a:ext cx="1794816" cy="338554"/>
          </a:xfrm>
          <a:prstGeom prst="rect">
            <a:avLst/>
          </a:prstGeom>
          <a:noFill/>
        </p:spPr>
        <p:txBody>
          <a:bodyPr wrap="square" rtlCol="0">
            <a:spAutoFit/>
          </a:bodyPr>
          <a:lstStyle/>
          <a:p>
            <a:pPr algn="ctr"/>
            <a:r>
              <a:rPr lang="fr-FR" sz="1600" dirty="0">
                <a:latin typeface="Arial" panose="020B0604020202020204" pitchFamily="34" charset="0"/>
                <a:cs typeface="Arial" panose="020B0604020202020204" pitchFamily="34" charset="0"/>
              </a:rPr>
              <a:t>HTTP/REST </a:t>
            </a:r>
          </a:p>
        </p:txBody>
      </p:sp>
      <p:sp>
        <p:nvSpPr>
          <p:cNvPr id="100" name="ZoneTexte 99">
            <a:extLst>
              <a:ext uri="{FF2B5EF4-FFF2-40B4-BE49-F238E27FC236}">
                <a16:creationId xmlns:a16="http://schemas.microsoft.com/office/drawing/2014/main" id="{CD2E2524-EA27-4B57-85A7-D055BC8B46D1}"/>
              </a:ext>
            </a:extLst>
          </p:cNvPr>
          <p:cNvSpPr txBox="1"/>
          <p:nvPr/>
        </p:nvSpPr>
        <p:spPr>
          <a:xfrm>
            <a:off x="6241359" y="5264143"/>
            <a:ext cx="1751871" cy="1077218"/>
          </a:xfrm>
          <a:prstGeom prst="rect">
            <a:avLst/>
          </a:prstGeom>
          <a:noFill/>
        </p:spPr>
        <p:txBody>
          <a:bodyPr wrap="square" rtlCol="0">
            <a:spAutoFit/>
          </a:bodyPr>
          <a:lstStyle/>
          <a:p>
            <a:pPr algn="ctr"/>
            <a:r>
              <a:rPr lang="fr-FR" sz="1600" dirty="0">
                <a:latin typeface="Arial" panose="020B0604020202020204" pitchFamily="34" charset="0"/>
                <a:cs typeface="Arial" panose="020B0604020202020204" pitchFamily="34" charset="0"/>
              </a:rPr>
              <a:t>Supporte plusieurs protocoles de communication </a:t>
            </a:r>
          </a:p>
        </p:txBody>
      </p:sp>
    </p:spTree>
    <p:extLst>
      <p:ext uri="{BB962C8B-B14F-4D97-AF65-F5344CB8AC3E}">
        <p14:creationId xmlns:p14="http://schemas.microsoft.com/office/powerpoint/2010/main" val="127949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par>
                                <p:cTn id="40" presetID="53" presetClass="entr" presetSubtype="16"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animEffect transition="in" filter="fade">
                                      <p:cBhvr>
                                        <p:cTn id="54" dur="500"/>
                                        <p:tgtEl>
                                          <p:spTgt spid="1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par>
                                <p:cTn id="65" presetID="53" presetClass="entr" presetSubtype="16"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par>
                                <p:cTn id="70" presetID="53" presetClass="entr" presetSubtype="16"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500" fill="hold"/>
                                        <p:tgtEl>
                                          <p:spTgt spid="23"/>
                                        </p:tgtEl>
                                        <p:attrNameLst>
                                          <p:attrName>ppt_w</p:attrName>
                                        </p:attrNameLst>
                                      </p:cBhvr>
                                      <p:tavLst>
                                        <p:tav tm="0">
                                          <p:val>
                                            <p:fltVal val="0"/>
                                          </p:val>
                                        </p:tav>
                                        <p:tav tm="100000">
                                          <p:val>
                                            <p:strVal val="#ppt_w"/>
                                          </p:val>
                                        </p:tav>
                                      </p:tavLst>
                                    </p:anim>
                                    <p:anim calcmode="lin" valueType="num">
                                      <p:cBhvr>
                                        <p:cTn id="73" dur="500" fill="hold"/>
                                        <p:tgtEl>
                                          <p:spTgt spid="23"/>
                                        </p:tgtEl>
                                        <p:attrNameLst>
                                          <p:attrName>ppt_h</p:attrName>
                                        </p:attrNameLst>
                                      </p:cBhvr>
                                      <p:tavLst>
                                        <p:tav tm="0">
                                          <p:val>
                                            <p:fltVal val="0"/>
                                          </p:val>
                                        </p:tav>
                                        <p:tav tm="100000">
                                          <p:val>
                                            <p:strVal val="#ppt_h"/>
                                          </p:val>
                                        </p:tav>
                                      </p:tavLst>
                                    </p:anim>
                                    <p:animEffect transition="in" filter="fade">
                                      <p:cBhvr>
                                        <p:cTn id="74" dur="500"/>
                                        <p:tgtEl>
                                          <p:spTgt spid="23"/>
                                        </p:tgtEl>
                                      </p:cBhvr>
                                    </p:animEffect>
                                  </p:childTnLst>
                                </p:cTn>
                              </p:par>
                              <p:par>
                                <p:cTn id="75" presetID="53" presetClass="entr" presetSubtype="16"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500" fill="hold"/>
                                        <p:tgtEl>
                                          <p:spTgt spid="25"/>
                                        </p:tgtEl>
                                        <p:attrNameLst>
                                          <p:attrName>ppt_w</p:attrName>
                                        </p:attrNameLst>
                                      </p:cBhvr>
                                      <p:tavLst>
                                        <p:tav tm="0">
                                          <p:val>
                                            <p:fltVal val="0"/>
                                          </p:val>
                                        </p:tav>
                                        <p:tav tm="100000">
                                          <p:val>
                                            <p:strVal val="#ppt_w"/>
                                          </p:val>
                                        </p:tav>
                                      </p:tavLst>
                                    </p:anim>
                                    <p:anim calcmode="lin" valueType="num">
                                      <p:cBhvr>
                                        <p:cTn id="78" dur="500" fill="hold"/>
                                        <p:tgtEl>
                                          <p:spTgt spid="25"/>
                                        </p:tgtEl>
                                        <p:attrNameLst>
                                          <p:attrName>ppt_h</p:attrName>
                                        </p:attrNameLst>
                                      </p:cBhvr>
                                      <p:tavLst>
                                        <p:tav tm="0">
                                          <p:val>
                                            <p:fltVal val="0"/>
                                          </p:val>
                                        </p:tav>
                                        <p:tav tm="100000">
                                          <p:val>
                                            <p:strVal val="#ppt_h"/>
                                          </p:val>
                                        </p:tav>
                                      </p:tavLst>
                                    </p:anim>
                                    <p:animEffect transition="in" filter="fade">
                                      <p:cBhvr>
                                        <p:cTn id="79" dur="500"/>
                                        <p:tgtEl>
                                          <p:spTgt spid="2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ppt_w</p:attrName>
                                        </p:attrNameLst>
                                      </p:cBhvr>
                                      <p:tavLst>
                                        <p:tav tm="0">
                                          <p:val>
                                            <p:fltVal val="0"/>
                                          </p:val>
                                        </p:tav>
                                        <p:tav tm="100000">
                                          <p:val>
                                            <p:strVal val="#ppt_w"/>
                                          </p:val>
                                        </p:tav>
                                      </p:tavLst>
                                    </p:anim>
                                    <p:anim calcmode="lin" valueType="num">
                                      <p:cBhvr>
                                        <p:cTn id="83" dur="500" fill="hold"/>
                                        <p:tgtEl>
                                          <p:spTgt spid="26"/>
                                        </p:tgtEl>
                                        <p:attrNameLst>
                                          <p:attrName>ppt_h</p:attrName>
                                        </p:attrNameLst>
                                      </p:cBhvr>
                                      <p:tavLst>
                                        <p:tav tm="0">
                                          <p:val>
                                            <p:fltVal val="0"/>
                                          </p:val>
                                        </p:tav>
                                        <p:tav tm="100000">
                                          <p:val>
                                            <p:strVal val="#ppt_h"/>
                                          </p:val>
                                        </p:tav>
                                      </p:tavLst>
                                    </p:anim>
                                    <p:animEffect transition="in" filter="fade">
                                      <p:cBhvr>
                                        <p:cTn id="84" dur="5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p:cTn id="87" dur="500" fill="hold"/>
                                        <p:tgtEl>
                                          <p:spTgt spid="39"/>
                                        </p:tgtEl>
                                        <p:attrNameLst>
                                          <p:attrName>ppt_w</p:attrName>
                                        </p:attrNameLst>
                                      </p:cBhvr>
                                      <p:tavLst>
                                        <p:tav tm="0">
                                          <p:val>
                                            <p:fltVal val="0"/>
                                          </p:val>
                                        </p:tav>
                                        <p:tav tm="100000">
                                          <p:val>
                                            <p:strVal val="#ppt_w"/>
                                          </p:val>
                                        </p:tav>
                                      </p:tavLst>
                                    </p:anim>
                                    <p:anim calcmode="lin" valueType="num">
                                      <p:cBhvr>
                                        <p:cTn id="88" dur="500" fill="hold"/>
                                        <p:tgtEl>
                                          <p:spTgt spid="39"/>
                                        </p:tgtEl>
                                        <p:attrNameLst>
                                          <p:attrName>ppt_h</p:attrName>
                                        </p:attrNameLst>
                                      </p:cBhvr>
                                      <p:tavLst>
                                        <p:tav tm="0">
                                          <p:val>
                                            <p:fltVal val="0"/>
                                          </p:val>
                                        </p:tav>
                                        <p:tav tm="100000">
                                          <p:val>
                                            <p:strVal val="#ppt_h"/>
                                          </p:val>
                                        </p:tav>
                                      </p:tavLst>
                                    </p:anim>
                                    <p:animEffect transition="in" filter="fade">
                                      <p:cBhvr>
                                        <p:cTn id="89" dur="500"/>
                                        <p:tgtEl>
                                          <p:spTgt spid="3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p:cTn id="92" dur="500" fill="hold"/>
                                        <p:tgtEl>
                                          <p:spTgt spid="40"/>
                                        </p:tgtEl>
                                        <p:attrNameLst>
                                          <p:attrName>ppt_w</p:attrName>
                                        </p:attrNameLst>
                                      </p:cBhvr>
                                      <p:tavLst>
                                        <p:tav tm="0">
                                          <p:val>
                                            <p:fltVal val="0"/>
                                          </p:val>
                                        </p:tav>
                                        <p:tav tm="100000">
                                          <p:val>
                                            <p:strVal val="#ppt_w"/>
                                          </p:val>
                                        </p:tav>
                                      </p:tavLst>
                                    </p:anim>
                                    <p:anim calcmode="lin" valueType="num">
                                      <p:cBhvr>
                                        <p:cTn id="93" dur="500" fill="hold"/>
                                        <p:tgtEl>
                                          <p:spTgt spid="40"/>
                                        </p:tgtEl>
                                        <p:attrNameLst>
                                          <p:attrName>ppt_h</p:attrName>
                                        </p:attrNameLst>
                                      </p:cBhvr>
                                      <p:tavLst>
                                        <p:tav tm="0">
                                          <p:val>
                                            <p:fltVal val="0"/>
                                          </p:val>
                                        </p:tav>
                                        <p:tav tm="100000">
                                          <p:val>
                                            <p:strVal val="#ppt_h"/>
                                          </p:val>
                                        </p:tav>
                                      </p:tavLst>
                                    </p:anim>
                                    <p:animEffect transition="in" filter="fade">
                                      <p:cBhvr>
                                        <p:cTn id="94" dur="500"/>
                                        <p:tgtEl>
                                          <p:spTgt spid="4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anim calcmode="lin" valueType="num">
                                      <p:cBhvr>
                                        <p:cTn id="97" dur="500" fill="hold"/>
                                        <p:tgtEl>
                                          <p:spTgt spid="46"/>
                                        </p:tgtEl>
                                        <p:attrNameLst>
                                          <p:attrName>ppt_w</p:attrName>
                                        </p:attrNameLst>
                                      </p:cBhvr>
                                      <p:tavLst>
                                        <p:tav tm="0">
                                          <p:val>
                                            <p:fltVal val="0"/>
                                          </p:val>
                                        </p:tav>
                                        <p:tav tm="100000">
                                          <p:val>
                                            <p:strVal val="#ppt_w"/>
                                          </p:val>
                                        </p:tav>
                                      </p:tavLst>
                                    </p:anim>
                                    <p:anim calcmode="lin" valueType="num">
                                      <p:cBhvr>
                                        <p:cTn id="98" dur="500" fill="hold"/>
                                        <p:tgtEl>
                                          <p:spTgt spid="46"/>
                                        </p:tgtEl>
                                        <p:attrNameLst>
                                          <p:attrName>ppt_h</p:attrName>
                                        </p:attrNameLst>
                                      </p:cBhvr>
                                      <p:tavLst>
                                        <p:tav tm="0">
                                          <p:val>
                                            <p:fltVal val="0"/>
                                          </p:val>
                                        </p:tav>
                                        <p:tav tm="100000">
                                          <p:val>
                                            <p:strVal val="#ppt_h"/>
                                          </p:val>
                                        </p:tav>
                                      </p:tavLst>
                                    </p:anim>
                                    <p:animEffect transition="in" filter="fade">
                                      <p:cBhvr>
                                        <p:cTn id="99" dur="500"/>
                                        <p:tgtEl>
                                          <p:spTgt spid="46"/>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500" fill="hold"/>
                                        <p:tgtEl>
                                          <p:spTgt spid="48"/>
                                        </p:tgtEl>
                                        <p:attrNameLst>
                                          <p:attrName>ppt_w</p:attrName>
                                        </p:attrNameLst>
                                      </p:cBhvr>
                                      <p:tavLst>
                                        <p:tav tm="0">
                                          <p:val>
                                            <p:fltVal val="0"/>
                                          </p:val>
                                        </p:tav>
                                        <p:tav tm="100000">
                                          <p:val>
                                            <p:strVal val="#ppt_w"/>
                                          </p:val>
                                        </p:tav>
                                      </p:tavLst>
                                    </p:anim>
                                    <p:anim calcmode="lin" valueType="num">
                                      <p:cBhvr>
                                        <p:cTn id="103" dur="500" fill="hold"/>
                                        <p:tgtEl>
                                          <p:spTgt spid="48"/>
                                        </p:tgtEl>
                                        <p:attrNameLst>
                                          <p:attrName>ppt_h</p:attrName>
                                        </p:attrNameLst>
                                      </p:cBhvr>
                                      <p:tavLst>
                                        <p:tav tm="0">
                                          <p:val>
                                            <p:fltVal val="0"/>
                                          </p:val>
                                        </p:tav>
                                        <p:tav tm="100000">
                                          <p:val>
                                            <p:strVal val="#ppt_h"/>
                                          </p:val>
                                        </p:tav>
                                      </p:tavLst>
                                    </p:anim>
                                    <p:animEffect transition="in" filter="fade">
                                      <p:cBhvr>
                                        <p:cTn id="104" dur="500"/>
                                        <p:tgtEl>
                                          <p:spTgt spid="48"/>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500" fill="hold"/>
                                        <p:tgtEl>
                                          <p:spTgt spid="49"/>
                                        </p:tgtEl>
                                        <p:attrNameLst>
                                          <p:attrName>ppt_w</p:attrName>
                                        </p:attrNameLst>
                                      </p:cBhvr>
                                      <p:tavLst>
                                        <p:tav tm="0">
                                          <p:val>
                                            <p:fltVal val="0"/>
                                          </p:val>
                                        </p:tav>
                                        <p:tav tm="100000">
                                          <p:val>
                                            <p:strVal val="#ppt_w"/>
                                          </p:val>
                                        </p:tav>
                                      </p:tavLst>
                                    </p:anim>
                                    <p:anim calcmode="lin" valueType="num">
                                      <p:cBhvr>
                                        <p:cTn id="108" dur="500" fill="hold"/>
                                        <p:tgtEl>
                                          <p:spTgt spid="49"/>
                                        </p:tgtEl>
                                        <p:attrNameLst>
                                          <p:attrName>ppt_h</p:attrName>
                                        </p:attrNameLst>
                                      </p:cBhvr>
                                      <p:tavLst>
                                        <p:tav tm="0">
                                          <p:val>
                                            <p:fltVal val="0"/>
                                          </p:val>
                                        </p:tav>
                                        <p:tav tm="100000">
                                          <p:val>
                                            <p:strVal val="#ppt_h"/>
                                          </p:val>
                                        </p:tav>
                                      </p:tavLst>
                                    </p:anim>
                                    <p:animEffect transition="in" filter="fade">
                                      <p:cBhvr>
                                        <p:cTn id="109" dur="5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500" fill="hold"/>
                                        <p:tgtEl>
                                          <p:spTgt spid="50"/>
                                        </p:tgtEl>
                                        <p:attrNameLst>
                                          <p:attrName>ppt_w</p:attrName>
                                        </p:attrNameLst>
                                      </p:cBhvr>
                                      <p:tavLst>
                                        <p:tav tm="0">
                                          <p:val>
                                            <p:fltVal val="0"/>
                                          </p:val>
                                        </p:tav>
                                        <p:tav tm="100000">
                                          <p:val>
                                            <p:strVal val="#ppt_w"/>
                                          </p:val>
                                        </p:tav>
                                      </p:tavLst>
                                    </p:anim>
                                    <p:anim calcmode="lin" valueType="num">
                                      <p:cBhvr>
                                        <p:cTn id="113" dur="500" fill="hold"/>
                                        <p:tgtEl>
                                          <p:spTgt spid="50"/>
                                        </p:tgtEl>
                                        <p:attrNameLst>
                                          <p:attrName>ppt_h</p:attrName>
                                        </p:attrNameLst>
                                      </p:cBhvr>
                                      <p:tavLst>
                                        <p:tav tm="0">
                                          <p:val>
                                            <p:fltVal val="0"/>
                                          </p:val>
                                        </p:tav>
                                        <p:tav tm="100000">
                                          <p:val>
                                            <p:strVal val="#ppt_h"/>
                                          </p:val>
                                        </p:tav>
                                      </p:tavLst>
                                    </p:anim>
                                    <p:animEffect transition="in" filter="fade">
                                      <p:cBhvr>
                                        <p:cTn id="114" dur="500"/>
                                        <p:tgtEl>
                                          <p:spTgt spid="50"/>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500" fill="hold"/>
                                        <p:tgtEl>
                                          <p:spTgt spid="51"/>
                                        </p:tgtEl>
                                        <p:attrNameLst>
                                          <p:attrName>ppt_w</p:attrName>
                                        </p:attrNameLst>
                                      </p:cBhvr>
                                      <p:tavLst>
                                        <p:tav tm="0">
                                          <p:val>
                                            <p:fltVal val="0"/>
                                          </p:val>
                                        </p:tav>
                                        <p:tav tm="100000">
                                          <p:val>
                                            <p:strVal val="#ppt_w"/>
                                          </p:val>
                                        </p:tav>
                                      </p:tavLst>
                                    </p:anim>
                                    <p:anim calcmode="lin" valueType="num">
                                      <p:cBhvr>
                                        <p:cTn id="118" dur="500" fill="hold"/>
                                        <p:tgtEl>
                                          <p:spTgt spid="51"/>
                                        </p:tgtEl>
                                        <p:attrNameLst>
                                          <p:attrName>ppt_h</p:attrName>
                                        </p:attrNameLst>
                                      </p:cBhvr>
                                      <p:tavLst>
                                        <p:tav tm="0">
                                          <p:val>
                                            <p:fltVal val="0"/>
                                          </p:val>
                                        </p:tav>
                                        <p:tav tm="100000">
                                          <p:val>
                                            <p:strVal val="#ppt_h"/>
                                          </p:val>
                                        </p:tav>
                                      </p:tavLst>
                                    </p:anim>
                                    <p:animEffect transition="in" filter="fade">
                                      <p:cBhvr>
                                        <p:cTn id="119" dur="500"/>
                                        <p:tgtEl>
                                          <p:spTgt spid="51"/>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500" fill="hold"/>
                                        <p:tgtEl>
                                          <p:spTgt spid="52"/>
                                        </p:tgtEl>
                                        <p:attrNameLst>
                                          <p:attrName>ppt_w</p:attrName>
                                        </p:attrNameLst>
                                      </p:cBhvr>
                                      <p:tavLst>
                                        <p:tav tm="0">
                                          <p:val>
                                            <p:fltVal val="0"/>
                                          </p:val>
                                        </p:tav>
                                        <p:tav tm="100000">
                                          <p:val>
                                            <p:strVal val="#ppt_w"/>
                                          </p:val>
                                        </p:tav>
                                      </p:tavLst>
                                    </p:anim>
                                    <p:anim calcmode="lin" valueType="num">
                                      <p:cBhvr>
                                        <p:cTn id="123" dur="500" fill="hold"/>
                                        <p:tgtEl>
                                          <p:spTgt spid="52"/>
                                        </p:tgtEl>
                                        <p:attrNameLst>
                                          <p:attrName>ppt_h</p:attrName>
                                        </p:attrNameLst>
                                      </p:cBhvr>
                                      <p:tavLst>
                                        <p:tav tm="0">
                                          <p:val>
                                            <p:fltVal val="0"/>
                                          </p:val>
                                        </p:tav>
                                        <p:tav tm="100000">
                                          <p:val>
                                            <p:strVal val="#ppt_h"/>
                                          </p:val>
                                        </p:tav>
                                      </p:tavLst>
                                    </p:anim>
                                    <p:animEffect transition="in" filter="fade">
                                      <p:cBhvr>
                                        <p:cTn id="124" dur="500"/>
                                        <p:tgtEl>
                                          <p:spTgt spid="52"/>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53"/>
                                        </p:tgtEl>
                                        <p:attrNameLst>
                                          <p:attrName>style.visibility</p:attrName>
                                        </p:attrNameLst>
                                      </p:cBhvr>
                                      <p:to>
                                        <p:strVal val="visible"/>
                                      </p:to>
                                    </p:set>
                                    <p:anim calcmode="lin" valueType="num">
                                      <p:cBhvr>
                                        <p:cTn id="127" dur="500" fill="hold"/>
                                        <p:tgtEl>
                                          <p:spTgt spid="53"/>
                                        </p:tgtEl>
                                        <p:attrNameLst>
                                          <p:attrName>ppt_w</p:attrName>
                                        </p:attrNameLst>
                                      </p:cBhvr>
                                      <p:tavLst>
                                        <p:tav tm="0">
                                          <p:val>
                                            <p:fltVal val="0"/>
                                          </p:val>
                                        </p:tav>
                                        <p:tav tm="100000">
                                          <p:val>
                                            <p:strVal val="#ppt_w"/>
                                          </p:val>
                                        </p:tav>
                                      </p:tavLst>
                                    </p:anim>
                                    <p:anim calcmode="lin" valueType="num">
                                      <p:cBhvr>
                                        <p:cTn id="128" dur="500" fill="hold"/>
                                        <p:tgtEl>
                                          <p:spTgt spid="53"/>
                                        </p:tgtEl>
                                        <p:attrNameLst>
                                          <p:attrName>ppt_h</p:attrName>
                                        </p:attrNameLst>
                                      </p:cBhvr>
                                      <p:tavLst>
                                        <p:tav tm="0">
                                          <p:val>
                                            <p:fltVal val="0"/>
                                          </p:val>
                                        </p:tav>
                                        <p:tav tm="100000">
                                          <p:val>
                                            <p:strVal val="#ppt_h"/>
                                          </p:val>
                                        </p:tav>
                                      </p:tavLst>
                                    </p:anim>
                                    <p:animEffect transition="in" filter="fade">
                                      <p:cBhvr>
                                        <p:cTn id="129" dur="500"/>
                                        <p:tgtEl>
                                          <p:spTgt spid="53"/>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56"/>
                                        </p:tgtEl>
                                        <p:attrNameLst>
                                          <p:attrName>style.visibility</p:attrName>
                                        </p:attrNameLst>
                                      </p:cBhvr>
                                      <p:to>
                                        <p:strVal val="visible"/>
                                      </p:to>
                                    </p:set>
                                    <p:anim calcmode="lin" valueType="num">
                                      <p:cBhvr>
                                        <p:cTn id="132" dur="500" fill="hold"/>
                                        <p:tgtEl>
                                          <p:spTgt spid="56"/>
                                        </p:tgtEl>
                                        <p:attrNameLst>
                                          <p:attrName>ppt_w</p:attrName>
                                        </p:attrNameLst>
                                      </p:cBhvr>
                                      <p:tavLst>
                                        <p:tav tm="0">
                                          <p:val>
                                            <p:fltVal val="0"/>
                                          </p:val>
                                        </p:tav>
                                        <p:tav tm="100000">
                                          <p:val>
                                            <p:strVal val="#ppt_w"/>
                                          </p:val>
                                        </p:tav>
                                      </p:tavLst>
                                    </p:anim>
                                    <p:anim calcmode="lin" valueType="num">
                                      <p:cBhvr>
                                        <p:cTn id="133" dur="500" fill="hold"/>
                                        <p:tgtEl>
                                          <p:spTgt spid="56"/>
                                        </p:tgtEl>
                                        <p:attrNameLst>
                                          <p:attrName>ppt_h</p:attrName>
                                        </p:attrNameLst>
                                      </p:cBhvr>
                                      <p:tavLst>
                                        <p:tav tm="0">
                                          <p:val>
                                            <p:fltVal val="0"/>
                                          </p:val>
                                        </p:tav>
                                        <p:tav tm="100000">
                                          <p:val>
                                            <p:strVal val="#ppt_h"/>
                                          </p:val>
                                        </p:tav>
                                      </p:tavLst>
                                    </p:anim>
                                    <p:animEffect transition="in" filter="fade">
                                      <p:cBhvr>
                                        <p:cTn id="134" dur="500"/>
                                        <p:tgtEl>
                                          <p:spTgt spid="56"/>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57"/>
                                        </p:tgtEl>
                                        <p:attrNameLst>
                                          <p:attrName>style.visibility</p:attrName>
                                        </p:attrNameLst>
                                      </p:cBhvr>
                                      <p:to>
                                        <p:strVal val="visible"/>
                                      </p:to>
                                    </p:set>
                                    <p:anim calcmode="lin" valueType="num">
                                      <p:cBhvr>
                                        <p:cTn id="137" dur="500" fill="hold"/>
                                        <p:tgtEl>
                                          <p:spTgt spid="57"/>
                                        </p:tgtEl>
                                        <p:attrNameLst>
                                          <p:attrName>ppt_w</p:attrName>
                                        </p:attrNameLst>
                                      </p:cBhvr>
                                      <p:tavLst>
                                        <p:tav tm="0">
                                          <p:val>
                                            <p:fltVal val="0"/>
                                          </p:val>
                                        </p:tav>
                                        <p:tav tm="100000">
                                          <p:val>
                                            <p:strVal val="#ppt_w"/>
                                          </p:val>
                                        </p:tav>
                                      </p:tavLst>
                                    </p:anim>
                                    <p:anim calcmode="lin" valueType="num">
                                      <p:cBhvr>
                                        <p:cTn id="138" dur="500" fill="hold"/>
                                        <p:tgtEl>
                                          <p:spTgt spid="57"/>
                                        </p:tgtEl>
                                        <p:attrNameLst>
                                          <p:attrName>ppt_h</p:attrName>
                                        </p:attrNameLst>
                                      </p:cBhvr>
                                      <p:tavLst>
                                        <p:tav tm="0">
                                          <p:val>
                                            <p:fltVal val="0"/>
                                          </p:val>
                                        </p:tav>
                                        <p:tav tm="100000">
                                          <p:val>
                                            <p:strVal val="#ppt_h"/>
                                          </p:val>
                                        </p:tav>
                                      </p:tavLst>
                                    </p:anim>
                                    <p:animEffect transition="in" filter="fade">
                                      <p:cBhvr>
                                        <p:cTn id="139" dur="500"/>
                                        <p:tgtEl>
                                          <p:spTgt spid="57"/>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58"/>
                                        </p:tgtEl>
                                        <p:attrNameLst>
                                          <p:attrName>style.visibility</p:attrName>
                                        </p:attrNameLst>
                                      </p:cBhvr>
                                      <p:to>
                                        <p:strVal val="visible"/>
                                      </p:to>
                                    </p:set>
                                    <p:anim calcmode="lin" valueType="num">
                                      <p:cBhvr>
                                        <p:cTn id="142" dur="500" fill="hold"/>
                                        <p:tgtEl>
                                          <p:spTgt spid="58"/>
                                        </p:tgtEl>
                                        <p:attrNameLst>
                                          <p:attrName>ppt_w</p:attrName>
                                        </p:attrNameLst>
                                      </p:cBhvr>
                                      <p:tavLst>
                                        <p:tav tm="0">
                                          <p:val>
                                            <p:fltVal val="0"/>
                                          </p:val>
                                        </p:tav>
                                        <p:tav tm="100000">
                                          <p:val>
                                            <p:strVal val="#ppt_w"/>
                                          </p:val>
                                        </p:tav>
                                      </p:tavLst>
                                    </p:anim>
                                    <p:anim calcmode="lin" valueType="num">
                                      <p:cBhvr>
                                        <p:cTn id="143" dur="500" fill="hold"/>
                                        <p:tgtEl>
                                          <p:spTgt spid="58"/>
                                        </p:tgtEl>
                                        <p:attrNameLst>
                                          <p:attrName>ppt_h</p:attrName>
                                        </p:attrNameLst>
                                      </p:cBhvr>
                                      <p:tavLst>
                                        <p:tav tm="0">
                                          <p:val>
                                            <p:fltVal val="0"/>
                                          </p:val>
                                        </p:tav>
                                        <p:tav tm="100000">
                                          <p:val>
                                            <p:strVal val="#ppt_h"/>
                                          </p:val>
                                        </p:tav>
                                      </p:tavLst>
                                    </p:anim>
                                    <p:animEffect transition="in" filter="fade">
                                      <p:cBhvr>
                                        <p:cTn id="144" dur="500"/>
                                        <p:tgtEl>
                                          <p:spTgt spid="58"/>
                                        </p:tgtEl>
                                      </p:cBhvr>
                                    </p:animEffect>
                                  </p:childTnLst>
                                </p:cTn>
                              </p:par>
                              <p:par>
                                <p:cTn id="145" presetID="53" presetClass="entr" presetSubtype="16" fill="hold" nodeType="withEffect">
                                  <p:stCondLst>
                                    <p:cond delay="0"/>
                                  </p:stCondLst>
                                  <p:childTnLst>
                                    <p:set>
                                      <p:cBhvr>
                                        <p:cTn id="146" dur="1" fill="hold">
                                          <p:stCondLst>
                                            <p:cond delay="0"/>
                                          </p:stCondLst>
                                        </p:cTn>
                                        <p:tgtEl>
                                          <p:spTgt spid="60"/>
                                        </p:tgtEl>
                                        <p:attrNameLst>
                                          <p:attrName>style.visibility</p:attrName>
                                        </p:attrNameLst>
                                      </p:cBhvr>
                                      <p:to>
                                        <p:strVal val="visible"/>
                                      </p:to>
                                    </p:set>
                                    <p:anim calcmode="lin" valueType="num">
                                      <p:cBhvr>
                                        <p:cTn id="147" dur="500" fill="hold"/>
                                        <p:tgtEl>
                                          <p:spTgt spid="60"/>
                                        </p:tgtEl>
                                        <p:attrNameLst>
                                          <p:attrName>ppt_w</p:attrName>
                                        </p:attrNameLst>
                                      </p:cBhvr>
                                      <p:tavLst>
                                        <p:tav tm="0">
                                          <p:val>
                                            <p:fltVal val="0"/>
                                          </p:val>
                                        </p:tav>
                                        <p:tav tm="100000">
                                          <p:val>
                                            <p:strVal val="#ppt_w"/>
                                          </p:val>
                                        </p:tav>
                                      </p:tavLst>
                                    </p:anim>
                                    <p:anim calcmode="lin" valueType="num">
                                      <p:cBhvr>
                                        <p:cTn id="148" dur="500" fill="hold"/>
                                        <p:tgtEl>
                                          <p:spTgt spid="60"/>
                                        </p:tgtEl>
                                        <p:attrNameLst>
                                          <p:attrName>ppt_h</p:attrName>
                                        </p:attrNameLst>
                                      </p:cBhvr>
                                      <p:tavLst>
                                        <p:tav tm="0">
                                          <p:val>
                                            <p:fltVal val="0"/>
                                          </p:val>
                                        </p:tav>
                                        <p:tav tm="100000">
                                          <p:val>
                                            <p:strVal val="#ppt_h"/>
                                          </p:val>
                                        </p:tav>
                                      </p:tavLst>
                                    </p:anim>
                                    <p:animEffect transition="in" filter="fade">
                                      <p:cBhvr>
                                        <p:cTn id="149" dur="500"/>
                                        <p:tgtEl>
                                          <p:spTgt spid="60"/>
                                        </p:tgtEl>
                                      </p:cBhvr>
                                    </p:animEffect>
                                  </p:childTnLst>
                                </p:cTn>
                              </p:par>
                              <p:par>
                                <p:cTn id="150" presetID="53" presetClass="entr" presetSubtype="16" fill="hold" nodeType="withEffect">
                                  <p:stCondLst>
                                    <p:cond delay="0"/>
                                  </p:stCondLst>
                                  <p:childTnLst>
                                    <p:set>
                                      <p:cBhvr>
                                        <p:cTn id="151" dur="1" fill="hold">
                                          <p:stCondLst>
                                            <p:cond delay="0"/>
                                          </p:stCondLst>
                                        </p:cTn>
                                        <p:tgtEl>
                                          <p:spTgt spid="61"/>
                                        </p:tgtEl>
                                        <p:attrNameLst>
                                          <p:attrName>style.visibility</p:attrName>
                                        </p:attrNameLst>
                                      </p:cBhvr>
                                      <p:to>
                                        <p:strVal val="visible"/>
                                      </p:to>
                                    </p:set>
                                    <p:anim calcmode="lin" valueType="num">
                                      <p:cBhvr>
                                        <p:cTn id="152" dur="500" fill="hold"/>
                                        <p:tgtEl>
                                          <p:spTgt spid="61"/>
                                        </p:tgtEl>
                                        <p:attrNameLst>
                                          <p:attrName>ppt_w</p:attrName>
                                        </p:attrNameLst>
                                      </p:cBhvr>
                                      <p:tavLst>
                                        <p:tav tm="0">
                                          <p:val>
                                            <p:fltVal val="0"/>
                                          </p:val>
                                        </p:tav>
                                        <p:tav tm="100000">
                                          <p:val>
                                            <p:strVal val="#ppt_w"/>
                                          </p:val>
                                        </p:tav>
                                      </p:tavLst>
                                    </p:anim>
                                    <p:anim calcmode="lin" valueType="num">
                                      <p:cBhvr>
                                        <p:cTn id="153" dur="500" fill="hold"/>
                                        <p:tgtEl>
                                          <p:spTgt spid="61"/>
                                        </p:tgtEl>
                                        <p:attrNameLst>
                                          <p:attrName>ppt_h</p:attrName>
                                        </p:attrNameLst>
                                      </p:cBhvr>
                                      <p:tavLst>
                                        <p:tav tm="0">
                                          <p:val>
                                            <p:fltVal val="0"/>
                                          </p:val>
                                        </p:tav>
                                        <p:tav tm="100000">
                                          <p:val>
                                            <p:strVal val="#ppt_h"/>
                                          </p:val>
                                        </p:tav>
                                      </p:tavLst>
                                    </p:anim>
                                    <p:animEffect transition="in" filter="fade">
                                      <p:cBhvr>
                                        <p:cTn id="154" dur="500"/>
                                        <p:tgtEl>
                                          <p:spTgt spid="61"/>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62"/>
                                        </p:tgtEl>
                                        <p:attrNameLst>
                                          <p:attrName>style.visibility</p:attrName>
                                        </p:attrNameLst>
                                      </p:cBhvr>
                                      <p:to>
                                        <p:strVal val="visible"/>
                                      </p:to>
                                    </p:set>
                                    <p:anim calcmode="lin" valueType="num">
                                      <p:cBhvr>
                                        <p:cTn id="157" dur="500" fill="hold"/>
                                        <p:tgtEl>
                                          <p:spTgt spid="62"/>
                                        </p:tgtEl>
                                        <p:attrNameLst>
                                          <p:attrName>ppt_w</p:attrName>
                                        </p:attrNameLst>
                                      </p:cBhvr>
                                      <p:tavLst>
                                        <p:tav tm="0">
                                          <p:val>
                                            <p:fltVal val="0"/>
                                          </p:val>
                                        </p:tav>
                                        <p:tav tm="100000">
                                          <p:val>
                                            <p:strVal val="#ppt_w"/>
                                          </p:val>
                                        </p:tav>
                                      </p:tavLst>
                                    </p:anim>
                                    <p:anim calcmode="lin" valueType="num">
                                      <p:cBhvr>
                                        <p:cTn id="158" dur="500" fill="hold"/>
                                        <p:tgtEl>
                                          <p:spTgt spid="62"/>
                                        </p:tgtEl>
                                        <p:attrNameLst>
                                          <p:attrName>ppt_h</p:attrName>
                                        </p:attrNameLst>
                                      </p:cBhvr>
                                      <p:tavLst>
                                        <p:tav tm="0">
                                          <p:val>
                                            <p:fltVal val="0"/>
                                          </p:val>
                                        </p:tav>
                                        <p:tav tm="100000">
                                          <p:val>
                                            <p:strVal val="#ppt_h"/>
                                          </p:val>
                                        </p:tav>
                                      </p:tavLst>
                                    </p:anim>
                                    <p:animEffect transition="in" filter="fade">
                                      <p:cBhvr>
                                        <p:cTn id="159" dur="500"/>
                                        <p:tgtEl>
                                          <p:spTgt spid="62"/>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63"/>
                                        </p:tgtEl>
                                        <p:attrNameLst>
                                          <p:attrName>style.visibility</p:attrName>
                                        </p:attrNameLst>
                                      </p:cBhvr>
                                      <p:to>
                                        <p:strVal val="visible"/>
                                      </p:to>
                                    </p:set>
                                    <p:anim calcmode="lin" valueType="num">
                                      <p:cBhvr>
                                        <p:cTn id="162" dur="500" fill="hold"/>
                                        <p:tgtEl>
                                          <p:spTgt spid="63"/>
                                        </p:tgtEl>
                                        <p:attrNameLst>
                                          <p:attrName>ppt_w</p:attrName>
                                        </p:attrNameLst>
                                      </p:cBhvr>
                                      <p:tavLst>
                                        <p:tav tm="0">
                                          <p:val>
                                            <p:fltVal val="0"/>
                                          </p:val>
                                        </p:tav>
                                        <p:tav tm="100000">
                                          <p:val>
                                            <p:strVal val="#ppt_w"/>
                                          </p:val>
                                        </p:tav>
                                      </p:tavLst>
                                    </p:anim>
                                    <p:anim calcmode="lin" valueType="num">
                                      <p:cBhvr>
                                        <p:cTn id="163" dur="500" fill="hold"/>
                                        <p:tgtEl>
                                          <p:spTgt spid="63"/>
                                        </p:tgtEl>
                                        <p:attrNameLst>
                                          <p:attrName>ppt_h</p:attrName>
                                        </p:attrNameLst>
                                      </p:cBhvr>
                                      <p:tavLst>
                                        <p:tav tm="0">
                                          <p:val>
                                            <p:fltVal val="0"/>
                                          </p:val>
                                        </p:tav>
                                        <p:tav tm="100000">
                                          <p:val>
                                            <p:strVal val="#ppt_h"/>
                                          </p:val>
                                        </p:tav>
                                      </p:tavLst>
                                    </p:anim>
                                    <p:animEffect transition="in" filter="fade">
                                      <p:cBhvr>
                                        <p:cTn id="164" dur="500"/>
                                        <p:tgtEl>
                                          <p:spTgt spid="63"/>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64"/>
                                        </p:tgtEl>
                                        <p:attrNameLst>
                                          <p:attrName>style.visibility</p:attrName>
                                        </p:attrNameLst>
                                      </p:cBhvr>
                                      <p:to>
                                        <p:strVal val="visible"/>
                                      </p:to>
                                    </p:set>
                                    <p:anim calcmode="lin" valueType="num">
                                      <p:cBhvr>
                                        <p:cTn id="167" dur="500" fill="hold"/>
                                        <p:tgtEl>
                                          <p:spTgt spid="64"/>
                                        </p:tgtEl>
                                        <p:attrNameLst>
                                          <p:attrName>ppt_w</p:attrName>
                                        </p:attrNameLst>
                                      </p:cBhvr>
                                      <p:tavLst>
                                        <p:tav tm="0">
                                          <p:val>
                                            <p:fltVal val="0"/>
                                          </p:val>
                                        </p:tav>
                                        <p:tav tm="100000">
                                          <p:val>
                                            <p:strVal val="#ppt_w"/>
                                          </p:val>
                                        </p:tav>
                                      </p:tavLst>
                                    </p:anim>
                                    <p:anim calcmode="lin" valueType="num">
                                      <p:cBhvr>
                                        <p:cTn id="168" dur="500" fill="hold"/>
                                        <p:tgtEl>
                                          <p:spTgt spid="64"/>
                                        </p:tgtEl>
                                        <p:attrNameLst>
                                          <p:attrName>ppt_h</p:attrName>
                                        </p:attrNameLst>
                                      </p:cBhvr>
                                      <p:tavLst>
                                        <p:tav tm="0">
                                          <p:val>
                                            <p:fltVal val="0"/>
                                          </p:val>
                                        </p:tav>
                                        <p:tav tm="100000">
                                          <p:val>
                                            <p:strVal val="#ppt_h"/>
                                          </p:val>
                                        </p:tav>
                                      </p:tavLst>
                                    </p:anim>
                                    <p:animEffect transition="in" filter="fade">
                                      <p:cBhvr>
                                        <p:cTn id="169" dur="500"/>
                                        <p:tgtEl>
                                          <p:spTgt spid="64"/>
                                        </p:tgtEl>
                                      </p:cBhvr>
                                    </p:animEffect>
                                  </p:childTnLst>
                                </p:cTn>
                              </p:par>
                              <p:par>
                                <p:cTn id="170" presetID="53" presetClass="entr" presetSubtype="16" fill="hold" nodeType="withEffect">
                                  <p:stCondLst>
                                    <p:cond delay="0"/>
                                  </p:stCondLst>
                                  <p:childTnLst>
                                    <p:set>
                                      <p:cBhvr>
                                        <p:cTn id="171" dur="1" fill="hold">
                                          <p:stCondLst>
                                            <p:cond delay="0"/>
                                          </p:stCondLst>
                                        </p:cTn>
                                        <p:tgtEl>
                                          <p:spTgt spid="65"/>
                                        </p:tgtEl>
                                        <p:attrNameLst>
                                          <p:attrName>style.visibility</p:attrName>
                                        </p:attrNameLst>
                                      </p:cBhvr>
                                      <p:to>
                                        <p:strVal val="visible"/>
                                      </p:to>
                                    </p:set>
                                    <p:anim calcmode="lin" valueType="num">
                                      <p:cBhvr>
                                        <p:cTn id="172" dur="500" fill="hold"/>
                                        <p:tgtEl>
                                          <p:spTgt spid="65"/>
                                        </p:tgtEl>
                                        <p:attrNameLst>
                                          <p:attrName>ppt_w</p:attrName>
                                        </p:attrNameLst>
                                      </p:cBhvr>
                                      <p:tavLst>
                                        <p:tav tm="0">
                                          <p:val>
                                            <p:fltVal val="0"/>
                                          </p:val>
                                        </p:tav>
                                        <p:tav tm="100000">
                                          <p:val>
                                            <p:strVal val="#ppt_w"/>
                                          </p:val>
                                        </p:tav>
                                      </p:tavLst>
                                    </p:anim>
                                    <p:anim calcmode="lin" valueType="num">
                                      <p:cBhvr>
                                        <p:cTn id="173" dur="500" fill="hold"/>
                                        <p:tgtEl>
                                          <p:spTgt spid="65"/>
                                        </p:tgtEl>
                                        <p:attrNameLst>
                                          <p:attrName>ppt_h</p:attrName>
                                        </p:attrNameLst>
                                      </p:cBhvr>
                                      <p:tavLst>
                                        <p:tav tm="0">
                                          <p:val>
                                            <p:fltVal val="0"/>
                                          </p:val>
                                        </p:tav>
                                        <p:tav tm="100000">
                                          <p:val>
                                            <p:strVal val="#ppt_h"/>
                                          </p:val>
                                        </p:tav>
                                      </p:tavLst>
                                    </p:anim>
                                    <p:animEffect transition="in" filter="fade">
                                      <p:cBhvr>
                                        <p:cTn id="174" dur="500"/>
                                        <p:tgtEl>
                                          <p:spTgt spid="65"/>
                                        </p:tgtEl>
                                      </p:cBhvr>
                                    </p:animEffect>
                                  </p:childTnLst>
                                </p:cTn>
                              </p:par>
                              <p:par>
                                <p:cTn id="175" presetID="53" presetClass="entr" presetSubtype="16" fill="hold" nodeType="withEffect">
                                  <p:stCondLst>
                                    <p:cond delay="0"/>
                                  </p:stCondLst>
                                  <p:childTnLst>
                                    <p:set>
                                      <p:cBhvr>
                                        <p:cTn id="176" dur="1" fill="hold">
                                          <p:stCondLst>
                                            <p:cond delay="0"/>
                                          </p:stCondLst>
                                        </p:cTn>
                                        <p:tgtEl>
                                          <p:spTgt spid="67"/>
                                        </p:tgtEl>
                                        <p:attrNameLst>
                                          <p:attrName>style.visibility</p:attrName>
                                        </p:attrNameLst>
                                      </p:cBhvr>
                                      <p:to>
                                        <p:strVal val="visible"/>
                                      </p:to>
                                    </p:set>
                                    <p:anim calcmode="lin" valueType="num">
                                      <p:cBhvr>
                                        <p:cTn id="177" dur="500" fill="hold"/>
                                        <p:tgtEl>
                                          <p:spTgt spid="67"/>
                                        </p:tgtEl>
                                        <p:attrNameLst>
                                          <p:attrName>ppt_w</p:attrName>
                                        </p:attrNameLst>
                                      </p:cBhvr>
                                      <p:tavLst>
                                        <p:tav tm="0">
                                          <p:val>
                                            <p:fltVal val="0"/>
                                          </p:val>
                                        </p:tav>
                                        <p:tav tm="100000">
                                          <p:val>
                                            <p:strVal val="#ppt_w"/>
                                          </p:val>
                                        </p:tav>
                                      </p:tavLst>
                                    </p:anim>
                                    <p:anim calcmode="lin" valueType="num">
                                      <p:cBhvr>
                                        <p:cTn id="178" dur="500" fill="hold"/>
                                        <p:tgtEl>
                                          <p:spTgt spid="67"/>
                                        </p:tgtEl>
                                        <p:attrNameLst>
                                          <p:attrName>ppt_h</p:attrName>
                                        </p:attrNameLst>
                                      </p:cBhvr>
                                      <p:tavLst>
                                        <p:tav tm="0">
                                          <p:val>
                                            <p:fltVal val="0"/>
                                          </p:val>
                                        </p:tav>
                                        <p:tav tm="100000">
                                          <p:val>
                                            <p:strVal val="#ppt_h"/>
                                          </p:val>
                                        </p:tav>
                                      </p:tavLst>
                                    </p:anim>
                                    <p:animEffect transition="in" filter="fade">
                                      <p:cBhvr>
                                        <p:cTn id="179" dur="500"/>
                                        <p:tgtEl>
                                          <p:spTgt spid="67"/>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70"/>
                                        </p:tgtEl>
                                        <p:attrNameLst>
                                          <p:attrName>style.visibility</p:attrName>
                                        </p:attrNameLst>
                                      </p:cBhvr>
                                      <p:to>
                                        <p:strVal val="visible"/>
                                      </p:to>
                                    </p:set>
                                    <p:anim calcmode="lin" valueType="num">
                                      <p:cBhvr>
                                        <p:cTn id="182" dur="500" fill="hold"/>
                                        <p:tgtEl>
                                          <p:spTgt spid="70"/>
                                        </p:tgtEl>
                                        <p:attrNameLst>
                                          <p:attrName>ppt_w</p:attrName>
                                        </p:attrNameLst>
                                      </p:cBhvr>
                                      <p:tavLst>
                                        <p:tav tm="0">
                                          <p:val>
                                            <p:fltVal val="0"/>
                                          </p:val>
                                        </p:tav>
                                        <p:tav tm="100000">
                                          <p:val>
                                            <p:strVal val="#ppt_w"/>
                                          </p:val>
                                        </p:tav>
                                      </p:tavLst>
                                    </p:anim>
                                    <p:anim calcmode="lin" valueType="num">
                                      <p:cBhvr>
                                        <p:cTn id="183" dur="500" fill="hold"/>
                                        <p:tgtEl>
                                          <p:spTgt spid="70"/>
                                        </p:tgtEl>
                                        <p:attrNameLst>
                                          <p:attrName>ppt_h</p:attrName>
                                        </p:attrNameLst>
                                      </p:cBhvr>
                                      <p:tavLst>
                                        <p:tav tm="0">
                                          <p:val>
                                            <p:fltVal val="0"/>
                                          </p:val>
                                        </p:tav>
                                        <p:tav tm="100000">
                                          <p:val>
                                            <p:strVal val="#ppt_h"/>
                                          </p:val>
                                        </p:tav>
                                      </p:tavLst>
                                    </p:anim>
                                    <p:animEffect transition="in" filter="fade">
                                      <p:cBhvr>
                                        <p:cTn id="184" dur="500"/>
                                        <p:tgtEl>
                                          <p:spTgt spid="70"/>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71"/>
                                        </p:tgtEl>
                                        <p:attrNameLst>
                                          <p:attrName>style.visibility</p:attrName>
                                        </p:attrNameLst>
                                      </p:cBhvr>
                                      <p:to>
                                        <p:strVal val="visible"/>
                                      </p:to>
                                    </p:set>
                                    <p:anim calcmode="lin" valueType="num">
                                      <p:cBhvr>
                                        <p:cTn id="187" dur="500" fill="hold"/>
                                        <p:tgtEl>
                                          <p:spTgt spid="71"/>
                                        </p:tgtEl>
                                        <p:attrNameLst>
                                          <p:attrName>ppt_w</p:attrName>
                                        </p:attrNameLst>
                                      </p:cBhvr>
                                      <p:tavLst>
                                        <p:tav tm="0">
                                          <p:val>
                                            <p:fltVal val="0"/>
                                          </p:val>
                                        </p:tav>
                                        <p:tav tm="100000">
                                          <p:val>
                                            <p:strVal val="#ppt_w"/>
                                          </p:val>
                                        </p:tav>
                                      </p:tavLst>
                                    </p:anim>
                                    <p:anim calcmode="lin" valueType="num">
                                      <p:cBhvr>
                                        <p:cTn id="188" dur="500" fill="hold"/>
                                        <p:tgtEl>
                                          <p:spTgt spid="71"/>
                                        </p:tgtEl>
                                        <p:attrNameLst>
                                          <p:attrName>ppt_h</p:attrName>
                                        </p:attrNameLst>
                                      </p:cBhvr>
                                      <p:tavLst>
                                        <p:tav tm="0">
                                          <p:val>
                                            <p:fltVal val="0"/>
                                          </p:val>
                                        </p:tav>
                                        <p:tav tm="100000">
                                          <p:val>
                                            <p:strVal val="#ppt_h"/>
                                          </p:val>
                                        </p:tav>
                                      </p:tavLst>
                                    </p:anim>
                                    <p:animEffect transition="in" filter="fade">
                                      <p:cBhvr>
                                        <p:cTn id="189" dur="500"/>
                                        <p:tgtEl>
                                          <p:spTgt spid="71"/>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72"/>
                                        </p:tgtEl>
                                        <p:attrNameLst>
                                          <p:attrName>style.visibility</p:attrName>
                                        </p:attrNameLst>
                                      </p:cBhvr>
                                      <p:to>
                                        <p:strVal val="visible"/>
                                      </p:to>
                                    </p:set>
                                    <p:anim calcmode="lin" valueType="num">
                                      <p:cBhvr>
                                        <p:cTn id="192" dur="500" fill="hold"/>
                                        <p:tgtEl>
                                          <p:spTgt spid="72"/>
                                        </p:tgtEl>
                                        <p:attrNameLst>
                                          <p:attrName>ppt_w</p:attrName>
                                        </p:attrNameLst>
                                      </p:cBhvr>
                                      <p:tavLst>
                                        <p:tav tm="0">
                                          <p:val>
                                            <p:fltVal val="0"/>
                                          </p:val>
                                        </p:tav>
                                        <p:tav tm="100000">
                                          <p:val>
                                            <p:strVal val="#ppt_w"/>
                                          </p:val>
                                        </p:tav>
                                      </p:tavLst>
                                    </p:anim>
                                    <p:anim calcmode="lin" valueType="num">
                                      <p:cBhvr>
                                        <p:cTn id="193" dur="500" fill="hold"/>
                                        <p:tgtEl>
                                          <p:spTgt spid="72"/>
                                        </p:tgtEl>
                                        <p:attrNameLst>
                                          <p:attrName>ppt_h</p:attrName>
                                        </p:attrNameLst>
                                      </p:cBhvr>
                                      <p:tavLst>
                                        <p:tav tm="0">
                                          <p:val>
                                            <p:fltVal val="0"/>
                                          </p:val>
                                        </p:tav>
                                        <p:tav tm="100000">
                                          <p:val>
                                            <p:strVal val="#ppt_h"/>
                                          </p:val>
                                        </p:tav>
                                      </p:tavLst>
                                    </p:anim>
                                    <p:animEffect transition="in" filter="fade">
                                      <p:cBhvr>
                                        <p:cTn id="194" dur="500"/>
                                        <p:tgtEl>
                                          <p:spTgt spid="72"/>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73"/>
                                        </p:tgtEl>
                                        <p:attrNameLst>
                                          <p:attrName>style.visibility</p:attrName>
                                        </p:attrNameLst>
                                      </p:cBhvr>
                                      <p:to>
                                        <p:strVal val="visible"/>
                                      </p:to>
                                    </p:set>
                                    <p:anim calcmode="lin" valueType="num">
                                      <p:cBhvr>
                                        <p:cTn id="197" dur="500" fill="hold"/>
                                        <p:tgtEl>
                                          <p:spTgt spid="73"/>
                                        </p:tgtEl>
                                        <p:attrNameLst>
                                          <p:attrName>ppt_w</p:attrName>
                                        </p:attrNameLst>
                                      </p:cBhvr>
                                      <p:tavLst>
                                        <p:tav tm="0">
                                          <p:val>
                                            <p:fltVal val="0"/>
                                          </p:val>
                                        </p:tav>
                                        <p:tav tm="100000">
                                          <p:val>
                                            <p:strVal val="#ppt_w"/>
                                          </p:val>
                                        </p:tav>
                                      </p:tavLst>
                                    </p:anim>
                                    <p:anim calcmode="lin" valueType="num">
                                      <p:cBhvr>
                                        <p:cTn id="198" dur="500" fill="hold"/>
                                        <p:tgtEl>
                                          <p:spTgt spid="73"/>
                                        </p:tgtEl>
                                        <p:attrNameLst>
                                          <p:attrName>ppt_h</p:attrName>
                                        </p:attrNameLst>
                                      </p:cBhvr>
                                      <p:tavLst>
                                        <p:tav tm="0">
                                          <p:val>
                                            <p:fltVal val="0"/>
                                          </p:val>
                                        </p:tav>
                                        <p:tav tm="100000">
                                          <p:val>
                                            <p:strVal val="#ppt_h"/>
                                          </p:val>
                                        </p:tav>
                                      </p:tavLst>
                                    </p:anim>
                                    <p:animEffect transition="in" filter="fade">
                                      <p:cBhvr>
                                        <p:cTn id="199" dur="500"/>
                                        <p:tgtEl>
                                          <p:spTgt spid="73"/>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74"/>
                                        </p:tgtEl>
                                        <p:attrNameLst>
                                          <p:attrName>style.visibility</p:attrName>
                                        </p:attrNameLst>
                                      </p:cBhvr>
                                      <p:to>
                                        <p:strVal val="visible"/>
                                      </p:to>
                                    </p:set>
                                    <p:anim calcmode="lin" valueType="num">
                                      <p:cBhvr>
                                        <p:cTn id="202" dur="500" fill="hold"/>
                                        <p:tgtEl>
                                          <p:spTgt spid="74"/>
                                        </p:tgtEl>
                                        <p:attrNameLst>
                                          <p:attrName>ppt_w</p:attrName>
                                        </p:attrNameLst>
                                      </p:cBhvr>
                                      <p:tavLst>
                                        <p:tav tm="0">
                                          <p:val>
                                            <p:fltVal val="0"/>
                                          </p:val>
                                        </p:tav>
                                        <p:tav tm="100000">
                                          <p:val>
                                            <p:strVal val="#ppt_w"/>
                                          </p:val>
                                        </p:tav>
                                      </p:tavLst>
                                    </p:anim>
                                    <p:anim calcmode="lin" valueType="num">
                                      <p:cBhvr>
                                        <p:cTn id="203" dur="500" fill="hold"/>
                                        <p:tgtEl>
                                          <p:spTgt spid="74"/>
                                        </p:tgtEl>
                                        <p:attrNameLst>
                                          <p:attrName>ppt_h</p:attrName>
                                        </p:attrNameLst>
                                      </p:cBhvr>
                                      <p:tavLst>
                                        <p:tav tm="0">
                                          <p:val>
                                            <p:fltVal val="0"/>
                                          </p:val>
                                        </p:tav>
                                        <p:tav tm="100000">
                                          <p:val>
                                            <p:strVal val="#ppt_h"/>
                                          </p:val>
                                        </p:tav>
                                      </p:tavLst>
                                    </p:anim>
                                    <p:animEffect transition="in" filter="fade">
                                      <p:cBhvr>
                                        <p:cTn id="204" dur="500"/>
                                        <p:tgtEl>
                                          <p:spTgt spid="74"/>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anim calcmode="lin" valueType="num">
                                      <p:cBhvr>
                                        <p:cTn id="207" dur="500" fill="hold"/>
                                        <p:tgtEl>
                                          <p:spTgt spid="75"/>
                                        </p:tgtEl>
                                        <p:attrNameLst>
                                          <p:attrName>ppt_w</p:attrName>
                                        </p:attrNameLst>
                                      </p:cBhvr>
                                      <p:tavLst>
                                        <p:tav tm="0">
                                          <p:val>
                                            <p:fltVal val="0"/>
                                          </p:val>
                                        </p:tav>
                                        <p:tav tm="100000">
                                          <p:val>
                                            <p:strVal val="#ppt_w"/>
                                          </p:val>
                                        </p:tav>
                                      </p:tavLst>
                                    </p:anim>
                                    <p:anim calcmode="lin" valueType="num">
                                      <p:cBhvr>
                                        <p:cTn id="208" dur="500" fill="hold"/>
                                        <p:tgtEl>
                                          <p:spTgt spid="75"/>
                                        </p:tgtEl>
                                        <p:attrNameLst>
                                          <p:attrName>ppt_h</p:attrName>
                                        </p:attrNameLst>
                                      </p:cBhvr>
                                      <p:tavLst>
                                        <p:tav tm="0">
                                          <p:val>
                                            <p:fltVal val="0"/>
                                          </p:val>
                                        </p:tav>
                                        <p:tav tm="100000">
                                          <p:val>
                                            <p:strVal val="#ppt_h"/>
                                          </p:val>
                                        </p:tav>
                                      </p:tavLst>
                                    </p:anim>
                                    <p:animEffect transition="in" filter="fade">
                                      <p:cBhvr>
                                        <p:cTn id="209" dur="500"/>
                                        <p:tgtEl>
                                          <p:spTgt spid="75"/>
                                        </p:tgtEl>
                                      </p:cBhvr>
                                    </p:animEffect>
                                  </p:childTnLst>
                                </p:cTn>
                              </p:par>
                              <p:par>
                                <p:cTn id="210" presetID="53" presetClass="entr" presetSubtype="16" fill="hold" nodeType="withEffect">
                                  <p:stCondLst>
                                    <p:cond delay="0"/>
                                  </p:stCondLst>
                                  <p:childTnLst>
                                    <p:set>
                                      <p:cBhvr>
                                        <p:cTn id="211" dur="1" fill="hold">
                                          <p:stCondLst>
                                            <p:cond delay="0"/>
                                          </p:stCondLst>
                                        </p:cTn>
                                        <p:tgtEl>
                                          <p:spTgt spid="89"/>
                                        </p:tgtEl>
                                        <p:attrNameLst>
                                          <p:attrName>style.visibility</p:attrName>
                                        </p:attrNameLst>
                                      </p:cBhvr>
                                      <p:to>
                                        <p:strVal val="visible"/>
                                      </p:to>
                                    </p:set>
                                    <p:anim calcmode="lin" valueType="num">
                                      <p:cBhvr>
                                        <p:cTn id="212" dur="500" fill="hold"/>
                                        <p:tgtEl>
                                          <p:spTgt spid="89"/>
                                        </p:tgtEl>
                                        <p:attrNameLst>
                                          <p:attrName>ppt_w</p:attrName>
                                        </p:attrNameLst>
                                      </p:cBhvr>
                                      <p:tavLst>
                                        <p:tav tm="0">
                                          <p:val>
                                            <p:fltVal val="0"/>
                                          </p:val>
                                        </p:tav>
                                        <p:tav tm="100000">
                                          <p:val>
                                            <p:strVal val="#ppt_w"/>
                                          </p:val>
                                        </p:tav>
                                      </p:tavLst>
                                    </p:anim>
                                    <p:anim calcmode="lin" valueType="num">
                                      <p:cBhvr>
                                        <p:cTn id="213" dur="500" fill="hold"/>
                                        <p:tgtEl>
                                          <p:spTgt spid="89"/>
                                        </p:tgtEl>
                                        <p:attrNameLst>
                                          <p:attrName>ppt_h</p:attrName>
                                        </p:attrNameLst>
                                      </p:cBhvr>
                                      <p:tavLst>
                                        <p:tav tm="0">
                                          <p:val>
                                            <p:fltVal val="0"/>
                                          </p:val>
                                        </p:tav>
                                        <p:tav tm="100000">
                                          <p:val>
                                            <p:strVal val="#ppt_h"/>
                                          </p:val>
                                        </p:tav>
                                      </p:tavLst>
                                    </p:anim>
                                    <p:animEffect transition="in" filter="fade">
                                      <p:cBhvr>
                                        <p:cTn id="214" dur="500"/>
                                        <p:tgtEl>
                                          <p:spTgt spid="89"/>
                                        </p:tgtEl>
                                      </p:cBhvr>
                                    </p:animEffect>
                                  </p:childTnLst>
                                </p:cTn>
                              </p:par>
                              <p:par>
                                <p:cTn id="215" presetID="53" presetClass="entr" presetSubtype="16" fill="hold" grpId="0" nodeType="withEffect">
                                  <p:stCondLst>
                                    <p:cond delay="0"/>
                                  </p:stCondLst>
                                  <p:childTnLst>
                                    <p:set>
                                      <p:cBhvr>
                                        <p:cTn id="216" dur="1" fill="hold">
                                          <p:stCondLst>
                                            <p:cond delay="0"/>
                                          </p:stCondLst>
                                        </p:cTn>
                                        <p:tgtEl>
                                          <p:spTgt spid="79"/>
                                        </p:tgtEl>
                                        <p:attrNameLst>
                                          <p:attrName>style.visibility</p:attrName>
                                        </p:attrNameLst>
                                      </p:cBhvr>
                                      <p:to>
                                        <p:strVal val="visible"/>
                                      </p:to>
                                    </p:set>
                                    <p:anim calcmode="lin" valueType="num">
                                      <p:cBhvr>
                                        <p:cTn id="217" dur="500" fill="hold"/>
                                        <p:tgtEl>
                                          <p:spTgt spid="79"/>
                                        </p:tgtEl>
                                        <p:attrNameLst>
                                          <p:attrName>ppt_w</p:attrName>
                                        </p:attrNameLst>
                                      </p:cBhvr>
                                      <p:tavLst>
                                        <p:tav tm="0">
                                          <p:val>
                                            <p:fltVal val="0"/>
                                          </p:val>
                                        </p:tav>
                                        <p:tav tm="100000">
                                          <p:val>
                                            <p:strVal val="#ppt_w"/>
                                          </p:val>
                                        </p:tav>
                                      </p:tavLst>
                                    </p:anim>
                                    <p:anim calcmode="lin" valueType="num">
                                      <p:cBhvr>
                                        <p:cTn id="218" dur="500" fill="hold"/>
                                        <p:tgtEl>
                                          <p:spTgt spid="79"/>
                                        </p:tgtEl>
                                        <p:attrNameLst>
                                          <p:attrName>ppt_h</p:attrName>
                                        </p:attrNameLst>
                                      </p:cBhvr>
                                      <p:tavLst>
                                        <p:tav tm="0">
                                          <p:val>
                                            <p:fltVal val="0"/>
                                          </p:val>
                                        </p:tav>
                                        <p:tav tm="100000">
                                          <p:val>
                                            <p:strVal val="#ppt_h"/>
                                          </p:val>
                                        </p:tav>
                                      </p:tavLst>
                                    </p:anim>
                                    <p:animEffect transition="in" filter="fade">
                                      <p:cBhvr>
                                        <p:cTn id="219" dur="500"/>
                                        <p:tgtEl>
                                          <p:spTgt spid="79"/>
                                        </p:tgtEl>
                                      </p:cBhvr>
                                    </p:animEffect>
                                  </p:childTnLst>
                                </p:cTn>
                              </p:par>
                              <p:par>
                                <p:cTn id="220" presetID="53" presetClass="entr" presetSubtype="16" fill="hold" nodeType="withEffect">
                                  <p:stCondLst>
                                    <p:cond delay="0"/>
                                  </p:stCondLst>
                                  <p:childTnLst>
                                    <p:set>
                                      <p:cBhvr>
                                        <p:cTn id="221" dur="1" fill="hold">
                                          <p:stCondLst>
                                            <p:cond delay="0"/>
                                          </p:stCondLst>
                                        </p:cTn>
                                        <p:tgtEl>
                                          <p:spTgt spid="85"/>
                                        </p:tgtEl>
                                        <p:attrNameLst>
                                          <p:attrName>style.visibility</p:attrName>
                                        </p:attrNameLst>
                                      </p:cBhvr>
                                      <p:to>
                                        <p:strVal val="visible"/>
                                      </p:to>
                                    </p:set>
                                    <p:anim calcmode="lin" valueType="num">
                                      <p:cBhvr>
                                        <p:cTn id="222" dur="500" fill="hold"/>
                                        <p:tgtEl>
                                          <p:spTgt spid="85"/>
                                        </p:tgtEl>
                                        <p:attrNameLst>
                                          <p:attrName>ppt_w</p:attrName>
                                        </p:attrNameLst>
                                      </p:cBhvr>
                                      <p:tavLst>
                                        <p:tav tm="0">
                                          <p:val>
                                            <p:fltVal val="0"/>
                                          </p:val>
                                        </p:tav>
                                        <p:tav tm="100000">
                                          <p:val>
                                            <p:strVal val="#ppt_w"/>
                                          </p:val>
                                        </p:tav>
                                      </p:tavLst>
                                    </p:anim>
                                    <p:anim calcmode="lin" valueType="num">
                                      <p:cBhvr>
                                        <p:cTn id="223" dur="500" fill="hold"/>
                                        <p:tgtEl>
                                          <p:spTgt spid="85"/>
                                        </p:tgtEl>
                                        <p:attrNameLst>
                                          <p:attrName>ppt_h</p:attrName>
                                        </p:attrNameLst>
                                      </p:cBhvr>
                                      <p:tavLst>
                                        <p:tav tm="0">
                                          <p:val>
                                            <p:fltVal val="0"/>
                                          </p:val>
                                        </p:tav>
                                        <p:tav tm="100000">
                                          <p:val>
                                            <p:strVal val="#ppt_h"/>
                                          </p:val>
                                        </p:tav>
                                      </p:tavLst>
                                    </p:anim>
                                    <p:animEffect transition="in" filter="fade">
                                      <p:cBhvr>
                                        <p:cTn id="224" dur="500"/>
                                        <p:tgtEl>
                                          <p:spTgt spid="85"/>
                                        </p:tgtEl>
                                      </p:cBhvr>
                                    </p:animEffect>
                                  </p:childTnLst>
                                </p:cTn>
                              </p:par>
                              <p:par>
                                <p:cTn id="225" presetID="53" presetClass="entr" presetSubtype="16" fill="hold" grpId="0" nodeType="withEffect">
                                  <p:stCondLst>
                                    <p:cond delay="0"/>
                                  </p:stCondLst>
                                  <p:childTnLst>
                                    <p:set>
                                      <p:cBhvr>
                                        <p:cTn id="226" dur="1" fill="hold">
                                          <p:stCondLst>
                                            <p:cond delay="0"/>
                                          </p:stCondLst>
                                        </p:cTn>
                                        <p:tgtEl>
                                          <p:spTgt spid="95"/>
                                        </p:tgtEl>
                                        <p:attrNameLst>
                                          <p:attrName>style.visibility</p:attrName>
                                        </p:attrNameLst>
                                      </p:cBhvr>
                                      <p:to>
                                        <p:strVal val="visible"/>
                                      </p:to>
                                    </p:set>
                                    <p:anim calcmode="lin" valueType="num">
                                      <p:cBhvr>
                                        <p:cTn id="227" dur="500" fill="hold"/>
                                        <p:tgtEl>
                                          <p:spTgt spid="95"/>
                                        </p:tgtEl>
                                        <p:attrNameLst>
                                          <p:attrName>ppt_w</p:attrName>
                                        </p:attrNameLst>
                                      </p:cBhvr>
                                      <p:tavLst>
                                        <p:tav tm="0">
                                          <p:val>
                                            <p:fltVal val="0"/>
                                          </p:val>
                                        </p:tav>
                                        <p:tav tm="100000">
                                          <p:val>
                                            <p:strVal val="#ppt_w"/>
                                          </p:val>
                                        </p:tav>
                                      </p:tavLst>
                                    </p:anim>
                                    <p:anim calcmode="lin" valueType="num">
                                      <p:cBhvr>
                                        <p:cTn id="228" dur="500" fill="hold"/>
                                        <p:tgtEl>
                                          <p:spTgt spid="95"/>
                                        </p:tgtEl>
                                        <p:attrNameLst>
                                          <p:attrName>ppt_h</p:attrName>
                                        </p:attrNameLst>
                                      </p:cBhvr>
                                      <p:tavLst>
                                        <p:tav tm="0">
                                          <p:val>
                                            <p:fltVal val="0"/>
                                          </p:val>
                                        </p:tav>
                                        <p:tav tm="100000">
                                          <p:val>
                                            <p:strVal val="#ppt_h"/>
                                          </p:val>
                                        </p:tav>
                                      </p:tavLst>
                                    </p:anim>
                                    <p:animEffect transition="in" filter="fade">
                                      <p:cBhvr>
                                        <p:cTn id="229" dur="500"/>
                                        <p:tgtEl>
                                          <p:spTgt spid="95"/>
                                        </p:tgtEl>
                                      </p:cBhvr>
                                    </p:animEffect>
                                  </p:childTnLst>
                                </p:cTn>
                              </p:par>
                              <p:par>
                                <p:cTn id="230" presetID="53" presetClass="entr" presetSubtype="16" fill="hold" grpId="0" nodeType="withEffect">
                                  <p:stCondLst>
                                    <p:cond delay="0"/>
                                  </p:stCondLst>
                                  <p:childTnLst>
                                    <p:set>
                                      <p:cBhvr>
                                        <p:cTn id="231" dur="1" fill="hold">
                                          <p:stCondLst>
                                            <p:cond delay="0"/>
                                          </p:stCondLst>
                                        </p:cTn>
                                        <p:tgtEl>
                                          <p:spTgt spid="96"/>
                                        </p:tgtEl>
                                        <p:attrNameLst>
                                          <p:attrName>style.visibility</p:attrName>
                                        </p:attrNameLst>
                                      </p:cBhvr>
                                      <p:to>
                                        <p:strVal val="visible"/>
                                      </p:to>
                                    </p:set>
                                    <p:anim calcmode="lin" valueType="num">
                                      <p:cBhvr>
                                        <p:cTn id="232" dur="500" fill="hold"/>
                                        <p:tgtEl>
                                          <p:spTgt spid="96"/>
                                        </p:tgtEl>
                                        <p:attrNameLst>
                                          <p:attrName>ppt_w</p:attrName>
                                        </p:attrNameLst>
                                      </p:cBhvr>
                                      <p:tavLst>
                                        <p:tav tm="0">
                                          <p:val>
                                            <p:fltVal val="0"/>
                                          </p:val>
                                        </p:tav>
                                        <p:tav tm="100000">
                                          <p:val>
                                            <p:strVal val="#ppt_w"/>
                                          </p:val>
                                        </p:tav>
                                      </p:tavLst>
                                    </p:anim>
                                    <p:anim calcmode="lin" valueType="num">
                                      <p:cBhvr>
                                        <p:cTn id="233" dur="500" fill="hold"/>
                                        <p:tgtEl>
                                          <p:spTgt spid="96"/>
                                        </p:tgtEl>
                                        <p:attrNameLst>
                                          <p:attrName>ppt_h</p:attrName>
                                        </p:attrNameLst>
                                      </p:cBhvr>
                                      <p:tavLst>
                                        <p:tav tm="0">
                                          <p:val>
                                            <p:fltVal val="0"/>
                                          </p:val>
                                        </p:tav>
                                        <p:tav tm="100000">
                                          <p:val>
                                            <p:strVal val="#ppt_h"/>
                                          </p:val>
                                        </p:tav>
                                      </p:tavLst>
                                    </p:anim>
                                    <p:animEffect transition="in" filter="fade">
                                      <p:cBhvr>
                                        <p:cTn id="234" dur="500"/>
                                        <p:tgtEl>
                                          <p:spTgt spid="96"/>
                                        </p:tgtEl>
                                      </p:cBhvr>
                                    </p:animEffect>
                                  </p:childTnLst>
                                </p:cTn>
                              </p:par>
                              <p:par>
                                <p:cTn id="235" presetID="53" presetClass="entr" presetSubtype="16" fill="hold" grpId="0" nodeType="withEffect">
                                  <p:stCondLst>
                                    <p:cond delay="0"/>
                                  </p:stCondLst>
                                  <p:childTnLst>
                                    <p:set>
                                      <p:cBhvr>
                                        <p:cTn id="236" dur="1" fill="hold">
                                          <p:stCondLst>
                                            <p:cond delay="0"/>
                                          </p:stCondLst>
                                        </p:cTn>
                                        <p:tgtEl>
                                          <p:spTgt spid="97"/>
                                        </p:tgtEl>
                                        <p:attrNameLst>
                                          <p:attrName>style.visibility</p:attrName>
                                        </p:attrNameLst>
                                      </p:cBhvr>
                                      <p:to>
                                        <p:strVal val="visible"/>
                                      </p:to>
                                    </p:set>
                                    <p:anim calcmode="lin" valueType="num">
                                      <p:cBhvr>
                                        <p:cTn id="237" dur="500" fill="hold"/>
                                        <p:tgtEl>
                                          <p:spTgt spid="97"/>
                                        </p:tgtEl>
                                        <p:attrNameLst>
                                          <p:attrName>ppt_w</p:attrName>
                                        </p:attrNameLst>
                                      </p:cBhvr>
                                      <p:tavLst>
                                        <p:tav tm="0">
                                          <p:val>
                                            <p:fltVal val="0"/>
                                          </p:val>
                                        </p:tav>
                                        <p:tav tm="100000">
                                          <p:val>
                                            <p:strVal val="#ppt_w"/>
                                          </p:val>
                                        </p:tav>
                                      </p:tavLst>
                                    </p:anim>
                                    <p:anim calcmode="lin" valueType="num">
                                      <p:cBhvr>
                                        <p:cTn id="238" dur="500" fill="hold"/>
                                        <p:tgtEl>
                                          <p:spTgt spid="97"/>
                                        </p:tgtEl>
                                        <p:attrNameLst>
                                          <p:attrName>ppt_h</p:attrName>
                                        </p:attrNameLst>
                                      </p:cBhvr>
                                      <p:tavLst>
                                        <p:tav tm="0">
                                          <p:val>
                                            <p:fltVal val="0"/>
                                          </p:val>
                                        </p:tav>
                                        <p:tav tm="100000">
                                          <p:val>
                                            <p:strVal val="#ppt_h"/>
                                          </p:val>
                                        </p:tav>
                                      </p:tavLst>
                                    </p:anim>
                                    <p:animEffect transition="in" filter="fade">
                                      <p:cBhvr>
                                        <p:cTn id="239" dur="500"/>
                                        <p:tgtEl>
                                          <p:spTgt spid="97"/>
                                        </p:tgtEl>
                                      </p:cBhvr>
                                    </p:animEffect>
                                  </p:childTnLst>
                                </p:cTn>
                              </p:par>
                              <p:par>
                                <p:cTn id="240" presetID="53" presetClass="entr" presetSubtype="16" fill="hold" grpId="0" nodeType="withEffect">
                                  <p:stCondLst>
                                    <p:cond delay="0"/>
                                  </p:stCondLst>
                                  <p:childTnLst>
                                    <p:set>
                                      <p:cBhvr>
                                        <p:cTn id="241" dur="1" fill="hold">
                                          <p:stCondLst>
                                            <p:cond delay="0"/>
                                          </p:stCondLst>
                                        </p:cTn>
                                        <p:tgtEl>
                                          <p:spTgt spid="98"/>
                                        </p:tgtEl>
                                        <p:attrNameLst>
                                          <p:attrName>style.visibility</p:attrName>
                                        </p:attrNameLst>
                                      </p:cBhvr>
                                      <p:to>
                                        <p:strVal val="visible"/>
                                      </p:to>
                                    </p:set>
                                    <p:anim calcmode="lin" valueType="num">
                                      <p:cBhvr>
                                        <p:cTn id="242" dur="500" fill="hold"/>
                                        <p:tgtEl>
                                          <p:spTgt spid="98"/>
                                        </p:tgtEl>
                                        <p:attrNameLst>
                                          <p:attrName>ppt_w</p:attrName>
                                        </p:attrNameLst>
                                      </p:cBhvr>
                                      <p:tavLst>
                                        <p:tav tm="0">
                                          <p:val>
                                            <p:fltVal val="0"/>
                                          </p:val>
                                        </p:tav>
                                        <p:tav tm="100000">
                                          <p:val>
                                            <p:strVal val="#ppt_w"/>
                                          </p:val>
                                        </p:tav>
                                      </p:tavLst>
                                    </p:anim>
                                    <p:anim calcmode="lin" valueType="num">
                                      <p:cBhvr>
                                        <p:cTn id="243" dur="500" fill="hold"/>
                                        <p:tgtEl>
                                          <p:spTgt spid="98"/>
                                        </p:tgtEl>
                                        <p:attrNameLst>
                                          <p:attrName>ppt_h</p:attrName>
                                        </p:attrNameLst>
                                      </p:cBhvr>
                                      <p:tavLst>
                                        <p:tav tm="0">
                                          <p:val>
                                            <p:fltVal val="0"/>
                                          </p:val>
                                        </p:tav>
                                        <p:tav tm="100000">
                                          <p:val>
                                            <p:strVal val="#ppt_h"/>
                                          </p:val>
                                        </p:tav>
                                      </p:tavLst>
                                    </p:anim>
                                    <p:animEffect transition="in" filter="fade">
                                      <p:cBhvr>
                                        <p:cTn id="244" dur="500"/>
                                        <p:tgtEl>
                                          <p:spTgt spid="98"/>
                                        </p:tgtEl>
                                      </p:cBhvr>
                                    </p:animEffect>
                                  </p:childTnLst>
                                </p:cTn>
                              </p:par>
                              <p:par>
                                <p:cTn id="245" presetID="53" presetClass="entr" presetSubtype="16" fill="hold" grpId="0" nodeType="withEffect">
                                  <p:stCondLst>
                                    <p:cond delay="0"/>
                                  </p:stCondLst>
                                  <p:childTnLst>
                                    <p:set>
                                      <p:cBhvr>
                                        <p:cTn id="246" dur="1" fill="hold">
                                          <p:stCondLst>
                                            <p:cond delay="0"/>
                                          </p:stCondLst>
                                        </p:cTn>
                                        <p:tgtEl>
                                          <p:spTgt spid="99"/>
                                        </p:tgtEl>
                                        <p:attrNameLst>
                                          <p:attrName>style.visibility</p:attrName>
                                        </p:attrNameLst>
                                      </p:cBhvr>
                                      <p:to>
                                        <p:strVal val="visible"/>
                                      </p:to>
                                    </p:set>
                                    <p:anim calcmode="lin" valueType="num">
                                      <p:cBhvr>
                                        <p:cTn id="247" dur="500" fill="hold"/>
                                        <p:tgtEl>
                                          <p:spTgt spid="99"/>
                                        </p:tgtEl>
                                        <p:attrNameLst>
                                          <p:attrName>ppt_w</p:attrName>
                                        </p:attrNameLst>
                                      </p:cBhvr>
                                      <p:tavLst>
                                        <p:tav tm="0">
                                          <p:val>
                                            <p:fltVal val="0"/>
                                          </p:val>
                                        </p:tav>
                                        <p:tav tm="100000">
                                          <p:val>
                                            <p:strVal val="#ppt_w"/>
                                          </p:val>
                                        </p:tav>
                                      </p:tavLst>
                                    </p:anim>
                                    <p:anim calcmode="lin" valueType="num">
                                      <p:cBhvr>
                                        <p:cTn id="248" dur="500" fill="hold"/>
                                        <p:tgtEl>
                                          <p:spTgt spid="99"/>
                                        </p:tgtEl>
                                        <p:attrNameLst>
                                          <p:attrName>ppt_h</p:attrName>
                                        </p:attrNameLst>
                                      </p:cBhvr>
                                      <p:tavLst>
                                        <p:tav tm="0">
                                          <p:val>
                                            <p:fltVal val="0"/>
                                          </p:val>
                                        </p:tav>
                                        <p:tav tm="100000">
                                          <p:val>
                                            <p:strVal val="#ppt_h"/>
                                          </p:val>
                                        </p:tav>
                                      </p:tavLst>
                                    </p:anim>
                                    <p:animEffect transition="in" filter="fade">
                                      <p:cBhvr>
                                        <p:cTn id="249" dur="500"/>
                                        <p:tgtEl>
                                          <p:spTgt spid="99"/>
                                        </p:tgtEl>
                                      </p:cBhvr>
                                    </p:animEffect>
                                  </p:childTnLst>
                                </p:cTn>
                              </p:par>
                              <p:par>
                                <p:cTn id="250" presetID="53" presetClass="entr" presetSubtype="16" fill="hold" grpId="0" nodeType="withEffect">
                                  <p:stCondLst>
                                    <p:cond delay="0"/>
                                  </p:stCondLst>
                                  <p:childTnLst>
                                    <p:set>
                                      <p:cBhvr>
                                        <p:cTn id="251" dur="1" fill="hold">
                                          <p:stCondLst>
                                            <p:cond delay="0"/>
                                          </p:stCondLst>
                                        </p:cTn>
                                        <p:tgtEl>
                                          <p:spTgt spid="100"/>
                                        </p:tgtEl>
                                        <p:attrNameLst>
                                          <p:attrName>style.visibility</p:attrName>
                                        </p:attrNameLst>
                                      </p:cBhvr>
                                      <p:to>
                                        <p:strVal val="visible"/>
                                      </p:to>
                                    </p:set>
                                    <p:anim calcmode="lin" valueType="num">
                                      <p:cBhvr>
                                        <p:cTn id="252" dur="500" fill="hold"/>
                                        <p:tgtEl>
                                          <p:spTgt spid="100"/>
                                        </p:tgtEl>
                                        <p:attrNameLst>
                                          <p:attrName>ppt_w</p:attrName>
                                        </p:attrNameLst>
                                      </p:cBhvr>
                                      <p:tavLst>
                                        <p:tav tm="0">
                                          <p:val>
                                            <p:fltVal val="0"/>
                                          </p:val>
                                        </p:tav>
                                        <p:tav tm="100000">
                                          <p:val>
                                            <p:strVal val="#ppt_w"/>
                                          </p:val>
                                        </p:tav>
                                      </p:tavLst>
                                    </p:anim>
                                    <p:anim calcmode="lin" valueType="num">
                                      <p:cBhvr>
                                        <p:cTn id="253" dur="500" fill="hold"/>
                                        <p:tgtEl>
                                          <p:spTgt spid="100"/>
                                        </p:tgtEl>
                                        <p:attrNameLst>
                                          <p:attrName>ppt_h</p:attrName>
                                        </p:attrNameLst>
                                      </p:cBhvr>
                                      <p:tavLst>
                                        <p:tav tm="0">
                                          <p:val>
                                            <p:fltVal val="0"/>
                                          </p:val>
                                        </p:tav>
                                        <p:tav tm="100000">
                                          <p:val>
                                            <p:strVal val="#ppt_h"/>
                                          </p:val>
                                        </p:tav>
                                      </p:tavLst>
                                    </p:anim>
                                    <p:animEffect transition="in" filter="fade">
                                      <p:cBhvr>
                                        <p:cTn id="25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1" grpId="0" animBg="1"/>
      <p:bldP spid="12" grpId="0" animBg="1"/>
      <p:bldP spid="13" grpId="0" animBg="1"/>
      <p:bldP spid="18" grpId="0"/>
      <p:bldP spid="19" grpId="0" animBg="1"/>
      <p:bldP spid="20" grpId="0" animBg="1"/>
      <p:bldP spid="21" grpId="0" animBg="1"/>
      <p:bldP spid="26" grpId="0"/>
      <p:bldP spid="39" grpId="0"/>
      <p:bldP spid="40" grpId="0" animBg="1"/>
      <p:bldP spid="46" grpId="0"/>
      <p:bldP spid="48" grpId="0"/>
      <p:bldP spid="49" grpId="0"/>
      <p:bldP spid="50" grpId="0" animBg="1"/>
      <p:bldP spid="51" grpId="0"/>
      <p:bldP spid="52" grpId="0" animBg="1"/>
      <p:bldP spid="53" grpId="0"/>
      <p:bldP spid="56" grpId="0" animBg="1"/>
      <p:bldP spid="57" grpId="0" animBg="1"/>
      <p:bldP spid="58" grpId="0" animBg="1"/>
      <p:bldP spid="62" grpId="0" animBg="1"/>
      <p:bldP spid="63" grpId="0" animBg="1"/>
      <p:bldP spid="64" grpId="0" animBg="1"/>
      <p:bldP spid="70" grpId="0" animBg="1"/>
      <p:bldP spid="71" grpId="0"/>
      <p:bldP spid="72" grpId="0" animBg="1"/>
      <p:bldP spid="73" grpId="0"/>
      <p:bldP spid="74" grpId="0" animBg="1"/>
      <p:bldP spid="75" grpId="0" animBg="1"/>
      <p:bldP spid="79" grpId="0" animBg="1"/>
      <p:bldP spid="95" grpId="0" animBg="1"/>
      <p:bldP spid="96" grpId="0"/>
      <p:bldP spid="97" grpId="0" animBg="1"/>
      <p:bldP spid="98" grpId="0"/>
      <p:bldP spid="99" grpId="0"/>
      <p:bldP spid="10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Coût</a:t>
            </a:r>
          </a:p>
        </p:txBody>
      </p:sp>
      <p:grpSp>
        <p:nvGrpSpPr>
          <p:cNvPr id="4" name="Groupe 3">
            <a:extLst>
              <a:ext uri="{FF2B5EF4-FFF2-40B4-BE49-F238E27FC236}">
                <a16:creationId xmlns:a16="http://schemas.microsoft.com/office/drawing/2014/main" id="{2897D4FC-0FC5-42E2-89C5-A47261572EDC}"/>
              </a:ext>
            </a:extLst>
          </p:cNvPr>
          <p:cNvGrpSpPr/>
          <p:nvPr/>
        </p:nvGrpSpPr>
        <p:grpSpPr>
          <a:xfrm>
            <a:off x="1355463" y="1041589"/>
            <a:ext cx="9066644" cy="4314515"/>
            <a:chOff x="1355463" y="1041589"/>
            <a:chExt cx="9066644" cy="4314515"/>
          </a:xfrm>
        </p:grpSpPr>
        <p:sp>
          <p:nvSpPr>
            <p:cNvPr id="5" name="Organigramme : Données 4">
              <a:extLst>
                <a:ext uri="{FF2B5EF4-FFF2-40B4-BE49-F238E27FC236}">
                  <a16:creationId xmlns:a16="http://schemas.microsoft.com/office/drawing/2014/main" id="{01F1B31D-B1A6-41B9-85E4-A363BFB74FF6}"/>
                </a:ext>
              </a:extLst>
            </p:cNvPr>
            <p:cNvSpPr/>
            <p:nvPr/>
          </p:nvSpPr>
          <p:spPr>
            <a:xfrm>
              <a:off x="1355463" y="1041589"/>
              <a:ext cx="6967959" cy="2387411"/>
            </a:xfrm>
            <a:prstGeom prst="flowChartInputOutp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Pour Natexo un investissement au point de vue humain est essentiel pour assurer une meilleure transition </a:t>
              </a:r>
              <a:endParaRPr lang="fr-FR"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A3F84B8D-0764-44CC-AF3B-86266A29F150}"/>
                </a:ext>
              </a:extLst>
            </p:cNvPr>
            <p:cNvSpPr txBox="1"/>
            <p:nvPr/>
          </p:nvSpPr>
          <p:spPr>
            <a:xfrm rot="18032273">
              <a:off x="7592314" y="2029361"/>
              <a:ext cx="716337"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MSA</a:t>
              </a:r>
            </a:p>
          </p:txBody>
        </p:sp>
        <p:sp>
          <p:nvSpPr>
            <p:cNvPr id="10" name="ZoneTexte 9">
              <a:extLst>
                <a:ext uri="{FF2B5EF4-FFF2-40B4-BE49-F238E27FC236}">
                  <a16:creationId xmlns:a16="http://schemas.microsoft.com/office/drawing/2014/main" id="{98BA52A8-90E2-4D4C-8147-BCD63BBFB63C}"/>
                </a:ext>
              </a:extLst>
            </p:cNvPr>
            <p:cNvSpPr txBox="1"/>
            <p:nvPr/>
          </p:nvSpPr>
          <p:spPr>
            <a:xfrm rot="18032273">
              <a:off x="9574514" y="4508511"/>
              <a:ext cx="1325854"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SOA</a:t>
              </a:r>
            </a:p>
          </p:txBody>
        </p:sp>
      </p:grpSp>
      <p:sp>
        <p:nvSpPr>
          <p:cNvPr id="8" name="Organigramme : Données 7">
            <a:extLst>
              <a:ext uri="{FF2B5EF4-FFF2-40B4-BE49-F238E27FC236}">
                <a16:creationId xmlns:a16="http://schemas.microsoft.com/office/drawing/2014/main" id="{060482A5-221E-495B-AEB0-B9EBA95031DA}"/>
              </a:ext>
            </a:extLst>
          </p:cNvPr>
          <p:cNvSpPr/>
          <p:nvPr/>
        </p:nvSpPr>
        <p:spPr>
          <a:xfrm>
            <a:off x="3546267" y="3581399"/>
            <a:ext cx="6967959" cy="238741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fr-FR" dirty="0">
              <a:latin typeface="Arial" panose="020B0604020202020204" pitchFamily="34" charset="0"/>
              <a:cs typeface="Arial" panose="020B0604020202020204" pitchFamily="34" charset="0"/>
            </a:endParaRPr>
          </a:p>
          <a:p>
            <a:r>
              <a:rPr lang="fr-FR" dirty="0"/>
              <a:t>L’équipe R&amp;D est la seul dans la société et elle est composé de quatre développeurs</a:t>
            </a:r>
            <a:endParaRPr lang="fr-FR" dirty="0">
              <a:latin typeface="Arial" panose="020B0604020202020204" pitchFamily="34" charset="0"/>
              <a:cs typeface="Arial" panose="020B0604020202020204" pitchFamily="34" charset="0"/>
            </a:endParaRPr>
          </a:p>
        </p:txBody>
      </p:sp>
      <p:sp>
        <p:nvSpPr>
          <p:cNvPr id="14" name="Round Same Side Corner Rectangle 8">
            <a:extLst>
              <a:ext uri="{FF2B5EF4-FFF2-40B4-BE49-F238E27FC236}">
                <a16:creationId xmlns:a16="http://schemas.microsoft.com/office/drawing/2014/main" id="{9729BA83-6776-4FF7-9B17-DC89B57BCB4C}"/>
              </a:ext>
            </a:extLst>
          </p:cNvPr>
          <p:cNvSpPr/>
          <p:nvPr/>
        </p:nvSpPr>
        <p:spPr>
          <a:xfrm>
            <a:off x="2146685" y="2235294"/>
            <a:ext cx="426019" cy="112202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57296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Délai</a:t>
            </a:r>
          </a:p>
        </p:txBody>
      </p:sp>
      <p:grpSp>
        <p:nvGrpSpPr>
          <p:cNvPr id="4" name="Groupe 3">
            <a:extLst>
              <a:ext uri="{FF2B5EF4-FFF2-40B4-BE49-F238E27FC236}">
                <a16:creationId xmlns:a16="http://schemas.microsoft.com/office/drawing/2014/main" id="{E4E182D0-2DB8-4C8F-B27B-3418F2D7A340}"/>
              </a:ext>
            </a:extLst>
          </p:cNvPr>
          <p:cNvGrpSpPr/>
          <p:nvPr/>
        </p:nvGrpSpPr>
        <p:grpSpPr>
          <a:xfrm>
            <a:off x="1323564" y="1041589"/>
            <a:ext cx="9433439" cy="4314515"/>
            <a:chOff x="1323564" y="1041589"/>
            <a:chExt cx="9433439" cy="4314515"/>
          </a:xfrm>
        </p:grpSpPr>
        <p:sp>
          <p:nvSpPr>
            <p:cNvPr id="5" name="Organigramme : Données 4">
              <a:extLst>
                <a:ext uri="{FF2B5EF4-FFF2-40B4-BE49-F238E27FC236}">
                  <a16:creationId xmlns:a16="http://schemas.microsoft.com/office/drawing/2014/main" id="{AF712E36-6F32-40BD-B557-76849F1DD10E}"/>
                </a:ext>
              </a:extLst>
            </p:cNvPr>
            <p:cNvSpPr/>
            <p:nvPr/>
          </p:nvSpPr>
          <p:spPr>
            <a:xfrm>
              <a:off x="1323564" y="1041589"/>
              <a:ext cx="6967959" cy="2387411"/>
            </a:xfrm>
            <a:prstGeom prst="flowChartInputOutp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Arial" panose="020B0604020202020204" pitchFamily="34" charset="0"/>
                  <a:cs typeface="Arial" panose="020B0604020202020204" pitchFamily="34" charset="0"/>
                </a:rPr>
                <a:t>-   </a:t>
              </a:r>
              <a:r>
                <a:rPr lang="fr-FR" dirty="0"/>
                <a:t>Mise en place de l’environnement de production peut être lent et complexe </a:t>
              </a:r>
            </a:p>
            <a:p>
              <a:r>
                <a:rPr lang="fr-FR" dirty="0">
                  <a:latin typeface="Arial" panose="020B0604020202020204" pitchFamily="34" charset="0"/>
                  <a:cs typeface="Arial" panose="020B0604020202020204" pitchFamily="34" charset="0"/>
                </a:rPr>
                <a:t>-   </a:t>
              </a:r>
              <a:r>
                <a:rPr lang="fr-FR" dirty="0"/>
                <a:t>Évolutivité plus rapide </a:t>
              </a:r>
            </a:p>
            <a:p>
              <a:pPr marL="285750" indent="-285750">
                <a:buFontTx/>
                <a:buChar char="-"/>
              </a:pPr>
              <a:r>
                <a:rPr lang="fr-FR" dirty="0">
                  <a:latin typeface="Arial" panose="020B0604020202020204" pitchFamily="34" charset="0"/>
                  <a:cs typeface="Arial" panose="020B0604020202020204" pitchFamily="34" charset="0"/>
                </a:rPr>
                <a:t>Facteur de granularité peu être couteux </a:t>
              </a:r>
            </a:p>
            <a:p>
              <a:pPr marL="285750" indent="-285750">
                <a:buFontTx/>
                <a:buChar char="-"/>
              </a:pPr>
              <a:r>
                <a:rPr lang="fr-FR" dirty="0"/>
                <a:t>Former son équipe R&amp;D pour la maitrise théorique et pratique </a:t>
              </a:r>
              <a:endParaRPr lang="fr-FR"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0ABA80E8-182A-495D-B4D2-7F88D1D0DCC5}"/>
                </a:ext>
              </a:extLst>
            </p:cNvPr>
            <p:cNvSpPr txBox="1"/>
            <p:nvPr/>
          </p:nvSpPr>
          <p:spPr>
            <a:xfrm rot="18032273">
              <a:off x="7592314" y="2029361"/>
              <a:ext cx="716337"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MSA</a:t>
              </a:r>
            </a:p>
          </p:txBody>
        </p:sp>
        <p:sp>
          <p:nvSpPr>
            <p:cNvPr id="7" name="ZoneTexte 6">
              <a:extLst>
                <a:ext uri="{FF2B5EF4-FFF2-40B4-BE49-F238E27FC236}">
                  <a16:creationId xmlns:a16="http://schemas.microsoft.com/office/drawing/2014/main" id="{7A5A8BE8-89F5-4C4B-A0B8-05DAD322B49D}"/>
                </a:ext>
              </a:extLst>
            </p:cNvPr>
            <p:cNvSpPr txBox="1"/>
            <p:nvPr/>
          </p:nvSpPr>
          <p:spPr>
            <a:xfrm rot="18032273">
              <a:off x="9574514" y="4508511"/>
              <a:ext cx="1325854"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SOA</a:t>
              </a:r>
            </a:p>
          </p:txBody>
        </p:sp>
        <p:sp>
          <p:nvSpPr>
            <p:cNvPr id="11" name="ZoneTexte 10">
              <a:extLst>
                <a:ext uri="{FF2B5EF4-FFF2-40B4-BE49-F238E27FC236}">
                  <a16:creationId xmlns:a16="http://schemas.microsoft.com/office/drawing/2014/main" id="{13453EC6-5BF1-4EBF-8684-4ACAAE156108}"/>
                </a:ext>
              </a:extLst>
            </p:cNvPr>
            <p:cNvSpPr txBox="1"/>
            <p:nvPr/>
          </p:nvSpPr>
          <p:spPr>
            <a:xfrm rot="18032273">
              <a:off x="10214168" y="4770997"/>
              <a:ext cx="716337"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SO</a:t>
              </a:r>
            </a:p>
          </p:txBody>
        </p:sp>
      </p:grpSp>
      <p:sp>
        <p:nvSpPr>
          <p:cNvPr id="8" name="Organigramme : Données 7">
            <a:extLst>
              <a:ext uri="{FF2B5EF4-FFF2-40B4-BE49-F238E27FC236}">
                <a16:creationId xmlns:a16="http://schemas.microsoft.com/office/drawing/2014/main" id="{695A2839-1034-484C-921D-3B6F7794E60F}"/>
              </a:ext>
            </a:extLst>
          </p:cNvPr>
          <p:cNvSpPr/>
          <p:nvPr/>
        </p:nvSpPr>
        <p:spPr>
          <a:xfrm>
            <a:off x="4125462" y="3593182"/>
            <a:ext cx="6967959" cy="238741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fr-FR" dirty="0"/>
              <a:t>Mise en place de l’environnement de production peut être rapide et facile</a:t>
            </a:r>
          </a:p>
          <a:p>
            <a:pPr marL="285750" indent="-285750">
              <a:buFontTx/>
              <a:buChar char="-"/>
            </a:pPr>
            <a:r>
              <a:rPr lang="fr-FR" dirty="0"/>
              <a:t>Évolutivité plus lente et dépendra de la complexité des services existant</a:t>
            </a:r>
          </a:p>
          <a:p>
            <a:pPr marL="285750" indent="-285750">
              <a:buFontTx/>
              <a:buChar char="-"/>
            </a:pPr>
            <a:r>
              <a:rPr lang="fr-FR" dirty="0"/>
              <a:t>La souplesse de décomposition </a:t>
            </a:r>
            <a:endParaRPr lang="fr-FR" dirty="0">
              <a:latin typeface="Arial" panose="020B0604020202020204" pitchFamily="34" charset="0"/>
              <a:cs typeface="Arial" panose="020B0604020202020204" pitchFamily="34" charset="0"/>
            </a:endParaRPr>
          </a:p>
        </p:txBody>
      </p:sp>
      <p:sp>
        <p:nvSpPr>
          <p:cNvPr id="10" name="Freeform 108">
            <a:extLst>
              <a:ext uri="{FF2B5EF4-FFF2-40B4-BE49-F238E27FC236}">
                <a16:creationId xmlns:a16="http://schemas.microsoft.com/office/drawing/2014/main" id="{4EBB29A1-68D3-4771-B094-BD0E692626A6}"/>
              </a:ext>
            </a:extLst>
          </p:cNvPr>
          <p:cNvSpPr/>
          <p:nvPr/>
        </p:nvSpPr>
        <p:spPr>
          <a:xfrm>
            <a:off x="2209070" y="2673369"/>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57880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002146-F106-483B-8C4D-E251FF6B1B7F}"/>
              </a:ext>
            </a:extLst>
          </p:cNvPr>
          <p:cNvSpPr/>
          <p:nvPr/>
        </p:nvSpPr>
        <p:spPr>
          <a:xfrm>
            <a:off x="0" y="4572786"/>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020C8F30-9C91-4D39-A29C-BCE4134E41E9}"/>
              </a:ext>
            </a:extLst>
          </p:cNvPr>
          <p:cNvSpPr txBox="1"/>
          <p:nvPr/>
        </p:nvSpPr>
        <p:spPr>
          <a:xfrm>
            <a:off x="-1" y="4851084"/>
            <a:ext cx="12192000" cy="1015663"/>
          </a:xfrm>
          <a:prstGeom prst="rect">
            <a:avLst/>
          </a:prstGeom>
          <a:noFill/>
        </p:spPr>
        <p:txBody>
          <a:bodyPr wrap="square" rtlCol="0" anchor="ctr">
            <a:spAutoFit/>
          </a:bodyPr>
          <a:lstStyle/>
          <a:p>
            <a:pPr algn="ctr"/>
            <a:r>
              <a:rPr lang="fr-FR" altLang="ko-KR" sz="6000" dirty="0">
                <a:solidFill>
                  <a:schemeClr val="bg1"/>
                </a:solidFill>
                <a:latin typeface="Arial" panose="020B0604020202020204" pitchFamily="34" charset="0"/>
                <a:cs typeface="Arial" panose="020B0604020202020204" pitchFamily="34" charset="0"/>
              </a:rPr>
              <a:t>Réalisation</a:t>
            </a:r>
            <a:endParaRPr lang="ko-KR" altLang="en-US" sz="6000" dirty="0">
              <a:solidFill>
                <a:schemeClr val="bg1"/>
              </a:solidFill>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A795E6C6-E728-4964-884A-D05AE1EA6B1A}"/>
              </a:ext>
            </a:extLst>
          </p:cNvPr>
          <p:cNvGrpSpPr/>
          <p:nvPr/>
        </p:nvGrpSpPr>
        <p:grpSpPr>
          <a:xfrm>
            <a:off x="5652748" y="6509779"/>
            <a:ext cx="881742" cy="137160"/>
            <a:chOff x="5215346" y="150098"/>
            <a:chExt cx="881742" cy="137160"/>
          </a:xfrm>
          <a:solidFill>
            <a:schemeClr val="bg1"/>
          </a:solidFill>
        </p:grpSpPr>
        <p:sp>
          <p:nvSpPr>
            <p:cNvPr id="6" name="Rectangle 5">
              <a:extLst>
                <a:ext uri="{FF2B5EF4-FFF2-40B4-BE49-F238E27FC236}">
                  <a16:creationId xmlns:a16="http://schemas.microsoft.com/office/drawing/2014/main" id="{C04EA634-8988-45C1-85E2-AF0B27F4A83E}"/>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CC4C736D-D4E2-4A6E-AA8F-A39527332EED}"/>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F3568D6C-739E-4E50-A44F-D75A571CD193}"/>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EBA573B1-77EB-4AC0-8EBD-1465AB9FB4E4}"/>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a16="http://schemas.microsoft.com/office/drawing/2014/main" id="{520FA3AE-1B39-46DB-BAFE-D2046864A49D}"/>
              </a:ext>
            </a:extLst>
          </p:cNvPr>
          <p:cNvGrpSpPr/>
          <p:nvPr/>
        </p:nvGrpSpPr>
        <p:grpSpPr>
          <a:xfrm>
            <a:off x="5652748" y="4354601"/>
            <a:ext cx="881742" cy="137160"/>
            <a:chOff x="5215346" y="150098"/>
            <a:chExt cx="881742" cy="137160"/>
          </a:xfrm>
          <a:solidFill>
            <a:schemeClr val="bg1"/>
          </a:solidFill>
        </p:grpSpPr>
        <p:sp>
          <p:nvSpPr>
            <p:cNvPr id="11" name="Rectangle 10">
              <a:extLst>
                <a:ext uri="{FF2B5EF4-FFF2-40B4-BE49-F238E27FC236}">
                  <a16:creationId xmlns:a16="http://schemas.microsoft.com/office/drawing/2014/main" id="{DA10EB0C-9DDA-4075-8757-A5A0E29DAF88}"/>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1EA331E6-CA97-412D-8FE9-C2A5CB52D369}"/>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EFAFF58-7C0C-4719-940D-9F5B7CFFC068}"/>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12D800E5-985C-4788-AF1F-0565AA8BB2D3}"/>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83210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Rectangle : coins arrondis 9">
            <a:extLst>
              <a:ext uri="{FF2B5EF4-FFF2-40B4-BE49-F238E27FC236}">
                <a16:creationId xmlns:a16="http://schemas.microsoft.com/office/drawing/2014/main" id="{1DC54441-56D0-4790-B786-CDAD51F51A5C}"/>
              </a:ext>
            </a:extLst>
          </p:cNvPr>
          <p:cNvSpPr/>
          <p:nvPr/>
        </p:nvSpPr>
        <p:spPr>
          <a:xfrm>
            <a:off x="643642" y="1562989"/>
            <a:ext cx="5135526" cy="46464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La mise </a:t>
            </a:r>
            <a:r>
              <a:rPr lang="en-US" b="1" dirty="0" err="1">
                <a:solidFill>
                  <a:schemeClr val="tx1"/>
                </a:solidFill>
              </a:rPr>
              <a:t>en</a:t>
            </a:r>
            <a:r>
              <a:rPr lang="en-US" b="1" dirty="0">
                <a:solidFill>
                  <a:schemeClr val="tx1"/>
                </a:solidFill>
              </a:rPr>
              <a:t> place des services </a:t>
            </a:r>
          </a:p>
        </p:txBody>
      </p:sp>
      <p:pic>
        <p:nvPicPr>
          <p:cNvPr id="8" name="Image 7">
            <a:extLst>
              <a:ext uri="{FF2B5EF4-FFF2-40B4-BE49-F238E27FC236}">
                <a16:creationId xmlns:a16="http://schemas.microsoft.com/office/drawing/2014/main" id="{1FC9C80B-295A-46D2-B566-B3A8066707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0763" y="2180971"/>
            <a:ext cx="4405424" cy="3834130"/>
          </a:xfrm>
          <a:prstGeom prst="rect">
            <a:avLst/>
          </a:prstGeom>
          <a:noFill/>
          <a:ln>
            <a:noFill/>
          </a:ln>
        </p:spPr>
      </p:pic>
      <p:sp>
        <p:nvSpPr>
          <p:cNvPr id="12" name="ZoneTexte 11">
            <a:extLst>
              <a:ext uri="{FF2B5EF4-FFF2-40B4-BE49-F238E27FC236}">
                <a16:creationId xmlns:a16="http://schemas.microsoft.com/office/drawing/2014/main" id="{6AEE3355-B64C-4648-A013-9AAC9FF26569}"/>
              </a:ext>
            </a:extLst>
          </p:cNvPr>
          <p:cNvSpPr txBox="1"/>
          <p:nvPr/>
        </p:nvSpPr>
        <p:spPr>
          <a:xfrm>
            <a:off x="977599" y="1618406"/>
            <a:ext cx="4620817" cy="646331"/>
          </a:xfrm>
          <a:prstGeom prst="rect">
            <a:avLst/>
          </a:prstGeom>
          <a:noFill/>
        </p:spPr>
        <p:txBody>
          <a:bodyPr wrap="none" rtlCol="0">
            <a:spAutoFit/>
          </a:bodyPr>
          <a:lstStyle/>
          <a:p>
            <a:pPr algn="ctr"/>
            <a:r>
              <a:rPr lang="fr-FR" dirty="0"/>
              <a:t>Webservice REST </a:t>
            </a:r>
          </a:p>
          <a:p>
            <a:pPr algn="ctr"/>
            <a:r>
              <a:rPr lang="fr-FR" dirty="0"/>
              <a:t>Service de déduplication et service de livraison </a:t>
            </a:r>
          </a:p>
        </p:txBody>
      </p:sp>
      <p:sp>
        <p:nvSpPr>
          <p:cNvPr id="16" name="Rectangle : coins arrondis 15">
            <a:extLst>
              <a:ext uri="{FF2B5EF4-FFF2-40B4-BE49-F238E27FC236}">
                <a16:creationId xmlns:a16="http://schemas.microsoft.com/office/drawing/2014/main" id="{C9669BA5-BC69-4C3C-810F-5F2D489EEDEF}"/>
              </a:ext>
            </a:extLst>
          </p:cNvPr>
          <p:cNvSpPr/>
          <p:nvPr/>
        </p:nvSpPr>
        <p:spPr>
          <a:xfrm>
            <a:off x="6310802" y="450790"/>
            <a:ext cx="5135526" cy="31075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7" name="Image 16">
            <a:extLst>
              <a:ext uri="{FF2B5EF4-FFF2-40B4-BE49-F238E27FC236}">
                <a16:creationId xmlns:a16="http://schemas.microsoft.com/office/drawing/2014/main" id="{EF50F8E1-2F8C-4D73-8608-200EE7E047F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42818" y="1145894"/>
            <a:ext cx="4572000" cy="2205716"/>
          </a:xfrm>
          <a:prstGeom prst="rect">
            <a:avLst/>
          </a:prstGeom>
          <a:noFill/>
          <a:ln>
            <a:noFill/>
          </a:ln>
        </p:spPr>
      </p:pic>
      <p:sp>
        <p:nvSpPr>
          <p:cNvPr id="18" name="ZoneTexte 17">
            <a:extLst>
              <a:ext uri="{FF2B5EF4-FFF2-40B4-BE49-F238E27FC236}">
                <a16:creationId xmlns:a16="http://schemas.microsoft.com/office/drawing/2014/main" id="{9227883F-5FEC-4840-B943-BD42C702AEF0}"/>
              </a:ext>
            </a:extLst>
          </p:cNvPr>
          <p:cNvSpPr txBox="1"/>
          <p:nvPr/>
        </p:nvSpPr>
        <p:spPr>
          <a:xfrm>
            <a:off x="7326088" y="450790"/>
            <a:ext cx="3104953" cy="923330"/>
          </a:xfrm>
          <a:prstGeom prst="rect">
            <a:avLst/>
          </a:prstGeom>
          <a:noFill/>
        </p:spPr>
        <p:txBody>
          <a:bodyPr wrap="none" rtlCol="0">
            <a:spAutoFit/>
          </a:bodyPr>
          <a:lstStyle/>
          <a:p>
            <a:pPr algn="ctr"/>
            <a:r>
              <a:rPr lang="fr-FR" dirty="0"/>
              <a:t>Webservice REST</a:t>
            </a:r>
          </a:p>
          <a:p>
            <a:pPr algn="ctr"/>
            <a:r>
              <a:rPr lang="fr-FR" dirty="0"/>
              <a:t>Facturation de la monétisation </a:t>
            </a:r>
          </a:p>
          <a:p>
            <a:pPr algn="ctr"/>
            <a:r>
              <a:rPr lang="fr-FR" dirty="0"/>
              <a:t>Facturation collecte </a:t>
            </a:r>
          </a:p>
        </p:txBody>
      </p:sp>
      <p:sp>
        <p:nvSpPr>
          <p:cNvPr id="19" name="Rectangle : coins arrondis 18">
            <a:extLst>
              <a:ext uri="{FF2B5EF4-FFF2-40B4-BE49-F238E27FC236}">
                <a16:creationId xmlns:a16="http://schemas.microsoft.com/office/drawing/2014/main" id="{A20C5352-126C-4A9F-8004-796FA0808E16}"/>
              </a:ext>
            </a:extLst>
          </p:cNvPr>
          <p:cNvSpPr/>
          <p:nvPr/>
        </p:nvSpPr>
        <p:spPr>
          <a:xfrm>
            <a:off x="6262579" y="3735439"/>
            <a:ext cx="5135526" cy="24739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355277AF-BF34-4EF4-BDFF-51A8E00217D0}"/>
              </a:ext>
            </a:extLst>
          </p:cNvPr>
          <p:cNvSpPr txBox="1"/>
          <p:nvPr/>
        </p:nvSpPr>
        <p:spPr>
          <a:xfrm>
            <a:off x="7850972" y="3707152"/>
            <a:ext cx="1958741" cy="646331"/>
          </a:xfrm>
          <a:prstGeom prst="rect">
            <a:avLst/>
          </a:prstGeom>
          <a:noFill/>
        </p:spPr>
        <p:txBody>
          <a:bodyPr wrap="none" rtlCol="0">
            <a:spAutoFit/>
          </a:bodyPr>
          <a:lstStyle/>
          <a:p>
            <a:pPr algn="ctr"/>
            <a:r>
              <a:rPr lang="fr-FR" dirty="0"/>
              <a:t>API</a:t>
            </a:r>
          </a:p>
          <a:p>
            <a:pPr algn="ctr"/>
            <a:r>
              <a:rPr lang="fr-FR" dirty="0"/>
              <a:t>Service de blacklist</a:t>
            </a:r>
          </a:p>
        </p:txBody>
      </p:sp>
      <p:pic>
        <p:nvPicPr>
          <p:cNvPr id="21" name="Image 20">
            <a:extLst>
              <a:ext uri="{FF2B5EF4-FFF2-40B4-BE49-F238E27FC236}">
                <a16:creationId xmlns:a16="http://schemas.microsoft.com/office/drawing/2014/main" id="{BF7747FC-487E-4481-AE86-1C74F3E0C1F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742818" y="4481623"/>
            <a:ext cx="4313270" cy="1578932"/>
          </a:xfrm>
          <a:prstGeom prst="rect">
            <a:avLst/>
          </a:prstGeom>
          <a:noFill/>
          <a:ln>
            <a:noFill/>
          </a:ln>
        </p:spPr>
      </p:pic>
    </p:spTree>
    <p:extLst>
      <p:ext uri="{BB962C8B-B14F-4D97-AF65-F5344CB8AC3E}">
        <p14:creationId xmlns:p14="http://schemas.microsoft.com/office/powerpoint/2010/main" val="353907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Infrastructure</a:t>
            </a:r>
            <a:endParaRPr lang="en-US" b="1" dirty="0">
              <a:solidFill>
                <a:schemeClr val="tx1"/>
              </a:solidFill>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DE49BA90-0BC5-404C-9787-C9E74AB67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5562" y="2062411"/>
            <a:ext cx="929377" cy="933601"/>
          </a:xfrm>
          <a:prstGeom prst="rect">
            <a:avLst/>
          </a:prstGeom>
        </p:spPr>
      </p:pic>
      <p:sp>
        <p:nvSpPr>
          <p:cNvPr id="7" name="Rectangle 6">
            <a:extLst>
              <a:ext uri="{FF2B5EF4-FFF2-40B4-BE49-F238E27FC236}">
                <a16:creationId xmlns:a16="http://schemas.microsoft.com/office/drawing/2014/main" id="{AEBE59A4-2154-42F3-AEA9-F71E2AB9EA35}"/>
              </a:ext>
            </a:extLst>
          </p:cNvPr>
          <p:cNvSpPr/>
          <p:nvPr/>
        </p:nvSpPr>
        <p:spPr>
          <a:xfrm>
            <a:off x="751367" y="2215484"/>
            <a:ext cx="6096000" cy="369332"/>
          </a:xfrm>
          <a:prstGeom prst="rect">
            <a:avLst/>
          </a:prstGeom>
        </p:spPr>
        <p:txBody>
          <a:bodyPr>
            <a:spAutoFit/>
          </a:bodyPr>
          <a:lstStyle/>
          <a:p>
            <a:pPr fontAlgn="base"/>
            <a:r>
              <a:rPr lang="fr-FR" dirty="0">
                <a:solidFill>
                  <a:srgbClr val="000000"/>
                </a:solidFill>
                <a:latin typeface="Arial" panose="020B0604020202020204" pitchFamily="34" charset="0"/>
              </a:rPr>
              <a:t>Sécurité : </a:t>
            </a:r>
            <a:r>
              <a:rPr lang="fr-FR" dirty="0" err="1">
                <a:solidFill>
                  <a:srgbClr val="000000"/>
                </a:solidFill>
                <a:latin typeface="Arial" panose="020B0604020202020204" pitchFamily="34" charset="0"/>
              </a:rPr>
              <a:t>OAuth</a:t>
            </a:r>
            <a:endParaRPr lang="fr-FR" dirty="0">
              <a:solidFill>
                <a:srgbClr val="000000"/>
              </a:solidFill>
              <a:latin typeface="Arial" panose="020B0604020202020204" pitchFamily="34" charset="0"/>
            </a:endParaRPr>
          </a:p>
        </p:txBody>
      </p:sp>
      <p:sp>
        <p:nvSpPr>
          <p:cNvPr id="11" name="Rectangle 10">
            <a:extLst>
              <a:ext uri="{FF2B5EF4-FFF2-40B4-BE49-F238E27FC236}">
                <a16:creationId xmlns:a16="http://schemas.microsoft.com/office/drawing/2014/main" id="{43C3BAB5-F443-40AC-912E-6ED1216510B1}"/>
              </a:ext>
            </a:extLst>
          </p:cNvPr>
          <p:cNvSpPr/>
          <p:nvPr/>
        </p:nvSpPr>
        <p:spPr>
          <a:xfrm>
            <a:off x="649420" y="3407208"/>
            <a:ext cx="9430787" cy="369332"/>
          </a:xfrm>
          <a:prstGeom prst="rect">
            <a:avLst/>
          </a:prstGeom>
        </p:spPr>
        <p:txBody>
          <a:bodyPr wrap="none">
            <a:spAutoFit/>
          </a:bodyPr>
          <a:lstStyle/>
          <a:p>
            <a:pPr fontAlgn="base"/>
            <a:r>
              <a:rPr lang="fr-FR" dirty="0">
                <a:solidFill>
                  <a:srgbClr val="000000"/>
                </a:solidFill>
                <a:latin typeface="Arial" panose="020B0604020202020204" pitchFamily="34" charset="0"/>
              </a:rPr>
              <a:t> Gestion des logs : Librairie PHP permit d’intercepter les erreurs sur nos serveur apache   </a:t>
            </a:r>
          </a:p>
        </p:txBody>
      </p:sp>
    </p:spTree>
    <p:extLst>
      <p:ext uri="{BB962C8B-B14F-4D97-AF65-F5344CB8AC3E}">
        <p14:creationId xmlns:p14="http://schemas.microsoft.com/office/powerpoint/2010/main" val="173187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C4E829-C98C-406A-899E-9DF9815FA231}"/>
              </a:ext>
            </a:extLst>
          </p:cNvPr>
          <p:cNvSpPr/>
          <p:nvPr/>
        </p:nvSpPr>
        <p:spPr>
          <a:xfrm>
            <a:off x="26335" y="-2492"/>
            <a:ext cx="584063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6869164" y="747477"/>
            <a:ext cx="3434383" cy="954107"/>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Natexo</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Emailing </a:t>
            </a:r>
          </a:p>
          <a:p>
            <a:r>
              <a:rPr lang="en-US" altLang="ko-KR" sz="1400" dirty="0">
                <a:solidFill>
                  <a:schemeClr val="bg1"/>
                </a:solidFill>
                <a:latin typeface="Arial" panose="020B0604020202020204" pitchFamily="34" charset="0"/>
                <a:cs typeface="Arial" panose="020B0604020202020204" pitchFamily="34" charset="0"/>
              </a:rPr>
              <a:t> </a:t>
            </a:r>
          </a:p>
          <a:p>
            <a:endParaRPr lang="en-US" altLang="ko-KR" sz="14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6824814" y="273099"/>
            <a:ext cx="4661840" cy="507831"/>
          </a:xfrm>
          <a:prstGeom prst="rect">
            <a:avLst/>
          </a:prstGeom>
          <a:noFill/>
        </p:spPr>
        <p:txBody>
          <a:bodyPr wrap="square" lIns="108000" rIns="108000" rtlCol="0">
            <a:spAutoFit/>
          </a:bodyPr>
          <a:lstStyle/>
          <a:p>
            <a:r>
              <a:rPr lang="en-US" altLang="ko-KR" sz="2700" b="1" dirty="0">
                <a:solidFill>
                  <a:schemeClr val="bg1"/>
                </a:solidFill>
                <a:latin typeface="Arial" panose="020B0604020202020204" pitchFamily="34" charset="0"/>
                <a:cs typeface="Arial" panose="020B0604020202020204" pitchFamily="34" charset="0"/>
              </a:rPr>
              <a:t>La présentation</a:t>
            </a:r>
            <a:r>
              <a:rPr lang="en-US" altLang="ko-KR" sz="2700" b="1" dirty="0">
                <a:solidFill>
                  <a:schemeClr val="bg1"/>
                </a:solidFill>
                <a:cs typeface="Arial" pitchFamily="34" charset="0"/>
              </a:rPr>
              <a:t> de NATEXO</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5887202" y="47962"/>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1</a:t>
            </a:r>
            <a:endParaRPr lang="ko-KR" altLang="en-US" sz="4400" b="1" dirty="0">
              <a:solidFill>
                <a:schemeClr val="bg1"/>
              </a:solidFill>
              <a:cs typeface="Arial"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6824814" y="1274701"/>
            <a:ext cx="5177973" cy="923330"/>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L’analyse d’existant et problimatique </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5877511" y="1320600"/>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2</a:t>
            </a:r>
            <a:endParaRPr lang="ko-KR" altLang="en-US" sz="44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5866965" y="321230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3</a:t>
            </a:r>
            <a:endParaRPr lang="ko-KR" altLang="en-US" sz="44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5877511" y="448563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4</a:t>
            </a:r>
            <a:endParaRPr lang="ko-KR" altLang="en-US" sz="4400" b="1" dirty="0">
              <a:solidFill>
                <a:schemeClr val="bg1"/>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10335" y="1293527"/>
            <a:ext cx="5861723" cy="1754326"/>
          </a:xfrm>
          <a:prstGeom prst="rect">
            <a:avLst/>
          </a:prstGeom>
          <a:noFill/>
        </p:spPr>
        <p:txBody>
          <a:bodyPr wrap="square" rtlCol="0" anchor="ctr">
            <a:spAutoFit/>
          </a:bodyPr>
          <a:lstStyle/>
          <a:p>
            <a:pPr algn="ctr"/>
            <a:r>
              <a:rPr lang="en-US" altLang="ko-KR" sz="5400" dirty="0">
                <a:solidFill>
                  <a:schemeClr val="bg1"/>
                </a:solidFill>
                <a:latin typeface="Arial" panose="020B0604020202020204" pitchFamily="34" charset="0"/>
                <a:cs typeface="Arial" panose="020B0604020202020204" pitchFamily="34" charset="0"/>
              </a:rPr>
              <a:t>PLAN DE LA PRESENTATION</a:t>
            </a:r>
            <a:endParaRPr lang="ko-KR" altLang="en-US" sz="5400" dirty="0">
              <a:solidFill>
                <a:schemeClr val="bg1"/>
              </a:solidFill>
              <a:latin typeface="Arial" panose="020B0604020202020204" pitchFamily="34" charset="0"/>
              <a:cs typeface="Arial" panose="020B0604020202020204" pitchFamily="34" charset="0"/>
            </a:endParaRPr>
          </a:p>
        </p:txBody>
      </p:sp>
      <p:sp>
        <p:nvSpPr>
          <p:cNvPr id="16" name="TextBox 2">
            <a:extLst>
              <a:ext uri="{FF2B5EF4-FFF2-40B4-BE49-F238E27FC236}">
                <a16:creationId xmlns:a16="http://schemas.microsoft.com/office/drawing/2014/main" id="{E5CD5C57-FF6F-4148-956E-86141A02F333}"/>
              </a:ext>
            </a:extLst>
          </p:cNvPr>
          <p:cNvSpPr txBox="1"/>
          <p:nvPr/>
        </p:nvSpPr>
        <p:spPr>
          <a:xfrm>
            <a:off x="6798479" y="2154408"/>
            <a:ext cx="3434383" cy="2246769"/>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 domaine collecte</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 domaine monétisation </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Leadgen programmatic</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Architecture Monolithique</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Avantages et inconvénients</a:t>
            </a:r>
          </a:p>
          <a:p>
            <a:pPr marL="171450" indent="-171450">
              <a:buFont typeface="Wingdings" panose="05000000000000000000" pitchFamily="2" charset="2"/>
              <a:buChar char="Ø"/>
            </a:pPr>
            <a:endParaRPr lang="en-US" altLang="ko-KR" sz="1400" dirty="0">
              <a:solidFill>
                <a:schemeClr val="bg1"/>
              </a:solidFill>
              <a:latin typeface="Arial" panose="020B0604020202020204" pitchFamily="34" charset="0"/>
              <a:cs typeface="Arial" panose="020B0604020202020204" pitchFamily="34" charset="0"/>
            </a:endParaRPr>
          </a:p>
          <a:p>
            <a:endParaRPr lang="en-US" altLang="ko-KR" sz="1400" dirty="0">
              <a:solidFill>
                <a:schemeClr val="bg1"/>
              </a:solidFill>
              <a:latin typeface="Arial" panose="020B0604020202020204" pitchFamily="34" charset="0"/>
              <a:cs typeface="Arial" panose="020B0604020202020204" pitchFamily="34" charset="0"/>
            </a:endParaRPr>
          </a:p>
          <a:p>
            <a:r>
              <a:rPr lang="en-US" altLang="ko-KR" sz="1400" dirty="0">
                <a:solidFill>
                  <a:schemeClr val="bg1"/>
                </a:solidFill>
                <a:latin typeface="Arial" panose="020B0604020202020204" pitchFamily="34" charset="0"/>
                <a:cs typeface="Arial" panose="020B0604020202020204" pitchFamily="34" charset="0"/>
              </a:rPr>
              <a:t> </a:t>
            </a:r>
          </a:p>
          <a:p>
            <a:r>
              <a:rPr lang="en-US" altLang="ko-KR" sz="1400" dirty="0">
                <a:solidFill>
                  <a:schemeClr val="bg1"/>
                </a:solidFill>
                <a:latin typeface="Arial" panose="020B0604020202020204" pitchFamily="34" charset="0"/>
                <a:cs typeface="Arial" panose="020B0604020202020204" pitchFamily="34" charset="0"/>
              </a:rPr>
              <a:t> </a:t>
            </a:r>
          </a:p>
          <a:p>
            <a:endParaRPr lang="en-US" altLang="ko-KR" sz="1400" dirty="0">
              <a:solidFill>
                <a:schemeClr val="bg1"/>
              </a:solidFill>
              <a:latin typeface="Arial" panose="020B0604020202020204" pitchFamily="34" charset="0"/>
              <a:cs typeface="Arial" panose="020B0604020202020204" pitchFamily="34" charset="0"/>
            </a:endParaRPr>
          </a:p>
        </p:txBody>
      </p:sp>
      <p:sp>
        <p:nvSpPr>
          <p:cNvPr id="20" name="TextBox 8">
            <a:extLst>
              <a:ext uri="{FF2B5EF4-FFF2-40B4-BE49-F238E27FC236}">
                <a16:creationId xmlns:a16="http://schemas.microsoft.com/office/drawing/2014/main" id="{EF72B8EC-2CC9-400A-8555-BAE3CD3D881B}"/>
              </a:ext>
            </a:extLst>
          </p:cNvPr>
          <p:cNvSpPr txBox="1"/>
          <p:nvPr/>
        </p:nvSpPr>
        <p:spPr>
          <a:xfrm>
            <a:off x="6702006" y="3309571"/>
            <a:ext cx="5177973"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Les solutions </a:t>
            </a:r>
            <a:r>
              <a:rPr lang="en-US" altLang="ko-KR" sz="2700" b="1" dirty="0" err="1">
                <a:solidFill>
                  <a:schemeClr val="bg1"/>
                </a:solidFill>
                <a:cs typeface="Arial" pitchFamily="34" charset="0"/>
              </a:rPr>
              <a:t>possibles</a:t>
            </a:r>
            <a:endParaRPr lang="ko-KR" altLang="en-US" sz="2700" b="1" dirty="0">
              <a:solidFill>
                <a:schemeClr val="bg1"/>
              </a:solidFill>
              <a:cs typeface="Arial" pitchFamily="34" charset="0"/>
            </a:endParaRPr>
          </a:p>
        </p:txBody>
      </p:sp>
      <p:sp>
        <p:nvSpPr>
          <p:cNvPr id="21" name="TextBox 2">
            <a:extLst>
              <a:ext uri="{FF2B5EF4-FFF2-40B4-BE49-F238E27FC236}">
                <a16:creationId xmlns:a16="http://schemas.microsoft.com/office/drawing/2014/main" id="{1585A37C-217A-40FF-9F0C-C93FA75B1101}"/>
              </a:ext>
            </a:extLst>
          </p:cNvPr>
          <p:cNvSpPr txBox="1"/>
          <p:nvPr/>
        </p:nvSpPr>
        <p:spPr>
          <a:xfrm>
            <a:off x="6824814" y="3739203"/>
            <a:ext cx="3434383" cy="738664"/>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Architecture SMA</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Architecture SAO</a:t>
            </a:r>
          </a:p>
          <a:p>
            <a:pPr marL="171450" indent="-171450">
              <a:buFont typeface="Wingdings" panose="05000000000000000000" pitchFamily="2" charset="2"/>
              <a:buChar char="Ø"/>
            </a:pPr>
            <a:r>
              <a:rPr lang="en-US" altLang="ko-KR" sz="1400" dirty="0" err="1">
                <a:solidFill>
                  <a:schemeClr val="bg1"/>
                </a:solidFill>
                <a:latin typeface="Arial" panose="020B0604020202020204" pitchFamily="34" charset="0"/>
                <a:cs typeface="Arial" panose="020B0604020202020204" pitchFamily="34" charset="0"/>
              </a:rPr>
              <a:t>Comparaison</a:t>
            </a:r>
            <a:r>
              <a:rPr lang="en-US" altLang="ko-KR" sz="1400" dirty="0">
                <a:solidFill>
                  <a:schemeClr val="bg1"/>
                </a:solidFill>
                <a:latin typeface="Arial" panose="020B0604020202020204" pitchFamily="34" charset="0"/>
                <a:cs typeface="Arial" panose="020B0604020202020204" pitchFamily="34" charset="0"/>
              </a:rPr>
              <a:t> entre SOA et SMA	</a:t>
            </a:r>
          </a:p>
        </p:txBody>
      </p:sp>
      <p:sp>
        <p:nvSpPr>
          <p:cNvPr id="22" name="TextBox 8">
            <a:extLst>
              <a:ext uri="{FF2B5EF4-FFF2-40B4-BE49-F238E27FC236}">
                <a16:creationId xmlns:a16="http://schemas.microsoft.com/office/drawing/2014/main" id="{58B898B8-B2C1-41B4-B030-AD8F28B8E5D1}"/>
              </a:ext>
            </a:extLst>
          </p:cNvPr>
          <p:cNvSpPr txBox="1"/>
          <p:nvPr/>
        </p:nvSpPr>
        <p:spPr>
          <a:xfrm>
            <a:off x="6702005" y="4632843"/>
            <a:ext cx="5177973"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La </a:t>
            </a:r>
            <a:r>
              <a:rPr lang="en-US" altLang="ko-KR" sz="2700" b="1" dirty="0" err="1">
                <a:solidFill>
                  <a:schemeClr val="bg1"/>
                </a:solidFill>
                <a:cs typeface="Arial" pitchFamily="34" charset="0"/>
              </a:rPr>
              <a:t>réalisation</a:t>
            </a:r>
            <a:r>
              <a:rPr lang="en-US" altLang="ko-KR" sz="2700" b="1" dirty="0">
                <a:solidFill>
                  <a:schemeClr val="bg1"/>
                </a:solidFill>
                <a:cs typeface="Arial" pitchFamily="34" charset="0"/>
              </a:rPr>
              <a:t> de </a:t>
            </a:r>
            <a:r>
              <a:rPr lang="en-US" altLang="ko-KR" sz="2700" b="1" dirty="0" err="1">
                <a:solidFill>
                  <a:schemeClr val="bg1"/>
                </a:solidFill>
                <a:cs typeface="Arial" pitchFamily="34" charset="0"/>
              </a:rPr>
              <a:t>cette</a:t>
            </a:r>
            <a:r>
              <a:rPr lang="en-US" altLang="ko-KR" sz="2700" b="1" dirty="0">
                <a:solidFill>
                  <a:schemeClr val="bg1"/>
                </a:solidFill>
                <a:cs typeface="Arial" pitchFamily="34" charset="0"/>
              </a:rPr>
              <a:t> transition </a:t>
            </a:r>
            <a:endParaRPr lang="ko-KR" altLang="en-US" sz="2700" b="1" dirty="0">
              <a:solidFill>
                <a:schemeClr val="bg1"/>
              </a:solidFill>
              <a:cs typeface="Arial" pitchFamily="34" charset="0"/>
            </a:endParaRPr>
          </a:p>
        </p:txBody>
      </p:sp>
      <p:sp>
        <p:nvSpPr>
          <p:cNvPr id="24" name="TextBox 2">
            <a:extLst>
              <a:ext uri="{FF2B5EF4-FFF2-40B4-BE49-F238E27FC236}">
                <a16:creationId xmlns:a16="http://schemas.microsoft.com/office/drawing/2014/main" id="{D46B660A-89A4-40BA-9B06-8F13997628AD}"/>
              </a:ext>
            </a:extLst>
          </p:cNvPr>
          <p:cNvSpPr txBox="1"/>
          <p:nvPr/>
        </p:nvSpPr>
        <p:spPr>
          <a:xfrm>
            <a:off x="6798479" y="5176106"/>
            <a:ext cx="3434383" cy="1384995"/>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Planification </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Choix des technologies </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Gestion de projet</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Les teste </a:t>
            </a:r>
            <a:r>
              <a:rPr lang="en-US" altLang="ko-KR" sz="1400" dirty="0" err="1">
                <a:solidFill>
                  <a:schemeClr val="bg1"/>
                </a:solidFill>
                <a:latin typeface="Arial" panose="020B0604020202020204" pitchFamily="34" charset="0"/>
                <a:cs typeface="Arial" panose="020B0604020202020204" pitchFamily="34" charset="0"/>
              </a:rPr>
              <a:t>unitaire</a:t>
            </a:r>
            <a:r>
              <a:rPr lang="en-US" altLang="ko-KR" sz="1400" dirty="0">
                <a:solidFill>
                  <a:schemeClr val="bg1"/>
                </a:solidFill>
                <a:latin typeface="Arial" panose="020B0604020202020204" pitchFamily="34" charset="0"/>
                <a:cs typeface="Arial" panose="020B0604020202020204" pitchFamily="34" charset="0"/>
              </a:rPr>
              <a:t> et les testes </a:t>
            </a:r>
            <a:r>
              <a:rPr lang="en-US" altLang="ko-KR" sz="1400" dirty="0" err="1">
                <a:solidFill>
                  <a:schemeClr val="bg1"/>
                </a:solidFill>
                <a:latin typeface="Arial" panose="020B0604020202020204" pitchFamily="34" charset="0"/>
                <a:cs typeface="Arial" panose="020B0604020202020204" pitchFamily="34" charset="0"/>
              </a:rPr>
              <a:t>fonctionnel</a:t>
            </a:r>
            <a:r>
              <a:rPr lang="en-US" altLang="ko-KR" sz="1400" dirty="0">
                <a:solidFill>
                  <a:schemeClr val="bg1"/>
                </a:solidFill>
                <a:latin typeface="Arial" panose="020B0604020202020204" pitchFamily="34" charset="0"/>
                <a:cs typeface="Arial" panose="020B0604020202020204" pitchFamily="34" charset="0"/>
              </a:rPr>
              <a:t>   </a:t>
            </a:r>
          </a:p>
          <a:p>
            <a:pPr marL="171450" indent="-171450">
              <a:buFont typeface="Wingdings" panose="05000000000000000000" pitchFamily="2" charset="2"/>
              <a:buChar char="Ø"/>
            </a:pPr>
            <a:r>
              <a:rPr lang="en-US" altLang="ko-KR" sz="1400" dirty="0" err="1">
                <a:solidFill>
                  <a:schemeClr val="bg1"/>
                </a:solidFill>
                <a:latin typeface="Arial" panose="020B0604020202020204" pitchFamily="34" charset="0"/>
                <a:cs typeface="Arial" panose="020B0604020202020204" pitchFamily="34" charset="0"/>
              </a:rPr>
              <a:t>Difficultés</a:t>
            </a:r>
            <a:r>
              <a:rPr lang="en-US" altLang="ko-KR" sz="1400" dirty="0">
                <a:solidFill>
                  <a:schemeClr val="bg1"/>
                </a:solidFill>
                <a:latin typeface="Arial" panose="020B0604020202020204" pitchFamily="34" charset="0"/>
                <a:cs typeface="Arial" panose="020B0604020202020204" pitchFamily="34" charset="0"/>
              </a:rPr>
              <a:t> </a:t>
            </a:r>
            <a:r>
              <a:rPr lang="en-US" altLang="ko-KR" sz="1400" dirty="0" err="1">
                <a:solidFill>
                  <a:schemeClr val="bg1"/>
                </a:solidFill>
                <a:latin typeface="Arial" panose="020B0604020202020204" pitchFamily="34" charset="0"/>
                <a:cs typeface="Arial" panose="020B0604020202020204" pitchFamily="34" charset="0"/>
              </a:rPr>
              <a:t>rencontrés</a:t>
            </a:r>
            <a:r>
              <a:rPr lang="en-US" altLang="ko-KR" sz="14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2406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Choix des technologies </a:t>
            </a:r>
          </a:p>
        </p:txBody>
      </p:sp>
      <p:sp>
        <p:nvSpPr>
          <p:cNvPr id="2" name="ZoneTexte 1">
            <a:extLst>
              <a:ext uri="{FF2B5EF4-FFF2-40B4-BE49-F238E27FC236}">
                <a16:creationId xmlns:a16="http://schemas.microsoft.com/office/drawing/2014/main" id="{8F8882A3-78DD-431B-8B05-F484A779EFD7}"/>
              </a:ext>
            </a:extLst>
          </p:cNvPr>
          <p:cNvSpPr txBox="1"/>
          <p:nvPr/>
        </p:nvSpPr>
        <p:spPr>
          <a:xfrm>
            <a:off x="1690577" y="1850066"/>
            <a:ext cx="7863050" cy="4154984"/>
          </a:xfrm>
          <a:prstGeom prst="rect">
            <a:avLst/>
          </a:prstGeom>
          <a:noFill/>
        </p:spPr>
        <p:txBody>
          <a:bodyPr wrap="none" rtlCol="0">
            <a:spAutoFit/>
          </a:bodyPr>
          <a:lstStyle/>
          <a:p>
            <a:pPr marL="285750" indent="-285750">
              <a:buFont typeface="Wingdings" panose="05000000000000000000" pitchFamily="2" charset="2"/>
              <a:buChar char="v"/>
            </a:pPr>
            <a:r>
              <a:rPr lang="fr-FR" sz="2200" dirty="0">
                <a:latin typeface="Arial" panose="020B0604020202020204" pitchFamily="34" charset="0"/>
                <a:cs typeface="Arial" panose="020B0604020202020204" pitchFamily="34" charset="0"/>
              </a:rPr>
              <a:t>PHP 5.5.9</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a:latin typeface="Arial" panose="020B0604020202020204" pitchFamily="34" charset="0"/>
                <a:cs typeface="Arial" panose="020B0604020202020204" pitchFamily="34" charset="0"/>
              </a:rPr>
              <a:t>Framework Symfony version 3.4</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err="1">
                <a:latin typeface="Arial" panose="020B0604020202020204" pitchFamily="34" charset="0"/>
                <a:cs typeface="Arial" panose="020B0604020202020204" pitchFamily="34" charset="0"/>
              </a:rPr>
              <a:t>FosRestbundle</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JMSSerializerBundle</a:t>
            </a:r>
            <a:r>
              <a:rPr lang="fr-FR" sz="2200" dirty="0">
                <a:latin typeface="Arial" panose="020B0604020202020204" pitchFamily="34" charset="0"/>
                <a:cs typeface="Arial" panose="020B0604020202020204" pitchFamily="34" charset="0"/>
              </a:rPr>
              <a:t> et  </a:t>
            </a:r>
            <a:r>
              <a:rPr lang="fr-FR" sz="2200" dirty="0" err="1">
                <a:latin typeface="Arial" panose="020B0604020202020204" pitchFamily="34" charset="0"/>
                <a:cs typeface="Arial" panose="020B0604020202020204" pitchFamily="34" charset="0"/>
              </a:rPr>
              <a:t>NelmioApiBundle</a:t>
            </a:r>
            <a:r>
              <a:rPr lang="fr-FR" sz="2200"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a:latin typeface="Arial" panose="020B0604020202020204" pitchFamily="34" charset="0"/>
                <a:cs typeface="Arial" panose="020B0604020202020204" pitchFamily="34" charset="0"/>
              </a:rPr>
              <a:t>Framework Angular version 2 et 5</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a:latin typeface="Arial" panose="020B0604020202020204" pitchFamily="34" charset="0"/>
                <a:cs typeface="Arial" panose="020B0604020202020204" pitchFamily="34" charset="0"/>
              </a:rPr>
              <a:t>MySQL et MongoDB</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err="1">
                <a:latin typeface="Arial" panose="020B0604020202020204" pitchFamily="34" charset="0"/>
                <a:cs typeface="Arial" panose="020B0604020202020204" pitchFamily="34" charset="0"/>
              </a:rPr>
              <a:t>Statis</a:t>
            </a:r>
            <a:r>
              <a:rPr lang="fr-FR" sz="2200" dirty="0">
                <a:latin typeface="Arial" panose="020B0604020202020204" pitchFamily="34" charset="0"/>
                <a:cs typeface="Arial" panose="020B0604020202020204" pitchFamily="34" charset="0"/>
              </a:rPr>
              <a:t> (composer privé)</a:t>
            </a:r>
          </a:p>
          <a:p>
            <a:endParaRPr lang="fr-FR" sz="2200" dirty="0">
              <a:latin typeface="Arial" panose="020B0604020202020204" pitchFamily="34" charset="0"/>
              <a:cs typeface="Arial" panose="020B0604020202020204" pitchFamily="34" charset="0"/>
            </a:endParaRPr>
          </a:p>
        </p:txBody>
      </p:sp>
      <p:pic>
        <p:nvPicPr>
          <p:cNvPr id="4" name="Image 3">
            <a:extLst>
              <a:ext uri="{FF2B5EF4-FFF2-40B4-BE49-F238E27FC236}">
                <a16:creationId xmlns:a16="http://schemas.microsoft.com/office/drawing/2014/main" id="{3029A89D-F9E3-4C43-82CF-99940FA89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615" y="1690577"/>
            <a:ext cx="1107385" cy="598081"/>
          </a:xfrm>
          <a:prstGeom prst="rect">
            <a:avLst/>
          </a:prstGeom>
        </p:spPr>
      </p:pic>
      <p:pic>
        <p:nvPicPr>
          <p:cNvPr id="6" name="Image 5">
            <a:extLst>
              <a:ext uri="{FF2B5EF4-FFF2-40B4-BE49-F238E27FC236}">
                <a16:creationId xmlns:a16="http://schemas.microsoft.com/office/drawing/2014/main" id="{2109FC75-2A48-422B-9645-F925B2E6F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2918" y="2400593"/>
            <a:ext cx="2218660" cy="622265"/>
          </a:xfrm>
          <a:prstGeom prst="rect">
            <a:avLst/>
          </a:prstGeom>
        </p:spPr>
      </p:pic>
      <p:pic>
        <p:nvPicPr>
          <p:cNvPr id="8" name="Image 7">
            <a:extLst>
              <a:ext uri="{FF2B5EF4-FFF2-40B4-BE49-F238E27FC236}">
                <a16:creationId xmlns:a16="http://schemas.microsoft.com/office/drawing/2014/main" id="{FF36D8E9-734E-4518-89BF-3083EB61EE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0084" y="3538772"/>
            <a:ext cx="1047085" cy="1047085"/>
          </a:xfrm>
          <a:prstGeom prst="rect">
            <a:avLst/>
          </a:prstGeom>
        </p:spPr>
      </p:pic>
      <p:pic>
        <p:nvPicPr>
          <p:cNvPr id="10" name="Image 9">
            <a:extLst>
              <a:ext uri="{FF2B5EF4-FFF2-40B4-BE49-F238E27FC236}">
                <a16:creationId xmlns:a16="http://schemas.microsoft.com/office/drawing/2014/main" id="{04CFCFA6-AFF7-43B8-BBCE-C7B533ADAB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9433" y="4418826"/>
            <a:ext cx="1115118" cy="576725"/>
          </a:xfrm>
          <a:prstGeom prst="rect">
            <a:avLst/>
          </a:prstGeom>
        </p:spPr>
      </p:pic>
      <p:pic>
        <p:nvPicPr>
          <p:cNvPr id="12" name="Image 11">
            <a:extLst>
              <a:ext uri="{FF2B5EF4-FFF2-40B4-BE49-F238E27FC236}">
                <a16:creationId xmlns:a16="http://schemas.microsoft.com/office/drawing/2014/main" id="{1A3D1492-AB00-417A-83BE-2402026AEF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2248" y="4459073"/>
            <a:ext cx="1837951" cy="496230"/>
          </a:xfrm>
          <a:prstGeom prst="rect">
            <a:avLst/>
          </a:prstGeom>
        </p:spPr>
      </p:pic>
      <p:pic>
        <p:nvPicPr>
          <p:cNvPr id="14" name="Image 13">
            <a:extLst>
              <a:ext uri="{FF2B5EF4-FFF2-40B4-BE49-F238E27FC236}">
                <a16:creationId xmlns:a16="http://schemas.microsoft.com/office/drawing/2014/main" id="{915E6DF6-5C50-4808-ABA6-67B0AA4937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55564" y="4995551"/>
            <a:ext cx="743869" cy="949177"/>
          </a:xfrm>
          <a:prstGeom prst="rect">
            <a:avLst/>
          </a:prstGeom>
        </p:spPr>
      </p:pic>
    </p:spTree>
    <p:extLst>
      <p:ext uri="{BB962C8B-B14F-4D97-AF65-F5344CB8AC3E}">
        <p14:creationId xmlns:p14="http://schemas.microsoft.com/office/powerpoint/2010/main" val="182257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Gestion de projet</a:t>
            </a:r>
          </a:p>
          <a:p>
            <a:pPr algn="ctr"/>
            <a:r>
              <a:rPr lang="en-US" b="1" dirty="0">
                <a:solidFill>
                  <a:schemeClr val="tx1"/>
                </a:solidFill>
              </a:rPr>
              <a:t>Scrum agile</a:t>
            </a:r>
          </a:p>
        </p:txBody>
      </p:sp>
      <p:pic>
        <p:nvPicPr>
          <p:cNvPr id="3" name="Image 2">
            <a:extLst>
              <a:ext uri="{FF2B5EF4-FFF2-40B4-BE49-F238E27FC236}">
                <a16:creationId xmlns:a16="http://schemas.microsoft.com/office/drawing/2014/main" id="{D4658792-7345-4306-9B88-C1835DCBDE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15387" y="1232841"/>
            <a:ext cx="8646289" cy="4710897"/>
          </a:xfrm>
          <a:prstGeom prst="rect">
            <a:avLst/>
          </a:prstGeom>
          <a:noFill/>
          <a:ln>
            <a:noFill/>
          </a:ln>
        </p:spPr>
      </p:pic>
      <p:sp>
        <p:nvSpPr>
          <p:cNvPr id="2" name="Ellipse 1">
            <a:extLst>
              <a:ext uri="{FF2B5EF4-FFF2-40B4-BE49-F238E27FC236}">
                <a16:creationId xmlns:a16="http://schemas.microsoft.com/office/drawing/2014/main" id="{275D30F8-D949-475D-B74B-87E22A00A9B1}"/>
              </a:ext>
            </a:extLst>
          </p:cNvPr>
          <p:cNvSpPr/>
          <p:nvPr/>
        </p:nvSpPr>
        <p:spPr>
          <a:xfrm>
            <a:off x="829152" y="4923410"/>
            <a:ext cx="1605516" cy="701749"/>
          </a:xfrm>
          <a:prstGeom prst="ellipse">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Itération</a:t>
            </a:r>
            <a:r>
              <a:rPr lang="fr-FR" dirty="0"/>
              <a:t> </a:t>
            </a:r>
          </a:p>
        </p:txBody>
      </p:sp>
      <p:sp>
        <p:nvSpPr>
          <p:cNvPr id="5" name="Ellipse 4">
            <a:extLst>
              <a:ext uri="{FF2B5EF4-FFF2-40B4-BE49-F238E27FC236}">
                <a16:creationId xmlns:a16="http://schemas.microsoft.com/office/drawing/2014/main" id="{B14179D9-534C-4F67-9FD9-3129298E9887}"/>
              </a:ext>
            </a:extLst>
          </p:cNvPr>
          <p:cNvSpPr/>
          <p:nvPr/>
        </p:nvSpPr>
        <p:spPr>
          <a:xfrm>
            <a:off x="9043907" y="4845885"/>
            <a:ext cx="2835537" cy="856797"/>
          </a:xfrm>
          <a:prstGeom prst="ellipse">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Livraison continue </a:t>
            </a:r>
            <a:r>
              <a:rPr lang="fr-FR" dirty="0"/>
              <a:t> </a:t>
            </a:r>
          </a:p>
        </p:txBody>
      </p:sp>
    </p:spTree>
    <p:extLst>
      <p:ext uri="{BB962C8B-B14F-4D97-AF65-F5344CB8AC3E}">
        <p14:creationId xmlns:p14="http://schemas.microsoft.com/office/powerpoint/2010/main" val="3465884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Outils de teste  </a:t>
            </a:r>
          </a:p>
        </p:txBody>
      </p:sp>
      <p:sp>
        <p:nvSpPr>
          <p:cNvPr id="4" name="Parallélogramme 3">
            <a:extLst>
              <a:ext uri="{FF2B5EF4-FFF2-40B4-BE49-F238E27FC236}">
                <a16:creationId xmlns:a16="http://schemas.microsoft.com/office/drawing/2014/main" id="{38A63D33-59EE-4246-823A-F256DF381CD7}"/>
              </a:ext>
            </a:extLst>
          </p:cNvPr>
          <p:cNvSpPr/>
          <p:nvPr/>
        </p:nvSpPr>
        <p:spPr>
          <a:xfrm>
            <a:off x="2278912" y="1104916"/>
            <a:ext cx="3359889" cy="926964"/>
          </a:xfrm>
          <a:prstGeom prst="parallelogram">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Api </a:t>
            </a:r>
            <a:r>
              <a:rPr lang="fr-FR" dirty="0">
                <a:latin typeface="Arial" panose="020B0604020202020204" pitchFamily="34" charset="0"/>
                <a:cs typeface="Arial" panose="020B0604020202020204" pitchFamily="34" charset="0"/>
              </a:rPr>
              <a:t>doc</a:t>
            </a:r>
            <a:r>
              <a:rPr lang="fr-FR" dirty="0"/>
              <a:t> </a:t>
            </a:r>
          </a:p>
        </p:txBody>
      </p:sp>
      <p:sp>
        <p:nvSpPr>
          <p:cNvPr id="11" name="Parallélogramme 10">
            <a:extLst>
              <a:ext uri="{FF2B5EF4-FFF2-40B4-BE49-F238E27FC236}">
                <a16:creationId xmlns:a16="http://schemas.microsoft.com/office/drawing/2014/main" id="{E262E514-CEE0-41B8-92D5-D58646F15D4D}"/>
              </a:ext>
            </a:extLst>
          </p:cNvPr>
          <p:cNvSpPr/>
          <p:nvPr/>
        </p:nvSpPr>
        <p:spPr>
          <a:xfrm>
            <a:off x="4416055" y="4887605"/>
            <a:ext cx="3359889" cy="926964"/>
          </a:xfrm>
          <a:prstGeom prst="parallelogram">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Environnement de la préproduction </a:t>
            </a:r>
          </a:p>
        </p:txBody>
      </p:sp>
      <p:pic>
        <p:nvPicPr>
          <p:cNvPr id="12" name="Image 11">
            <a:extLst>
              <a:ext uri="{FF2B5EF4-FFF2-40B4-BE49-F238E27FC236}">
                <a16:creationId xmlns:a16="http://schemas.microsoft.com/office/drawing/2014/main" id="{A6391877-C624-4EDD-A7F4-B2133BAAE2B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7042" y="2184997"/>
            <a:ext cx="5103630" cy="2216888"/>
          </a:xfrm>
          <a:prstGeom prst="rect">
            <a:avLst/>
          </a:prstGeom>
          <a:noFill/>
          <a:ln>
            <a:noFill/>
          </a:ln>
        </p:spPr>
      </p:pic>
      <p:pic>
        <p:nvPicPr>
          <p:cNvPr id="13" name="Image 12">
            <a:extLst>
              <a:ext uri="{FF2B5EF4-FFF2-40B4-BE49-F238E27FC236}">
                <a16:creationId xmlns:a16="http://schemas.microsoft.com/office/drawing/2014/main" id="{4B806E01-183B-4E32-AEBE-D62BC2C03B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0291" y="2422937"/>
            <a:ext cx="1415027" cy="1415027"/>
          </a:xfrm>
          <a:prstGeom prst="rect">
            <a:avLst/>
          </a:prstGeom>
        </p:spPr>
      </p:pic>
      <p:sp>
        <p:nvSpPr>
          <p:cNvPr id="16" name="Parallélogramme 15">
            <a:extLst>
              <a:ext uri="{FF2B5EF4-FFF2-40B4-BE49-F238E27FC236}">
                <a16:creationId xmlns:a16="http://schemas.microsoft.com/office/drawing/2014/main" id="{3F38A2B9-DF20-48C7-AC8B-0CA59FB1A790}"/>
              </a:ext>
            </a:extLst>
          </p:cNvPr>
          <p:cNvSpPr/>
          <p:nvPr/>
        </p:nvSpPr>
        <p:spPr>
          <a:xfrm>
            <a:off x="7247859" y="1020490"/>
            <a:ext cx="3359889" cy="926964"/>
          </a:xfrm>
          <a:prstGeom prst="parallelogram">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Postman</a:t>
            </a:r>
          </a:p>
        </p:txBody>
      </p:sp>
    </p:spTree>
    <p:extLst>
      <p:ext uri="{BB962C8B-B14F-4D97-AF65-F5344CB8AC3E}">
        <p14:creationId xmlns:p14="http://schemas.microsoft.com/office/powerpoint/2010/main" val="241471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2F9B2C9-5B24-4CE2-906B-AF6BC4C43525}"/>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F0B33-608C-447A-8C5D-29E476EDA396}"/>
              </a:ext>
            </a:extLst>
          </p:cNvPr>
          <p:cNvSpPr/>
          <p:nvPr/>
        </p:nvSpPr>
        <p:spPr>
          <a:xfrm>
            <a:off x="-1" y="2143125"/>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9">
            <a:extLst>
              <a:ext uri="{FF2B5EF4-FFF2-40B4-BE49-F238E27FC236}">
                <a16:creationId xmlns:a16="http://schemas.microsoft.com/office/drawing/2014/main" id="{ED4F2838-33A2-4E1A-8EC1-2B78EBA137A8}"/>
              </a:ext>
            </a:extLst>
          </p:cNvPr>
          <p:cNvSpPr txBox="1"/>
          <p:nvPr/>
        </p:nvSpPr>
        <p:spPr>
          <a:xfrm>
            <a:off x="2801072" y="3175004"/>
            <a:ext cx="6589854" cy="707886"/>
          </a:xfrm>
          <a:prstGeom prst="rect">
            <a:avLst/>
          </a:prstGeom>
          <a:noFill/>
        </p:spPr>
        <p:txBody>
          <a:bodyPr wrap="square" rtlCol="0" anchor="ctr">
            <a:spAutoFit/>
          </a:bodyPr>
          <a:lstStyle/>
          <a:p>
            <a:pPr algn="ctr"/>
            <a:r>
              <a:rPr lang="en-US" altLang="ko-KR" sz="4000" b="1" dirty="0">
                <a:solidFill>
                  <a:schemeClr val="bg1"/>
                </a:solidFill>
                <a:latin typeface="Arial" panose="020B0604020202020204" pitchFamily="34" charset="0"/>
                <a:cs typeface="Arial" panose="020B0604020202020204" pitchFamily="34" charset="0"/>
              </a:rPr>
              <a:t>Merci pour </a:t>
            </a:r>
            <a:r>
              <a:rPr lang="en-US" altLang="ko-KR" sz="4000" b="1" dirty="0" err="1">
                <a:solidFill>
                  <a:schemeClr val="bg1"/>
                </a:solidFill>
                <a:latin typeface="Arial" panose="020B0604020202020204" pitchFamily="34" charset="0"/>
                <a:cs typeface="Arial" panose="020B0604020202020204" pitchFamily="34" charset="0"/>
              </a:rPr>
              <a:t>votre</a:t>
            </a:r>
            <a:r>
              <a:rPr lang="en-US" altLang="ko-KR" sz="4000" b="1" dirty="0">
                <a:solidFill>
                  <a:schemeClr val="bg1"/>
                </a:solidFill>
                <a:latin typeface="Arial" panose="020B0604020202020204" pitchFamily="34" charset="0"/>
                <a:cs typeface="Arial" panose="020B0604020202020204" pitchFamily="34" charset="0"/>
              </a:rPr>
              <a:t> attention </a:t>
            </a:r>
            <a:endParaRPr lang="ko-KR" altLang="en-US" sz="4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45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818F94-9467-409C-97B4-9117954BC51E}"/>
              </a:ext>
            </a:extLst>
          </p:cNvPr>
          <p:cNvSpPr/>
          <p:nvPr/>
        </p:nvSpPr>
        <p:spPr>
          <a:xfrm>
            <a:off x="944880" y="1897378"/>
            <a:ext cx="10302240" cy="4960622"/>
          </a:xfrm>
          <a:prstGeom prst="rect">
            <a:avLst/>
          </a:prstGeom>
          <a:gradFill flip="none" rotWithShape="1">
            <a:gsLst>
              <a:gs pos="0">
                <a:schemeClr val="accent1">
                  <a:lumMod val="20000"/>
                  <a:lumOff val="80000"/>
                </a:schemeClr>
              </a:gs>
              <a:gs pos="0">
                <a:srgbClr val="DAE3F3">
                  <a:alpha val="0"/>
                </a:srgbClr>
              </a:gs>
              <a:gs pos="84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CB70AB-01D4-4E9B-AEB3-C9942CF9DF32}"/>
              </a:ext>
            </a:extLst>
          </p:cNvPr>
          <p:cNvSpPr txBox="1"/>
          <p:nvPr/>
        </p:nvSpPr>
        <p:spPr>
          <a:xfrm>
            <a:off x="2610112" y="5006545"/>
            <a:ext cx="6971775" cy="830997"/>
          </a:xfrm>
          <a:prstGeom prst="rect">
            <a:avLst/>
          </a:prstGeom>
          <a:noFill/>
        </p:spPr>
        <p:txBody>
          <a:bodyPr wrap="square" rtlCol="0" anchor="ctr">
            <a:spAutoFit/>
          </a:bodyPr>
          <a:lstStyle/>
          <a:p>
            <a:pPr algn="ctr"/>
            <a:r>
              <a:rPr lang="fr-FR" altLang="ko-KR" sz="4800" b="1" spc="300" dirty="0">
                <a:solidFill>
                  <a:schemeClr val="bg1"/>
                </a:solidFill>
                <a:latin typeface="Arial" panose="020B0604020202020204" pitchFamily="34" charset="0"/>
                <a:cs typeface="Arial" panose="020B0604020202020204" pitchFamily="34" charset="0"/>
              </a:rPr>
              <a:t>Annexe</a:t>
            </a:r>
            <a:endParaRPr lang="ko-KR" altLang="en-US" sz="4800" b="1" spc="3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861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ED2E39-AB4F-42B5-9617-D1779FC29121}"/>
              </a:ext>
            </a:extLst>
          </p:cNvPr>
          <p:cNvSpPr/>
          <p:nvPr/>
        </p:nvSpPr>
        <p:spPr>
          <a:xfrm>
            <a:off x="556532" y="643467"/>
            <a:ext cx="11210925" cy="74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Web service et api </a:t>
            </a:r>
          </a:p>
        </p:txBody>
      </p:sp>
      <p:pic>
        <p:nvPicPr>
          <p:cNvPr id="3" name="Image 2" descr="Une image contenant horloge&#10;&#10;Description générée automatiquement">
            <a:extLst>
              <a:ext uri="{FF2B5EF4-FFF2-40B4-BE49-F238E27FC236}">
                <a16:creationId xmlns:a16="http://schemas.microsoft.com/office/drawing/2014/main" id="{D15BB237-CEA6-4B0C-8534-257EA372F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893" y="1637649"/>
            <a:ext cx="8334213" cy="4687995"/>
          </a:xfrm>
          <a:prstGeom prst="rect">
            <a:avLst/>
          </a:prstGeom>
        </p:spPr>
      </p:pic>
    </p:spTree>
    <p:extLst>
      <p:ext uri="{BB962C8B-B14F-4D97-AF65-F5344CB8AC3E}">
        <p14:creationId xmlns:p14="http://schemas.microsoft.com/office/powerpoint/2010/main" val="397571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ED2E39-AB4F-42B5-9617-D1779FC29121}"/>
              </a:ext>
            </a:extLst>
          </p:cNvPr>
          <p:cNvSpPr/>
          <p:nvPr/>
        </p:nvSpPr>
        <p:spPr>
          <a:xfrm>
            <a:off x="556532" y="643467"/>
            <a:ext cx="11210925" cy="74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b="1" kern="1200" dirty="0">
                <a:solidFill>
                  <a:schemeClr val="bg1"/>
                </a:solidFill>
                <a:latin typeface="+mj-lt"/>
                <a:ea typeface="+mj-ea"/>
                <a:cs typeface="+mj-cs"/>
              </a:rPr>
              <a:t>Soap </a:t>
            </a:r>
            <a:r>
              <a:rPr lang="en-US" sz="3200" b="1" dirty="0">
                <a:solidFill>
                  <a:schemeClr val="bg1"/>
                </a:solidFill>
                <a:latin typeface="+mj-lt"/>
                <a:ea typeface="+mj-ea"/>
                <a:cs typeface="+mj-cs"/>
              </a:rPr>
              <a:t>et</a:t>
            </a:r>
            <a:r>
              <a:rPr lang="en-US" sz="3200" b="1" kern="1200" dirty="0">
                <a:solidFill>
                  <a:schemeClr val="bg1"/>
                </a:solidFill>
                <a:latin typeface="+mj-lt"/>
                <a:ea typeface="+mj-ea"/>
                <a:cs typeface="+mj-cs"/>
              </a:rPr>
              <a:t> REST</a:t>
            </a:r>
          </a:p>
        </p:txBody>
      </p:sp>
      <p:pic>
        <p:nvPicPr>
          <p:cNvPr id="3" name="Image 2" descr="Une image contenant horloge&#10;&#10;Description générée automatiquement">
            <a:extLst>
              <a:ext uri="{FF2B5EF4-FFF2-40B4-BE49-F238E27FC236}">
                <a16:creationId xmlns:a16="http://schemas.microsoft.com/office/drawing/2014/main" id="{1A9E15A6-6283-4CF5-B99D-21763CDC4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765" y="1449759"/>
            <a:ext cx="7008470" cy="4993536"/>
          </a:xfrm>
          <a:prstGeom prst="rect">
            <a:avLst/>
          </a:prstGeom>
        </p:spPr>
      </p:pic>
    </p:spTree>
    <p:extLst>
      <p:ext uri="{BB962C8B-B14F-4D97-AF65-F5344CB8AC3E}">
        <p14:creationId xmlns:p14="http://schemas.microsoft.com/office/powerpoint/2010/main" val="2246474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ED2E39-AB4F-42B5-9617-D1779FC29121}"/>
              </a:ext>
            </a:extLst>
          </p:cNvPr>
          <p:cNvSpPr/>
          <p:nvPr/>
        </p:nvSpPr>
        <p:spPr>
          <a:xfrm>
            <a:off x="556532" y="643467"/>
            <a:ext cx="11210925" cy="74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b="1" dirty="0">
                <a:solidFill>
                  <a:schemeClr val="bg1"/>
                </a:solidFill>
                <a:latin typeface="+mj-lt"/>
                <a:ea typeface="+mj-ea"/>
                <a:cs typeface="+mj-cs"/>
              </a:rPr>
              <a:t>Architecture MVC</a:t>
            </a:r>
            <a:endParaRPr lang="en-US" sz="3200" b="1" kern="1200" dirty="0">
              <a:solidFill>
                <a:schemeClr val="bg1"/>
              </a:solidFill>
              <a:latin typeface="+mj-lt"/>
              <a:ea typeface="+mj-ea"/>
              <a:cs typeface="+mj-cs"/>
            </a:endParaRPr>
          </a:p>
        </p:txBody>
      </p:sp>
      <p:pic>
        <p:nvPicPr>
          <p:cNvPr id="7" name="Image 6" descr="Une image contenant dessin&#10;&#10;Description générée automatiquement">
            <a:extLst>
              <a:ext uri="{FF2B5EF4-FFF2-40B4-BE49-F238E27FC236}">
                <a16:creationId xmlns:a16="http://schemas.microsoft.com/office/drawing/2014/main" id="{0977C5FA-DFA8-45BE-8515-D314F5BA8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687" y="1865669"/>
            <a:ext cx="7756625" cy="4159350"/>
          </a:xfrm>
          <a:prstGeom prst="rect">
            <a:avLst/>
          </a:prstGeom>
        </p:spPr>
      </p:pic>
    </p:spTree>
    <p:extLst>
      <p:ext uri="{BB962C8B-B14F-4D97-AF65-F5344CB8AC3E}">
        <p14:creationId xmlns:p14="http://schemas.microsoft.com/office/powerpoint/2010/main" val="422452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ight Triangle 10">
            <a:extLst>
              <a:ext uri="{FF2B5EF4-FFF2-40B4-BE49-F238E27FC236}">
                <a16:creationId xmlns:a16="http://schemas.microsoft.com/office/drawing/2014/main" id="{4159BB5E-A78C-4113-9B5A-D5116BFF2E8F}"/>
              </a:ext>
            </a:extLst>
          </p:cNvPr>
          <p:cNvSpPr/>
          <p:nvPr/>
        </p:nvSpPr>
        <p:spPr>
          <a:xfrm rot="13436248">
            <a:off x="9014728" y="3471597"/>
            <a:ext cx="1417324" cy="1364036"/>
          </a:xfrm>
          <a:custGeom>
            <a:avLst/>
            <a:gdLst/>
            <a:ahLst/>
            <a:cxnLst/>
            <a:rect l="l" t="t" r="r" b="b"/>
            <a:pathLst>
              <a:path w="1416297" h="1353657">
                <a:moveTo>
                  <a:pt x="1416297" y="338657"/>
                </a:moveTo>
                <a:lnTo>
                  <a:pt x="342330" y="1353657"/>
                </a:lnTo>
                <a:lnTo>
                  <a:pt x="340597" y="1352019"/>
                </a:lnTo>
                <a:lnTo>
                  <a:pt x="1" y="1352019"/>
                </a:lnTo>
                <a:lnTo>
                  <a:pt x="0" y="1030124"/>
                </a:lnTo>
                <a:lnTo>
                  <a:pt x="2" y="1030125"/>
                </a:lnTo>
                <a:lnTo>
                  <a:pt x="1089972"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1" name="Rectangle 60">
            <a:extLst>
              <a:ext uri="{FF2B5EF4-FFF2-40B4-BE49-F238E27FC236}">
                <a16:creationId xmlns:a16="http://schemas.microsoft.com/office/drawing/2014/main" id="{92083A12-CB6D-4A58-BC61-259FC3954B17}"/>
              </a:ext>
            </a:extLst>
          </p:cNvPr>
          <p:cNvSpPr/>
          <p:nvPr/>
        </p:nvSpPr>
        <p:spPr>
          <a:xfrm>
            <a:off x="1529294" y="3912221"/>
            <a:ext cx="1728000" cy="47063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62" name="Rectangle 61">
            <a:extLst>
              <a:ext uri="{FF2B5EF4-FFF2-40B4-BE49-F238E27FC236}">
                <a16:creationId xmlns:a16="http://schemas.microsoft.com/office/drawing/2014/main" id="{A248A024-9C25-468A-B6D5-51E9688FF80E}"/>
              </a:ext>
            </a:extLst>
          </p:cNvPr>
          <p:cNvSpPr/>
          <p:nvPr/>
        </p:nvSpPr>
        <p:spPr>
          <a:xfrm>
            <a:off x="3257372" y="3912221"/>
            <a:ext cx="1728000" cy="47063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3" name="Rectangle 62">
            <a:extLst>
              <a:ext uri="{FF2B5EF4-FFF2-40B4-BE49-F238E27FC236}">
                <a16:creationId xmlns:a16="http://schemas.microsoft.com/office/drawing/2014/main" id="{95F551B3-AB5C-4330-A426-EA084A481E45}"/>
              </a:ext>
            </a:extLst>
          </p:cNvPr>
          <p:cNvSpPr/>
          <p:nvPr/>
        </p:nvSpPr>
        <p:spPr>
          <a:xfrm>
            <a:off x="4988533" y="3912221"/>
            <a:ext cx="2266284" cy="4706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4" name="Rectangle 63">
            <a:extLst>
              <a:ext uri="{FF2B5EF4-FFF2-40B4-BE49-F238E27FC236}">
                <a16:creationId xmlns:a16="http://schemas.microsoft.com/office/drawing/2014/main" id="{6ABB919A-0A61-45AD-90BB-9C38B83844DE}"/>
              </a:ext>
            </a:extLst>
          </p:cNvPr>
          <p:cNvSpPr/>
          <p:nvPr/>
        </p:nvSpPr>
        <p:spPr>
          <a:xfrm>
            <a:off x="7254817" y="3912221"/>
            <a:ext cx="1728000" cy="4706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6" name="TextBox 65">
            <a:extLst>
              <a:ext uri="{FF2B5EF4-FFF2-40B4-BE49-F238E27FC236}">
                <a16:creationId xmlns:a16="http://schemas.microsoft.com/office/drawing/2014/main" id="{B3938F2D-07A2-4C90-9211-1E2FDBEB7621}"/>
              </a:ext>
            </a:extLst>
          </p:cNvPr>
          <p:cNvSpPr txBox="1"/>
          <p:nvPr/>
        </p:nvSpPr>
        <p:spPr>
          <a:xfrm>
            <a:off x="1813795"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2008</a:t>
            </a:r>
            <a:endParaRPr lang="ko-KR" altLang="en-US" sz="1600" b="1" dirty="0">
              <a:solidFill>
                <a:schemeClr val="bg1"/>
              </a:solidFill>
              <a:cs typeface="Arial" pitchFamily="34" charset="0"/>
            </a:endParaRPr>
          </a:p>
        </p:txBody>
      </p:sp>
      <p:sp>
        <p:nvSpPr>
          <p:cNvPr id="67" name="TextBox 66">
            <a:extLst>
              <a:ext uri="{FF2B5EF4-FFF2-40B4-BE49-F238E27FC236}">
                <a16:creationId xmlns:a16="http://schemas.microsoft.com/office/drawing/2014/main" id="{13E1BE36-1AE4-4EDA-8A43-B80699E94800}"/>
              </a:ext>
            </a:extLst>
          </p:cNvPr>
          <p:cNvSpPr txBox="1"/>
          <p:nvPr/>
        </p:nvSpPr>
        <p:spPr>
          <a:xfrm>
            <a:off x="3540926"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2009</a:t>
            </a:r>
            <a:endParaRPr lang="ko-KR" altLang="en-US" sz="1600" b="1" dirty="0">
              <a:solidFill>
                <a:schemeClr val="bg1"/>
              </a:solidFill>
              <a:cs typeface="Arial" pitchFamily="34" charset="0"/>
            </a:endParaRPr>
          </a:p>
        </p:txBody>
      </p:sp>
      <p:sp>
        <p:nvSpPr>
          <p:cNvPr id="68" name="TextBox 67">
            <a:extLst>
              <a:ext uri="{FF2B5EF4-FFF2-40B4-BE49-F238E27FC236}">
                <a16:creationId xmlns:a16="http://schemas.microsoft.com/office/drawing/2014/main" id="{D1555AEC-7171-4A7B-9A52-68A082D9842B}"/>
              </a:ext>
            </a:extLst>
          </p:cNvPr>
          <p:cNvSpPr txBox="1"/>
          <p:nvPr/>
        </p:nvSpPr>
        <p:spPr>
          <a:xfrm>
            <a:off x="5514701" y="3978259"/>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2010-2016 </a:t>
            </a:r>
            <a:endParaRPr lang="ko-KR" altLang="en-US" sz="1600" b="1" dirty="0">
              <a:solidFill>
                <a:schemeClr val="bg1"/>
              </a:solidFill>
              <a:cs typeface="Arial" pitchFamily="34" charset="0"/>
            </a:endParaRPr>
          </a:p>
        </p:txBody>
      </p:sp>
      <p:sp>
        <p:nvSpPr>
          <p:cNvPr id="69" name="TextBox 68">
            <a:extLst>
              <a:ext uri="{FF2B5EF4-FFF2-40B4-BE49-F238E27FC236}">
                <a16:creationId xmlns:a16="http://schemas.microsoft.com/office/drawing/2014/main" id="{487B7808-FD4F-40D8-9A92-A6EA5D2EBF64}"/>
              </a:ext>
            </a:extLst>
          </p:cNvPr>
          <p:cNvSpPr txBox="1"/>
          <p:nvPr/>
        </p:nvSpPr>
        <p:spPr>
          <a:xfrm>
            <a:off x="7529579"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2017</a:t>
            </a:r>
            <a:endParaRPr lang="ko-KR" altLang="en-US" sz="1600" b="1" dirty="0">
              <a:solidFill>
                <a:schemeClr val="bg1"/>
              </a:solidFill>
              <a:cs typeface="Arial" pitchFamily="34" charset="0"/>
            </a:endParaRPr>
          </a:p>
        </p:txBody>
      </p:sp>
      <p:sp>
        <p:nvSpPr>
          <p:cNvPr id="71" name="TextBox 70">
            <a:extLst>
              <a:ext uri="{FF2B5EF4-FFF2-40B4-BE49-F238E27FC236}">
                <a16:creationId xmlns:a16="http://schemas.microsoft.com/office/drawing/2014/main" id="{EEB322B7-CA7D-44BD-8873-95DC32A81AB4}"/>
              </a:ext>
            </a:extLst>
          </p:cNvPr>
          <p:cNvSpPr txBox="1"/>
          <p:nvPr/>
        </p:nvSpPr>
        <p:spPr>
          <a:xfrm>
            <a:off x="9119346"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2019</a:t>
            </a:r>
            <a:endParaRPr lang="ko-KR" altLang="en-US" sz="1600" b="1" dirty="0">
              <a:solidFill>
                <a:schemeClr val="bg1"/>
              </a:solidFill>
              <a:cs typeface="Arial" pitchFamily="34" charset="0"/>
            </a:endParaRPr>
          </a:p>
        </p:txBody>
      </p:sp>
      <p:sp>
        <p:nvSpPr>
          <p:cNvPr id="72" name="Isosceles Triangle 71">
            <a:extLst>
              <a:ext uri="{FF2B5EF4-FFF2-40B4-BE49-F238E27FC236}">
                <a16:creationId xmlns:a16="http://schemas.microsoft.com/office/drawing/2014/main" id="{13CB475A-3318-46B8-8071-BC6C45C6B38F}"/>
              </a:ext>
            </a:extLst>
          </p:cNvPr>
          <p:cNvSpPr/>
          <p:nvPr/>
        </p:nvSpPr>
        <p:spPr>
          <a:xfrm>
            <a:off x="2301904" y="3701169"/>
            <a:ext cx="180000" cy="216000"/>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73" name="Isosceles Triangle 72">
            <a:extLst>
              <a:ext uri="{FF2B5EF4-FFF2-40B4-BE49-F238E27FC236}">
                <a16:creationId xmlns:a16="http://schemas.microsoft.com/office/drawing/2014/main" id="{3B98A398-D5F0-48ED-B381-5741B8FE328B}"/>
              </a:ext>
            </a:extLst>
          </p:cNvPr>
          <p:cNvSpPr/>
          <p:nvPr/>
        </p:nvSpPr>
        <p:spPr>
          <a:xfrm>
            <a:off x="6047538" y="3701169"/>
            <a:ext cx="180000" cy="216000"/>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5" name="Isosceles Triangle 74">
            <a:extLst>
              <a:ext uri="{FF2B5EF4-FFF2-40B4-BE49-F238E27FC236}">
                <a16:creationId xmlns:a16="http://schemas.microsoft.com/office/drawing/2014/main" id="{1A5B92C0-C9D4-4D69-9E80-0D6BFB2FFE8A}"/>
              </a:ext>
            </a:extLst>
          </p:cNvPr>
          <p:cNvSpPr/>
          <p:nvPr/>
        </p:nvSpPr>
        <p:spPr>
          <a:xfrm rot="10800000">
            <a:off x="4031373" y="4380069"/>
            <a:ext cx="180000" cy="216000"/>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6" name="Isosceles Triangle 75">
            <a:extLst>
              <a:ext uri="{FF2B5EF4-FFF2-40B4-BE49-F238E27FC236}">
                <a16:creationId xmlns:a16="http://schemas.microsoft.com/office/drawing/2014/main" id="{545B327E-0AF0-4599-92D9-2826FD1A64FE}"/>
              </a:ext>
            </a:extLst>
          </p:cNvPr>
          <p:cNvSpPr/>
          <p:nvPr/>
        </p:nvSpPr>
        <p:spPr>
          <a:xfrm rot="10800000">
            <a:off x="8028818" y="4380069"/>
            <a:ext cx="180000" cy="2160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7" name="Isosceles Triangle 76">
            <a:extLst>
              <a:ext uri="{FF2B5EF4-FFF2-40B4-BE49-F238E27FC236}">
                <a16:creationId xmlns:a16="http://schemas.microsoft.com/office/drawing/2014/main" id="{FF632457-BFA9-4335-881A-1AB0F53195FB}"/>
              </a:ext>
            </a:extLst>
          </p:cNvPr>
          <p:cNvSpPr/>
          <p:nvPr/>
        </p:nvSpPr>
        <p:spPr>
          <a:xfrm rot="21433460">
            <a:off x="9667172" y="3726933"/>
            <a:ext cx="180000" cy="2160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ZoneTexte 2">
            <a:extLst>
              <a:ext uri="{FF2B5EF4-FFF2-40B4-BE49-F238E27FC236}">
                <a16:creationId xmlns:a16="http://schemas.microsoft.com/office/drawing/2014/main" id="{0F5D05D0-14A3-4581-BCAB-5E127881F0F8}"/>
              </a:ext>
            </a:extLst>
          </p:cNvPr>
          <p:cNvSpPr txBox="1"/>
          <p:nvPr/>
        </p:nvSpPr>
        <p:spPr>
          <a:xfrm>
            <a:off x="1086833" y="2878857"/>
            <a:ext cx="2589171" cy="584775"/>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Création de de l’entreprise</a:t>
            </a:r>
          </a:p>
          <a:p>
            <a:pPr algn="ctr"/>
            <a:r>
              <a:rPr lang="fr-FR" sz="1600" dirty="0">
                <a:latin typeface="Arial" panose="020B0604020202020204" pitchFamily="34" charset="0"/>
                <a:cs typeface="Arial" panose="020B0604020202020204" pitchFamily="34" charset="0"/>
              </a:rPr>
              <a:t>Lancement de la collecte </a:t>
            </a:r>
          </a:p>
        </p:txBody>
      </p:sp>
      <p:sp>
        <p:nvSpPr>
          <p:cNvPr id="47" name="ZoneTexte 46">
            <a:extLst>
              <a:ext uri="{FF2B5EF4-FFF2-40B4-BE49-F238E27FC236}">
                <a16:creationId xmlns:a16="http://schemas.microsoft.com/office/drawing/2014/main" id="{988FB59F-8EEF-4EE5-80B7-F7421557C809}"/>
              </a:ext>
            </a:extLst>
          </p:cNvPr>
          <p:cNvSpPr txBox="1"/>
          <p:nvPr/>
        </p:nvSpPr>
        <p:spPr>
          <a:xfrm>
            <a:off x="3447951" y="4754956"/>
            <a:ext cx="1346844" cy="338554"/>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Monétisation</a:t>
            </a:r>
          </a:p>
        </p:txBody>
      </p:sp>
      <p:sp>
        <p:nvSpPr>
          <p:cNvPr id="48" name="ZoneTexte 47">
            <a:extLst>
              <a:ext uri="{FF2B5EF4-FFF2-40B4-BE49-F238E27FC236}">
                <a16:creationId xmlns:a16="http://schemas.microsoft.com/office/drawing/2014/main" id="{D009F2DA-46BB-4713-8AA4-E81C3B99412D}"/>
              </a:ext>
            </a:extLst>
          </p:cNvPr>
          <p:cNvSpPr txBox="1"/>
          <p:nvPr/>
        </p:nvSpPr>
        <p:spPr>
          <a:xfrm>
            <a:off x="4488699" y="2120674"/>
            <a:ext cx="3297699" cy="1569660"/>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Ouverture des nouvelles agences </a:t>
            </a:r>
          </a:p>
          <a:p>
            <a:pPr algn="ctr"/>
            <a:r>
              <a:rPr lang="fr-FR" sz="1600" dirty="0">
                <a:latin typeface="Arial" panose="020B0604020202020204" pitchFamily="34" charset="0"/>
                <a:cs typeface="Arial" panose="020B0604020202020204" pitchFamily="34" charset="0"/>
              </a:rPr>
              <a:t>Espagne </a:t>
            </a:r>
          </a:p>
          <a:p>
            <a:pPr algn="ctr"/>
            <a:r>
              <a:rPr lang="fr-FR" sz="1600" dirty="0">
                <a:latin typeface="Arial" panose="020B0604020202020204" pitchFamily="34" charset="0"/>
                <a:cs typeface="Arial" panose="020B0604020202020204" pitchFamily="34" charset="0"/>
              </a:rPr>
              <a:t>Italie</a:t>
            </a:r>
          </a:p>
          <a:p>
            <a:pPr algn="ctr"/>
            <a:r>
              <a:rPr lang="fr-FR" sz="1600" dirty="0">
                <a:latin typeface="Arial" panose="020B0604020202020204" pitchFamily="34" charset="0"/>
                <a:cs typeface="Arial" panose="020B0604020202020204" pitchFamily="34" charset="0"/>
              </a:rPr>
              <a:t>États-Unis</a:t>
            </a:r>
          </a:p>
          <a:p>
            <a:pPr algn="ctr"/>
            <a:r>
              <a:rPr lang="fr-FR" sz="1600" dirty="0">
                <a:latin typeface="Arial" panose="020B0604020202020204" pitchFamily="34" charset="0"/>
                <a:cs typeface="Arial" panose="020B0604020202020204" pitchFamily="34" charset="0"/>
              </a:rPr>
              <a:t>Pologne </a:t>
            </a:r>
          </a:p>
          <a:p>
            <a:pPr algn="ctr"/>
            <a:r>
              <a:rPr lang="fr-FR" sz="1600" dirty="0">
                <a:latin typeface="Arial" panose="020B0604020202020204" pitchFamily="34" charset="0"/>
                <a:cs typeface="Arial" panose="020B0604020202020204" pitchFamily="34" charset="0"/>
              </a:rPr>
              <a:t>Brésil </a:t>
            </a:r>
          </a:p>
        </p:txBody>
      </p:sp>
      <p:pic>
        <p:nvPicPr>
          <p:cNvPr id="51" name="Picture 2">
            <a:extLst>
              <a:ext uri="{FF2B5EF4-FFF2-40B4-BE49-F238E27FC236}">
                <a16:creationId xmlns:a16="http://schemas.microsoft.com/office/drawing/2014/main" id="{78749A46-CE25-4263-BAC7-8A9A6284C8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50336" y="528561"/>
            <a:ext cx="2491328" cy="728443"/>
          </a:xfrm>
          <a:prstGeom prst="rect">
            <a:avLst/>
          </a:prstGeom>
          <a:ln>
            <a:noFill/>
          </a:ln>
          <a:effectLst>
            <a:outerShdw blurRad="190500" algn="tl" rotWithShape="0">
              <a:srgbClr val="000000">
                <a:alpha val="70000"/>
              </a:srgbClr>
            </a:outerShdw>
          </a:effectLst>
        </p:spPr>
      </p:pic>
      <p:sp>
        <p:nvSpPr>
          <p:cNvPr id="52" name="ZoneTexte 51">
            <a:extLst>
              <a:ext uri="{FF2B5EF4-FFF2-40B4-BE49-F238E27FC236}">
                <a16:creationId xmlns:a16="http://schemas.microsoft.com/office/drawing/2014/main" id="{50D6E6AA-C26B-4672-8CB1-FEE0F42764EC}"/>
              </a:ext>
            </a:extLst>
          </p:cNvPr>
          <p:cNvSpPr txBox="1"/>
          <p:nvPr/>
        </p:nvSpPr>
        <p:spPr>
          <a:xfrm>
            <a:off x="6265596" y="4733441"/>
            <a:ext cx="3706464" cy="830997"/>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Lancement de la migration</a:t>
            </a:r>
          </a:p>
          <a:p>
            <a:pPr algn="ctr"/>
            <a:r>
              <a:rPr lang="fr-FR" sz="1600" dirty="0">
                <a:latin typeface="Arial" panose="020B0604020202020204" pitchFamily="34" charset="0"/>
                <a:cs typeface="Arial" panose="020B0604020202020204" pitchFamily="34" charset="0"/>
              </a:rPr>
              <a:t>Vers </a:t>
            </a:r>
            <a:r>
              <a:rPr lang="fr-FR" sz="1600" dirty="0">
                <a:solidFill>
                  <a:srgbClr val="00B0F0"/>
                </a:solidFill>
                <a:latin typeface="Arial" panose="020B0604020202020204" pitchFamily="34" charset="0"/>
                <a:cs typeface="Arial" panose="020B0604020202020204" pitchFamily="34" charset="0"/>
              </a:rPr>
              <a:t>SOA</a:t>
            </a:r>
          </a:p>
          <a:p>
            <a:pPr algn="ctr"/>
            <a:r>
              <a:rPr lang="fr-FR" sz="1600" dirty="0">
                <a:latin typeface="Arial" panose="020B0604020202020204" pitchFamily="34" charset="0"/>
                <a:cs typeface="Arial" panose="020B0604020202020204" pitchFamily="34" charset="0"/>
              </a:rPr>
              <a:t>Réalisation de </a:t>
            </a:r>
            <a:r>
              <a:rPr lang="fr-FR" sz="1600" dirty="0">
                <a:solidFill>
                  <a:srgbClr val="00B0F0"/>
                </a:solidFill>
                <a:latin typeface="Arial" panose="020B0604020202020204" pitchFamily="34" charset="0"/>
                <a:cs typeface="Arial" panose="020B0604020202020204" pitchFamily="34" charset="0"/>
              </a:rPr>
              <a:t>Leadgen programmatic </a:t>
            </a:r>
          </a:p>
        </p:txBody>
      </p:sp>
      <p:sp>
        <p:nvSpPr>
          <p:cNvPr id="53" name="ZoneTexte 52">
            <a:extLst>
              <a:ext uri="{FF2B5EF4-FFF2-40B4-BE49-F238E27FC236}">
                <a16:creationId xmlns:a16="http://schemas.microsoft.com/office/drawing/2014/main" id="{98661CB8-679A-4CA6-8C77-815A68F31456}"/>
              </a:ext>
            </a:extLst>
          </p:cNvPr>
          <p:cNvSpPr txBox="1"/>
          <p:nvPr/>
        </p:nvSpPr>
        <p:spPr>
          <a:xfrm>
            <a:off x="8537382" y="3148943"/>
            <a:ext cx="2351927" cy="584775"/>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Lancement de </a:t>
            </a:r>
          </a:p>
          <a:p>
            <a:pPr algn="ctr"/>
            <a:r>
              <a:rPr lang="fr-FR" sz="1600" dirty="0">
                <a:latin typeface="Arial" panose="020B0604020202020204" pitchFamily="34" charset="0"/>
                <a:cs typeface="Arial" panose="020B0604020202020204" pitchFamily="34" charset="0"/>
              </a:rPr>
              <a:t>Leadgen programmatic </a:t>
            </a:r>
          </a:p>
        </p:txBody>
      </p:sp>
      <p:cxnSp>
        <p:nvCxnSpPr>
          <p:cNvPr id="7" name="Connecteur droit 6">
            <a:extLst>
              <a:ext uri="{FF2B5EF4-FFF2-40B4-BE49-F238E27FC236}">
                <a16:creationId xmlns:a16="http://schemas.microsoft.com/office/drawing/2014/main" id="{8EC48DE2-AD41-4035-AAD9-6E84F5F7876A}"/>
              </a:ext>
            </a:extLst>
          </p:cNvPr>
          <p:cNvCxnSpPr>
            <a:cxnSpLocks/>
          </p:cNvCxnSpPr>
          <p:nvPr/>
        </p:nvCxnSpPr>
        <p:spPr>
          <a:xfrm>
            <a:off x="8379927" y="2000922"/>
            <a:ext cx="0" cy="188454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78" name="ZoneTexte 77">
            <a:extLst>
              <a:ext uri="{FF2B5EF4-FFF2-40B4-BE49-F238E27FC236}">
                <a16:creationId xmlns:a16="http://schemas.microsoft.com/office/drawing/2014/main" id="{C218BF46-2826-40DD-83C2-EB8125C15885}"/>
              </a:ext>
            </a:extLst>
          </p:cNvPr>
          <p:cNvSpPr txBox="1"/>
          <p:nvPr/>
        </p:nvSpPr>
        <p:spPr>
          <a:xfrm>
            <a:off x="7484951" y="1617186"/>
            <a:ext cx="1768433" cy="338554"/>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Je rejoins Natexo</a:t>
            </a:r>
          </a:p>
        </p:txBody>
      </p:sp>
    </p:spTree>
    <p:extLst>
      <p:ext uri="{BB962C8B-B14F-4D97-AF65-F5344CB8AC3E}">
        <p14:creationId xmlns:p14="http://schemas.microsoft.com/office/powerpoint/2010/main" val="272049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4F96ABF2-5B3E-4C30-BA30-109F71FBE2AF}"/>
              </a:ext>
            </a:extLst>
          </p:cNvPr>
          <p:cNvSpPr/>
          <p:nvPr/>
        </p:nvSpPr>
        <p:spPr>
          <a:xfrm>
            <a:off x="-16336" y="3702732"/>
            <a:ext cx="12192000" cy="3155268"/>
          </a:xfrm>
          <a:prstGeom prst="rect">
            <a:avLst/>
          </a:prstGeom>
          <a:solidFill>
            <a:srgbClr val="FDF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Rectangle 56">
            <a:extLst>
              <a:ext uri="{FF2B5EF4-FFF2-40B4-BE49-F238E27FC236}">
                <a16:creationId xmlns:a16="http://schemas.microsoft.com/office/drawing/2014/main" id="{F21C50AD-7001-40E1-AE45-CE30F2440735}"/>
              </a:ext>
            </a:extLst>
          </p:cNvPr>
          <p:cNvSpPr/>
          <p:nvPr/>
        </p:nvSpPr>
        <p:spPr>
          <a:xfrm>
            <a:off x="-14476" y="1249"/>
            <a:ext cx="12208336" cy="373201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 name="Rectangle : coins arrondis 64">
            <a:extLst>
              <a:ext uri="{FF2B5EF4-FFF2-40B4-BE49-F238E27FC236}">
                <a16:creationId xmlns:a16="http://schemas.microsoft.com/office/drawing/2014/main" id="{972C4B31-BB72-45FF-8014-3F704ADC9AC2}"/>
              </a:ext>
            </a:extLst>
          </p:cNvPr>
          <p:cNvSpPr/>
          <p:nvPr/>
        </p:nvSpPr>
        <p:spPr>
          <a:xfrm>
            <a:off x="5615494" y="2055131"/>
            <a:ext cx="2474259" cy="31112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F6E4C583-5452-4604-AC6E-1BC8C27CC806}"/>
              </a:ext>
            </a:extLst>
          </p:cNvPr>
          <p:cNvSpPr/>
          <p:nvPr/>
        </p:nvSpPr>
        <p:spPr>
          <a:xfrm>
            <a:off x="3076687" y="2015863"/>
            <a:ext cx="2474259" cy="31504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BE0E5051-D3C2-4529-A353-F8EDCE7C1F47}"/>
              </a:ext>
            </a:extLst>
          </p:cNvPr>
          <p:cNvSpPr/>
          <p:nvPr/>
        </p:nvSpPr>
        <p:spPr>
          <a:xfrm>
            <a:off x="-64548" y="-10758"/>
            <a:ext cx="4052517" cy="88212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Emailing</a:t>
            </a:r>
          </a:p>
        </p:txBody>
      </p:sp>
      <p:sp>
        <p:nvSpPr>
          <p:cNvPr id="36" name="Graphic 11">
            <a:extLst>
              <a:ext uri="{FF2B5EF4-FFF2-40B4-BE49-F238E27FC236}">
                <a16:creationId xmlns:a16="http://schemas.microsoft.com/office/drawing/2014/main" id="{723E2AF7-E901-4AF0-B69C-E0F37506A81A}"/>
              </a:ext>
            </a:extLst>
          </p:cNvPr>
          <p:cNvSpPr/>
          <p:nvPr/>
        </p:nvSpPr>
        <p:spPr>
          <a:xfrm>
            <a:off x="607354" y="2372903"/>
            <a:ext cx="405573" cy="882126"/>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1"/>
          </a:solidFill>
          <a:ln w="9525" cap="flat">
            <a:noFill/>
            <a:prstDash val="solid"/>
            <a:miter/>
          </a:ln>
        </p:spPr>
        <p:txBody>
          <a:bodyPr rtlCol="0" anchor="ctr"/>
          <a:lstStyle/>
          <a:p>
            <a:endParaRPr lang="en-US"/>
          </a:p>
        </p:txBody>
      </p:sp>
      <p:sp>
        <p:nvSpPr>
          <p:cNvPr id="37" name="Graphic 14">
            <a:extLst>
              <a:ext uri="{FF2B5EF4-FFF2-40B4-BE49-F238E27FC236}">
                <a16:creationId xmlns:a16="http://schemas.microsoft.com/office/drawing/2014/main" id="{CC79407D-5C69-4BBA-B38A-C2115A56177B}"/>
              </a:ext>
            </a:extLst>
          </p:cNvPr>
          <p:cNvSpPr/>
          <p:nvPr/>
        </p:nvSpPr>
        <p:spPr>
          <a:xfrm>
            <a:off x="639629" y="3814422"/>
            <a:ext cx="317804" cy="882126"/>
          </a:xfrm>
          <a:custGeom>
            <a:avLst/>
            <a:gdLst>
              <a:gd name="connsiteX0" fmla="*/ 1708188 w 1743075"/>
              <a:gd name="connsiteY0" fmla="*/ 1960294 h 4829175"/>
              <a:gd name="connsiteX1" fmla="*/ 1736763 w 1743075"/>
              <a:gd name="connsiteY1" fmla="*/ 1693594 h 4829175"/>
              <a:gd name="connsiteX2" fmla="*/ 1727238 w 1743075"/>
              <a:gd name="connsiteY2" fmla="*/ 1609774 h 4829175"/>
              <a:gd name="connsiteX3" fmla="*/ 1703425 w 1743075"/>
              <a:gd name="connsiteY3" fmla="*/ 1511666 h 4829175"/>
              <a:gd name="connsiteX4" fmla="*/ 1696757 w 1743075"/>
              <a:gd name="connsiteY4" fmla="*/ 1463089 h 4829175"/>
              <a:gd name="connsiteX5" fmla="*/ 1622463 w 1743075"/>
              <a:gd name="connsiteY5" fmla="*/ 865871 h 4829175"/>
              <a:gd name="connsiteX6" fmla="*/ 1587220 w 1743075"/>
              <a:gd name="connsiteY6" fmla="*/ 831581 h 4829175"/>
              <a:gd name="connsiteX7" fmla="*/ 1263370 w 1743075"/>
              <a:gd name="connsiteY7" fmla="*/ 719186 h 4829175"/>
              <a:gd name="connsiteX8" fmla="*/ 1215745 w 1743075"/>
              <a:gd name="connsiteY8" fmla="*/ 693469 h 4829175"/>
              <a:gd name="connsiteX9" fmla="*/ 1170025 w 1743075"/>
              <a:gd name="connsiteY9" fmla="*/ 662989 h 4829175"/>
              <a:gd name="connsiteX10" fmla="*/ 1111923 w 1743075"/>
              <a:gd name="connsiteY10" fmla="*/ 522019 h 4829175"/>
              <a:gd name="connsiteX11" fmla="*/ 1116685 w 1743075"/>
              <a:gd name="connsiteY11" fmla="*/ 461059 h 4829175"/>
              <a:gd name="connsiteX12" fmla="*/ 1131925 w 1743075"/>
              <a:gd name="connsiteY12" fmla="*/ 392479 h 4829175"/>
              <a:gd name="connsiteX13" fmla="*/ 1143355 w 1743075"/>
              <a:gd name="connsiteY13" fmla="*/ 291514 h 4829175"/>
              <a:gd name="connsiteX14" fmla="*/ 1142403 w 1743075"/>
              <a:gd name="connsiteY14" fmla="*/ 289609 h 4829175"/>
              <a:gd name="connsiteX15" fmla="*/ 1126210 w 1743075"/>
              <a:gd name="connsiteY15" fmla="*/ 271511 h 4829175"/>
              <a:gd name="connsiteX16" fmla="*/ 1112875 w 1743075"/>
              <a:gd name="connsiteY16" fmla="*/ 285799 h 4829175"/>
              <a:gd name="connsiteX17" fmla="*/ 1113828 w 1743075"/>
              <a:gd name="connsiteY17" fmla="*/ 258176 h 4829175"/>
              <a:gd name="connsiteX18" fmla="*/ 1112875 w 1743075"/>
              <a:gd name="connsiteY18" fmla="*/ 224839 h 4829175"/>
              <a:gd name="connsiteX19" fmla="*/ 1107160 w 1743075"/>
              <a:gd name="connsiteY19" fmla="*/ 199121 h 4829175"/>
              <a:gd name="connsiteX20" fmla="*/ 1103350 w 1743075"/>
              <a:gd name="connsiteY20" fmla="*/ 182929 h 4829175"/>
              <a:gd name="connsiteX21" fmla="*/ 1100493 w 1743075"/>
              <a:gd name="connsiteY21" fmla="*/ 166736 h 4829175"/>
              <a:gd name="connsiteX22" fmla="*/ 1096683 w 1743075"/>
              <a:gd name="connsiteY22" fmla="*/ 150544 h 4829175"/>
              <a:gd name="connsiteX23" fmla="*/ 1091920 w 1743075"/>
              <a:gd name="connsiteY23" fmla="*/ 135304 h 4829175"/>
              <a:gd name="connsiteX24" fmla="*/ 1086205 w 1743075"/>
              <a:gd name="connsiteY24" fmla="*/ 116254 h 4829175"/>
              <a:gd name="connsiteX25" fmla="*/ 1077633 w 1743075"/>
              <a:gd name="connsiteY25" fmla="*/ 104824 h 4829175"/>
              <a:gd name="connsiteX26" fmla="*/ 1067155 w 1743075"/>
              <a:gd name="connsiteY26" fmla="*/ 89584 h 4829175"/>
              <a:gd name="connsiteX27" fmla="*/ 1055725 w 1743075"/>
              <a:gd name="connsiteY27" fmla="*/ 76249 h 4829175"/>
              <a:gd name="connsiteX28" fmla="*/ 1043343 w 1743075"/>
              <a:gd name="connsiteY28" fmla="*/ 65771 h 4829175"/>
              <a:gd name="connsiteX29" fmla="*/ 1030960 w 1743075"/>
              <a:gd name="connsiteY29" fmla="*/ 54341 h 4829175"/>
              <a:gd name="connsiteX30" fmla="*/ 1017625 w 1743075"/>
              <a:gd name="connsiteY30" fmla="*/ 41006 h 4829175"/>
              <a:gd name="connsiteX31" fmla="*/ 1003338 w 1743075"/>
              <a:gd name="connsiteY31" fmla="*/ 38149 h 4829175"/>
              <a:gd name="connsiteX32" fmla="*/ 981430 w 1743075"/>
              <a:gd name="connsiteY32" fmla="*/ 28624 h 4829175"/>
              <a:gd name="connsiteX33" fmla="*/ 958570 w 1743075"/>
              <a:gd name="connsiteY33" fmla="*/ 21004 h 4829175"/>
              <a:gd name="connsiteX34" fmla="*/ 934758 w 1743075"/>
              <a:gd name="connsiteY34" fmla="*/ 16241 h 4829175"/>
              <a:gd name="connsiteX35" fmla="*/ 910945 w 1743075"/>
              <a:gd name="connsiteY35" fmla="*/ 12431 h 4829175"/>
              <a:gd name="connsiteX36" fmla="*/ 886180 w 1743075"/>
              <a:gd name="connsiteY36" fmla="*/ 9574 h 4829175"/>
              <a:gd name="connsiteX37" fmla="*/ 861415 w 1743075"/>
              <a:gd name="connsiteY37" fmla="*/ 8621 h 4829175"/>
              <a:gd name="connsiteX38" fmla="*/ 847127 w 1743075"/>
              <a:gd name="connsiteY38" fmla="*/ 9574 h 4829175"/>
              <a:gd name="connsiteX39" fmla="*/ 831888 w 1743075"/>
              <a:gd name="connsiteY39" fmla="*/ 13384 h 4829175"/>
              <a:gd name="connsiteX40" fmla="*/ 817600 w 1743075"/>
              <a:gd name="connsiteY40" fmla="*/ 19099 h 4829175"/>
              <a:gd name="connsiteX41" fmla="*/ 810933 w 1743075"/>
              <a:gd name="connsiteY41" fmla="*/ 11479 h 4829175"/>
              <a:gd name="connsiteX42" fmla="*/ 807123 w 1743075"/>
              <a:gd name="connsiteY42" fmla="*/ 29576 h 4829175"/>
              <a:gd name="connsiteX43" fmla="*/ 790930 w 1743075"/>
              <a:gd name="connsiteY43" fmla="*/ 41006 h 4829175"/>
              <a:gd name="connsiteX44" fmla="*/ 774738 w 1743075"/>
              <a:gd name="connsiteY44" fmla="*/ 59104 h 4829175"/>
              <a:gd name="connsiteX45" fmla="*/ 759498 w 1743075"/>
              <a:gd name="connsiteY45" fmla="*/ 76249 h 4829175"/>
              <a:gd name="connsiteX46" fmla="*/ 746163 w 1743075"/>
              <a:gd name="connsiteY46" fmla="*/ 89584 h 4829175"/>
              <a:gd name="connsiteX47" fmla="*/ 733780 w 1743075"/>
              <a:gd name="connsiteY47" fmla="*/ 105776 h 4829175"/>
              <a:gd name="connsiteX48" fmla="*/ 723302 w 1743075"/>
              <a:gd name="connsiteY48" fmla="*/ 122921 h 4829175"/>
              <a:gd name="connsiteX49" fmla="*/ 713777 w 1743075"/>
              <a:gd name="connsiteY49" fmla="*/ 139114 h 4829175"/>
              <a:gd name="connsiteX50" fmla="*/ 706158 w 1743075"/>
              <a:gd name="connsiteY50" fmla="*/ 160069 h 4829175"/>
              <a:gd name="connsiteX51" fmla="*/ 702348 w 1743075"/>
              <a:gd name="connsiteY51" fmla="*/ 175309 h 4829175"/>
              <a:gd name="connsiteX52" fmla="*/ 699490 w 1743075"/>
              <a:gd name="connsiteY52" fmla="*/ 186739 h 4829175"/>
              <a:gd name="connsiteX53" fmla="*/ 696633 w 1743075"/>
              <a:gd name="connsiteY53" fmla="*/ 216266 h 4829175"/>
              <a:gd name="connsiteX54" fmla="*/ 698538 w 1743075"/>
              <a:gd name="connsiteY54" fmla="*/ 247699 h 4829175"/>
              <a:gd name="connsiteX55" fmla="*/ 694727 w 1743075"/>
              <a:gd name="connsiteY55" fmla="*/ 306754 h 4829175"/>
              <a:gd name="connsiteX56" fmla="*/ 694727 w 1743075"/>
              <a:gd name="connsiteY56" fmla="*/ 306754 h 4829175"/>
              <a:gd name="connsiteX57" fmla="*/ 662343 w 1743075"/>
              <a:gd name="connsiteY57" fmla="*/ 320089 h 4829175"/>
              <a:gd name="connsiteX58" fmla="*/ 671868 w 1743075"/>
              <a:gd name="connsiteY58" fmla="*/ 384859 h 4829175"/>
              <a:gd name="connsiteX59" fmla="*/ 682345 w 1743075"/>
              <a:gd name="connsiteY59" fmla="*/ 400099 h 4829175"/>
              <a:gd name="connsiteX60" fmla="*/ 769975 w 1743075"/>
              <a:gd name="connsiteY60" fmla="*/ 575359 h 4829175"/>
              <a:gd name="connsiteX61" fmla="*/ 679488 w 1743075"/>
              <a:gd name="connsiteY61" fmla="*/ 741094 h 4829175"/>
              <a:gd name="connsiteX62" fmla="*/ 412787 w 1743075"/>
              <a:gd name="connsiteY62" fmla="*/ 837296 h 4829175"/>
              <a:gd name="connsiteX63" fmla="*/ 355637 w 1743075"/>
              <a:gd name="connsiteY63" fmla="*/ 917306 h 4829175"/>
              <a:gd name="connsiteX64" fmla="*/ 337540 w 1743075"/>
              <a:gd name="connsiteY64" fmla="*/ 1080184 h 4829175"/>
              <a:gd name="connsiteX65" fmla="*/ 323253 w 1743075"/>
              <a:gd name="connsiteY65" fmla="*/ 1267826 h 4829175"/>
              <a:gd name="connsiteX66" fmla="*/ 286105 w 1743075"/>
              <a:gd name="connsiteY66" fmla="*/ 1558339 h 4829175"/>
              <a:gd name="connsiteX67" fmla="*/ 277533 w 1743075"/>
              <a:gd name="connsiteY67" fmla="*/ 1647874 h 4829175"/>
              <a:gd name="connsiteX68" fmla="*/ 256578 w 1743075"/>
              <a:gd name="connsiteY68" fmla="*/ 1709786 h 4829175"/>
              <a:gd name="connsiteX69" fmla="*/ 246100 w 1743075"/>
              <a:gd name="connsiteY69" fmla="*/ 1762174 h 4829175"/>
              <a:gd name="connsiteX70" fmla="*/ 248005 w 1743075"/>
              <a:gd name="connsiteY70" fmla="*/ 1892666 h 4829175"/>
              <a:gd name="connsiteX71" fmla="*/ 242290 w 1743075"/>
              <a:gd name="connsiteY71" fmla="*/ 1940291 h 4829175"/>
              <a:gd name="connsiteX72" fmla="*/ 230860 w 1743075"/>
              <a:gd name="connsiteY72" fmla="*/ 2296526 h 4829175"/>
              <a:gd name="connsiteX73" fmla="*/ 225145 w 1743075"/>
              <a:gd name="connsiteY73" fmla="*/ 2352724 h 4829175"/>
              <a:gd name="connsiteX74" fmla="*/ 231813 w 1743075"/>
              <a:gd name="connsiteY74" fmla="*/ 2441306 h 4829175"/>
              <a:gd name="connsiteX75" fmla="*/ 238480 w 1743075"/>
              <a:gd name="connsiteY75" fmla="*/ 2520364 h 4829175"/>
              <a:gd name="connsiteX76" fmla="*/ 221335 w 1743075"/>
              <a:gd name="connsiteY76" fmla="*/ 2589896 h 4829175"/>
              <a:gd name="connsiteX77" fmla="*/ 228003 w 1743075"/>
              <a:gd name="connsiteY77" fmla="*/ 2667049 h 4829175"/>
              <a:gd name="connsiteX78" fmla="*/ 237528 w 1743075"/>
              <a:gd name="connsiteY78" fmla="*/ 2822306 h 4829175"/>
              <a:gd name="connsiteX79" fmla="*/ 171805 w 1743075"/>
              <a:gd name="connsiteY79" fmla="*/ 3010901 h 4829175"/>
              <a:gd name="connsiteX80" fmla="*/ 125132 w 1743075"/>
              <a:gd name="connsiteY80" fmla="*/ 3028999 h 4829175"/>
              <a:gd name="connsiteX81" fmla="*/ 93700 w 1743075"/>
              <a:gd name="connsiteY81" fmla="*/ 3107104 h 4829175"/>
              <a:gd name="connsiteX82" fmla="*/ 27025 w 1743075"/>
              <a:gd name="connsiteY82" fmla="*/ 3277601 h 4829175"/>
              <a:gd name="connsiteX83" fmla="*/ 19405 w 1743075"/>
              <a:gd name="connsiteY83" fmla="*/ 3385234 h 4829175"/>
              <a:gd name="connsiteX84" fmla="*/ 13690 w 1743075"/>
              <a:gd name="connsiteY84" fmla="*/ 3611929 h 4829175"/>
              <a:gd name="connsiteX85" fmla="*/ 23215 w 1743075"/>
              <a:gd name="connsiteY85" fmla="*/ 3724324 h 4829175"/>
              <a:gd name="connsiteX86" fmla="*/ 83222 w 1743075"/>
              <a:gd name="connsiteY86" fmla="*/ 3803381 h 4829175"/>
              <a:gd name="connsiteX87" fmla="*/ 190855 w 1743075"/>
              <a:gd name="connsiteY87" fmla="*/ 3811001 h 4829175"/>
              <a:gd name="connsiteX88" fmla="*/ 237528 w 1743075"/>
              <a:gd name="connsiteY88" fmla="*/ 3805286 h 4829175"/>
              <a:gd name="connsiteX89" fmla="*/ 327062 w 1743075"/>
              <a:gd name="connsiteY89" fmla="*/ 3796714 h 4829175"/>
              <a:gd name="connsiteX90" fmla="*/ 320395 w 1743075"/>
              <a:gd name="connsiteY90" fmla="*/ 4089131 h 4829175"/>
              <a:gd name="connsiteX91" fmla="*/ 314680 w 1743075"/>
              <a:gd name="connsiteY91" fmla="*/ 4139614 h 4829175"/>
              <a:gd name="connsiteX92" fmla="*/ 311823 w 1743075"/>
              <a:gd name="connsiteY92" fmla="*/ 4163426 h 4829175"/>
              <a:gd name="connsiteX93" fmla="*/ 279438 w 1743075"/>
              <a:gd name="connsiteY93" fmla="*/ 4415839 h 4829175"/>
              <a:gd name="connsiteX94" fmla="*/ 317537 w 1743075"/>
              <a:gd name="connsiteY94" fmla="*/ 4444414 h 4829175"/>
              <a:gd name="connsiteX95" fmla="*/ 286105 w 1743075"/>
              <a:gd name="connsiteY95" fmla="*/ 4481561 h 4829175"/>
              <a:gd name="connsiteX96" fmla="*/ 277533 w 1743075"/>
              <a:gd name="connsiteY96" fmla="*/ 4502516 h 4829175"/>
              <a:gd name="connsiteX97" fmla="*/ 260388 w 1743075"/>
              <a:gd name="connsiteY97" fmla="*/ 4569191 h 4829175"/>
              <a:gd name="connsiteX98" fmla="*/ 173710 w 1743075"/>
              <a:gd name="connsiteY98" fmla="*/ 4682539 h 4829175"/>
              <a:gd name="connsiteX99" fmla="*/ 111797 w 1743075"/>
              <a:gd name="connsiteY99" fmla="*/ 4718734 h 4829175"/>
              <a:gd name="connsiteX100" fmla="*/ 79412 w 1743075"/>
              <a:gd name="connsiteY100" fmla="*/ 4791124 h 4829175"/>
              <a:gd name="connsiteX101" fmla="*/ 136563 w 1743075"/>
              <a:gd name="connsiteY101" fmla="*/ 4813031 h 4829175"/>
              <a:gd name="connsiteX102" fmla="*/ 283248 w 1743075"/>
              <a:gd name="connsiteY102" fmla="*/ 4812079 h 4829175"/>
              <a:gd name="connsiteX103" fmla="*/ 358495 w 1743075"/>
              <a:gd name="connsiteY103" fmla="*/ 4777789 h 4829175"/>
              <a:gd name="connsiteX104" fmla="*/ 440410 w 1743075"/>
              <a:gd name="connsiteY104" fmla="*/ 4756834 h 4829175"/>
              <a:gd name="connsiteX105" fmla="*/ 594715 w 1743075"/>
              <a:gd name="connsiteY105" fmla="*/ 4730164 h 4829175"/>
              <a:gd name="connsiteX106" fmla="*/ 611860 w 1743075"/>
              <a:gd name="connsiteY106" fmla="*/ 4528234 h 4829175"/>
              <a:gd name="connsiteX107" fmla="*/ 650913 w 1743075"/>
              <a:gd name="connsiteY107" fmla="*/ 4437746 h 4829175"/>
              <a:gd name="connsiteX108" fmla="*/ 672820 w 1743075"/>
              <a:gd name="connsiteY108" fmla="*/ 4431079 h 4829175"/>
              <a:gd name="connsiteX109" fmla="*/ 716635 w 1743075"/>
              <a:gd name="connsiteY109" fmla="*/ 4253914 h 4829175"/>
              <a:gd name="connsiteX110" fmla="*/ 721398 w 1743075"/>
              <a:gd name="connsiteY110" fmla="*/ 4228196 h 4829175"/>
              <a:gd name="connsiteX111" fmla="*/ 755688 w 1743075"/>
              <a:gd name="connsiteY111" fmla="*/ 3985309 h 4829175"/>
              <a:gd name="connsiteX112" fmla="*/ 762355 w 1743075"/>
              <a:gd name="connsiteY112" fmla="*/ 3962449 h 4829175"/>
              <a:gd name="connsiteX113" fmla="*/ 826173 w 1743075"/>
              <a:gd name="connsiteY113" fmla="*/ 3636694 h 4829175"/>
              <a:gd name="connsiteX114" fmla="*/ 829983 w 1743075"/>
              <a:gd name="connsiteY114" fmla="*/ 3612881 h 4829175"/>
              <a:gd name="connsiteX115" fmla="*/ 836650 w 1743075"/>
              <a:gd name="connsiteY115" fmla="*/ 3565256 h 4829175"/>
              <a:gd name="connsiteX116" fmla="*/ 867130 w 1743075"/>
              <a:gd name="connsiteY116" fmla="*/ 3320464 h 4829175"/>
              <a:gd name="connsiteX117" fmla="*/ 915708 w 1743075"/>
              <a:gd name="connsiteY117" fmla="*/ 2997566 h 4829175"/>
              <a:gd name="connsiteX118" fmla="*/ 936663 w 1743075"/>
              <a:gd name="connsiteY118" fmla="*/ 3032809 h 4829175"/>
              <a:gd name="connsiteX119" fmla="*/ 949998 w 1743075"/>
              <a:gd name="connsiteY119" fmla="*/ 3197591 h 4829175"/>
              <a:gd name="connsiteX120" fmla="*/ 949045 w 1743075"/>
              <a:gd name="connsiteY120" fmla="*/ 3325226 h 4829175"/>
              <a:gd name="connsiteX121" fmla="*/ 980477 w 1743075"/>
              <a:gd name="connsiteY121" fmla="*/ 3579544 h 4829175"/>
              <a:gd name="connsiteX122" fmla="*/ 983335 w 1743075"/>
              <a:gd name="connsiteY122" fmla="*/ 3946256 h 4829175"/>
              <a:gd name="connsiteX123" fmla="*/ 989050 w 1743075"/>
              <a:gd name="connsiteY123" fmla="*/ 4107229 h 4829175"/>
              <a:gd name="connsiteX124" fmla="*/ 976668 w 1743075"/>
              <a:gd name="connsiteY124" fmla="*/ 4243436 h 4829175"/>
              <a:gd name="connsiteX125" fmla="*/ 971905 w 1743075"/>
              <a:gd name="connsiteY125" fmla="*/ 4266296 h 4829175"/>
              <a:gd name="connsiteX126" fmla="*/ 966190 w 1743075"/>
              <a:gd name="connsiteY126" fmla="*/ 4288204 h 4829175"/>
              <a:gd name="connsiteX127" fmla="*/ 961427 w 1743075"/>
              <a:gd name="connsiteY127" fmla="*/ 4595861 h 4829175"/>
              <a:gd name="connsiteX128" fmla="*/ 974763 w 1743075"/>
              <a:gd name="connsiteY128" fmla="*/ 4618721 h 4829175"/>
              <a:gd name="connsiteX129" fmla="*/ 1007148 w 1743075"/>
              <a:gd name="connsiteY129" fmla="*/ 4692064 h 4829175"/>
              <a:gd name="connsiteX130" fmla="*/ 1070013 w 1743075"/>
              <a:gd name="connsiteY130" fmla="*/ 4767311 h 4829175"/>
              <a:gd name="connsiteX131" fmla="*/ 1116685 w 1743075"/>
              <a:gd name="connsiteY131" fmla="*/ 4820651 h 4829175"/>
              <a:gd name="connsiteX132" fmla="*/ 1133830 w 1743075"/>
              <a:gd name="connsiteY132" fmla="*/ 4827319 h 4829175"/>
              <a:gd name="connsiteX133" fmla="*/ 1181455 w 1743075"/>
              <a:gd name="connsiteY133" fmla="*/ 4827319 h 4829175"/>
              <a:gd name="connsiteX134" fmla="*/ 1255750 w 1743075"/>
              <a:gd name="connsiteY134" fmla="*/ 4818746 h 4829175"/>
              <a:gd name="connsiteX135" fmla="*/ 1298613 w 1743075"/>
              <a:gd name="connsiteY135" fmla="*/ 4766359 h 4829175"/>
              <a:gd name="connsiteX136" fmla="*/ 1281468 w 1743075"/>
              <a:gd name="connsiteY136" fmla="*/ 4697779 h 4829175"/>
              <a:gd name="connsiteX137" fmla="*/ 1270038 w 1743075"/>
              <a:gd name="connsiteY137" fmla="*/ 4605386 h 4829175"/>
              <a:gd name="connsiteX138" fmla="*/ 1330998 w 1743075"/>
              <a:gd name="connsiteY138" fmla="*/ 4244389 h 4829175"/>
              <a:gd name="connsiteX139" fmla="*/ 1331950 w 1743075"/>
              <a:gd name="connsiteY139" fmla="*/ 4239626 h 4829175"/>
              <a:gd name="connsiteX140" fmla="*/ 1352905 w 1743075"/>
              <a:gd name="connsiteY140" fmla="*/ 3898631 h 4829175"/>
              <a:gd name="connsiteX141" fmla="*/ 1384338 w 1743075"/>
              <a:gd name="connsiteY141" fmla="*/ 3664316 h 4829175"/>
              <a:gd name="connsiteX142" fmla="*/ 1441488 w 1743075"/>
              <a:gd name="connsiteY142" fmla="*/ 3318559 h 4829175"/>
              <a:gd name="connsiteX143" fmla="*/ 1457680 w 1743075"/>
              <a:gd name="connsiteY143" fmla="*/ 3014711 h 4829175"/>
              <a:gd name="connsiteX144" fmla="*/ 1485303 w 1743075"/>
              <a:gd name="connsiteY144" fmla="*/ 2673716 h 4829175"/>
              <a:gd name="connsiteX145" fmla="*/ 1488160 w 1743075"/>
              <a:gd name="connsiteY145" fmla="*/ 2573704 h 4829175"/>
              <a:gd name="connsiteX146" fmla="*/ 1497685 w 1743075"/>
              <a:gd name="connsiteY146" fmla="*/ 2507981 h 4829175"/>
              <a:gd name="connsiteX147" fmla="*/ 1519593 w 1743075"/>
              <a:gd name="connsiteY147" fmla="*/ 2480359 h 4829175"/>
              <a:gd name="connsiteX148" fmla="*/ 1573885 w 1743075"/>
              <a:gd name="connsiteY148" fmla="*/ 2434639 h 4829175"/>
              <a:gd name="connsiteX149" fmla="*/ 1599603 w 1743075"/>
              <a:gd name="connsiteY149" fmla="*/ 2400349 h 4829175"/>
              <a:gd name="connsiteX150" fmla="*/ 1662468 w 1743075"/>
              <a:gd name="connsiteY150" fmla="*/ 2271761 h 4829175"/>
              <a:gd name="connsiteX151" fmla="*/ 1671040 w 1743075"/>
              <a:gd name="connsiteY151" fmla="*/ 2126029 h 4829175"/>
              <a:gd name="connsiteX152" fmla="*/ 1671993 w 1743075"/>
              <a:gd name="connsiteY152" fmla="*/ 2111741 h 4829175"/>
              <a:gd name="connsiteX153" fmla="*/ 1708188 w 1743075"/>
              <a:gd name="connsiteY153" fmla="*/ 1960294 h 4829175"/>
              <a:gd name="connsiteX154" fmla="*/ 284200 w 1743075"/>
              <a:gd name="connsiteY154" fmla="*/ 2927081 h 4829175"/>
              <a:gd name="connsiteX155" fmla="*/ 321348 w 1743075"/>
              <a:gd name="connsiteY155" fmla="*/ 2824211 h 4829175"/>
              <a:gd name="connsiteX156" fmla="*/ 328968 w 1743075"/>
              <a:gd name="connsiteY156" fmla="*/ 2825164 h 4829175"/>
              <a:gd name="connsiteX157" fmla="*/ 337540 w 1743075"/>
              <a:gd name="connsiteY157" fmla="*/ 2930891 h 4829175"/>
              <a:gd name="connsiteX158" fmla="*/ 284200 w 1743075"/>
              <a:gd name="connsiteY158" fmla="*/ 2927081 h 4829175"/>
              <a:gd name="connsiteX159" fmla="*/ 391833 w 1743075"/>
              <a:gd name="connsiteY159" fmla="*/ 2454641 h 4829175"/>
              <a:gd name="connsiteX160" fmla="*/ 262293 w 1743075"/>
              <a:gd name="connsiteY160" fmla="*/ 2454641 h 4829175"/>
              <a:gd name="connsiteX161" fmla="*/ 288963 w 1743075"/>
              <a:gd name="connsiteY161" fmla="*/ 2388919 h 4829175"/>
              <a:gd name="connsiteX162" fmla="*/ 401358 w 1743075"/>
              <a:gd name="connsiteY162" fmla="*/ 2401301 h 4829175"/>
              <a:gd name="connsiteX163" fmla="*/ 391833 w 1743075"/>
              <a:gd name="connsiteY163" fmla="*/ 2454641 h 4829175"/>
              <a:gd name="connsiteX164" fmla="*/ 422312 w 1743075"/>
              <a:gd name="connsiteY164" fmla="*/ 2628949 h 4829175"/>
              <a:gd name="connsiteX165" fmla="*/ 414693 w 1743075"/>
              <a:gd name="connsiteY165" fmla="*/ 2566084 h 4829175"/>
              <a:gd name="connsiteX166" fmla="*/ 408978 w 1743075"/>
              <a:gd name="connsiteY166" fmla="*/ 2500361 h 4829175"/>
              <a:gd name="connsiteX167" fmla="*/ 410883 w 1743075"/>
              <a:gd name="connsiteY167" fmla="*/ 2468929 h 4829175"/>
              <a:gd name="connsiteX168" fmla="*/ 448030 w 1743075"/>
              <a:gd name="connsiteY168" fmla="*/ 2374631 h 4829175"/>
              <a:gd name="connsiteX169" fmla="*/ 422312 w 1743075"/>
              <a:gd name="connsiteY169" fmla="*/ 2628949 h 4829175"/>
              <a:gd name="connsiteX170" fmla="*/ 814743 w 1743075"/>
              <a:gd name="connsiteY170" fmla="*/ 1037321 h 4829175"/>
              <a:gd name="connsiteX171" fmla="*/ 806170 w 1743075"/>
              <a:gd name="connsiteY171" fmla="*/ 1037321 h 4829175"/>
              <a:gd name="connsiteX172" fmla="*/ 793788 w 1743075"/>
              <a:gd name="connsiteY172" fmla="*/ 857299 h 4829175"/>
              <a:gd name="connsiteX173" fmla="*/ 802360 w 1743075"/>
              <a:gd name="connsiteY173" fmla="*/ 854441 h 4829175"/>
              <a:gd name="connsiteX174" fmla="*/ 849033 w 1743075"/>
              <a:gd name="connsiteY174" fmla="*/ 903971 h 4829175"/>
              <a:gd name="connsiteX175" fmla="*/ 862368 w 1743075"/>
              <a:gd name="connsiteY175" fmla="*/ 883969 h 4829175"/>
              <a:gd name="connsiteX176" fmla="*/ 885227 w 1743075"/>
              <a:gd name="connsiteY176" fmla="*/ 857299 h 4829175"/>
              <a:gd name="connsiteX177" fmla="*/ 891895 w 1743075"/>
              <a:gd name="connsiteY177" fmla="*/ 861109 h 4829175"/>
              <a:gd name="connsiteX178" fmla="*/ 814743 w 1743075"/>
              <a:gd name="connsiteY178" fmla="*/ 1037321 h 4829175"/>
              <a:gd name="connsiteX179" fmla="*/ 860463 w 1743075"/>
              <a:gd name="connsiteY179" fmla="*/ 883969 h 4829175"/>
              <a:gd name="connsiteX180" fmla="*/ 796645 w 1743075"/>
              <a:gd name="connsiteY180" fmla="*/ 786814 h 4829175"/>
              <a:gd name="connsiteX181" fmla="*/ 795693 w 1743075"/>
              <a:gd name="connsiteY181" fmla="*/ 672514 h 4829175"/>
              <a:gd name="connsiteX182" fmla="*/ 901420 w 1743075"/>
              <a:gd name="connsiteY182" fmla="*/ 747761 h 4829175"/>
              <a:gd name="connsiteX183" fmla="*/ 860463 w 1743075"/>
              <a:gd name="connsiteY183" fmla="*/ 883969 h 4829175"/>
              <a:gd name="connsiteX184" fmla="*/ 985240 w 1743075"/>
              <a:gd name="connsiteY184" fmla="*/ 1052561 h 4829175"/>
              <a:gd name="connsiteX185" fmla="*/ 979525 w 1743075"/>
              <a:gd name="connsiteY185" fmla="*/ 1050656 h 4829175"/>
              <a:gd name="connsiteX186" fmla="*/ 970952 w 1743075"/>
              <a:gd name="connsiteY186" fmla="*/ 869681 h 4829175"/>
              <a:gd name="connsiteX187" fmla="*/ 999527 w 1743075"/>
              <a:gd name="connsiteY187" fmla="*/ 913496 h 4829175"/>
              <a:gd name="connsiteX188" fmla="*/ 1044295 w 1743075"/>
              <a:gd name="connsiteY188" fmla="*/ 880159 h 4829175"/>
              <a:gd name="connsiteX189" fmla="*/ 985240 w 1743075"/>
              <a:gd name="connsiteY189" fmla="*/ 1052561 h 4829175"/>
              <a:gd name="connsiteX190" fmla="*/ 1001433 w 1743075"/>
              <a:gd name="connsiteY190" fmla="*/ 888731 h 4829175"/>
              <a:gd name="connsiteX191" fmla="*/ 942377 w 1743075"/>
              <a:gd name="connsiteY191" fmla="*/ 758239 h 4829175"/>
              <a:gd name="connsiteX192" fmla="*/ 1104303 w 1743075"/>
              <a:gd name="connsiteY192" fmla="*/ 632509 h 4829175"/>
              <a:gd name="connsiteX193" fmla="*/ 1001433 w 1743075"/>
              <a:gd name="connsiteY193" fmla="*/ 888731 h 4829175"/>
              <a:gd name="connsiteX194" fmla="*/ 1510068 w 1743075"/>
              <a:gd name="connsiteY194" fmla="*/ 2456546 h 4829175"/>
              <a:gd name="connsiteX195" fmla="*/ 1388148 w 1743075"/>
              <a:gd name="connsiteY195" fmla="*/ 2296526 h 4829175"/>
              <a:gd name="connsiteX196" fmla="*/ 1543405 w 1743075"/>
              <a:gd name="connsiteY196" fmla="*/ 2432734 h 4829175"/>
              <a:gd name="connsiteX197" fmla="*/ 1510068 w 1743075"/>
              <a:gd name="connsiteY197" fmla="*/ 2456546 h 482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743075" h="4829175">
                <a:moveTo>
                  <a:pt x="1708188" y="1960294"/>
                </a:moveTo>
                <a:cubicBezTo>
                  <a:pt x="1708188" y="1871711"/>
                  <a:pt x="1736763" y="1782176"/>
                  <a:pt x="1736763" y="1693594"/>
                </a:cubicBezTo>
                <a:cubicBezTo>
                  <a:pt x="1733905" y="1665971"/>
                  <a:pt x="1731048" y="1637396"/>
                  <a:pt x="1727238" y="1609774"/>
                </a:cubicBezTo>
                <a:cubicBezTo>
                  <a:pt x="1722475" y="1577389"/>
                  <a:pt x="1708188" y="1544051"/>
                  <a:pt x="1703425" y="1511666"/>
                </a:cubicBezTo>
                <a:cubicBezTo>
                  <a:pt x="1700568" y="1495474"/>
                  <a:pt x="1698663" y="1479281"/>
                  <a:pt x="1696757" y="1463089"/>
                </a:cubicBezTo>
                <a:cubicBezTo>
                  <a:pt x="1670088" y="1265921"/>
                  <a:pt x="1689138" y="1056371"/>
                  <a:pt x="1622463" y="865871"/>
                </a:cubicBezTo>
                <a:cubicBezTo>
                  <a:pt x="1611985" y="852536"/>
                  <a:pt x="1599603" y="842059"/>
                  <a:pt x="1587220" y="831581"/>
                </a:cubicBezTo>
                <a:cubicBezTo>
                  <a:pt x="1498638" y="763954"/>
                  <a:pt x="1360525" y="772526"/>
                  <a:pt x="1263370" y="719186"/>
                </a:cubicBezTo>
                <a:cubicBezTo>
                  <a:pt x="1247178" y="711566"/>
                  <a:pt x="1230985" y="702994"/>
                  <a:pt x="1215745" y="693469"/>
                </a:cubicBezTo>
                <a:cubicBezTo>
                  <a:pt x="1200505" y="683944"/>
                  <a:pt x="1185265" y="674419"/>
                  <a:pt x="1170025" y="662989"/>
                </a:cubicBezTo>
                <a:cubicBezTo>
                  <a:pt x="1123353" y="626794"/>
                  <a:pt x="1099540" y="582979"/>
                  <a:pt x="1111923" y="522019"/>
                </a:cubicBezTo>
                <a:cubicBezTo>
                  <a:pt x="1115733" y="502016"/>
                  <a:pt x="1113828" y="481061"/>
                  <a:pt x="1116685" y="461059"/>
                </a:cubicBezTo>
                <a:cubicBezTo>
                  <a:pt x="1120495" y="438199"/>
                  <a:pt x="1123353" y="413434"/>
                  <a:pt x="1131925" y="392479"/>
                </a:cubicBezTo>
                <a:cubicBezTo>
                  <a:pt x="1146213" y="357236"/>
                  <a:pt x="1151928" y="324851"/>
                  <a:pt x="1143355" y="291514"/>
                </a:cubicBezTo>
                <a:lnTo>
                  <a:pt x="1142403" y="289609"/>
                </a:lnTo>
                <a:cubicBezTo>
                  <a:pt x="1137640" y="269606"/>
                  <a:pt x="1126210" y="271511"/>
                  <a:pt x="1126210" y="271511"/>
                </a:cubicBezTo>
                <a:cubicBezTo>
                  <a:pt x="1120495" y="275321"/>
                  <a:pt x="1112875" y="285799"/>
                  <a:pt x="1112875" y="285799"/>
                </a:cubicBezTo>
                <a:lnTo>
                  <a:pt x="1113828" y="258176"/>
                </a:lnTo>
                <a:lnTo>
                  <a:pt x="1112875" y="224839"/>
                </a:lnTo>
                <a:cubicBezTo>
                  <a:pt x="1110970" y="222934"/>
                  <a:pt x="1109065" y="207694"/>
                  <a:pt x="1107160" y="199121"/>
                </a:cubicBezTo>
                <a:cubicBezTo>
                  <a:pt x="1106208" y="187691"/>
                  <a:pt x="1104303" y="201026"/>
                  <a:pt x="1103350" y="182929"/>
                </a:cubicBezTo>
                <a:cubicBezTo>
                  <a:pt x="1102398" y="179119"/>
                  <a:pt x="1101445" y="179119"/>
                  <a:pt x="1100493" y="166736"/>
                </a:cubicBezTo>
                <a:cubicBezTo>
                  <a:pt x="1099540" y="143876"/>
                  <a:pt x="1098588" y="152449"/>
                  <a:pt x="1096683" y="150544"/>
                </a:cubicBezTo>
                <a:cubicBezTo>
                  <a:pt x="1095730" y="118159"/>
                  <a:pt x="1093825" y="115301"/>
                  <a:pt x="1091920" y="135304"/>
                </a:cubicBezTo>
                <a:cubicBezTo>
                  <a:pt x="1090015" y="129589"/>
                  <a:pt x="1088110" y="125779"/>
                  <a:pt x="1086205" y="116254"/>
                </a:cubicBezTo>
                <a:cubicBezTo>
                  <a:pt x="1083348" y="105776"/>
                  <a:pt x="1081443" y="99109"/>
                  <a:pt x="1077633" y="104824"/>
                </a:cubicBezTo>
                <a:cubicBezTo>
                  <a:pt x="1073823" y="117206"/>
                  <a:pt x="1070965" y="90536"/>
                  <a:pt x="1067155" y="89584"/>
                </a:cubicBezTo>
                <a:cubicBezTo>
                  <a:pt x="1063345" y="94346"/>
                  <a:pt x="1059535" y="50531"/>
                  <a:pt x="1055725" y="76249"/>
                </a:cubicBezTo>
                <a:cubicBezTo>
                  <a:pt x="1051915" y="85774"/>
                  <a:pt x="1048105" y="59104"/>
                  <a:pt x="1043343" y="65771"/>
                </a:cubicBezTo>
                <a:cubicBezTo>
                  <a:pt x="1039533" y="64819"/>
                  <a:pt x="1034770" y="66724"/>
                  <a:pt x="1030960" y="54341"/>
                </a:cubicBezTo>
                <a:cubicBezTo>
                  <a:pt x="1026198" y="52436"/>
                  <a:pt x="1022388" y="38149"/>
                  <a:pt x="1017625" y="41006"/>
                </a:cubicBezTo>
                <a:cubicBezTo>
                  <a:pt x="1012863" y="42911"/>
                  <a:pt x="1008100" y="32434"/>
                  <a:pt x="1003338" y="38149"/>
                </a:cubicBezTo>
                <a:cubicBezTo>
                  <a:pt x="996670" y="20051"/>
                  <a:pt x="989050" y="36244"/>
                  <a:pt x="981430" y="28624"/>
                </a:cubicBezTo>
                <a:cubicBezTo>
                  <a:pt x="973810" y="20051"/>
                  <a:pt x="966190" y="10526"/>
                  <a:pt x="958570" y="21004"/>
                </a:cubicBezTo>
                <a:cubicBezTo>
                  <a:pt x="950950" y="6716"/>
                  <a:pt x="943330" y="25766"/>
                  <a:pt x="934758" y="16241"/>
                </a:cubicBezTo>
                <a:cubicBezTo>
                  <a:pt x="927138" y="17194"/>
                  <a:pt x="918565" y="9574"/>
                  <a:pt x="910945" y="12431"/>
                </a:cubicBezTo>
                <a:cubicBezTo>
                  <a:pt x="902373" y="7669"/>
                  <a:pt x="894752" y="33386"/>
                  <a:pt x="886180" y="9574"/>
                </a:cubicBezTo>
                <a:cubicBezTo>
                  <a:pt x="877608" y="9574"/>
                  <a:pt x="869988" y="4811"/>
                  <a:pt x="861415" y="8621"/>
                </a:cubicBezTo>
                <a:cubicBezTo>
                  <a:pt x="856652" y="12431"/>
                  <a:pt x="851890" y="21004"/>
                  <a:pt x="847127" y="9574"/>
                </a:cubicBezTo>
                <a:cubicBezTo>
                  <a:pt x="842365" y="11479"/>
                  <a:pt x="836650" y="18146"/>
                  <a:pt x="831888" y="13384"/>
                </a:cubicBezTo>
                <a:cubicBezTo>
                  <a:pt x="827125" y="17194"/>
                  <a:pt x="822363" y="23861"/>
                  <a:pt x="817600" y="19099"/>
                </a:cubicBezTo>
                <a:cubicBezTo>
                  <a:pt x="815695" y="13384"/>
                  <a:pt x="812838" y="10526"/>
                  <a:pt x="810933" y="11479"/>
                </a:cubicBezTo>
                <a:cubicBezTo>
                  <a:pt x="809027" y="12431"/>
                  <a:pt x="809027" y="19099"/>
                  <a:pt x="807123" y="29576"/>
                </a:cubicBezTo>
                <a:cubicBezTo>
                  <a:pt x="801408" y="35291"/>
                  <a:pt x="795693" y="41006"/>
                  <a:pt x="790930" y="41006"/>
                </a:cubicBezTo>
                <a:cubicBezTo>
                  <a:pt x="785215" y="54341"/>
                  <a:pt x="780452" y="61009"/>
                  <a:pt x="774738" y="59104"/>
                </a:cubicBezTo>
                <a:cubicBezTo>
                  <a:pt x="769023" y="72439"/>
                  <a:pt x="764260" y="60056"/>
                  <a:pt x="759498" y="76249"/>
                </a:cubicBezTo>
                <a:cubicBezTo>
                  <a:pt x="754735" y="65771"/>
                  <a:pt x="749973" y="86726"/>
                  <a:pt x="746163" y="89584"/>
                </a:cubicBezTo>
                <a:cubicBezTo>
                  <a:pt x="741400" y="88631"/>
                  <a:pt x="737590" y="105776"/>
                  <a:pt x="733780" y="105776"/>
                </a:cubicBezTo>
                <a:cubicBezTo>
                  <a:pt x="729970" y="99109"/>
                  <a:pt x="726160" y="120064"/>
                  <a:pt x="723302" y="122921"/>
                </a:cubicBezTo>
                <a:cubicBezTo>
                  <a:pt x="719493" y="142924"/>
                  <a:pt x="716635" y="116254"/>
                  <a:pt x="713777" y="139114"/>
                </a:cubicBezTo>
                <a:cubicBezTo>
                  <a:pt x="710920" y="119111"/>
                  <a:pt x="708063" y="152449"/>
                  <a:pt x="706158" y="160069"/>
                </a:cubicBezTo>
                <a:cubicBezTo>
                  <a:pt x="705205" y="151496"/>
                  <a:pt x="703300" y="170546"/>
                  <a:pt x="702348" y="175309"/>
                </a:cubicBezTo>
                <a:cubicBezTo>
                  <a:pt x="701395" y="180071"/>
                  <a:pt x="700443" y="184834"/>
                  <a:pt x="699490" y="186739"/>
                </a:cubicBezTo>
                <a:cubicBezTo>
                  <a:pt x="697585" y="196264"/>
                  <a:pt x="696633" y="205789"/>
                  <a:pt x="696633" y="216266"/>
                </a:cubicBezTo>
                <a:cubicBezTo>
                  <a:pt x="696633" y="226744"/>
                  <a:pt x="696633" y="237221"/>
                  <a:pt x="698538" y="247699"/>
                </a:cubicBezTo>
                <a:cubicBezTo>
                  <a:pt x="701395" y="267701"/>
                  <a:pt x="700443" y="287704"/>
                  <a:pt x="694727" y="306754"/>
                </a:cubicBezTo>
                <a:lnTo>
                  <a:pt x="694727" y="306754"/>
                </a:lnTo>
                <a:cubicBezTo>
                  <a:pt x="694727" y="306754"/>
                  <a:pt x="667105" y="301039"/>
                  <a:pt x="662343" y="320089"/>
                </a:cubicBezTo>
                <a:cubicBezTo>
                  <a:pt x="662343" y="320089"/>
                  <a:pt x="655675" y="353426"/>
                  <a:pt x="671868" y="384859"/>
                </a:cubicBezTo>
                <a:cubicBezTo>
                  <a:pt x="673773" y="390574"/>
                  <a:pt x="677583" y="395336"/>
                  <a:pt x="682345" y="400099"/>
                </a:cubicBezTo>
                <a:cubicBezTo>
                  <a:pt x="729970" y="449629"/>
                  <a:pt x="754735" y="513446"/>
                  <a:pt x="769975" y="575359"/>
                </a:cubicBezTo>
                <a:cubicBezTo>
                  <a:pt x="789977" y="655369"/>
                  <a:pt x="787120" y="706804"/>
                  <a:pt x="679488" y="741094"/>
                </a:cubicBezTo>
                <a:cubicBezTo>
                  <a:pt x="592810" y="769669"/>
                  <a:pt x="497560" y="803006"/>
                  <a:pt x="412787" y="837296"/>
                </a:cubicBezTo>
                <a:cubicBezTo>
                  <a:pt x="378498" y="850631"/>
                  <a:pt x="356590" y="877301"/>
                  <a:pt x="355637" y="917306"/>
                </a:cubicBezTo>
                <a:cubicBezTo>
                  <a:pt x="354685" y="972551"/>
                  <a:pt x="350875" y="1025891"/>
                  <a:pt x="337540" y="1080184"/>
                </a:cubicBezTo>
                <a:cubicBezTo>
                  <a:pt x="322300" y="1141144"/>
                  <a:pt x="331825" y="1204961"/>
                  <a:pt x="323253" y="1267826"/>
                </a:cubicBezTo>
                <a:cubicBezTo>
                  <a:pt x="310870" y="1364981"/>
                  <a:pt x="279438" y="1459279"/>
                  <a:pt x="286105" y="1558339"/>
                </a:cubicBezTo>
                <a:cubicBezTo>
                  <a:pt x="288010" y="1587866"/>
                  <a:pt x="282295" y="1618346"/>
                  <a:pt x="277533" y="1647874"/>
                </a:cubicBezTo>
                <a:cubicBezTo>
                  <a:pt x="273723" y="1668829"/>
                  <a:pt x="263245" y="1688831"/>
                  <a:pt x="256578" y="1709786"/>
                </a:cubicBezTo>
                <a:cubicBezTo>
                  <a:pt x="251815" y="1726931"/>
                  <a:pt x="239432" y="1749791"/>
                  <a:pt x="246100" y="1762174"/>
                </a:cubicBezTo>
                <a:cubicBezTo>
                  <a:pt x="267055" y="1806941"/>
                  <a:pt x="249910" y="1849804"/>
                  <a:pt x="248005" y="1892666"/>
                </a:cubicBezTo>
                <a:cubicBezTo>
                  <a:pt x="247053" y="1908859"/>
                  <a:pt x="243242" y="1924099"/>
                  <a:pt x="242290" y="1940291"/>
                </a:cubicBezTo>
                <a:cubicBezTo>
                  <a:pt x="238480" y="2059354"/>
                  <a:pt x="234670" y="2178416"/>
                  <a:pt x="230860" y="2296526"/>
                </a:cubicBezTo>
                <a:cubicBezTo>
                  <a:pt x="229907" y="2315576"/>
                  <a:pt x="225145" y="2334626"/>
                  <a:pt x="225145" y="2352724"/>
                </a:cubicBezTo>
                <a:cubicBezTo>
                  <a:pt x="225145" y="2382251"/>
                  <a:pt x="222288" y="2414636"/>
                  <a:pt x="231813" y="2441306"/>
                </a:cubicBezTo>
                <a:cubicBezTo>
                  <a:pt x="241338" y="2468929"/>
                  <a:pt x="243242" y="2493694"/>
                  <a:pt x="238480" y="2520364"/>
                </a:cubicBezTo>
                <a:cubicBezTo>
                  <a:pt x="233717" y="2543224"/>
                  <a:pt x="228003" y="2567036"/>
                  <a:pt x="221335" y="2589896"/>
                </a:cubicBezTo>
                <a:cubicBezTo>
                  <a:pt x="212763" y="2617519"/>
                  <a:pt x="217525" y="2640379"/>
                  <a:pt x="228003" y="2667049"/>
                </a:cubicBezTo>
                <a:cubicBezTo>
                  <a:pt x="248005" y="2716579"/>
                  <a:pt x="262293" y="2766109"/>
                  <a:pt x="237528" y="2822306"/>
                </a:cubicBezTo>
                <a:cubicBezTo>
                  <a:pt x="211810" y="2880409"/>
                  <a:pt x="194665" y="2943274"/>
                  <a:pt x="171805" y="3010901"/>
                </a:cubicBezTo>
                <a:cubicBezTo>
                  <a:pt x="160375" y="3015664"/>
                  <a:pt x="142277" y="3022331"/>
                  <a:pt x="125132" y="3028999"/>
                </a:cubicBezTo>
                <a:cubicBezTo>
                  <a:pt x="113702" y="3057574"/>
                  <a:pt x="107035" y="3084244"/>
                  <a:pt x="93700" y="3107104"/>
                </a:cubicBezTo>
                <a:cubicBezTo>
                  <a:pt x="61315" y="3159491"/>
                  <a:pt x="40360" y="3218546"/>
                  <a:pt x="27025" y="3277601"/>
                </a:cubicBezTo>
                <a:cubicBezTo>
                  <a:pt x="19405" y="3312844"/>
                  <a:pt x="28930" y="3349991"/>
                  <a:pt x="19405" y="3385234"/>
                </a:cubicBezTo>
                <a:cubicBezTo>
                  <a:pt x="-1550" y="3460481"/>
                  <a:pt x="9880" y="3535729"/>
                  <a:pt x="13690" y="3611929"/>
                </a:cubicBezTo>
                <a:cubicBezTo>
                  <a:pt x="15595" y="3650029"/>
                  <a:pt x="14642" y="3687176"/>
                  <a:pt x="23215" y="3724324"/>
                </a:cubicBezTo>
                <a:cubicBezTo>
                  <a:pt x="30835" y="3759566"/>
                  <a:pt x="45122" y="3794809"/>
                  <a:pt x="83222" y="3803381"/>
                </a:cubicBezTo>
                <a:cubicBezTo>
                  <a:pt x="118465" y="3811001"/>
                  <a:pt x="155613" y="3813859"/>
                  <a:pt x="190855" y="3811001"/>
                </a:cubicBezTo>
                <a:cubicBezTo>
                  <a:pt x="206095" y="3810049"/>
                  <a:pt x="222288" y="3807191"/>
                  <a:pt x="237528" y="3805286"/>
                </a:cubicBezTo>
                <a:cubicBezTo>
                  <a:pt x="269913" y="3796714"/>
                  <a:pt x="317537" y="3787189"/>
                  <a:pt x="327062" y="3796714"/>
                </a:cubicBezTo>
                <a:cubicBezTo>
                  <a:pt x="384212" y="3882439"/>
                  <a:pt x="327062" y="3987214"/>
                  <a:pt x="320395" y="4089131"/>
                </a:cubicBezTo>
                <a:cubicBezTo>
                  <a:pt x="318490" y="4106276"/>
                  <a:pt x="316585" y="4122469"/>
                  <a:pt x="314680" y="4139614"/>
                </a:cubicBezTo>
                <a:cubicBezTo>
                  <a:pt x="313728" y="4147234"/>
                  <a:pt x="312775" y="4154854"/>
                  <a:pt x="311823" y="4163426"/>
                </a:cubicBezTo>
                <a:cubicBezTo>
                  <a:pt x="308013" y="4244389"/>
                  <a:pt x="269913" y="4330114"/>
                  <a:pt x="279438" y="4415839"/>
                </a:cubicBezTo>
                <a:cubicBezTo>
                  <a:pt x="279438" y="4434889"/>
                  <a:pt x="298488" y="4444414"/>
                  <a:pt x="317537" y="4444414"/>
                </a:cubicBezTo>
                <a:cubicBezTo>
                  <a:pt x="308013" y="4453939"/>
                  <a:pt x="298488" y="4463464"/>
                  <a:pt x="286105" y="4481561"/>
                </a:cubicBezTo>
                <a:cubicBezTo>
                  <a:pt x="282295" y="4488229"/>
                  <a:pt x="279438" y="4494896"/>
                  <a:pt x="277533" y="4502516"/>
                </a:cubicBezTo>
                <a:cubicBezTo>
                  <a:pt x="269913" y="4523471"/>
                  <a:pt x="266103" y="4546331"/>
                  <a:pt x="260388" y="4569191"/>
                </a:cubicBezTo>
                <a:cubicBezTo>
                  <a:pt x="248005" y="4620626"/>
                  <a:pt x="219430" y="4656821"/>
                  <a:pt x="173710" y="4682539"/>
                </a:cubicBezTo>
                <a:cubicBezTo>
                  <a:pt x="152755" y="4693969"/>
                  <a:pt x="132752" y="4707304"/>
                  <a:pt x="111797" y="4718734"/>
                </a:cubicBezTo>
                <a:cubicBezTo>
                  <a:pt x="85127" y="4733021"/>
                  <a:pt x="71792" y="4753976"/>
                  <a:pt x="79412" y="4791124"/>
                </a:cubicBezTo>
                <a:cubicBezTo>
                  <a:pt x="96557" y="4797791"/>
                  <a:pt x="116560" y="4812079"/>
                  <a:pt x="136563" y="4813031"/>
                </a:cubicBezTo>
                <a:cubicBezTo>
                  <a:pt x="185140" y="4815889"/>
                  <a:pt x="234670" y="4817794"/>
                  <a:pt x="283248" y="4812079"/>
                </a:cubicBezTo>
                <a:cubicBezTo>
                  <a:pt x="309918" y="4809221"/>
                  <a:pt x="338493" y="4794934"/>
                  <a:pt x="358495" y="4777789"/>
                </a:cubicBezTo>
                <a:cubicBezTo>
                  <a:pt x="384212" y="4754929"/>
                  <a:pt x="407073" y="4749214"/>
                  <a:pt x="440410" y="4756834"/>
                </a:cubicBezTo>
                <a:cubicBezTo>
                  <a:pt x="492798" y="4769216"/>
                  <a:pt x="544233" y="4761596"/>
                  <a:pt x="594715" y="4730164"/>
                </a:cubicBezTo>
                <a:cubicBezTo>
                  <a:pt x="600430" y="4663489"/>
                  <a:pt x="610908" y="4595861"/>
                  <a:pt x="611860" y="4528234"/>
                </a:cubicBezTo>
                <a:cubicBezTo>
                  <a:pt x="612813" y="4487276"/>
                  <a:pt x="619480" y="4452986"/>
                  <a:pt x="650913" y="4437746"/>
                </a:cubicBezTo>
                <a:cubicBezTo>
                  <a:pt x="657580" y="4434889"/>
                  <a:pt x="664248" y="4432031"/>
                  <a:pt x="672820" y="4431079"/>
                </a:cubicBezTo>
                <a:cubicBezTo>
                  <a:pt x="692823" y="4372976"/>
                  <a:pt x="704252" y="4312969"/>
                  <a:pt x="716635" y="4253914"/>
                </a:cubicBezTo>
                <a:cubicBezTo>
                  <a:pt x="718540" y="4245341"/>
                  <a:pt x="720445" y="4236769"/>
                  <a:pt x="721398" y="4228196"/>
                </a:cubicBezTo>
                <a:cubicBezTo>
                  <a:pt x="724255" y="4145329"/>
                  <a:pt x="735685" y="4063414"/>
                  <a:pt x="755688" y="3985309"/>
                </a:cubicBezTo>
                <a:cubicBezTo>
                  <a:pt x="757593" y="3977689"/>
                  <a:pt x="759498" y="3970069"/>
                  <a:pt x="762355" y="3962449"/>
                </a:cubicBezTo>
                <a:cubicBezTo>
                  <a:pt x="782358" y="3845291"/>
                  <a:pt x="782358" y="3740516"/>
                  <a:pt x="826173" y="3636694"/>
                </a:cubicBezTo>
                <a:cubicBezTo>
                  <a:pt x="827125" y="3629074"/>
                  <a:pt x="828077" y="3620501"/>
                  <a:pt x="829983" y="3612881"/>
                </a:cubicBezTo>
                <a:cubicBezTo>
                  <a:pt x="831888" y="3596689"/>
                  <a:pt x="834745" y="3580496"/>
                  <a:pt x="836650" y="3565256"/>
                </a:cubicBezTo>
                <a:cubicBezTo>
                  <a:pt x="848080" y="3483341"/>
                  <a:pt x="867130" y="3402379"/>
                  <a:pt x="867130" y="3320464"/>
                </a:cubicBezTo>
                <a:cubicBezTo>
                  <a:pt x="866177" y="3209974"/>
                  <a:pt x="900468" y="3106151"/>
                  <a:pt x="915708" y="2997566"/>
                </a:cubicBezTo>
                <a:cubicBezTo>
                  <a:pt x="926185" y="3008044"/>
                  <a:pt x="932852" y="3019474"/>
                  <a:pt x="936663" y="3032809"/>
                </a:cubicBezTo>
                <a:cubicBezTo>
                  <a:pt x="952855" y="3087101"/>
                  <a:pt x="955713" y="3141394"/>
                  <a:pt x="949998" y="3197591"/>
                </a:cubicBezTo>
                <a:cubicBezTo>
                  <a:pt x="946188" y="3239501"/>
                  <a:pt x="945235" y="3283316"/>
                  <a:pt x="949045" y="3325226"/>
                </a:cubicBezTo>
                <a:cubicBezTo>
                  <a:pt x="957618" y="3409999"/>
                  <a:pt x="976668" y="3494771"/>
                  <a:pt x="980477" y="3579544"/>
                </a:cubicBezTo>
                <a:cubicBezTo>
                  <a:pt x="986193" y="3701464"/>
                  <a:pt x="981430" y="3824336"/>
                  <a:pt x="983335" y="3946256"/>
                </a:cubicBezTo>
                <a:cubicBezTo>
                  <a:pt x="984288" y="3999596"/>
                  <a:pt x="990002" y="4053889"/>
                  <a:pt x="989050" y="4107229"/>
                </a:cubicBezTo>
                <a:cubicBezTo>
                  <a:pt x="988098" y="4152949"/>
                  <a:pt x="985240" y="4198669"/>
                  <a:pt x="976668" y="4243436"/>
                </a:cubicBezTo>
                <a:cubicBezTo>
                  <a:pt x="975715" y="4251056"/>
                  <a:pt x="973810" y="4258676"/>
                  <a:pt x="971905" y="4266296"/>
                </a:cubicBezTo>
                <a:cubicBezTo>
                  <a:pt x="970000" y="4273916"/>
                  <a:pt x="968095" y="4281536"/>
                  <a:pt x="966190" y="4288204"/>
                </a:cubicBezTo>
                <a:cubicBezTo>
                  <a:pt x="971905" y="4389169"/>
                  <a:pt x="943330" y="4493944"/>
                  <a:pt x="961427" y="4595861"/>
                </a:cubicBezTo>
                <a:cubicBezTo>
                  <a:pt x="965238" y="4603481"/>
                  <a:pt x="970000" y="4611101"/>
                  <a:pt x="974763" y="4618721"/>
                </a:cubicBezTo>
                <a:cubicBezTo>
                  <a:pt x="989050" y="4640629"/>
                  <a:pt x="1005243" y="4666346"/>
                  <a:pt x="1007148" y="4692064"/>
                </a:cubicBezTo>
                <a:cubicBezTo>
                  <a:pt x="1010958" y="4733021"/>
                  <a:pt x="1028102" y="4756834"/>
                  <a:pt x="1070013" y="4767311"/>
                </a:cubicBezTo>
                <a:cubicBezTo>
                  <a:pt x="1065250" y="4803506"/>
                  <a:pt x="1085253" y="4816841"/>
                  <a:pt x="1116685" y="4820651"/>
                </a:cubicBezTo>
                <a:cubicBezTo>
                  <a:pt x="1122400" y="4821604"/>
                  <a:pt x="1128115" y="4825414"/>
                  <a:pt x="1133830" y="4827319"/>
                </a:cubicBezTo>
                <a:cubicBezTo>
                  <a:pt x="1150023" y="4827319"/>
                  <a:pt x="1165263" y="4827319"/>
                  <a:pt x="1181455" y="4827319"/>
                </a:cubicBezTo>
                <a:cubicBezTo>
                  <a:pt x="1206220" y="4824461"/>
                  <a:pt x="1230985" y="4821604"/>
                  <a:pt x="1255750" y="4818746"/>
                </a:cubicBezTo>
                <a:cubicBezTo>
                  <a:pt x="1291945" y="4814936"/>
                  <a:pt x="1303375" y="4802554"/>
                  <a:pt x="1298613" y="4766359"/>
                </a:cubicBezTo>
                <a:cubicBezTo>
                  <a:pt x="1295755" y="4743499"/>
                  <a:pt x="1291945" y="4718734"/>
                  <a:pt x="1281468" y="4697779"/>
                </a:cubicBezTo>
                <a:cubicBezTo>
                  <a:pt x="1266228" y="4667299"/>
                  <a:pt x="1264323" y="4637771"/>
                  <a:pt x="1270038" y="4605386"/>
                </a:cubicBezTo>
                <a:cubicBezTo>
                  <a:pt x="1290993" y="4485371"/>
                  <a:pt x="1310995" y="4365356"/>
                  <a:pt x="1330998" y="4244389"/>
                </a:cubicBezTo>
                <a:cubicBezTo>
                  <a:pt x="1330998" y="4242484"/>
                  <a:pt x="1331950" y="4241531"/>
                  <a:pt x="1331950" y="4239626"/>
                </a:cubicBezTo>
                <a:cubicBezTo>
                  <a:pt x="1339570" y="4126279"/>
                  <a:pt x="1348143" y="4011979"/>
                  <a:pt x="1352905" y="3898631"/>
                </a:cubicBezTo>
                <a:cubicBezTo>
                  <a:pt x="1356715" y="3819574"/>
                  <a:pt x="1364335" y="3742421"/>
                  <a:pt x="1384338" y="3664316"/>
                </a:cubicBezTo>
                <a:cubicBezTo>
                  <a:pt x="1412913" y="3550969"/>
                  <a:pt x="1439582" y="3436669"/>
                  <a:pt x="1441488" y="3318559"/>
                </a:cubicBezTo>
                <a:cubicBezTo>
                  <a:pt x="1443393" y="3217594"/>
                  <a:pt x="1450060" y="3115676"/>
                  <a:pt x="1457680" y="3014711"/>
                </a:cubicBezTo>
                <a:cubicBezTo>
                  <a:pt x="1465300" y="2901364"/>
                  <a:pt x="1476730" y="2788016"/>
                  <a:pt x="1485303" y="2673716"/>
                </a:cubicBezTo>
                <a:cubicBezTo>
                  <a:pt x="1488160" y="2640379"/>
                  <a:pt x="1486255" y="2607041"/>
                  <a:pt x="1488160" y="2573704"/>
                </a:cubicBezTo>
                <a:cubicBezTo>
                  <a:pt x="1489113" y="2551796"/>
                  <a:pt x="1491970" y="2528936"/>
                  <a:pt x="1497685" y="2507981"/>
                </a:cubicBezTo>
                <a:cubicBezTo>
                  <a:pt x="1500543" y="2497504"/>
                  <a:pt x="1511973" y="2480359"/>
                  <a:pt x="1519593" y="2480359"/>
                </a:cubicBezTo>
                <a:cubicBezTo>
                  <a:pt x="1552930" y="2480359"/>
                  <a:pt x="1560550" y="2455594"/>
                  <a:pt x="1573885" y="2434639"/>
                </a:cubicBezTo>
                <a:cubicBezTo>
                  <a:pt x="1581505" y="2422256"/>
                  <a:pt x="1589125" y="2409874"/>
                  <a:pt x="1599603" y="2400349"/>
                </a:cubicBezTo>
                <a:cubicBezTo>
                  <a:pt x="1639607" y="2367011"/>
                  <a:pt x="1656753" y="2322244"/>
                  <a:pt x="1662468" y="2271761"/>
                </a:cubicBezTo>
                <a:cubicBezTo>
                  <a:pt x="1668182" y="2223184"/>
                  <a:pt x="1685328" y="2175559"/>
                  <a:pt x="1671040" y="2126029"/>
                </a:cubicBezTo>
                <a:cubicBezTo>
                  <a:pt x="1670088" y="2121266"/>
                  <a:pt x="1671040" y="2116504"/>
                  <a:pt x="1671993" y="2111741"/>
                </a:cubicBezTo>
                <a:cubicBezTo>
                  <a:pt x="1686280" y="2062211"/>
                  <a:pt x="1697710" y="2010776"/>
                  <a:pt x="1708188" y="1960294"/>
                </a:cubicBezTo>
                <a:close/>
                <a:moveTo>
                  <a:pt x="284200" y="2927081"/>
                </a:moveTo>
                <a:cubicBezTo>
                  <a:pt x="297535" y="2890886"/>
                  <a:pt x="308965" y="2857549"/>
                  <a:pt x="321348" y="2824211"/>
                </a:cubicBezTo>
                <a:cubicBezTo>
                  <a:pt x="324205" y="2824211"/>
                  <a:pt x="327062" y="2824211"/>
                  <a:pt x="328968" y="2825164"/>
                </a:cubicBezTo>
                <a:cubicBezTo>
                  <a:pt x="331825" y="2859454"/>
                  <a:pt x="334683" y="2893744"/>
                  <a:pt x="337540" y="2930891"/>
                </a:cubicBezTo>
                <a:cubicBezTo>
                  <a:pt x="318490" y="2928986"/>
                  <a:pt x="303250" y="2928034"/>
                  <a:pt x="284200" y="2927081"/>
                </a:cubicBezTo>
                <a:close/>
                <a:moveTo>
                  <a:pt x="391833" y="2454641"/>
                </a:moveTo>
                <a:cubicBezTo>
                  <a:pt x="345160" y="2454641"/>
                  <a:pt x="303250" y="2454641"/>
                  <a:pt x="262293" y="2454641"/>
                </a:cubicBezTo>
                <a:cubicBezTo>
                  <a:pt x="246100" y="2407016"/>
                  <a:pt x="249910" y="2400349"/>
                  <a:pt x="288963" y="2388919"/>
                </a:cubicBezTo>
                <a:cubicBezTo>
                  <a:pt x="326110" y="2377489"/>
                  <a:pt x="360400" y="2380346"/>
                  <a:pt x="401358" y="2401301"/>
                </a:cubicBezTo>
                <a:cubicBezTo>
                  <a:pt x="398500" y="2421304"/>
                  <a:pt x="394690" y="2439401"/>
                  <a:pt x="391833" y="2454641"/>
                </a:cubicBezTo>
                <a:close/>
                <a:moveTo>
                  <a:pt x="422312" y="2628949"/>
                </a:moveTo>
                <a:cubicBezTo>
                  <a:pt x="419455" y="2603231"/>
                  <a:pt x="416598" y="2585134"/>
                  <a:pt x="414693" y="2566084"/>
                </a:cubicBezTo>
                <a:cubicBezTo>
                  <a:pt x="412787" y="2544176"/>
                  <a:pt x="409930" y="2522269"/>
                  <a:pt x="408978" y="2500361"/>
                </a:cubicBezTo>
                <a:cubicBezTo>
                  <a:pt x="408025" y="2489884"/>
                  <a:pt x="405168" y="2473691"/>
                  <a:pt x="410883" y="2468929"/>
                </a:cubicBezTo>
                <a:cubicBezTo>
                  <a:pt x="439458" y="2443211"/>
                  <a:pt x="439458" y="2407016"/>
                  <a:pt x="448030" y="2374631"/>
                </a:cubicBezTo>
                <a:cubicBezTo>
                  <a:pt x="449935" y="2457499"/>
                  <a:pt x="455650" y="2540366"/>
                  <a:pt x="422312" y="2628949"/>
                </a:cubicBezTo>
                <a:close/>
                <a:moveTo>
                  <a:pt x="814743" y="1037321"/>
                </a:moveTo>
                <a:cubicBezTo>
                  <a:pt x="811885" y="1037321"/>
                  <a:pt x="809027" y="1037321"/>
                  <a:pt x="806170" y="1037321"/>
                </a:cubicBezTo>
                <a:cubicBezTo>
                  <a:pt x="802360" y="977314"/>
                  <a:pt x="797598" y="917306"/>
                  <a:pt x="793788" y="857299"/>
                </a:cubicBezTo>
                <a:cubicBezTo>
                  <a:pt x="796645" y="856346"/>
                  <a:pt x="799502" y="855394"/>
                  <a:pt x="802360" y="854441"/>
                </a:cubicBezTo>
                <a:cubicBezTo>
                  <a:pt x="816648" y="869681"/>
                  <a:pt x="831888" y="884921"/>
                  <a:pt x="849033" y="903971"/>
                </a:cubicBezTo>
                <a:cubicBezTo>
                  <a:pt x="854748" y="895399"/>
                  <a:pt x="858558" y="889684"/>
                  <a:pt x="862368" y="883969"/>
                </a:cubicBezTo>
                <a:cubicBezTo>
                  <a:pt x="869988" y="875396"/>
                  <a:pt x="877608" y="865871"/>
                  <a:pt x="885227" y="857299"/>
                </a:cubicBezTo>
                <a:cubicBezTo>
                  <a:pt x="887133" y="858251"/>
                  <a:pt x="889990" y="860156"/>
                  <a:pt x="891895" y="861109"/>
                </a:cubicBezTo>
                <a:cubicBezTo>
                  <a:pt x="865225" y="920164"/>
                  <a:pt x="839508" y="978266"/>
                  <a:pt x="814743" y="1037321"/>
                </a:cubicBezTo>
                <a:close/>
                <a:moveTo>
                  <a:pt x="860463" y="883969"/>
                </a:moveTo>
                <a:cubicBezTo>
                  <a:pt x="813790" y="868729"/>
                  <a:pt x="803313" y="825866"/>
                  <a:pt x="796645" y="786814"/>
                </a:cubicBezTo>
                <a:cubicBezTo>
                  <a:pt x="789977" y="753476"/>
                  <a:pt x="795693" y="718234"/>
                  <a:pt x="795693" y="672514"/>
                </a:cubicBezTo>
                <a:cubicBezTo>
                  <a:pt x="837602" y="702041"/>
                  <a:pt x="870940" y="725854"/>
                  <a:pt x="901420" y="747761"/>
                </a:cubicBezTo>
                <a:cubicBezTo>
                  <a:pt x="886180" y="796339"/>
                  <a:pt x="873798" y="840154"/>
                  <a:pt x="860463" y="883969"/>
                </a:cubicBezTo>
                <a:close/>
                <a:moveTo>
                  <a:pt x="985240" y="1052561"/>
                </a:moveTo>
                <a:cubicBezTo>
                  <a:pt x="983335" y="1051609"/>
                  <a:pt x="981430" y="1051609"/>
                  <a:pt x="979525" y="1050656"/>
                </a:cubicBezTo>
                <a:cubicBezTo>
                  <a:pt x="976668" y="989696"/>
                  <a:pt x="973810" y="928736"/>
                  <a:pt x="970952" y="869681"/>
                </a:cubicBezTo>
                <a:cubicBezTo>
                  <a:pt x="979525" y="882064"/>
                  <a:pt x="988098" y="896351"/>
                  <a:pt x="999527" y="913496"/>
                </a:cubicBezTo>
                <a:cubicBezTo>
                  <a:pt x="1012863" y="903019"/>
                  <a:pt x="1024293" y="895399"/>
                  <a:pt x="1044295" y="880159"/>
                </a:cubicBezTo>
                <a:cubicBezTo>
                  <a:pt x="1022388" y="943024"/>
                  <a:pt x="1003338" y="997316"/>
                  <a:pt x="985240" y="1052561"/>
                </a:cubicBezTo>
                <a:close/>
                <a:moveTo>
                  <a:pt x="1001433" y="888731"/>
                </a:moveTo>
                <a:cubicBezTo>
                  <a:pt x="982383" y="845869"/>
                  <a:pt x="963333" y="804911"/>
                  <a:pt x="942377" y="758239"/>
                </a:cubicBezTo>
                <a:cubicBezTo>
                  <a:pt x="997623" y="715376"/>
                  <a:pt x="1050963" y="674419"/>
                  <a:pt x="1104303" y="632509"/>
                </a:cubicBezTo>
                <a:cubicBezTo>
                  <a:pt x="1124305" y="682039"/>
                  <a:pt x="1071918" y="815389"/>
                  <a:pt x="1001433" y="888731"/>
                </a:cubicBezTo>
                <a:close/>
                <a:moveTo>
                  <a:pt x="1510068" y="2456546"/>
                </a:moveTo>
                <a:cubicBezTo>
                  <a:pt x="1469110" y="2403206"/>
                  <a:pt x="1430057" y="2352724"/>
                  <a:pt x="1388148" y="2296526"/>
                </a:cubicBezTo>
                <a:cubicBezTo>
                  <a:pt x="1473873" y="2307004"/>
                  <a:pt x="1508163" y="2367011"/>
                  <a:pt x="1543405" y="2432734"/>
                </a:cubicBezTo>
                <a:cubicBezTo>
                  <a:pt x="1531023" y="2441306"/>
                  <a:pt x="1521498" y="2447974"/>
                  <a:pt x="1510068" y="2456546"/>
                </a:cubicBezTo>
                <a:close/>
              </a:path>
            </a:pathLst>
          </a:custGeom>
          <a:solidFill>
            <a:schemeClr val="tx2">
              <a:lumMod val="75000"/>
            </a:schemeClr>
          </a:solidFill>
          <a:ln w="9525" cap="flat">
            <a:noFill/>
            <a:prstDash val="solid"/>
            <a:miter/>
          </a:ln>
        </p:spPr>
        <p:txBody>
          <a:bodyPr rtlCol="0" anchor="ctr"/>
          <a:lstStyle/>
          <a:p>
            <a:endParaRPr lang="en-US" dirty="0"/>
          </a:p>
        </p:txBody>
      </p:sp>
      <p:sp>
        <p:nvSpPr>
          <p:cNvPr id="39" name="Graphic 11">
            <a:extLst>
              <a:ext uri="{FF2B5EF4-FFF2-40B4-BE49-F238E27FC236}">
                <a16:creationId xmlns:a16="http://schemas.microsoft.com/office/drawing/2014/main" id="{02E87850-D159-4D8D-B031-139701A39188}"/>
              </a:ext>
            </a:extLst>
          </p:cNvPr>
          <p:cNvSpPr/>
          <p:nvPr/>
        </p:nvSpPr>
        <p:spPr>
          <a:xfrm>
            <a:off x="995132" y="3104420"/>
            <a:ext cx="405573" cy="882126"/>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4">
              <a:lumMod val="75000"/>
            </a:schemeClr>
          </a:solidFill>
          <a:ln w="9525" cap="flat">
            <a:noFill/>
            <a:prstDash val="solid"/>
            <a:miter/>
          </a:ln>
        </p:spPr>
        <p:txBody>
          <a:bodyPr rtlCol="0" anchor="ctr"/>
          <a:lstStyle/>
          <a:p>
            <a:endParaRPr lang="en-US"/>
          </a:p>
        </p:txBody>
      </p:sp>
      <p:grpSp>
        <p:nvGrpSpPr>
          <p:cNvPr id="40" name="Group 64">
            <a:extLst>
              <a:ext uri="{FF2B5EF4-FFF2-40B4-BE49-F238E27FC236}">
                <a16:creationId xmlns:a16="http://schemas.microsoft.com/office/drawing/2014/main" id="{3EF7FEAD-C9C3-4B4D-9AD8-BEAB737ADD50}"/>
              </a:ext>
            </a:extLst>
          </p:cNvPr>
          <p:cNvGrpSpPr/>
          <p:nvPr/>
        </p:nvGrpSpPr>
        <p:grpSpPr>
          <a:xfrm>
            <a:off x="3565698" y="2071021"/>
            <a:ext cx="4061470" cy="2690075"/>
            <a:chOff x="3665903" y="1473279"/>
            <a:chExt cx="6954970" cy="4606558"/>
          </a:xfrm>
        </p:grpSpPr>
        <p:sp>
          <p:nvSpPr>
            <p:cNvPr id="41" name="Freeform: Shape 14">
              <a:extLst>
                <a:ext uri="{FF2B5EF4-FFF2-40B4-BE49-F238E27FC236}">
                  <a16:creationId xmlns:a16="http://schemas.microsoft.com/office/drawing/2014/main" id="{E154B097-C071-4E9B-B80F-16812B055FED}"/>
                </a:ext>
              </a:extLst>
            </p:cNvPr>
            <p:cNvSpPr/>
            <p:nvPr/>
          </p:nvSpPr>
          <p:spPr>
            <a:xfrm>
              <a:off x="7993620" y="1897435"/>
              <a:ext cx="2627253" cy="4182402"/>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6"/>
            </a:solidFill>
            <a:ln w="1698" cap="flat">
              <a:noFill/>
              <a:prstDash val="solid"/>
              <a:miter/>
            </a:ln>
          </p:spPr>
          <p:txBody>
            <a:bodyPr rtlCol="0" anchor="ctr"/>
            <a:lstStyle/>
            <a:p>
              <a:endParaRPr lang="en-US" dirty="0"/>
            </a:p>
          </p:txBody>
        </p:sp>
        <p:sp>
          <p:nvSpPr>
            <p:cNvPr id="42" name="Freeform: Shape 15">
              <a:extLst>
                <a:ext uri="{FF2B5EF4-FFF2-40B4-BE49-F238E27FC236}">
                  <a16:creationId xmlns:a16="http://schemas.microsoft.com/office/drawing/2014/main" id="{D5D829AE-7C00-474E-8E8F-C5ABFD237B55}"/>
                </a:ext>
              </a:extLst>
            </p:cNvPr>
            <p:cNvSpPr/>
            <p:nvPr/>
          </p:nvSpPr>
          <p:spPr>
            <a:xfrm>
              <a:off x="3665903" y="1473279"/>
              <a:ext cx="2336646" cy="4166695"/>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5"/>
            </a:solidFill>
            <a:ln w="1698" cap="flat">
              <a:noFill/>
              <a:prstDash val="solid"/>
              <a:miter/>
            </a:ln>
          </p:spPr>
          <p:txBody>
            <a:bodyPr rtlCol="0" anchor="ctr"/>
            <a:lstStyle/>
            <a:p>
              <a:endParaRPr lang="en-US" dirty="0"/>
            </a:p>
          </p:txBody>
        </p:sp>
      </p:grpSp>
      <p:cxnSp>
        <p:nvCxnSpPr>
          <p:cNvPr id="5" name="Connecteur droit 4">
            <a:extLst>
              <a:ext uri="{FF2B5EF4-FFF2-40B4-BE49-F238E27FC236}">
                <a16:creationId xmlns:a16="http://schemas.microsoft.com/office/drawing/2014/main" id="{61318A06-4E68-4D0B-B7A4-B98DA9E11DB8}"/>
              </a:ext>
            </a:extLst>
          </p:cNvPr>
          <p:cNvCxnSpPr>
            <a:cxnSpLocks/>
          </p:cNvCxnSpPr>
          <p:nvPr/>
        </p:nvCxnSpPr>
        <p:spPr>
          <a:xfrm>
            <a:off x="1234816" y="2692106"/>
            <a:ext cx="1841871" cy="128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FEBC4B50-A9DB-4497-8298-60E8CD5240EE}"/>
              </a:ext>
            </a:extLst>
          </p:cNvPr>
          <p:cNvCxnSpPr>
            <a:cxnSpLocks/>
          </p:cNvCxnSpPr>
          <p:nvPr/>
        </p:nvCxnSpPr>
        <p:spPr>
          <a:xfrm>
            <a:off x="1511649" y="3500395"/>
            <a:ext cx="1565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41C50290-A030-45AA-A243-70D6021DED2B}"/>
              </a:ext>
            </a:extLst>
          </p:cNvPr>
          <p:cNvCxnSpPr>
            <a:cxnSpLocks/>
          </p:cNvCxnSpPr>
          <p:nvPr/>
        </p:nvCxnSpPr>
        <p:spPr>
          <a:xfrm flipV="1">
            <a:off x="1511649" y="4255485"/>
            <a:ext cx="1565038" cy="211634"/>
          </a:xfrm>
          <a:prstGeom prst="line">
            <a:avLst/>
          </a:prstGeom>
        </p:spPr>
        <p:style>
          <a:lnRef idx="1">
            <a:schemeClr val="accent1"/>
          </a:lnRef>
          <a:fillRef idx="0">
            <a:schemeClr val="accent1"/>
          </a:fillRef>
          <a:effectRef idx="0">
            <a:schemeClr val="accent1"/>
          </a:effectRef>
          <a:fontRef idx="minor">
            <a:schemeClr val="tx1"/>
          </a:fontRef>
        </p:style>
      </p:cxnSp>
      <p:grpSp>
        <p:nvGrpSpPr>
          <p:cNvPr id="70" name="Group 71">
            <a:extLst>
              <a:ext uri="{FF2B5EF4-FFF2-40B4-BE49-F238E27FC236}">
                <a16:creationId xmlns:a16="http://schemas.microsoft.com/office/drawing/2014/main" id="{F80CC544-EC82-43DF-8F3B-5AF974DB5D6E}"/>
              </a:ext>
            </a:extLst>
          </p:cNvPr>
          <p:cNvGrpSpPr/>
          <p:nvPr/>
        </p:nvGrpSpPr>
        <p:grpSpPr>
          <a:xfrm>
            <a:off x="8614201" y="3808776"/>
            <a:ext cx="1333109" cy="1333109"/>
            <a:chOff x="3703659" y="3630450"/>
            <a:chExt cx="1741367" cy="1741367"/>
          </a:xfrm>
        </p:grpSpPr>
        <p:sp>
          <p:nvSpPr>
            <p:cNvPr id="74" name="Oval 54">
              <a:extLst>
                <a:ext uri="{FF2B5EF4-FFF2-40B4-BE49-F238E27FC236}">
                  <a16:creationId xmlns:a16="http://schemas.microsoft.com/office/drawing/2014/main" id="{2C5FE2CE-2710-44FA-8139-BC9AA5FCBEE9}"/>
                </a:ext>
              </a:extLst>
            </p:cNvPr>
            <p:cNvSpPr/>
            <p:nvPr/>
          </p:nvSpPr>
          <p:spPr>
            <a:xfrm>
              <a:off x="3703659" y="3630450"/>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33">
              <a:extLst>
                <a:ext uri="{FF2B5EF4-FFF2-40B4-BE49-F238E27FC236}">
                  <a16:creationId xmlns:a16="http://schemas.microsoft.com/office/drawing/2014/main" id="{757044D4-32CA-4EEC-BCB9-05EE3AD73063}"/>
                </a:ext>
              </a:extLst>
            </p:cNvPr>
            <p:cNvGrpSpPr/>
            <p:nvPr/>
          </p:nvGrpSpPr>
          <p:grpSpPr>
            <a:xfrm>
              <a:off x="4063837" y="3838658"/>
              <a:ext cx="1021011" cy="1324950"/>
              <a:chOff x="2392394" y="4513768"/>
              <a:chExt cx="1651276" cy="2142834"/>
            </a:xfrm>
          </p:grpSpPr>
          <p:sp>
            <p:nvSpPr>
              <p:cNvPr id="80" name="Freeform: Shape 34">
                <a:extLst>
                  <a:ext uri="{FF2B5EF4-FFF2-40B4-BE49-F238E27FC236}">
                    <a16:creationId xmlns:a16="http://schemas.microsoft.com/office/drawing/2014/main" id="{F9E9E5CC-69D3-4D87-A9FB-05D6973BC7CA}"/>
                  </a:ext>
                </a:extLst>
              </p:cNvPr>
              <p:cNvSpPr/>
              <p:nvPr/>
            </p:nvSpPr>
            <p:spPr>
              <a:xfrm>
                <a:off x="2640881" y="4513768"/>
                <a:ext cx="1159407" cy="884194"/>
              </a:xfrm>
              <a:custGeom>
                <a:avLst/>
                <a:gdLst>
                  <a:gd name="connsiteX0" fmla="*/ 27626 w 1159406"/>
                  <a:gd name="connsiteY0" fmla="*/ 830596 h 884194"/>
                  <a:gd name="connsiteX1" fmla="*/ 33482 w 1159406"/>
                  <a:gd name="connsiteY1" fmla="*/ 458181 h 884194"/>
                  <a:gd name="connsiteX2" fmla="*/ 337973 w 1159406"/>
                  <a:gd name="connsiteY2" fmla="*/ 124412 h 884194"/>
                  <a:gd name="connsiteX3" fmla="*/ 364908 w 1159406"/>
                  <a:gd name="connsiteY3" fmla="*/ 102746 h 884194"/>
                  <a:gd name="connsiteX4" fmla="*/ 774800 w 1159406"/>
                  <a:gd name="connsiteY4" fmla="*/ 94548 h 884194"/>
                  <a:gd name="connsiteX5" fmla="*/ 802907 w 1159406"/>
                  <a:gd name="connsiteY5" fmla="*/ 115043 h 884194"/>
                  <a:gd name="connsiteX6" fmla="*/ 1157755 w 1159406"/>
                  <a:gd name="connsiteY6" fmla="*/ 575878 h 884194"/>
                  <a:gd name="connsiteX7" fmla="*/ 1125550 w 1159406"/>
                  <a:gd name="connsiteY7" fmla="*/ 854018 h 884194"/>
                  <a:gd name="connsiteX8" fmla="*/ 1111496 w 1159406"/>
                  <a:gd name="connsiteY8" fmla="*/ 866315 h 884194"/>
                  <a:gd name="connsiteX9" fmla="*/ 1091587 w 1159406"/>
                  <a:gd name="connsiteY9" fmla="*/ 887981 h 884194"/>
                  <a:gd name="connsiteX10" fmla="*/ 1062895 w 1159406"/>
                  <a:gd name="connsiteY10" fmla="*/ 870414 h 884194"/>
                  <a:gd name="connsiteX11" fmla="*/ 1031860 w 1159406"/>
                  <a:gd name="connsiteY11" fmla="*/ 767941 h 884194"/>
                  <a:gd name="connsiteX12" fmla="*/ 1031860 w 1159406"/>
                  <a:gd name="connsiteY12" fmla="*/ 753302 h 884194"/>
                  <a:gd name="connsiteX13" fmla="*/ 1013122 w 1159406"/>
                  <a:gd name="connsiteY13" fmla="*/ 738078 h 884194"/>
                  <a:gd name="connsiteX14" fmla="*/ 756647 w 1159406"/>
                  <a:gd name="connsiteY14" fmla="*/ 783166 h 884194"/>
                  <a:gd name="connsiteX15" fmla="*/ 617284 w 1159406"/>
                  <a:gd name="connsiteY15" fmla="*/ 790192 h 884194"/>
                  <a:gd name="connsiteX16" fmla="*/ 210906 w 1159406"/>
                  <a:gd name="connsiteY16" fmla="*/ 756816 h 884194"/>
                  <a:gd name="connsiteX17" fmla="*/ 125415 w 1159406"/>
                  <a:gd name="connsiteY17" fmla="*/ 736907 h 884194"/>
                  <a:gd name="connsiteX18" fmla="*/ 111361 w 1159406"/>
                  <a:gd name="connsiteY18" fmla="*/ 749203 h 884194"/>
                  <a:gd name="connsiteX19" fmla="*/ 69201 w 1159406"/>
                  <a:gd name="connsiteY19" fmla="*/ 876270 h 884194"/>
                  <a:gd name="connsiteX20" fmla="*/ 31725 w 1159406"/>
                  <a:gd name="connsiteY20" fmla="*/ 869829 h 884194"/>
                  <a:gd name="connsiteX21" fmla="*/ 27626 w 1159406"/>
                  <a:gd name="connsiteY21" fmla="*/ 830596 h 8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9406" h="884194">
                    <a:moveTo>
                      <a:pt x="27626" y="830596"/>
                    </a:moveTo>
                    <a:cubicBezTo>
                      <a:pt x="-9849" y="705872"/>
                      <a:pt x="-10435" y="581148"/>
                      <a:pt x="33482" y="458181"/>
                    </a:cubicBezTo>
                    <a:cubicBezTo>
                      <a:pt x="88525" y="305350"/>
                      <a:pt x="190997" y="194093"/>
                      <a:pt x="337973" y="124412"/>
                    </a:cubicBezTo>
                    <a:cubicBezTo>
                      <a:pt x="349098" y="119142"/>
                      <a:pt x="357296" y="112115"/>
                      <a:pt x="364908" y="102746"/>
                    </a:cubicBezTo>
                    <a:cubicBezTo>
                      <a:pt x="467381" y="-30761"/>
                      <a:pt x="667057" y="-34860"/>
                      <a:pt x="774800" y="94548"/>
                    </a:cubicBezTo>
                    <a:cubicBezTo>
                      <a:pt x="782998" y="103917"/>
                      <a:pt x="791781" y="110359"/>
                      <a:pt x="802907" y="115043"/>
                    </a:cubicBezTo>
                    <a:cubicBezTo>
                      <a:pt x="1004924" y="204048"/>
                      <a:pt x="1123793" y="358050"/>
                      <a:pt x="1157755" y="575878"/>
                    </a:cubicBezTo>
                    <a:cubicBezTo>
                      <a:pt x="1172394" y="670739"/>
                      <a:pt x="1161269" y="764428"/>
                      <a:pt x="1125550" y="854018"/>
                    </a:cubicBezTo>
                    <a:cubicBezTo>
                      <a:pt x="1117352" y="854018"/>
                      <a:pt x="1113838" y="858703"/>
                      <a:pt x="1111496" y="866315"/>
                    </a:cubicBezTo>
                    <a:cubicBezTo>
                      <a:pt x="1108568" y="876270"/>
                      <a:pt x="1104470" y="886810"/>
                      <a:pt x="1091587" y="887981"/>
                    </a:cubicBezTo>
                    <a:cubicBezTo>
                      <a:pt x="1078119" y="889152"/>
                      <a:pt x="1069336" y="880954"/>
                      <a:pt x="1062895" y="870414"/>
                    </a:cubicBezTo>
                    <a:cubicBezTo>
                      <a:pt x="1044742" y="838794"/>
                      <a:pt x="1029518" y="806002"/>
                      <a:pt x="1031860" y="767941"/>
                    </a:cubicBezTo>
                    <a:cubicBezTo>
                      <a:pt x="1031860" y="763257"/>
                      <a:pt x="1031275" y="757987"/>
                      <a:pt x="1031860" y="753302"/>
                    </a:cubicBezTo>
                    <a:cubicBezTo>
                      <a:pt x="1033617" y="738078"/>
                      <a:pt x="1028347" y="733979"/>
                      <a:pt x="1013122" y="738078"/>
                    </a:cubicBezTo>
                    <a:cubicBezTo>
                      <a:pt x="928802" y="760329"/>
                      <a:pt x="843310" y="774968"/>
                      <a:pt x="756647" y="783166"/>
                    </a:cubicBezTo>
                    <a:cubicBezTo>
                      <a:pt x="710388" y="787850"/>
                      <a:pt x="663544" y="789021"/>
                      <a:pt x="617284" y="790192"/>
                    </a:cubicBezTo>
                    <a:cubicBezTo>
                      <a:pt x="480264" y="793120"/>
                      <a:pt x="344999" y="783751"/>
                      <a:pt x="210906" y="756816"/>
                    </a:cubicBezTo>
                    <a:cubicBezTo>
                      <a:pt x="182214" y="750960"/>
                      <a:pt x="153522" y="745105"/>
                      <a:pt x="125415" y="736907"/>
                    </a:cubicBezTo>
                    <a:cubicBezTo>
                      <a:pt x="113118" y="733393"/>
                      <a:pt x="108434" y="735735"/>
                      <a:pt x="111361" y="749203"/>
                    </a:cubicBezTo>
                    <a:cubicBezTo>
                      <a:pt x="120730" y="798976"/>
                      <a:pt x="95551" y="838208"/>
                      <a:pt x="69201" y="876270"/>
                    </a:cubicBezTo>
                    <a:cubicBezTo>
                      <a:pt x="56319" y="894422"/>
                      <a:pt x="40509" y="890323"/>
                      <a:pt x="31725" y="869829"/>
                    </a:cubicBezTo>
                    <a:cubicBezTo>
                      <a:pt x="25284" y="856946"/>
                      <a:pt x="32311" y="843478"/>
                      <a:pt x="27626" y="830596"/>
                    </a:cubicBezTo>
                    <a:close/>
                  </a:path>
                </a:pathLst>
              </a:custGeom>
              <a:solidFill>
                <a:schemeClr val="tx1">
                  <a:lumMod val="95000"/>
                  <a:lumOff val="5000"/>
                </a:schemeClr>
              </a:solidFill>
              <a:ln w="5853" cap="flat">
                <a:noFill/>
                <a:prstDash val="solid"/>
                <a:miter/>
              </a:ln>
            </p:spPr>
            <p:txBody>
              <a:bodyPr rtlCol="0" anchor="ctr"/>
              <a:lstStyle/>
              <a:p>
                <a:endParaRPr lang="en-US" dirty="0"/>
              </a:p>
            </p:txBody>
          </p:sp>
          <p:sp>
            <p:nvSpPr>
              <p:cNvPr id="81" name="Freeform: Shape 35">
                <a:extLst>
                  <a:ext uri="{FF2B5EF4-FFF2-40B4-BE49-F238E27FC236}">
                    <a16:creationId xmlns:a16="http://schemas.microsoft.com/office/drawing/2014/main" id="{386102A6-DE36-4C4A-B62E-FA66551E5AF4}"/>
                  </a:ext>
                </a:extLst>
              </p:cNvPr>
              <p:cNvSpPr/>
              <p:nvPr/>
            </p:nvSpPr>
            <p:spPr>
              <a:xfrm>
                <a:off x="2392394" y="6346256"/>
                <a:ext cx="1651276" cy="310346"/>
              </a:xfrm>
              <a:custGeom>
                <a:avLst/>
                <a:gdLst>
                  <a:gd name="connsiteX0" fmla="*/ 329985 w 1651276"/>
                  <a:gd name="connsiteY0" fmla="*/ 91933 h 310346"/>
                  <a:gd name="connsiteX1" fmla="*/ 488672 w 1651276"/>
                  <a:gd name="connsiteY1" fmla="*/ 141120 h 310346"/>
                  <a:gd name="connsiteX2" fmla="*/ 708842 w 1651276"/>
                  <a:gd name="connsiteY2" fmla="*/ 193234 h 310346"/>
                  <a:gd name="connsiteX3" fmla="*/ 936624 w 1651276"/>
                  <a:gd name="connsiteY3" fmla="*/ 205531 h 310346"/>
                  <a:gd name="connsiteX4" fmla="*/ 1142156 w 1651276"/>
                  <a:gd name="connsiteY4" fmla="*/ 176839 h 310346"/>
                  <a:gd name="connsiteX5" fmla="*/ 1402144 w 1651276"/>
                  <a:gd name="connsiteY5" fmla="*/ 41575 h 310346"/>
                  <a:gd name="connsiteX6" fmla="*/ 1492905 w 1651276"/>
                  <a:gd name="connsiteY6" fmla="*/ 0 h 310346"/>
                  <a:gd name="connsiteX7" fmla="*/ 1653934 w 1651276"/>
                  <a:gd name="connsiteY7" fmla="*/ 252376 h 310346"/>
                  <a:gd name="connsiteX8" fmla="*/ 1653934 w 1651276"/>
                  <a:gd name="connsiteY8" fmla="*/ 312689 h 310346"/>
                  <a:gd name="connsiteX9" fmla="*/ 29594 w 1651276"/>
                  <a:gd name="connsiteY9" fmla="*/ 312689 h 310346"/>
                  <a:gd name="connsiteX10" fmla="*/ 316 w 1651276"/>
                  <a:gd name="connsiteY10" fmla="*/ 283411 h 310346"/>
                  <a:gd name="connsiteX11" fmla="*/ 87564 w 1651276"/>
                  <a:gd name="connsiteY11" fmla="*/ 61484 h 310346"/>
                  <a:gd name="connsiteX12" fmla="*/ 120941 w 1651276"/>
                  <a:gd name="connsiteY12" fmla="*/ 24008 h 310346"/>
                  <a:gd name="connsiteX13" fmla="*/ 156660 w 1651276"/>
                  <a:gd name="connsiteY13" fmla="*/ 35134 h 310346"/>
                  <a:gd name="connsiteX14" fmla="*/ 185352 w 1651276"/>
                  <a:gd name="connsiteY14" fmla="*/ 125895 h 310346"/>
                  <a:gd name="connsiteX15" fmla="*/ 249764 w 1651276"/>
                  <a:gd name="connsiteY15" fmla="*/ 221342 h 310346"/>
                  <a:gd name="connsiteX16" fmla="*/ 305392 w 1651276"/>
                  <a:gd name="connsiteY16" fmla="*/ 102473 h 310346"/>
                  <a:gd name="connsiteX17" fmla="*/ 329985 w 1651276"/>
                  <a:gd name="connsiteY17" fmla="*/ 91933 h 31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51276" h="310346">
                    <a:moveTo>
                      <a:pt x="329985" y="91933"/>
                    </a:moveTo>
                    <a:cubicBezTo>
                      <a:pt x="382686" y="108328"/>
                      <a:pt x="435386" y="125310"/>
                      <a:pt x="488672" y="141120"/>
                    </a:cubicBezTo>
                    <a:cubicBezTo>
                      <a:pt x="561281" y="162200"/>
                      <a:pt x="633890" y="181523"/>
                      <a:pt x="708842" y="193234"/>
                    </a:cubicBezTo>
                    <a:cubicBezTo>
                      <a:pt x="784379" y="204946"/>
                      <a:pt x="859331" y="212558"/>
                      <a:pt x="936624" y="205531"/>
                    </a:cubicBezTo>
                    <a:cubicBezTo>
                      <a:pt x="1005720" y="199090"/>
                      <a:pt x="1074231" y="193234"/>
                      <a:pt x="1142156" y="176839"/>
                    </a:cubicBezTo>
                    <a:cubicBezTo>
                      <a:pt x="1239944" y="152831"/>
                      <a:pt x="1324850" y="104815"/>
                      <a:pt x="1402144" y="41575"/>
                    </a:cubicBezTo>
                    <a:cubicBezTo>
                      <a:pt x="1428494" y="19909"/>
                      <a:pt x="1456601" y="1171"/>
                      <a:pt x="1492905" y="0"/>
                    </a:cubicBezTo>
                    <a:cubicBezTo>
                      <a:pt x="1592450" y="39233"/>
                      <a:pt x="1658619" y="143462"/>
                      <a:pt x="1653934" y="252376"/>
                    </a:cubicBezTo>
                    <a:cubicBezTo>
                      <a:pt x="1653934" y="252962"/>
                      <a:pt x="1655691" y="295122"/>
                      <a:pt x="1653934" y="312689"/>
                    </a:cubicBezTo>
                    <a:cubicBezTo>
                      <a:pt x="1132787" y="312689"/>
                      <a:pt x="550741" y="312689"/>
                      <a:pt x="29594" y="312689"/>
                    </a:cubicBezTo>
                    <a:cubicBezTo>
                      <a:pt x="-270" y="312689"/>
                      <a:pt x="-855" y="312689"/>
                      <a:pt x="316" y="283411"/>
                    </a:cubicBezTo>
                    <a:cubicBezTo>
                      <a:pt x="4415" y="199675"/>
                      <a:pt x="40134" y="128238"/>
                      <a:pt x="87564" y="61484"/>
                    </a:cubicBezTo>
                    <a:cubicBezTo>
                      <a:pt x="96933" y="48016"/>
                      <a:pt x="107473" y="34548"/>
                      <a:pt x="120941" y="24008"/>
                    </a:cubicBezTo>
                    <a:cubicBezTo>
                      <a:pt x="134994" y="21666"/>
                      <a:pt x="146705" y="26350"/>
                      <a:pt x="156660" y="35134"/>
                    </a:cubicBezTo>
                    <a:cubicBezTo>
                      <a:pt x="168371" y="64997"/>
                      <a:pt x="171884" y="97203"/>
                      <a:pt x="185352" y="125895"/>
                    </a:cubicBezTo>
                    <a:cubicBezTo>
                      <a:pt x="201162" y="159858"/>
                      <a:pt x="221071" y="190892"/>
                      <a:pt x="249764" y="221342"/>
                    </a:cubicBezTo>
                    <a:cubicBezTo>
                      <a:pt x="246836" y="169227"/>
                      <a:pt x="270844" y="132922"/>
                      <a:pt x="305392" y="102473"/>
                    </a:cubicBezTo>
                    <a:cubicBezTo>
                      <a:pt x="311833" y="97203"/>
                      <a:pt x="318274" y="89005"/>
                      <a:pt x="329985" y="91933"/>
                    </a:cubicBezTo>
                    <a:close/>
                  </a:path>
                </a:pathLst>
              </a:custGeom>
              <a:solidFill>
                <a:srgbClr val="FF0000"/>
              </a:solidFill>
              <a:ln w="5853" cap="flat">
                <a:noFill/>
                <a:prstDash val="solid"/>
                <a:miter/>
              </a:ln>
            </p:spPr>
            <p:txBody>
              <a:bodyPr rtlCol="0" anchor="ctr"/>
              <a:lstStyle/>
              <a:p>
                <a:endParaRPr lang="en-US"/>
              </a:p>
            </p:txBody>
          </p:sp>
          <p:sp>
            <p:nvSpPr>
              <p:cNvPr id="82" name="Freeform: Shape 36">
                <a:extLst>
                  <a:ext uri="{FF2B5EF4-FFF2-40B4-BE49-F238E27FC236}">
                    <a16:creationId xmlns:a16="http://schemas.microsoft.com/office/drawing/2014/main" id="{3B5B2EE3-05F7-4549-BA5C-D40A4383E86C}"/>
                  </a:ext>
                </a:extLst>
              </p:cNvPr>
              <p:cNvSpPr/>
              <p:nvPr/>
            </p:nvSpPr>
            <p:spPr>
              <a:xfrm>
                <a:off x="2523004" y="5844481"/>
                <a:ext cx="626548" cy="731949"/>
              </a:xfrm>
              <a:custGeom>
                <a:avLst/>
                <a:gdLst>
                  <a:gd name="connsiteX0" fmla="*/ 199375 w 626548"/>
                  <a:gd name="connsiteY0" fmla="*/ 593707 h 731948"/>
                  <a:gd name="connsiteX1" fmla="*/ 125009 w 626548"/>
                  <a:gd name="connsiteY1" fmla="*/ 737169 h 731948"/>
                  <a:gd name="connsiteX2" fmla="*/ 6726 w 626548"/>
                  <a:gd name="connsiteY2" fmla="*/ 526953 h 731948"/>
                  <a:gd name="connsiteX3" fmla="*/ 148432 w 626548"/>
                  <a:gd name="connsiteY3" fmla="*/ 239444 h 731948"/>
                  <a:gd name="connsiteX4" fmla="*/ 265543 w 626548"/>
                  <a:gd name="connsiteY4" fmla="*/ 156294 h 731948"/>
                  <a:gd name="connsiteX5" fmla="*/ 379142 w 626548"/>
                  <a:gd name="connsiteY5" fmla="*/ 536 h 731948"/>
                  <a:gd name="connsiteX6" fmla="*/ 390268 w 626548"/>
                  <a:gd name="connsiteY6" fmla="*/ 4049 h 731948"/>
                  <a:gd name="connsiteX7" fmla="*/ 599898 w 626548"/>
                  <a:gd name="connsiteY7" fmla="*/ 108279 h 731948"/>
                  <a:gd name="connsiteX8" fmla="*/ 626833 w 626548"/>
                  <a:gd name="connsiteY8" fmla="*/ 139313 h 731948"/>
                  <a:gd name="connsiteX9" fmla="*/ 630347 w 626548"/>
                  <a:gd name="connsiteY9" fmla="*/ 172105 h 731948"/>
                  <a:gd name="connsiteX10" fmla="*/ 630347 w 626548"/>
                  <a:gd name="connsiteY10" fmla="*/ 247056 h 731948"/>
                  <a:gd name="connsiteX11" fmla="*/ 478101 w 626548"/>
                  <a:gd name="connsiteY11" fmla="*/ 485379 h 731948"/>
                  <a:gd name="connsiteX12" fmla="*/ 309460 w 626548"/>
                  <a:gd name="connsiteY12" fmla="*/ 552132 h 731948"/>
                  <a:gd name="connsiteX13" fmla="*/ 199375 w 626548"/>
                  <a:gd name="connsiteY13" fmla="*/ 593707 h 7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6548" h="731948">
                    <a:moveTo>
                      <a:pt x="199375" y="593707"/>
                    </a:moveTo>
                    <a:cubicBezTo>
                      <a:pt x="144918" y="626499"/>
                      <a:pt x="120910" y="671586"/>
                      <a:pt x="125009" y="737169"/>
                    </a:cubicBezTo>
                    <a:cubicBezTo>
                      <a:pt x="66453" y="680955"/>
                      <a:pt x="19609" y="602490"/>
                      <a:pt x="6726" y="526953"/>
                    </a:cubicBezTo>
                    <a:cubicBezTo>
                      <a:pt x="-886" y="514071"/>
                      <a:pt x="-31335" y="317909"/>
                      <a:pt x="148432" y="239444"/>
                    </a:cubicBezTo>
                    <a:cubicBezTo>
                      <a:pt x="206988" y="209580"/>
                      <a:pt x="226311" y="183816"/>
                      <a:pt x="265543" y="156294"/>
                    </a:cubicBezTo>
                    <a:cubicBezTo>
                      <a:pt x="321757" y="117648"/>
                      <a:pt x="363332" y="68461"/>
                      <a:pt x="379142" y="536"/>
                    </a:cubicBezTo>
                    <a:cubicBezTo>
                      <a:pt x="383826" y="-1221"/>
                      <a:pt x="386754" y="1707"/>
                      <a:pt x="390268" y="4049"/>
                    </a:cubicBezTo>
                    <a:cubicBezTo>
                      <a:pt x="453508" y="51480"/>
                      <a:pt x="524946" y="83685"/>
                      <a:pt x="599898" y="108279"/>
                    </a:cubicBezTo>
                    <a:cubicBezTo>
                      <a:pt x="616293" y="113549"/>
                      <a:pt x="628590" y="118819"/>
                      <a:pt x="626833" y="139313"/>
                    </a:cubicBezTo>
                    <a:cubicBezTo>
                      <a:pt x="626248" y="143412"/>
                      <a:pt x="630347" y="170933"/>
                      <a:pt x="630347" y="172105"/>
                    </a:cubicBezTo>
                    <a:cubicBezTo>
                      <a:pt x="632103" y="197283"/>
                      <a:pt x="632689" y="221877"/>
                      <a:pt x="630347" y="247056"/>
                    </a:cubicBezTo>
                    <a:cubicBezTo>
                      <a:pt x="622149" y="353628"/>
                      <a:pt x="560080" y="426237"/>
                      <a:pt x="478101" y="485379"/>
                    </a:cubicBezTo>
                    <a:cubicBezTo>
                      <a:pt x="427743" y="522269"/>
                      <a:pt x="368602" y="537493"/>
                      <a:pt x="309460" y="552132"/>
                    </a:cubicBezTo>
                    <a:cubicBezTo>
                      <a:pt x="270813" y="560916"/>
                      <a:pt x="232752" y="570870"/>
                      <a:pt x="199375" y="593707"/>
                    </a:cubicBezTo>
                    <a:close/>
                  </a:path>
                </a:pathLst>
              </a:custGeom>
              <a:solidFill>
                <a:schemeClr val="tx1">
                  <a:lumMod val="95000"/>
                  <a:lumOff val="5000"/>
                </a:schemeClr>
              </a:solidFill>
              <a:ln w="5853" cap="flat">
                <a:noFill/>
                <a:prstDash val="solid"/>
                <a:miter/>
              </a:ln>
            </p:spPr>
            <p:txBody>
              <a:bodyPr rtlCol="0" anchor="ctr"/>
              <a:lstStyle/>
              <a:p>
                <a:endParaRPr lang="en-US"/>
              </a:p>
            </p:txBody>
          </p:sp>
          <p:sp>
            <p:nvSpPr>
              <p:cNvPr id="83" name="Freeform: Shape 37">
                <a:extLst>
                  <a:ext uri="{FF2B5EF4-FFF2-40B4-BE49-F238E27FC236}">
                    <a16:creationId xmlns:a16="http://schemas.microsoft.com/office/drawing/2014/main" id="{6CC761C0-A801-4F4D-AC81-155B5DEA79F0}"/>
                  </a:ext>
                </a:extLst>
              </p:cNvPr>
              <p:cNvSpPr/>
              <p:nvPr/>
            </p:nvSpPr>
            <p:spPr>
              <a:xfrm>
                <a:off x="2646451" y="5237207"/>
                <a:ext cx="1235529" cy="1317508"/>
              </a:xfrm>
              <a:custGeom>
                <a:avLst/>
                <a:gdLst>
                  <a:gd name="connsiteX0" fmla="*/ 796165 w 1235529"/>
                  <a:gd name="connsiteY0" fmla="*/ 950362 h 1317507"/>
                  <a:gd name="connsiteX1" fmla="*/ 739366 w 1235529"/>
                  <a:gd name="connsiteY1" fmla="*/ 886536 h 1317507"/>
                  <a:gd name="connsiteX2" fmla="*/ 727655 w 1235529"/>
                  <a:gd name="connsiteY2" fmla="*/ 723165 h 1317507"/>
                  <a:gd name="connsiteX3" fmla="*/ 727655 w 1235529"/>
                  <a:gd name="connsiteY3" fmla="*/ 690960 h 1317507"/>
                  <a:gd name="connsiteX4" fmla="*/ 727655 w 1235529"/>
                  <a:gd name="connsiteY4" fmla="*/ 690960 h 1317507"/>
                  <a:gd name="connsiteX5" fmla="*/ 803778 w 1235529"/>
                  <a:gd name="connsiteY5" fmla="*/ 652312 h 1317507"/>
                  <a:gd name="connsiteX6" fmla="*/ 956609 w 1235529"/>
                  <a:gd name="connsiteY6" fmla="*/ 509436 h 1317507"/>
                  <a:gd name="connsiteX7" fmla="*/ 994670 w 1235529"/>
                  <a:gd name="connsiteY7" fmla="*/ 395252 h 1317507"/>
                  <a:gd name="connsiteX8" fmla="*/ 1005796 w 1235529"/>
                  <a:gd name="connsiteY8" fmla="*/ 377686 h 1317507"/>
                  <a:gd name="connsiteX9" fmla="*/ 1077819 w 1235529"/>
                  <a:gd name="connsiteY9" fmla="*/ 324985 h 1317507"/>
                  <a:gd name="connsiteX10" fmla="*/ 1119394 w 1235529"/>
                  <a:gd name="connsiteY10" fmla="*/ 130580 h 1317507"/>
                  <a:gd name="connsiteX11" fmla="*/ 1105341 w 1235529"/>
                  <a:gd name="connsiteY11" fmla="*/ 117697 h 1317507"/>
                  <a:gd name="connsiteX12" fmla="*/ 1099485 w 1235529"/>
                  <a:gd name="connsiteY12" fmla="*/ 144047 h 1317507"/>
                  <a:gd name="connsiteX13" fmla="*/ 1067279 w 1235529"/>
                  <a:gd name="connsiteY13" fmla="*/ 150489 h 1317507"/>
                  <a:gd name="connsiteX14" fmla="*/ 1044443 w 1235529"/>
                  <a:gd name="connsiteY14" fmla="*/ 108914 h 1317507"/>
                  <a:gd name="connsiteX15" fmla="*/ 1034488 w 1235529"/>
                  <a:gd name="connsiteY15" fmla="*/ 1171 h 1317507"/>
                  <a:gd name="connsiteX16" fmla="*/ 564284 w 1235529"/>
                  <a:gd name="connsiteY16" fmla="*/ 62069 h 1317507"/>
                  <a:gd name="connsiteX17" fmla="*/ 91738 w 1235529"/>
                  <a:gd name="connsiteY17" fmla="*/ 0 h 1317507"/>
                  <a:gd name="connsiteX18" fmla="*/ 58361 w 1235529"/>
                  <a:gd name="connsiteY18" fmla="*/ 150489 h 1317507"/>
                  <a:gd name="connsiteX19" fmla="*/ 41966 w 1235529"/>
                  <a:gd name="connsiteY19" fmla="*/ 161029 h 1317507"/>
                  <a:gd name="connsiteX20" fmla="*/ 30840 w 1235529"/>
                  <a:gd name="connsiteY20" fmla="*/ 144633 h 1317507"/>
                  <a:gd name="connsiteX21" fmla="*/ 22057 w 1235529"/>
                  <a:gd name="connsiteY21" fmla="*/ 106572 h 1317507"/>
                  <a:gd name="connsiteX22" fmla="*/ 19714 w 1235529"/>
                  <a:gd name="connsiteY22" fmla="*/ 122967 h 1317507"/>
                  <a:gd name="connsiteX23" fmla="*/ 26155 w 1235529"/>
                  <a:gd name="connsiteY23" fmla="*/ 281068 h 1317507"/>
                  <a:gd name="connsiteX24" fmla="*/ 111062 w 1235529"/>
                  <a:gd name="connsiteY24" fmla="*/ 371830 h 1317507"/>
                  <a:gd name="connsiteX25" fmla="*/ 142682 w 1235529"/>
                  <a:gd name="connsiteY25" fmla="*/ 411062 h 1317507"/>
                  <a:gd name="connsiteX26" fmla="*/ 252181 w 1235529"/>
                  <a:gd name="connsiteY26" fmla="*/ 601369 h 1317507"/>
                  <a:gd name="connsiteX27" fmla="*/ 285558 w 1235529"/>
                  <a:gd name="connsiteY27" fmla="*/ 631233 h 1317507"/>
                  <a:gd name="connsiteX28" fmla="*/ 461811 w 1235529"/>
                  <a:gd name="connsiteY28" fmla="*/ 715553 h 1317507"/>
                  <a:gd name="connsiteX29" fmla="*/ 499873 w 1235529"/>
                  <a:gd name="connsiteY29" fmla="*/ 751272 h 1317507"/>
                  <a:gd name="connsiteX30" fmla="*/ 501629 w 1235529"/>
                  <a:gd name="connsiteY30" fmla="*/ 850817 h 1317507"/>
                  <a:gd name="connsiteX31" fmla="*/ 406183 w 1235529"/>
                  <a:gd name="connsiteY31" fmla="*/ 1042295 h 1317507"/>
                  <a:gd name="connsiteX32" fmla="*/ 190112 w 1235529"/>
                  <a:gd name="connsiteY32" fmla="*/ 1151795 h 1317507"/>
                  <a:gd name="connsiteX33" fmla="*/ 97008 w 1235529"/>
                  <a:gd name="connsiteY33" fmla="*/ 1181658 h 1317507"/>
                  <a:gd name="connsiteX34" fmla="*/ 74757 w 1235529"/>
                  <a:gd name="connsiteY34" fmla="*/ 1203324 h 1317507"/>
                  <a:gd name="connsiteX35" fmla="*/ 92324 w 1235529"/>
                  <a:gd name="connsiteY35" fmla="*/ 1213278 h 1317507"/>
                  <a:gd name="connsiteX36" fmla="*/ 359339 w 1235529"/>
                  <a:gd name="connsiteY36" fmla="*/ 1288230 h 1317507"/>
                  <a:gd name="connsiteX37" fmla="*/ 642164 w 1235529"/>
                  <a:gd name="connsiteY37" fmla="*/ 1322192 h 1317507"/>
                  <a:gd name="connsiteX38" fmla="*/ 739952 w 1235529"/>
                  <a:gd name="connsiteY38" fmla="*/ 1314580 h 1317507"/>
                  <a:gd name="connsiteX39" fmla="*/ 1147501 w 1235529"/>
                  <a:gd name="connsiteY39" fmla="*/ 1157064 h 1317507"/>
                  <a:gd name="connsiteX40" fmla="*/ 1225380 w 1235529"/>
                  <a:gd name="connsiteY40" fmla="*/ 1115490 h 1317507"/>
                  <a:gd name="connsiteX41" fmla="*/ 1237677 w 1235529"/>
                  <a:gd name="connsiteY41" fmla="*/ 1108463 h 1317507"/>
                  <a:gd name="connsiteX42" fmla="*/ 796165 w 1235529"/>
                  <a:gd name="connsiteY42" fmla="*/ 950362 h 13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35529" h="1317507">
                    <a:moveTo>
                      <a:pt x="796165" y="950362"/>
                    </a:moveTo>
                    <a:cubicBezTo>
                      <a:pt x="762789" y="940408"/>
                      <a:pt x="744051" y="920499"/>
                      <a:pt x="739366" y="886536"/>
                    </a:cubicBezTo>
                    <a:cubicBezTo>
                      <a:pt x="732925" y="842619"/>
                      <a:pt x="727655" y="723165"/>
                      <a:pt x="727655" y="723165"/>
                    </a:cubicBezTo>
                    <a:cubicBezTo>
                      <a:pt x="727655" y="712625"/>
                      <a:pt x="727655" y="701500"/>
                      <a:pt x="727655" y="690960"/>
                    </a:cubicBezTo>
                    <a:cubicBezTo>
                      <a:pt x="727655" y="690960"/>
                      <a:pt x="727655" y="690960"/>
                      <a:pt x="727655" y="690960"/>
                    </a:cubicBezTo>
                    <a:cubicBezTo>
                      <a:pt x="752834" y="678077"/>
                      <a:pt x="779184" y="666366"/>
                      <a:pt x="803778" y="652312"/>
                    </a:cubicBezTo>
                    <a:cubicBezTo>
                      <a:pt x="865847" y="617179"/>
                      <a:pt x="922646" y="575019"/>
                      <a:pt x="956609" y="509436"/>
                    </a:cubicBezTo>
                    <a:cubicBezTo>
                      <a:pt x="975347" y="473132"/>
                      <a:pt x="983544" y="433899"/>
                      <a:pt x="994670" y="395252"/>
                    </a:cubicBezTo>
                    <a:cubicBezTo>
                      <a:pt x="996427" y="388226"/>
                      <a:pt x="995841" y="379442"/>
                      <a:pt x="1005796" y="377686"/>
                    </a:cubicBezTo>
                    <a:cubicBezTo>
                      <a:pt x="1038001" y="371244"/>
                      <a:pt x="1059667" y="349579"/>
                      <a:pt x="1077819" y="324985"/>
                    </a:cubicBezTo>
                    <a:cubicBezTo>
                      <a:pt x="1121736" y="267015"/>
                      <a:pt x="1151014" y="204946"/>
                      <a:pt x="1119394" y="130580"/>
                    </a:cubicBezTo>
                    <a:cubicBezTo>
                      <a:pt x="1113539" y="127652"/>
                      <a:pt x="1114710" y="117112"/>
                      <a:pt x="1105341" y="117697"/>
                    </a:cubicBezTo>
                    <a:cubicBezTo>
                      <a:pt x="1102998" y="127066"/>
                      <a:pt x="1101827" y="135850"/>
                      <a:pt x="1099485" y="144047"/>
                    </a:cubicBezTo>
                    <a:cubicBezTo>
                      <a:pt x="1093044" y="165128"/>
                      <a:pt x="1081333" y="167470"/>
                      <a:pt x="1067279" y="150489"/>
                    </a:cubicBezTo>
                    <a:cubicBezTo>
                      <a:pt x="1056739" y="138192"/>
                      <a:pt x="1050884" y="123553"/>
                      <a:pt x="1044443" y="108914"/>
                    </a:cubicBezTo>
                    <a:cubicBezTo>
                      <a:pt x="1029804" y="74951"/>
                      <a:pt x="1030975" y="39233"/>
                      <a:pt x="1034488" y="1171"/>
                    </a:cubicBezTo>
                    <a:cubicBezTo>
                      <a:pt x="878729" y="43331"/>
                      <a:pt x="722971" y="62655"/>
                      <a:pt x="564284" y="62069"/>
                    </a:cubicBezTo>
                    <a:cubicBezTo>
                      <a:pt x="405598" y="60898"/>
                      <a:pt x="249253" y="42746"/>
                      <a:pt x="91738" y="0"/>
                    </a:cubicBezTo>
                    <a:cubicBezTo>
                      <a:pt x="118088" y="61484"/>
                      <a:pt x="85882" y="105401"/>
                      <a:pt x="58361" y="150489"/>
                    </a:cubicBezTo>
                    <a:cubicBezTo>
                      <a:pt x="54848" y="156344"/>
                      <a:pt x="50163" y="162785"/>
                      <a:pt x="41966" y="161029"/>
                    </a:cubicBezTo>
                    <a:cubicBezTo>
                      <a:pt x="33768" y="159272"/>
                      <a:pt x="33182" y="151074"/>
                      <a:pt x="30840" y="144633"/>
                    </a:cubicBezTo>
                    <a:cubicBezTo>
                      <a:pt x="26155" y="132336"/>
                      <a:pt x="29083" y="118283"/>
                      <a:pt x="22057" y="106572"/>
                    </a:cubicBezTo>
                    <a:cubicBezTo>
                      <a:pt x="20885" y="111842"/>
                      <a:pt x="23228" y="117697"/>
                      <a:pt x="19714" y="122967"/>
                    </a:cubicBezTo>
                    <a:cubicBezTo>
                      <a:pt x="-13077" y="176839"/>
                      <a:pt x="-780" y="229539"/>
                      <a:pt x="26155" y="281068"/>
                    </a:cubicBezTo>
                    <a:cubicBezTo>
                      <a:pt x="46064" y="318544"/>
                      <a:pt x="70072" y="355434"/>
                      <a:pt x="111062" y="371830"/>
                    </a:cubicBezTo>
                    <a:cubicBezTo>
                      <a:pt x="132142" y="380028"/>
                      <a:pt x="138583" y="391739"/>
                      <a:pt x="142682" y="411062"/>
                    </a:cubicBezTo>
                    <a:cubicBezTo>
                      <a:pt x="159077" y="486014"/>
                      <a:pt x="188941" y="553353"/>
                      <a:pt x="252181" y="601369"/>
                    </a:cubicBezTo>
                    <a:cubicBezTo>
                      <a:pt x="253352" y="602540"/>
                      <a:pt x="275018" y="624206"/>
                      <a:pt x="285558" y="631233"/>
                    </a:cubicBezTo>
                    <a:cubicBezTo>
                      <a:pt x="340015" y="668123"/>
                      <a:pt x="399742" y="694473"/>
                      <a:pt x="461811" y="715553"/>
                    </a:cubicBezTo>
                    <a:cubicBezTo>
                      <a:pt x="480549" y="721994"/>
                      <a:pt x="496945" y="728435"/>
                      <a:pt x="499873" y="751272"/>
                    </a:cubicBezTo>
                    <a:cubicBezTo>
                      <a:pt x="500458" y="754200"/>
                      <a:pt x="505143" y="826809"/>
                      <a:pt x="501629" y="850817"/>
                    </a:cubicBezTo>
                    <a:cubicBezTo>
                      <a:pt x="495774" y="927525"/>
                      <a:pt x="458298" y="989009"/>
                      <a:pt x="406183" y="1042295"/>
                    </a:cubicBezTo>
                    <a:cubicBezTo>
                      <a:pt x="346456" y="1103193"/>
                      <a:pt x="271505" y="1133642"/>
                      <a:pt x="190112" y="1151795"/>
                    </a:cubicBezTo>
                    <a:cubicBezTo>
                      <a:pt x="157906" y="1158821"/>
                      <a:pt x="126872" y="1168190"/>
                      <a:pt x="97008" y="1181658"/>
                    </a:cubicBezTo>
                    <a:cubicBezTo>
                      <a:pt x="87054" y="1185757"/>
                      <a:pt x="75342" y="1189270"/>
                      <a:pt x="74757" y="1203324"/>
                    </a:cubicBezTo>
                    <a:cubicBezTo>
                      <a:pt x="78856" y="1209765"/>
                      <a:pt x="85882" y="1211521"/>
                      <a:pt x="92324" y="1213278"/>
                    </a:cubicBezTo>
                    <a:cubicBezTo>
                      <a:pt x="181329" y="1239043"/>
                      <a:pt x="269162" y="1267149"/>
                      <a:pt x="359339" y="1288230"/>
                    </a:cubicBezTo>
                    <a:cubicBezTo>
                      <a:pt x="452442" y="1309895"/>
                      <a:pt x="546132" y="1325120"/>
                      <a:pt x="642164" y="1322192"/>
                    </a:cubicBezTo>
                    <a:cubicBezTo>
                      <a:pt x="674955" y="1321021"/>
                      <a:pt x="707161" y="1316337"/>
                      <a:pt x="739952" y="1314580"/>
                    </a:cubicBezTo>
                    <a:cubicBezTo>
                      <a:pt x="892197" y="1304040"/>
                      <a:pt x="1029218" y="1255438"/>
                      <a:pt x="1147501" y="1157064"/>
                    </a:cubicBezTo>
                    <a:cubicBezTo>
                      <a:pt x="1170338" y="1137741"/>
                      <a:pt x="1194346" y="1119589"/>
                      <a:pt x="1225380" y="1115490"/>
                    </a:cubicBezTo>
                    <a:cubicBezTo>
                      <a:pt x="1230065" y="1114904"/>
                      <a:pt x="1234749" y="1112562"/>
                      <a:pt x="1237677" y="1108463"/>
                    </a:cubicBezTo>
                    <a:cubicBezTo>
                      <a:pt x="1217182" y="1089725"/>
                      <a:pt x="919718" y="988423"/>
                      <a:pt x="796165" y="950362"/>
                    </a:cubicBezTo>
                    <a:close/>
                  </a:path>
                </a:pathLst>
              </a:custGeom>
              <a:solidFill>
                <a:srgbClr val="C09679"/>
              </a:solidFill>
              <a:ln w="5853" cap="flat">
                <a:noFill/>
                <a:prstDash val="solid"/>
                <a:miter/>
              </a:ln>
            </p:spPr>
            <p:txBody>
              <a:bodyPr rtlCol="0" anchor="ctr"/>
              <a:lstStyle/>
              <a:p>
                <a:endParaRPr lang="en-US" dirty="0"/>
              </a:p>
            </p:txBody>
          </p:sp>
          <p:sp>
            <p:nvSpPr>
              <p:cNvPr id="84" name="Freeform: Shape 38">
                <a:extLst>
                  <a:ext uri="{FF2B5EF4-FFF2-40B4-BE49-F238E27FC236}">
                    <a16:creationId xmlns:a16="http://schemas.microsoft.com/office/drawing/2014/main" id="{68CC53A6-36B1-42EA-B081-5317687D4A65}"/>
                  </a:ext>
                </a:extLst>
              </p:cNvPr>
              <p:cNvSpPr/>
              <p:nvPr/>
            </p:nvSpPr>
            <p:spPr>
              <a:xfrm>
                <a:off x="3152765" y="6016001"/>
                <a:ext cx="5856" cy="70267"/>
              </a:xfrm>
              <a:custGeom>
                <a:avLst/>
                <a:gdLst>
                  <a:gd name="connsiteX0" fmla="*/ 0 w 0"/>
                  <a:gd name="connsiteY0" fmla="*/ 74951 h 70267"/>
                  <a:gd name="connsiteX1" fmla="*/ 0 w 0"/>
                  <a:gd name="connsiteY1" fmla="*/ 0 h 70267"/>
                  <a:gd name="connsiteX2" fmla="*/ 0 w 0"/>
                  <a:gd name="connsiteY2" fmla="*/ 74951 h 70267"/>
                </a:gdLst>
                <a:ahLst/>
                <a:cxnLst>
                  <a:cxn ang="0">
                    <a:pos x="connsiteX0" y="connsiteY0"/>
                  </a:cxn>
                  <a:cxn ang="0">
                    <a:pos x="connsiteX1" y="connsiteY1"/>
                  </a:cxn>
                  <a:cxn ang="0">
                    <a:pos x="connsiteX2" y="connsiteY2"/>
                  </a:cxn>
                </a:cxnLst>
                <a:rect l="l" t="t" r="r" b="b"/>
                <a:pathLst>
                  <a:path h="70267">
                    <a:moveTo>
                      <a:pt x="0" y="74951"/>
                    </a:moveTo>
                    <a:cubicBezTo>
                      <a:pt x="0" y="49773"/>
                      <a:pt x="0" y="25179"/>
                      <a:pt x="0" y="0"/>
                    </a:cubicBezTo>
                    <a:cubicBezTo>
                      <a:pt x="5856" y="25179"/>
                      <a:pt x="5856" y="50358"/>
                      <a:pt x="0" y="74951"/>
                    </a:cubicBezTo>
                    <a:close/>
                  </a:path>
                </a:pathLst>
              </a:custGeom>
              <a:solidFill>
                <a:srgbClr val="C09679"/>
              </a:solidFill>
              <a:ln w="5853" cap="flat">
                <a:noFill/>
                <a:prstDash val="solid"/>
                <a:miter/>
              </a:ln>
            </p:spPr>
            <p:txBody>
              <a:bodyPr rtlCol="0" anchor="ctr"/>
              <a:lstStyle/>
              <a:p>
                <a:endParaRPr lang="en-US"/>
              </a:p>
            </p:txBody>
          </p:sp>
        </p:grpSp>
      </p:grpSp>
      <p:grpSp>
        <p:nvGrpSpPr>
          <p:cNvPr id="85" name="Group 73">
            <a:extLst>
              <a:ext uri="{FF2B5EF4-FFF2-40B4-BE49-F238E27FC236}">
                <a16:creationId xmlns:a16="http://schemas.microsoft.com/office/drawing/2014/main" id="{13494E4B-95B9-42F6-9AB1-CE63675E6C9A}"/>
              </a:ext>
            </a:extLst>
          </p:cNvPr>
          <p:cNvGrpSpPr/>
          <p:nvPr/>
        </p:nvGrpSpPr>
        <p:grpSpPr>
          <a:xfrm>
            <a:off x="8631247" y="2055511"/>
            <a:ext cx="952751" cy="952751"/>
            <a:chOff x="8891613" y="4163826"/>
            <a:chExt cx="1741367" cy="1741367"/>
          </a:xfrm>
        </p:grpSpPr>
        <p:sp>
          <p:nvSpPr>
            <p:cNvPr id="86" name="Oval 55">
              <a:extLst>
                <a:ext uri="{FF2B5EF4-FFF2-40B4-BE49-F238E27FC236}">
                  <a16:creationId xmlns:a16="http://schemas.microsoft.com/office/drawing/2014/main" id="{E4B4E011-9658-46E0-BA4A-CD272607D90E}"/>
                </a:ext>
              </a:extLst>
            </p:cNvPr>
            <p:cNvSpPr/>
            <p:nvPr/>
          </p:nvSpPr>
          <p:spPr>
            <a:xfrm>
              <a:off x="8891613" y="4163826"/>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39">
              <a:extLst>
                <a:ext uri="{FF2B5EF4-FFF2-40B4-BE49-F238E27FC236}">
                  <a16:creationId xmlns:a16="http://schemas.microsoft.com/office/drawing/2014/main" id="{1442B37D-A761-4D00-8B49-BF9F2B04C485}"/>
                </a:ext>
              </a:extLst>
            </p:cNvPr>
            <p:cNvGrpSpPr/>
            <p:nvPr/>
          </p:nvGrpSpPr>
          <p:grpSpPr>
            <a:xfrm>
              <a:off x="9213048" y="4407749"/>
              <a:ext cx="1098496" cy="1253521"/>
              <a:chOff x="10255665" y="4623530"/>
              <a:chExt cx="1780099" cy="2031315"/>
            </a:xfrm>
          </p:grpSpPr>
          <p:sp>
            <p:nvSpPr>
              <p:cNvPr id="88" name="Freeform: Shape 40">
                <a:extLst>
                  <a:ext uri="{FF2B5EF4-FFF2-40B4-BE49-F238E27FC236}">
                    <a16:creationId xmlns:a16="http://schemas.microsoft.com/office/drawing/2014/main" id="{973D6B90-8A31-47EE-B637-D6278766E5B8}"/>
                  </a:ext>
                </a:extLst>
              </p:cNvPr>
              <p:cNvSpPr/>
              <p:nvPr/>
            </p:nvSpPr>
            <p:spPr>
              <a:xfrm>
                <a:off x="10527907" y="5069090"/>
                <a:ext cx="1235529" cy="1469753"/>
              </a:xfrm>
              <a:custGeom>
                <a:avLst/>
                <a:gdLst>
                  <a:gd name="connsiteX0" fmla="*/ 1210323 w 1235529"/>
                  <a:gd name="connsiteY0" fmla="*/ 283472 h 1469752"/>
                  <a:gd name="connsiteX1" fmla="*/ 1094383 w 1235529"/>
                  <a:gd name="connsiteY1" fmla="*/ 460897 h 1469752"/>
                  <a:gd name="connsiteX2" fmla="*/ 1096725 w 1235529"/>
                  <a:gd name="connsiteY2" fmla="*/ 316849 h 1469752"/>
                  <a:gd name="connsiteX3" fmla="*/ 914030 w 1235529"/>
                  <a:gd name="connsiteY3" fmla="*/ 106048 h 1469752"/>
                  <a:gd name="connsiteX4" fmla="*/ 446754 w 1235529"/>
                  <a:gd name="connsiteY4" fmla="*/ 34610 h 1469752"/>
                  <a:gd name="connsiteX5" fmla="*/ 353651 w 1235529"/>
                  <a:gd name="connsiteY5" fmla="*/ 8260 h 1469752"/>
                  <a:gd name="connsiteX6" fmla="*/ 326129 w 1235529"/>
                  <a:gd name="connsiteY6" fmla="*/ 5917 h 1469752"/>
                  <a:gd name="connsiteX7" fmla="*/ 196135 w 1235529"/>
                  <a:gd name="connsiteY7" fmla="*/ 108390 h 1469752"/>
                  <a:gd name="connsiteX8" fmla="*/ 120013 w 1235529"/>
                  <a:gd name="connsiteY8" fmla="*/ 192711 h 1469752"/>
                  <a:gd name="connsiteX9" fmla="*/ 94833 w 1235529"/>
                  <a:gd name="connsiteY9" fmla="*/ 310408 h 1469752"/>
                  <a:gd name="connsiteX10" fmla="*/ 111815 w 1235529"/>
                  <a:gd name="connsiteY10" fmla="*/ 404097 h 1469752"/>
                  <a:gd name="connsiteX11" fmla="*/ 19296 w 1235529"/>
                  <a:gd name="connsiteY11" fmla="*/ 294012 h 1469752"/>
                  <a:gd name="connsiteX12" fmla="*/ 3486 w 1235529"/>
                  <a:gd name="connsiteY12" fmla="*/ 328560 h 1469752"/>
                  <a:gd name="connsiteX13" fmla="*/ 118841 w 1235529"/>
                  <a:gd name="connsiteY13" fmla="*/ 537605 h 1469752"/>
                  <a:gd name="connsiteX14" fmla="*/ 157488 w 1235529"/>
                  <a:gd name="connsiteY14" fmla="*/ 582693 h 1469752"/>
                  <a:gd name="connsiteX15" fmla="*/ 169200 w 1235529"/>
                  <a:gd name="connsiteY15" fmla="*/ 619583 h 1469752"/>
                  <a:gd name="connsiteX16" fmla="*/ 277528 w 1235529"/>
                  <a:gd name="connsiteY16" fmla="*/ 769486 h 1469752"/>
                  <a:gd name="connsiteX17" fmla="*/ 438557 w 1235529"/>
                  <a:gd name="connsiteY17" fmla="*/ 856149 h 1469752"/>
                  <a:gd name="connsiteX18" fmla="*/ 433872 w 1235529"/>
                  <a:gd name="connsiteY18" fmla="*/ 1021862 h 1469752"/>
                  <a:gd name="connsiteX19" fmla="*/ 356579 w 1235529"/>
                  <a:gd name="connsiteY19" fmla="*/ 1120822 h 1469752"/>
                  <a:gd name="connsiteX20" fmla="*/ 110058 w 1235529"/>
                  <a:gd name="connsiteY20" fmla="*/ 1192260 h 1469752"/>
                  <a:gd name="connsiteX21" fmla="*/ 247664 w 1235529"/>
                  <a:gd name="connsiteY21" fmla="*/ 1336307 h 1469752"/>
                  <a:gd name="connsiteX22" fmla="*/ 757100 w 1235529"/>
                  <a:gd name="connsiteY22" fmla="*/ 1454590 h 1469752"/>
                  <a:gd name="connsiteX23" fmla="*/ 1135372 w 1235529"/>
                  <a:gd name="connsiteY23" fmla="*/ 1193431 h 1469752"/>
                  <a:gd name="connsiteX24" fmla="*/ 862501 w 1235529"/>
                  <a:gd name="connsiteY24" fmla="*/ 1114966 h 1469752"/>
                  <a:gd name="connsiteX25" fmla="*/ 807459 w 1235529"/>
                  <a:gd name="connsiteY25" fmla="*/ 1052897 h 1469752"/>
                  <a:gd name="connsiteX26" fmla="*/ 798089 w 1235529"/>
                  <a:gd name="connsiteY26" fmla="*/ 856149 h 1469752"/>
                  <a:gd name="connsiteX27" fmla="*/ 798089 w 1235529"/>
                  <a:gd name="connsiteY27" fmla="*/ 856149 h 1469752"/>
                  <a:gd name="connsiteX28" fmla="*/ 850790 w 1235529"/>
                  <a:gd name="connsiteY28" fmla="*/ 833312 h 1469752"/>
                  <a:gd name="connsiteX29" fmla="*/ 1077987 w 1235529"/>
                  <a:gd name="connsiteY29" fmla="*/ 586792 h 1469752"/>
                  <a:gd name="connsiteX30" fmla="*/ 1121318 w 1235529"/>
                  <a:gd name="connsiteY30" fmla="*/ 534677 h 1469752"/>
                  <a:gd name="connsiteX31" fmla="*/ 1232575 w 1235529"/>
                  <a:gd name="connsiteY31" fmla="*/ 387116 h 1469752"/>
                  <a:gd name="connsiteX32" fmla="*/ 1210323 w 1235529"/>
                  <a:gd name="connsiteY32" fmla="*/ 283472 h 1469752"/>
                  <a:gd name="connsiteX33" fmla="*/ 788721 w 1235529"/>
                  <a:gd name="connsiteY33" fmla="*/ 886012 h 1469752"/>
                  <a:gd name="connsiteX34" fmla="*/ 789306 w 1235529"/>
                  <a:gd name="connsiteY34" fmla="*/ 887183 h 1469752"/>
                  <a:gd name="connsiteX35" fmla="*/ 788135 w 1235529"/>
                  <a:gd name="connsiteY35" fmla="*/ 888940 h 1469752"/>
                  <a:gd name="connsiteX36" fmla="*/ 788721 w 1235529"/>
                  <a:gd name="connsiteY36" fmla="*/ 886012 h 146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35529" h="1469752">
                    <a:moveTo>
                      <a:pt x="1210323" y="283472"/>
                    </a:moveTo>
                    <a:cubicBezTo>
                      <a:pt x="1179874" y="348469"/>
                      <a:pt x="1142398" y="405854"/>
                      <a:pt x="1094383" y="460897"/>
                    </a:cubicBezTo>
                    <a:cubicBezTo>
                      <a:pt x="1100238" y="409953"/>
                      <a:pt x="1101409" y="363108"/>
                      <a:pt x="1096725" y="316849"/>
                    </a:cubicBezTo>
                    <a:cubicBezTo>
                      <a:pt x="1082672" y="176315"/>
                      <a:pt x="991324" y="152892"/>
                      <a:pt x="914030" y="106048"/>
                    </a:cubicBezTo>
                    <a:cubicBezTo>
                      <a:pt x="774082" y="8260"/>
                      <a:pt x="618323" y="3575"/>
                      <a:pt x="446754" y="34610"/>
                    </a:cubicBezTo>
                    <a:cubicBezTo>
                      <a:pt x="410450" y="41051"/>
                      <a:pt x="379415" y="33439"/>
                      <a:pt x="353651" y="8260"/>
                    </a:cubicBezTo>
                    <a:cubicBezTo>
                      <a:pt x="343696" y="-1695"/>
                      <a:pt x="337255" y="-2866"/>
                      <a:pt x="326129" y="5917"/>
                    </a:cubicBezTo>
                    <a:cubicBezTo>
                      <a:pt x="283384" y="40465"/>
                      <a:pt x="238881" y="73256"/>
                      <a:pt x="196135" y="108390"/>
                    </a:cubicBezTo>
                    <a:cubicBezTo>
                      <a:pt x="166857" y="132398"/>
                      <a:pt x="136994" y="157577"/>
                      <a:pt x="120013" y="192711"/>
                    </a:cubicBezTo>
                    <a:cubicBezTo>
                      <a:pt x="101860" y="215547"/>
                      <a:pt x="91320" y="278788"/>
                      <a:pt x="94833" y="310408"/>
                    </a:cubicBezTo>
                    <a:cubicBezTo>
                      <a:pt x="99518" y="343199"/>
                      <a:pt x="105374" y="370720"/>
                      <a:pt x="111815" y="404097"/>
                    </a:cubicBezTo>
                    <a:cubicBezTo>
                      <a:pt x="64384" y="377747"/>
                      <a:pt x="38620" y="339686"/>
                      <a:pt x="19296" y="294012"/>
                    </a:cubicBezTo>
                    <a:cubicBezTo>
                      <a:pt x="9342" y="305138"/>
                      <a:pt x="6414" y="316849"/>
                      <a:pt x="3486" y="328560"/>
                    </a:cubicBezTo>
                    <a:cubicBezTo>
                      <a:pt x="-17594" y="407611"/>
                      <a:pt x="61457" y="517696"/>
                      <a:pt x="118841" y="537605"/>
                    </a:cubicBezTo>
                    <a:cubicBezTo>
                      <a:pt x="144020" y="546388"/>
                      <a:pt x="152804" y="559856"/>
                      <a:pt x="157488" y="582693"/>
                    </a:cubicBezTo>
                    <a:cubicBezTo>
                      <a:pt x="159830" y="595575"/>
                      <a:pt x="165686" y="607286"/>
                      <a:pt x="169200" y="619583"/>
                    </a:cubicBezTo>
                    <a:cubicBezTo>
                      <a:pt x="187352" y="682238"/>
                      <a:pt x="224828" y="730839"/>
                      <a:pt x="277528" y="769486"/>
                    </a:cubicBezTo>
                    <a:cubicBezTo>
                      <a:pt x="327301" y="805791"/>
                      <a:pt x="382343" y="832727"/>
                      <a:pt x="438557" y="856149"/>
                    </a:cubicBezTo>
                    <a:cubicBezTo>
                      <a:pt x="442655" y="877229"/>
                      <a:pt x="435629" y="1004881"/>
                      <a:pt x="433872" y="1021862"/>
                    </a:cubicBezTo>
                    <a:cubicBezTo>
                      <a:pt x="427431" y="1072220"/>
                      <a:pt x="426846" y="1103255"/>
                      <a:pt x="356579" y="1120822"/>
                    </a:cubicBezTo>
                    <a:cubicBezTo>
                      <a:pt x="274014" y="1141902"/>
                      <a:pt x="192036" y="1168252"/>
                      <a:pt x="110058" y="1192260"/>
                    </a:cubicBezTo>
                    <a:cubicBezTo>
                      <a:pt x="151633" y="1244374"/>
                      <a:pt x="194378" y="1295318"/>
                      <a:pt x="247664" y="1336307"/>
                    </a:cubicBezTo>
                    <a:cubicBezTo>
                      <a:pt x="399324" y="1454590"/>
                      <a:pt x="568551" y="1499678"/>
                      <a:pt x="757100" y="1454590"/>
                    </a:cubicBezTo>
                    <a:cubicBezTo>
                      <a:pt x="915787" y="1416529"/>
                      <a:pt x="1038169" y="1322254"/>
                      <a:pt x="1135372" y="1193431"/>
                    </a:cubicBezTo>
                    <a:cubicBezTo>
                      <a:pt x="1044610" y="1167081"/>
                      <a:pt x="953849" y="1140145"/>
                      <a:pt x="862501" y="1114966"/>
                    </a:cubicBezTo>
                    <a:cubicBezTo>
                      <a:pt x="829710" y="1105597"/>
                      <a:pt x="812728" y="1085688"/>
                      <a:pt x="807459" y="1052897"/>
                    </a:cubicBezTo>
                    <a:cubicBezTo>
                      <a:pt x="801017" y="1015421"/>
                      <a:pt x="798089" y="883670"/>
                      <a:pt x="798089" y="856149"/>
                    </a:cubicBezTo>
                    <a:lnTo>
                      <a:pt x="798089" y="856149"/>
                    </a:lnTo>
                    <a:cubicBezTo>
                      <a:pt x="815656" y="848537"/>
                      <a:pt x="833223" y="841510"/>
                      <a:pt x="850790" y="833312"/>
                    </a:cubicBezTo>
                    <a:cubicBezTo>
                      <a:pt x="960290" y="782368"/>
                      <a:pt x="1051637" y="714444"/>
                      <a:pt x="1077987" y="586792"/>
                    </a:cubicBezTo>
                    <a:cubicBezTo>
                      <a:pt x="1083257" y="561027"/>
                      <a:pt x="1095554" y="547559"/>
                      <a:pt x="1121318" y="534677"/>
                    </a:cubicBezTo>
                    <a:cubicBezTo>
                      <a:pt x="1181631" y="505399"/>
                      <a:pt x="1215593" y="450942"/>
                      <a:pt x="1232575" y="387116"/>
                    </a:cubicBezTo>
                    <a:cubicBezTo>
                      <a:pt x="1240773" y="351397"/>
                      <a:pt x="1235502" y="316263"/>
                      <a:pt x="1210323" y="283472"/>
                    </a:cubicBezTo>
                    <a:close/>
                    <a:moveTo>
                      <a:pt x="788721" y="886012"/>
                    </a:moveTo>
                    <a:cubicBezTo>
                      <a:pt x="788721" y="886598"/>
                      <a:pt x="789306" y="886598"/>
                      <a:pt x="789306" y="887183"/>
                    </a:cubicBezTo>
                    <a:cubicBezTo>
                      <a:pt x="789306" y="887769"/>
                      <a:pt x="788721" y="888355"/>
                      <a:pt x="788135" y="888940"/>
                    </a:cubicBezTo>
                    <a:cubicBezTo>
                      <a:pt x="788135" y="887183"/>
                      <a:pt x="788135" y="886598"/>
                      <a:pt x="788721" y="886012"/>
                    </a:cubicBezTo>
                    <a:close/>
                  </a:path>
                </a:pathLst>
              </a:custGeom>
              <a:solidFill>
                <a:srgbClr val="F8DFC9"/>
              </a:solidFill>
              <a:ln w="5853" cap="flat">
                <a:noFill/>
                <a:prstDash val="solid"/>
                <a:miter/>
              </a:ln>
            </p:spPr>
            <p:txBody>
              <a:bodyPr rtlCol="0" anchor="ctr"/>
              <a:lstStyle/>
              <a:p>
                <a:endParaRPr lang="en-US"/>
              </a:p>
            </p:txBody>
          </p:sp>
          <p:sp>
            <p:nvSpPr>
              <p:cNvPr id="89" name="Freeform: Shape 41">
                <a:extLst>
                  <a:ext uri="{FF2B5EF4-FFF2-40B4-BE49-F238E27FC236}">
                    <a16:creationId xmlns:a16="http://schemas.microsoft.com/office/drawing/2014/main" id="{EAB62A9D-3E46-4FA5-A235-CCA04AE3818A}"/>
                  </a:ext>
                </a:extLst>
              </p:cNvPr>
              <p:cNvSpPr/>
              <p:nvPr/>
            </p:nvSpPr>
            <p:spPr>
              <a:xfrm>
                <a:off x="10447882" y="4623530"/>
                <a:ext cx="1370208" cy="1674699"/>
              </a:xfrm>
              <a:custGeom>
                <a:avLst/>
                <a:gdLst>
                  <a:gd name="connsiteX0" fmla="*/ 37838 w 1370207"/>
                  <a:gd name="connsiteY0" fmla="*/ 1675881 h 1674698"/>
                  <a:gd name="connsiteX1" fmla="*/ 13245 w 1370207"/>
                  <a:gd name="connsiteY1" fmla="*/ 1452783 h 1674698"/>
                  <a:gd name="connsiteX2" fmla="*/ 60675 w 1370207"/>
                  <a:gd name="connsiteY2" fmla="*/ 1167616 h 1674698"/>
                  <a:gd name="connsiteX3" fmla="*/ 36082 w 1370207"/>
                  <a:gd name="connsiteY3" fmla="*/ 907042 h 1674698"/>
                  <a:gd name="connsiteX4" fmla="*/ 20857 w 1370207"/>
                  <a:gd name="connsiteY4" fmla="*/ 678674 h 1674698"/>
                  <a:gd name="connsiteX5" fmla="*/ 75314 w 1370207"/>
                  <a:gd name="connsiteY5" fmla="*/ 383553 h 1674698"/>
                  <a:gd name="connsiteX6" fmla="*/ 378048 w 1370207"/>
                  <a:gd name="connsiteY6" fmla="*/ 66765 h 1674698"/>
                  <a:gd name="connsiteX7" fmla="*/ 1088331 w 1370207"/>
                  <a:gd name="connsiteY7" fmla="*/ 116538 h 1674698"/>
                  <a:gd name="connsiteX8" fmla="*/ 1327239 w 1370207"/>
                  <a:gd name="connsiteY8" fmla="*/ 439181 h 1674698"/>
                  <a:gd name="connsiteX9" fmla="*/ 1342463 w 1370207"/>
                  <a:gd name="connsiteY9" fmla="*/ 516475 h 1674698"/>
                  <a:gd name="connsiteX10" fmla="*/ 1358273 w 1370207"/>
                  <a:gd name="connsiteY10" fmla="*/ 664621 h 1674698"/>
                  <a:gd name="connsiteX11" fmla="*/ 1346562 w 1370207"/>
                  <a:gd name="connsiteY11" fmla="*/ 891232 h 1674698"/>
                  <a:gd name="connsiteX12" fmla="*/ 1324311 w 1370207"/>
                  <a:gd name="connsiteY12" fmla="*/ 1147122 h 1674698"/>
                  <a:gd name="connsiteX13" fmla="*/ 1357688 w 1370207"/>
                  <a:gd name="connsiteY13" fmla="*/ 1415893 h 1674698"/>
                  <a:gd name="connsiteX14" fmla="*/ 1364129 w 1370207"/>
                  <a:gd name="connsiteY14" fmla="*/ 1602101 h 1674698"/>
                  <a:gd name="connsiteX15" fmla="*/ 1333680 w 1370207"/>
                  <a:gd name="connsiteY15" fmla="*/ 1653630 h 1674698"/>
                  <a:gd name="connsiteX16" fmla="*/ 1271611 w 1370207"/>
                  <a:gd name="connsiteY16" fmla="*/ 1650702 h 1674698"/>
                  <a:gd name="connsiteX17" fmla="*/ 1215397 w 1370207"/>
                  <a:gd name="connsiteY17" fmla="*/ 1646603 h 1674698"/>
                  <a:gd name="connsiteX18" fmla="*/ 934329 w 1370207"/>
                  <a:gd name="connsiteY18" fmla="*/ 1566967 h 1674698"/>
                  <a:gd name="connsiteX19" fmla="*/ 881043 w 1370207"/>
                  <a:gd name="connsiteY19" fmla="*/ 1503727 h 1674698"/>
                  <a:gd name="connsiteX20" fmla="*/ 870503 w 1370207"/>
                  <a:gd name="connsiteY20" fmla="*/ 1384859 h 1674698"/>
                  <a:gd name="connsiteX21" fmla="*/ 872259 w 1370207"/>
                  <a:gd name="connsiteY21" fmla="*/ 1309322 h 1674698"/>
                  <a:gd name="connsiteX22" fmla="*/ 898024 w 1370207"/>
                  <a:gd name="connsiteY22" fmla="*/ 1288242 h 1674698"/>
                  <a:gd name="connsiteX23" fmla="*/ 1043828 w 1370207"/>
                  <a:gd name="connsiteY23" fmla="*/ 1205092 h 1674698"/>
                  <a:gd name="connsiteX24" fmla="*/ 1136347 w 1370207"/>
                  <a:gd name="connsiteY24" fmla="*/ 1076269 h 1674698"/>
                  <a:gd name="connsiteX25" fmla="*/ 1157427 w 1370207"/>
                  <a:gd name="connsiteY25" fmla="*/ 1010686 h 1674698"/>
                  <a:gd name="connsiteX26" fmla="*/ 1182606 w 1370207"/>
                  <a:gd name="connsiteY26" fmla="*/ 983165 h 1674698"/>
                  <a:gd name="connsiteX27" fmla="*/ 1307915 w 1370207"/>
                  <a:gd name="connsiteY27" fmla="*/ 815695 h 1674698"/>
                  <a:gd name="connsiteX28" fmla="*/ 1292106 w 1370207"/>
                  <a:gd name="connsiteY28" fmla="*/ 746014 h 1674698"/>
                  <a:gd name="connsiteX29" fmla="*/ 1264584 w 1370207"/>
                  <a:gd name="connsiteY29" fmla="*/ 791687 h 1674698"/>
                  <a:gd name="connsiteX30" fmla="*/ 1191975 w 1370207"/>
                  <a:gd name="connsiteY30" fmla="*/ 895331 h 1674698"/>
                  <a:gd name="connsiteX31" fmla="*/ 1173822 w 1370207"/>
                  <a:gd name="connsiteY31" fmla="*/ 906457 h 1674698"/>
                  <a:gd name="connsiteX32" fmla="*/ 1170894 w 1370207"/>
                  <a:gd name="connsiteY32" fmla="*/ 887719 h 1674698"/>
                  <a:gd name="connsiteX33" fmla="*/ 1166210 w 1370207"/>
                  <a:gd name="connsiteY33" fmla="*/ 729618 h 1674698"/>
                  <a:gd name="connsiteX34" fmla="*/ 947797 w 1370207"/>
                  <a:gd name="connsiteY34" fmla="*/ 553950 h 1674698"/>
                  <a:gd name="connsiteX35" fmla="*/ 635694 w 1370207"/>
                  <a:gd name="connsiteY35" fmla="*/ 489539 h 1674698"/>
                  <a:gd name="connsiteX36" fmla="*/ 524438 w 1370207"/>
                  <a:gd name="connsiteY36" fmla="*/ 495395 h 1674698"/>
                  <a:gd name="connsiteX37" fmla="*/ 434262 w 1370207"/>
                  <a:gd name="connsiteY37" fmla="*/ 463774 h 1674698"/>
                  <a:gd name="connsiteX38" fmla="*/ 403812 w 1370207"/>
                  <a:gd name="connsiteY38" fmla="*/ 462018 h 1674698"/>
                  <a:gd name="connsiteX39" fmla="*/ 238685 w 1370207"/>
                  <a:gd name="connsiteY39" fmla="*/ 616020 h 1674698"/>
                  <a:gd name="connsiteX40" fmla="*/ 201794 w 1370207"/>
                  <a:gd name="connsiteY40" fmla="*/ 682188 h 1674698"/>
                  <a:gd name="connsiteX41" fmla="*/ 180129 w 1370207"/>
                  <a:gd name="connsiteY41" fmla="*/ 794615 h 1674698"/>
                  <a:gd name="connsiteX42" fmla="*/ 194768 w 1370207"/>
                  <a:gd name="connsiteY42" fmla="*/ 863126 h 1674698"/>
                  <a:gd name="connsiteX43" fmla="*/ 96394 w 1370207"/>
                  <a:gd name="connsiteY43" fmla="*/ 758311 h 1674698"/>
                  <a:gd name="connsiteX44" fmla="*/ 92295 w 1370207"/>
                  <a:gd name="connsiteY44" fmla="*/ 847315 h 1674698"/>
                  <a:gd name="connsiteX45" fmla="*/ 181300 w 1370207"/>
                  <a:gd name="connsiteY45" fmla="*/ 970283 h 1674698"/>
                  <a:gd name="connsiteX46" fmla="*/ 195353 w 1370207"/>
                  <a:gd name="connsiteY46" fmla="*/ 977895 h 1674698"/>
                  <a:gd name="connsiteX47" fmla="*/ 243370 w 1370207"/>
                  <a:gd name="connsiteY47" fmla="*/ 1033523 h 1674698"/>
                  <a:gd name="connsiteX48" fmla="*/ 292556 w 1370207"/>
                  <a:gd name="connsiteY48" fmla="*/ 1147122 h 1674698"/>
                  <a:gd name="connsiteX49" fmla="*/ 436018 w 1370207"/>
                  <a:gd name="connsiteY49" fmla="*/ 1260134 h 1674698"/>
                  <a:gd name="connsiteX50" fmla="*/ 493988 w 1370207"/>
                  <a:gd name="connsiteY50" fmla="*/ 1287656 h 1674698"/>
                  <a:gd name="connsiteX51" fmla="*/ 521510 w 1370207"/>
                  <a:gd name="connsiteY51" fmla="*/ 1310493 h 1674698"/>
                  <a:gd name="connsiteX52" fmla="*/ 523266 w 1370207"/>
                  <a:gd name="connsiteY52" fmla="*/ 1416479 h 1674698"/>
                  <a:gd name="connsiteX53" fmla="*/ 515068 w 1370207"/>
                  <a:gd name="connsiteY53" fmla="*/ 1499043 h 1674698"/>
                  <a:gd name="connsiteX54" fmla="*/ 452999 w 1370207"/>
                  <a:gd name="connsiteY54" fmla="*/ 1570481 h 1674698"/>
                  <a:gd name="connsiteX55" fmla="*/ 189498 w 1370207"/>
                  <a:gd name="connsiteY55" fmla="*/ 1646018 h 1674698"/>
                  <a:gd name="connsiteX56" fmla="*/ 56576 w 1370207"/>
                  <a:gd name="connsiteY56" fmla="*/ 1676467 h 1674698"/>
                  <a:gd name="connsiteX57" fmla="*/ 37838 w 1370207"/>
                  <a:gd name="connsiteY57" fmla="*/ 1675881 h 167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70207" h="1674698">
                    <a:moveTo>
                      <a:pt x="37838" y="1675881"/>
                    </a:moveTo>
                    <a:cubicBezTo>
                      <a:pt x="-10763" y="1605614"/>
                      <a:pt x="-4908" y="1529492"/>
                      <a:pt x="13245" y="1452783"/>
                    </a:cubicBezTo>
                    <a:cubicBezTo>
                      <a:pt x="35496" y="1359094"/>
                      <a:pt x="57747" y="1264819"/>
                      <a:pt x="60675" y="1167616"/>
                    </a:cubicBezTo>
                    <a:cubicBezTo>
                      <a:pt x="63017" y="1079782"/>
                      <a:pt x="49549" y="993120"/>
                      <a:pt x="36082" y="907042"/>
                    </a:cubicBezTo>
                    <a:cubicBezTo>
                      <a:pt x="24370" y="831506"/>
                      <a:pt x="6218" y="754797"/>
                      <a:pt x="20857" y="678674"/>
                    </a:cubicBezTo>
                    <a:cubicBezTo>
                      <a:pt x="40180" y="580301"/>
                      <a:pt x="39009" y="478413"/>
                      <a:pt x="75314" y="383553"/>
                    </a:cubicBezTo>
                    <a:cubicBezTo>
                      <a:pt x="131527" y="234821"/>
                      <a:pt x="231658" y="128249"/>
                      <a:pt x="378048" y="66765"/>
                    </a:cubicBezTo>
                    <a:cubicBezTo>
                      <a:pt x="622811" y="-35708"/>
                      <a:pt x="862305" y="-21069"/>
                      <a:pt x="1088331" y="116538"/>
                    </a:cubicBezTo>
                    <a:cubicBezTo>
                      <a:pt x="1208956" y="189733"/>
                      <a:pt x="1290349" y="299818"/>
                      <a:pt x="1327239" y="439181"/>
                    </a:cubicBezTo>
                    <a:cubicBezTo>
                      <a:pt x="1334265" y="464360"/>
                      <a:pt x="1341878" y="490710"/>
                      <a:pt x="1342463" y="516475"/>
                    </a:cubicBezTo>
                    <a:cubicBezTo>
                      <a:pt x="1343049" y="566247"/>
                      <a:pt x="1349490" y="615434"/>
                      <a:pt x="1358273" y="664621"/>
                    </a:cubicBezTo>
                    <a:cubicBezTo>
                      <a:pt x="1371741" y="740744"/>
                      <a:pt x="1358859" y="815695"/>
                      <a:pt x="1346562" y="891232"/>
                    </a:cubicBezTo>
                    <a:cubicBezTo>
                      <a:pt x="1332509" y="976138"/>
                      <a:pt x="1324897" y="1061044"/>
                      <a:pt x="1324311" y="1147122"/>
                    </a:cubicBezTo>
                    <a:cubicBezTo>
                      <a:pt x="1323726" y="1237883"/>
                      <a:pt x="1338950" y="1326888"/>
                      <a:pt x="1357688" y="1415893"/>
                    </a:cubicBezTo>
                    <a:cubicBezTo>
                      <a:pt x="1370571" y="1477377"/>
                      <a:pt x="1382282" y="1539446"/>
                      <a:pt x="1364129" y="1602101"/>
                    </a:cubicBezTo>
                    <a:cubicBezTo>
                      <a:pt x="1358859" y="1619668"/>
                      <a:pt x="1340121" y="1636649"/>
                      <a:pt x="1333680" y="1653630"/>
                    </a:cubicBezTo>
                    <a:cubicBezTo>
                      <a:pt x="1312600" y="1662414"/>
                      <a:pt x="1292106" y="1651874"/>
                      <a:pt x="1271611" y="1650702"/>
                    </a:cubicBezTo>
                    <a:cubicBezTo>
                      <a:pt x="1252873" y="1649531"/>
                      <a:pt x="1234135" y="1647189"/>
                      <a:pt x="1215397" y="1646603"/>
                    </a:cubicBezTo>
                    <a:cubicBezTo>
                      <a:pt x="1121122" y="1621424"/>
                      <a:pt x="1028019" y="1593903"/>
                      <a:pt x="934329" y="1566967"/>
                    </a:cubicBezTo>
                    <a:cubicBezTo>
                      <a:pt x="903294" y="1557599"/>
                      <a:pt x="886313" y="1534762"/>
                      <a:pt x="881043" y="1503727"/>
                    </a:cubicBezTo>
                    <a:cubicBezTo>
                      <a:pt x="874602" y="1464495"/>
                      <a:pt x="870503" y="1424677"/>
                      <a:pt x="870503" y="1384859"/>
                    </a:cubicBezTo>
                    <a:cubicBezTo>
                      <a:pt x="870503" y="1359679"/>
                      <a:pt x="868746" y="1334500"/>
                      <a:pt x="872259" y="1309322"/>
                    </a:cubicBezTo>
                    <a:cubicBezTo>
                      <a:pt x="876359" y="1297025"/>
                      <a:pt x="887484" y="1293511"/>
                      <a:pt x="898024" y="1288242"/>
                    </a:cubicBezTo>
                    <a:cubicBezTo>
                      <a:pt x="948968" y="1264819"/>
                      <a:pt x="999326" y="1240226"/>
                      <a:pt x="1043828" y="1205092"/>
                    </a:cubicBezTo>
                    <a:cubicBezTo>
                      <a:pt x="1087160" y="1171130"/>
                      <a:pt x="1119366" y="1129555"/>
                      <a:pt x="1136347" y="1076269"/>
                    </a:cubicBezTo>
                    <a:cubicBezTo>
                      <a:pt x="1143373" y="1054603"/>
                      <a:pt x="1151571" y="1032938"/>
                      <a:pt x="1157427" y="1010686"/>
                    </a:cubicBezTo>
                    <a:cubicBezTo>
                      <a:pt x="1160940" y="997219"/>
                      <a:pt x="1169138" y="989021"/>
                      <a:pt x="1182606" y="983165"/>
                    </a:cubicBezTo>
                    <a:cubicBezTo>
                      <a:pt x="1256387" y="951545"/>
                      <a:pt x="1292106" y="890647"/>
                      <a:pt x="1307915" y="815695"/>
                    </a:cubicBezTo>
                    <a:cubicBezTo>
                      <a:pt x="1312600" y="792273"/>
                      <a:pt x="1306744" y="768851"/>
                      <a:pt x="1292106" y="746014"/>
                    </a:cubicBezTo>
                    <a:cubicBezTo>
                      <a:pt x="1279223" y="760653"/>
                      <a:pt x="1273367" y="777634"/>
                      <a:pt x="1264584" y="791687"/>
                    </a:cubicBezTo>
                    <a:cubicBezTo>
                      <a:pt x="1241748" y="827407"/>
                      <a:pt x="1218911" y="863126"/>
                      <a:pt x="1191975" y="895331"/>
                    </a:cubicBezTo>
                    <a:cubicBezTo>
                      <a:pt x="1187290" y="901187"/>
                      <a:pt x="1182020" y="909970"/>
                      <a:pt x="1173822" y="906457"/>
                    </a:cubicBezTo>
                    <a:cubicBezTo>
                      <a:pt x="1166796" y="903529"/>
                      <a:pt x="1170309" y="894160"/>
                      <a:pt x="1170894" y="887719"/>
                    </a:cubicBezTo>
                    <a:cubicBezTo>
                      <a:pt x="1173237" y="835019"/>
                      <a:pt x="1175579" y="782318"/>
                      <a:pt x="1166210" y="729618"/>
                    </a:cubicBezTo>
                    <a:cubicBezTo>
                      <a:pt x="1152157" y="666963"/>
                      <a:pt x="987029" y="575616"/>
                      <a:pt x="947797" y="553950"/>
                    </a:cubicBezTo>
                    <a:cubicBezTo>
                      <a:pt x="827757" y="487782"/>
                      <a:pt x="772129" y="469630"/>
                      <a:pt x="635694" y="489539"/>
                    </a:cubicBezTo>
                    <a:cubicBezTo>
                      <a:pt x="621055" y="491881"/>
                      <a:pt x="552544" y="500079"/>
                      <a:pt x="524438" y="495395"/>
                    </a:cubicBezTo>
                    <a:cubicBezTo>
                      <a:pt x="492232" y="490124"/>
                      <a:pt x="460026" y="482512"/>
                      <a:pt x="434262" y="463774"/>
                    </a:cubicBezTo>
                    <a:cubicBezTo>
                      <a:pt x="424307" y="456162"/>
                      <a:pt x="415523" y="452649"/>
                      <a:pt x="403812" y="462018"/>
                    </a:cubicBezTo>
                    <a:cubicBezTo>
                      <a:pt x="348184" y="507691"/>
                      <a:pt x="289628" y="564490"/>
                      <a:pt x="238685" y="616020"/>
                    </a:cubicBezTo>
                    <a:cubicBezTo>
                      <a:pt x="225217" y="629488"/>
                      <a:pt x="204722" y="681017"/>
                      <a:pt x="201794" y="682188"/>
                    </a:cubicBezTo>
                    <a:cubicBezTo>
                      <a:pt x="172516" y="733717"/>
                      <a:pt x="176030" y="775292"/>
                      <a:pt x="180129" y="794615"/>
                    </a:cubicBezTo>
                    <a:cubicBezTo>
                      <a:pt x="183057" y="817452"/>
                      <a:pt x="194768" y="846145"/>
                      <a:pt x="194768" y="863126"/>
                    </a:cubicBezTo>
                    <a:cubicBezTo>
                      <a:pt x="194768" y="872495"/>
                      <a:pt x="122744" y="807497"/>
                      <a:pt x="96394" y="758311"/>
                    </a:cubicBezTo>
                    <a:cubicBezTo>
                      <a:pt x="79998" y="787589"/>
                      <a:pt x="82341" y="818037"/>
                      <a:pt x="92295" y="847315"/>
                    </a:cubicBezTo>
                    <a:cubicBezTo>
                      <a:pt x="108691" y="897088"/>
                      <a:pt x="139140" y="938077"/>
                      <a:pt x="181300" y="970283"/>
                    </a:cubicBezTo>
                    <a:cubicBezTo>
                      <a:pt x="185399" y="973796"/>
                      <a:pt x="190083" y="977310"/>
                      <a:pt x="195353" y="977895"/>
                    </a:cubicBezTo>
                    <a:cubicBezTo>
                      <a:pt x="228144" y="982580"/>
                      <a:pt x="236342" y="1006002"/>
                      <a:pt x="243370" y="1033523"/>
                    </a:cubicBezTo>
                    <a:cubicBezTo>
                      <a:pt x="253324" y="1073927"/>
                      <a:pt x="268548" y="1112574"/>
                      <a:pt x="292556" y="1147122"/>
                    </a:cubicBezTo>
                    <a:cubicBezTo>
                      <a:pt x="328861" y="1199237"/>
                      <a:pt x="382732" y="1229686"/>
                      <a:pt x="436018" y="1260134"/>
                    </a:cubicBezTo>
                    <a:cubicBezTo>
                      <a:pt x="454756" y="1270675"/>
                      <a:pt x="474079" y="1280044"/>
                      <a:pt x="493988" y="1287656"/>
                    </a:cubicBezTo>
                    <a:cubicBezTo>
                      <a:pt x="505114" y="1292340"/>
                      <a:pt x="517411" y="1297025"/>
                      <a:pt x="521510" y="1310493"/>
                    </a:cubicBezTo>
                    <a:cubicBezTo>
                      <a:pt x="524438" y="1345626"/>
                      <a:pt x="522095" y="1381345"/>
                      <a:pt x="523266" y="1416479"/>
                    </a:cubicBezTo>
                    <a:cubicBezTo>
                      <a:pt x="519753" y="1444000"/>
                      <a:pt x="519168" y="1471521"/>
                      <a:pt x="515068" y="1499043"/>
                    </a:cubicBezTo>
                    <a:cubicBezTo>
                      <a:pt x="509799" y="1536518"/>
                      <a:pt x="489304" y="1560526"/>
                      <a:pt x="452999" y="1570481"/>
                    </a:cubicBezTo>
                    <a:cubicBezTo>
                      <a:pt x="365165" y="1595074"/>
                      <a:pt x="277917" y="1622010"/>
                      <a:pt x="189498" y="1646018"/>
                    </a:cubicBezTo>
                    <a:cubicBezTo>
                      <a:pt x="143825" y="1650702"/>
                      <a:pt x="98736" y="1658315"/>
                      <a:pt x="56576" y="1676467"/>
                    </a:cubicBezTo>
                    <a:cubicBezTo>
                      <a:pt x="51306" y="1677052"/>
                      <a:pt x="44279" y="1679980"/>
                      <a:pt x="37838" y="1675881"/>
                    </a:cubicBezTo>
                    <a:close/>
                  </a:path>
                </a:pathLst>
              </a:custGeom>
              <a:solidFill>
                <a:srgbClr val="C09200"/>
              </a:solidFill>
              <a:ln w="5853" cap="flat">
                <a:noFill/>
                <a:prstDash val="solid"/>
                <a:miter/>
              </a:ln>
            </p:spPr>
            <p:txBody>
              <a:bodyPr rtlCol="0" anchor="ctr"/>
              <a:lstStyle/>
              <a:p>
                <a:r>
                  <a:rPr lang="en-US" dirty="0"/>
                  <a:t>	</a:t>
                </a:r>
              </a:p>
            </p:txBody>
          </p:sp>
          <p:sp>
            <p:nvSpPr>
              <p:cNvPr id="90" name="Freeform: Shape 42">
                <a:extLst>
                  <a:ext uri="{FF2B5EF4-FFF2-40B4-BE49-F238E27FC236}">
                    <a16:creationId xmlns:a16="http://schemas.microsoft.com/office/drawing/2014/main" id="{1CA40731-B041-43EE-A6C3-460F10D1D855}"/>
                  </a:ext>
                </a:extLst>
              </p:cNvPr>
              <p:cNvSpPr/>
              <p:nvPr/>
            </p:nvSpPr>
            <p:spPr>
              <a:xfrm>
                <a:off x="10255665" y="6262521"/>
                <a:ext cx="1780099" cy="392324"/>
              </a:xfrm>
              <a:custGeom>
                <a:avLst/>
                <a:gdLst>
                  <a:gd name="connsiteX0" fmla="*/ 1407028 w 1780099"/>
                  <a:gd name="connsiteY0" fmla="*/ 1171 h 392324"/>
                  <a:gd name="connsiteX1" fmla="*/ 1525897 w 1780099"/>
                  <a:gd name="connsiteY1" fmla="*/ 13468 h 392324"/>
                  <a:gd name="connsiteX2" fmla="*/ 1717375 w 1780099"/>
                  <a:gd name="connsiteY2" fmla="*/ 140534 h 392324"/>
                  <a:gd name="connsiteX3" fmla="*/ 1781201 w 1780099"/>
                  <a:gd name="connsiteY3" fmla="*/ 381785 h 392324"/>
                  <a:gd name="connsiteX4" fmla="*/ 1764219 w 1780099"/>
                  <a:gd name="connsiteY4" fmla="*/ 397009 h 392324"/>
                  <a:gd name="connsiteX5" fmla="*/ 1747824 w 1780099"/>
                  <a:gd name="connsiteY5" fmla="*/ 397009 h 392324"/>
                  <a:gd name="connsiteX6" fmla="*/ 26281 w 1780099"/>
                  <a:gd name="connsiteY6" fmla="*/ 397009 h 392324"/>
                  <a:gd name="connsiteX7" fmla="*/ 1687 w 1780099"/>
                  <a:gd name="connsiteY7" fmla="*/ 367731 h 392324"/>
                  <a:gd name="connsiteX8" fmla="*/ 229469 w 1780099"/>
                  <a:gd name="connsiteY8" fmla="*/ 36890 h 392324"/>
                  <a:gd name="connsiteX9" fmla="*/ 381715 w 1780099"/>
                  <a:gd name="connsiteY9" fmla="*/ 0 h 392324"/>
                  <a:gd name="connsiteX10" fmla="*/ 408065 w 1780099"/>
                  <a:gd name="connsiteY10" fmla="*/ 22837 h 392324"/>
                  <a:gd name="connsiteX11" fmla="*/ 723681 w 1780099"/>
                  <a:gd name="connsiteY11" fmla="*/ 247106 h 392324"/>
                  <a:gd name="connsiteX12" fmla="*/ 1176904 w 1780099"/>
                  <a:gd name="connsiteY12" fmla="*/ 197333 h 392324"/>
                  <a:gd name="connsiteX13" fmla="*/ 1384192 w 1780099"/>
                  <a:gd name="connsiteY13" fmla="*/ 21080 h 392324"/>
                  <a:gd name="connsiteX14" fmla="*/ 1407028 w 1780099"/>
                  <a:gd name="connsiteY14" fmla="*/ 1171 h 39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0099" h="392324">
                    <a:moveTo>
                      <a:pt x="1407028" y="1171"/>
                    </a:moveTo>
                    <a:cubicBezTo>
                      <a:pt x="1447432" y="-585"/>
                      <a:pt x="1486665" y="5856"/>
                      <a:pt x="1525897" y="13468"/>
                    </a:cubicBezTo>
                    <a:cubicBezTo>
                      <a:pt x="1603191" y="35134"/>
                      <a:pt x="1669944" y="74366"/>
                      <a:pt x="1717375" y="140534"/>
                    </a:cubicBezTo>
                    <a:cubicBezTo>
                      <a:pt x="1769489" y="212558"/>
                      <a:pt x="1787642" y="293951"/>
                      <a:pt x="1781201" y="381785"/>
                    </a:cubicBezTo>
                    <a:cubicBezTo>
                      <a:pt x="1780615" y="394081"/>
                      <a:pt x="1775930" y="398180"/>
                      <a:pt x="1764219" y="397009"/>
                    </a:cubicBezTo>
                    <a:cubicBezTo>
                      <a:pt x="1758950" y="396423"/>
                      <a:pt x="1753680" y="397009"/>
                      <a:pt x="1747824" y="397009"/>
                    </a:cubicBezTo>
                    <a:cubicBezTo>
                      <a:pt x="1173976" y="397009"/>
                      <a:pt x="600128" y="397009"/>
                      <a:pt x="26281" y="397009"/>
                    </a:cubicBezTo>
                    <a:cubicBezTo>
                      <a:pt x="-2412" y="397009"/>
                      <a:pt x="-1826" y="397009"/>
                      <a:pt x="1687" y="367731"/>
                    </a:cubicBezTo>
                    <a:cubicBezTo>
                      <a:pt x="18083" y="216071"/>
                      <a:pt x="92448" y="105401"/>
                      <a:pt x="229469" y="36890"/>
                    </a:cubicBezTo>
                    <a:cubicBezTo>
                      <a:pt x="278071" y="15810"/>
                      <a:pt x="328429" y="1757"/>
                      <a:pt x="381715" y="0"/>
                    </a:cubicBezTo>
                    <a:cubicBezTo>
                      <a:pt x="396939" y="0"/>
                      <a:pt x="401038" y="13468"/>
                      <a:pt x="408065" y="22837"/>
                    </a:cubicBezTo>
                    <a:cubicBezTo>
                      <a:pt x="490628" y="129409"/>
                      <a:pt x="594858" y="207873"/>
                      <a:pt x="723681" y="247106"/>
                    </a:cubicBezTo>
                    <a:cubicBezTo>
                      <a:pt x="881197" y="295122"/>
                      <a:pt x="1032857" y="278141"/>
                      <a:pt x="1176904" y="197333"/>
                    </a:cubicBezTo>
                    <a:cubicBezTo>
                      <a:pt x="1257711" y="152245"/>
                      <a:pt x="1325050" y="91933"/>
                      <a:pt x="1384192" y="21080"/>
                    </a:cubicBezTo>
                    <a:cubicBezTo>
                      <a:pt x="1391219" y="12882"/>
                      <a:pt x="1396489" y="4099"/>
                      <a:pt x="1407028" y="1171"/>
                    </a:cubicBezTo>
                    <a:close/>
                  </a:path>
                </a:pathLst>
              </a:custGeom>
              <a:solidFill>
                <a:schemeClr val="accent3">
                  <a:lumMod val="75000"/>
                </a:schemeClr>
              </a:solidFill>
              <a:ln w="5853" cap="flat">
                <a:noFill/>
                <a:prstDash val="solid"/>
                <a:miter/>
              </a:ln>
            </p:spPr>
            <p:txBody>
              <a:bodyPr rtlCol="0" anchor="ctr"/>
              <a:lstStyle/>
              <a:p>
                <a:endParaRPr lang="en-US" dirty="0"/>
              </a:p>
            </p:txBody>
          </p:sp>
          <p:sp>
            <p:nvSpPr>
              <p:cNvPr id="91" name="Freeform: Shape 43">
                <a:extLst>
                  <a:ext uri="{FF2B5EF4-FFF2-40B4-BE49-F238E27FC236}">
                    <a16:creationId xmlns:a16="http://schemas.microsoft.com/office/drawing/2014/main" id="{0F541319-AD3D-4506-8441-237B217EBA8F}"/>
                  </a:ext>
                </a:extLst>
              </p:cNvPr>
              <p:cNvSpPr/>
              <p:nvPr/>
            </p:nvSpPr>
            <p:spPr>
              <a:xfrm>
                <a:off x="10603708" y="5246212"/>
                <a:ext cx="1036439" cy="339624"/>
              </a:xfrm>
              <a:custGeom>
                <a:avLst/>
                <a:gdLst>
                  <a:gd name="connsiteX0" fmla="*/ 1019752 w 1036439"/>
                  <a:gd name="connsiteY0" fmla="*/ 20859 h 339624"/>
                  <a:gd name="connsiteX1" fmla="*/ 899713 w 1036439"/>
                  <a:gd name="connsiteY1" fmla="*/ 3292 h 339624"/>
                  <a:gd name="connsiteX2" fmla="*/ 776160 w 1036439"/>
                  <a:gd name="connsiteY2" fmla="*/ 364 h 339624"/>
                  <a:gd name="connsiteX3" fmla="*/ 625671 w 1036439"/>
                  <a:gd name="connsiteY3" fmla="*/ 26129 h 339624"/>
                  <a:gd name="connsiteX4" fmla="*/ 571800 w 1036439"/>
                  <a:gd name="connsiteY4" fmla="*/ 80586 h 339624"/>
                  <a:gd name="connsiteX5" fmla="*/ 466985 w 1036439"/>
                  <a:gd name="connsiteY5" fmla="*/ 80586 h 339624"/>
                  <a:gd name="connsiteX6" fmla="*/ 413114 w 1036439"/>
                  <a:gd name="connsiteY6" fmla="*/ 26129 h 339624"/>
                  <a:gd name="connsiteX7" fmla="*/ 262624 w 1036439"/>
                  <a:gd name="connsiteY7" fmla="*/ 364 h 339624"/>
                  <a:gd name="connsiteX8" fmla="*/ 45382 w 1036439"/>
                  <a:gd name="connsiteY8" fmla="*/ 16760 h 339624"/>
                  <a:gd name="connsiteX9" fmla="*/ 18447 w 1036439"/>
                  <a:gd name="connsiteY9" fmla="*/ 21444 h 339624"/>
                  <a:gd name="connsiteX10" fmla="*/ 2051 w 1036439"/>
                  <a:gd name="connsiteY10" fmla="*/ 47209 h 339624"/>
                  <a:gd name="connsiteX11" fmla="*/ 23717 w 1036439"/>
                  <a:gd name="connsiteY11" fmla="*/ 99909 h 339624"/>
                  <a:gd name="connsiteX12" fmla="*/ 45968 w 1036439"/>
                  <a:gd name="connsiteY12" fmla="*/ 172518 h 339624"/>
                  <a:gd name="connsiteX13" fmla="*/ 150783 w 1036439"/>
                  <a:gd name="connsiteY13" fmla="*/ 318322 h 339624"/>
                  <a:gd name="connsiteX14" fmla="*/ 322352 w 1036439"/>
                  <a:gd name="connsiteY14" fmla="*/ 336475 h 339624"/>
                  <a:gd name="connsiteX15" fmla="*/ 477525 w 1036439"/>
                  <a:gd name="connsiteY15" fmla="*/ 161393 h 339624"/>
                  <a:gd name="connsiteX16" fmla="*/ 563602 w 1036439"/>
                  <a:gd name="connsiteY16" fmla="*/ 156708 h 339624"/>
                  <a:gd name="connsiteX17" fmla="*/ 708821 w 1036439"/>
                  <a:gd name="connsiteY17" fmla="*/ 335304 h 339624"/>
                  <a:gd name="connsiteX18" fmla="*/ 844085 w 1036439"/>
                  <a:gd name="connsiteY18" fmla="*/ 333547 h 339624"/>
                  <a:gd name="connsiteX19" fmla="*/ 996330 w 1036439"/>
                  <a:gd name="connsiteY19" fmla="*/ 161978 h 339624"/>
                  <a:gd name="connsiteX20" fmla="*/ 1013311 w 1036439"/>
                  <a:gd name="connsiteY20" fmla="*/ 108692 h 339624"/>
                  <a:gd name="connsiteX21" fmla="*/ 1038490 w 1036439"/>
                  <a:gd name="connsiteY21" fmla="*/ 47209 h 339624"/>
                  <a:gd name="connsiteX22" fmla="*/ 1019752 w 1036439"/>
                  <a:gd name="connsiteY22" fmla="*/ 20859 h 339624"/>
                  <a:gd name="connsiteX23" fmla="*/ 440049 w 1036439"/>
                  <a:gd name="connsiteY23" fmla="*/ 166077 h 339624"/>
                  <a:gd name="connsiteX24" fmla="*/ 294830 w 1036439"/>
                  <a:gd name="connsiteY24" fmla="*/ 315395 h 339624"/>
                  <a:gd name="connsiteX25" fmla="*/ 201141 w 1036439"/>
                  <a:gd name="connsiteY25" fmla="*/ 311881 h 339624"/>
                  <a:gd name="connsiteX26" fmla="*/ 91642 w 1036439"/>
                  <a:gd name="connsiteY26" fmla="*/ 222291 h 339624"/>
                  <a:gd name="connsiteX27" fmla="*/ 72318 w 1036439"/>
                  <a:gd name="connsiteY27" fmla="*/ 112206 h 339624"/>
                  <a:gd name="connsiteX28" fmla="*/ 154296 w 1036439"/>
                  <a:gd name="connsiteY28" fmla="*/ 39596 h 339624"/>
                  <a:gd name="connsiteX29" fmla="*/ 230419 w 1036439"/>
                  <a:gd name="connsiteY29" fmla="*/ 39596 h 339624"/>
                  <a:gd name="connsiteX30" fmla="*/ 351630 w 1036439"/>
                  <a:gd name="connsiteY30" fmla="*/ 47794 h 339624"/>
                  <a:gd name="connsiteX31" fmla="*/ 440049 w 1036439"/>
                  <a:gd name="connsiteY31" fmla="*/ 166077 h 339624"/>
                  <a:gd name="connsiteX32" fmla="*/ 949485 w 1036439"/>
                  <a:gd name="connsiteY32" fmla="*/ 215264 h 339624"/>
                  <a:gd name="connsiteX33" fmla="*/ 767377 w 1036439"/>
                  <a:gd name="connsiteY33" fmla="*/ 317152 h 339624"/>
                  <a:gd name="connsiteX34" fmla="*/ 656121 w 1036439"/>
                  <a:gd name="connsiteY34" fmla="*/ 284360 h 339624"/>
                  <a:gd name="connsiteX35" fmla="*/ 615717 w 1036439"/>
                  <a:gd name="connsiteY35" fmla="*/ 87027 h 339624"/>
                  <a:gd name="connsiteX36" fmla="*/ 650850 w 1036439"/>
                  <a:gd name="connsiteY36" fmla="*/ 58920 h 339624"/>
                  <a:gd name="connsiteX37" fmla="*/ 735756 w 1036439"/>
                  <a:gd name="connsiteY37" fmla="*/ 40182 h 339624"/>
                  <a:gd name="connsiteX38" fmla="*/ 883317 w 1036439"/>
                  <a:gd name="connsiteY38" fmla="*/ 40182 h 339624"/>
                  <a:gd name="connsiteX39" fmla="*/ 966467 w 1036439"/>
                  <a:gd name="connsiteY39" fmla="*/ 128016 h 339624"/>
                  <a:gd name="connsiteX40" fmla="*/ 949485 w 1036439"/>
                  <a:gd name="connsiteY40" fmla="*/ 215264 h 3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36439" h="339624">
                    <a:moveTo>
                      <a:pt x="1019752" y="20859"/>
                    </a:moveTo>
                    <a:cubicBezTo>
                      <a:pt x="979349" y="15589"/>
                      <a:pt x="939531" y="9147"/>
                      <a:pt x="899713" y="3292"/>
                    </a:cubicBezTo>
                    <a:cubicBezTo>
                      <a:pt x="858724" y="2121"/>
                      <a:pt x="817149" y="-807"/>
                      <a:pt x="776160" y="364"/>
                    </a:cubicBezTo>
                    <a:cubicBezTo>
                      <a:pt x="724631" y="950"/>
                      <a:pt x="673687" y="5048"/>
                      <a:pt x="625671" y="26129"/>
                    </a:cubicBezTo>
                    <a:cubicBezTo>
                      <a:pt x="600492" y="37254"/>
                      <a:pt x="577070" y="50722"/>
                      <a:pt x="571800" y="80586"/>
                    </a:cubicBezTo>
                    <a:cubicBezTo>
                      <a:pt x="570043" y="89369"/>
                      <a:pt x="468742" y="88784"/>
                      <a:pt x="466985" y="80586"/>
                    </a:cubicBezTo>
                    <a:cubicBezTo>
                      <a:pt x="461129" y="50722"/>
                      <a:pt x="438292" y="37254"/>
                      <a:pt x="413114" y="26129"/>
                    </a:cubicBezTo>
                    <a:cubicBezTo>
                      <a:pt x="365097" y="5048"/>
                      <a:pt x="313569" y="1535"/>
                      <a:pt x="262624" y="364"/>
                    </a:cubicBezTo>
                    <a:cubicBezTo>
                      <a:pt x="189430" y="-1978"/>
                      <a:pt x="117406" y="7391"/>
                      <a:pt x="45382" y="16760"/>
                    </a:cubicBezTo>
                    <a:cubicBezTo>
                      <a:pt x="36599" y="18517"/>
                      <a:pt x="27230" y="20859"/>
                      <a:pt x="18447" y="21444"/>
                    </a:cubicBezTo>
                    <a:cubicBezTo>
                      <a:pt x="1465" y="23201"/>
                      <a:pt x="-3219" y="29642"/>
                      <a:pt x="2051" y="47209"/>
                    </a:cubicBezTo>
                    <a:cubicBezTo>
                      <a:pt x="9663" y="75901"/>
                      <a:pt x="15519" y="89954"/>
                      <a:pt x="23717" y="99909"/>
                    </a:cubicBezTo>
                    <a:cubicBezTo>
                      <a:pt x="43040" y="123917"/>
                      <a:pt x="43040" y="149096"/>
                      <a:pt x="45968" y="172518"/>
                    </a:cubicBezTo>
                    <a:cubicBezTo>
                      <a:pt x="54751" y="240443"/>
                      <a:pt x="87543" y="290216"/>
                      <a:pt x="150783" y="318322"/>
                    </a:cubicBezTo>
                    <a:cubicBezTo>
                      <a:pt x="205826" y="342331"/>
                      <a:pt x="263796" y="346430"/>
                      <a:pt x="322352" y="336475"/>
                    </a:cubicBezTo>
                    <a:cubicBezTo>
                      <a:pt x="417798" y="320079"/>
                      <a:pt x="471669" y="258596"/>
                      <a:pt x="477525" y="161393"/>
                    </a:cubicBezTo>
                    <a:cubicBezTo>
                      <a:pt x="479867" y="127430"/>
                      <a:pt x="563602" y="134457"/>
                      <a:pt x="563602" y="156708"/>
                    </a:cubicBezTo>
                    <a:cubicBezTo>
                      <a:pt x="564187" y="249812"/>
                      <a:pt x="620402" y="317152"/>
                      <a:pt x="708821" y="335304"/>
                    </a:cubicBezTo>
                    <a:cubicBezTo>
                      <a:pt x="753909" y="344673"/>
                      <a:pt x="798997" y="343502"/>
                      <a:pt x="844085" y="333547"/>
                    </a:cubicBezTo>
                    <a:cubicBezTo>
                      <a:pt x="937189" y="313053"/>
                      <a:pt x="984619" y="258010"/>
                      <a:pt x="996330" y="161978"/>
                    </a:cubicBezTo>
                    <a:cubicBezTo>
                      <a:pt x="998673" y="143826"/>
                      <a:pt x="997501" y="123331"/>
                      <a:pt x="1013311" y="108692"/>
                    </a:cubicBezTo>
                    <a:cubicBezTo>
                      <a:pt x="1033806" y="92882"/>
                      <a:pt x="1030293" y="67703"/>
                      <a:pt x="1038490" y="47209"/>
                    </a:cubicBezTo>
                    <a:cubicBezTo>
                      <a:pt x="1044346" y="27300"/>
                      <a:pt x="1035562" y="23201"/>
                      <a:pt x="1019752" y="20859"/>
                    </a:cubicBezTo>
                    <a:close/>
                    <a:moveTo>
                      <a:pt x="440049" y="166077"/>
                    </a:moveTo>
                    <a:cubicBezTo>
                      <a:pt x="435950" y="251569"/>
                      <a:pt x="379736" y="308954"/>
                      <a:pt x="294830" y="315395"/>
                    </a:cubicBezTo>
                    <a:cubicBezTo>
                      <a:pt x="263211" y="317737"/>
                      <a:pt x="232176" y="318322"/>
                      <a:pt x="201141" y="311881"/>
                    </a:cubicBezTo>
                    <a:cubicBezTo>
                      <a:pt x="149027" y="300756"/>
                      <a:pt x="112722" y="270892"/>
                      <a:pt x="91642" y="222291"/>
                    </a:cubicBezTo>
                    <a:cubicBezTo>
                      <a:pt x="76417" y="187157"/>
                      <a:pt x="69976" y="150267"/>
                      <a:pt x="72318" y="112206"/>
                    </a:cubicBezTo>
                    <a:cubicBezTo>
                      <a:pt x="74075" y="74145"/>
                      <a:pt x="110379" y="41939"/>
                      <a:pt x="154296" y="39596"/>
                    </a:cubicBezTo>
                    <a:cubicBezTo>
                      <a:pt x="179475" y="38425"/>
                      <a:pt x="204655" y="39596"/>
                      <a:pt x="230419" y="39596"/>
                    </a:cubicBezTo>
                    <a:cubicBezTo>
                      <a:pt x="270822" y="37840"/>
                      <a:pt x="311812" y="37840"/>
                      <a:pt x="351630" y="47794"/>
                    </a:cubicBezTo>
                    <a:cubicBezTo>
                      <a:pt x="416627" y="63604"/>
                      <a:pt x="443562" y="98738"/>
                      <a:pt x="440049" y="166077"/>
                    </a:cubicBezTo>
                    <a:close/>
                    <a:moveTo>
                      <a:pt x="949485" y="215264"/>
                    </a:moveTo>
                    <a:cubicBezTo>
                      <a:pt x="922550" y="284946"/>
                      <a:pt x="868678" y="317152"/>
                      <a:pt x="767377" y="317152"/>
                    </a:cubicBezTo>
                    <a:cubicBezTo>
                      <a:pt x="734586" y="317737"/>
                      <a:pt x="693010" y="310710"/>
                      <a:pt x="656121" y="284360"/>
                    </a:cubicBezTo>
                    <a:cubicBezTo>
                      <a:pt x="598735" y="243371"/>
                      <a:pt x="579412" y="148510"/>
                      <a:pt x="615717" y="87027"/>
                    </a:cubicBezTo>
                    <a:cubicBezTo>
                      <a:pt x="623915" y="72973"/>
                      <a:pt x="636211" y="64775"/>
                      <a:pt x="650850" y="58920"/>
                    </a:cubicBezTo>
                    <a:cubicBezTo>
                      <a:pt x="677786" y="47794"/>
                      <a:pt x="706478" y="41939"/>
                      <a:pt x="735756" y="40182"/>
                    </a:cubicBezTo>
                    <a:cubicBezTo>
                      <a:pt x="784943" y="36669"/>
                      <a:pt x="834131" y="37254"/>
                      <a:pt x="883317" y="40182"/>
                    </a:cubicBezTo>
                    <a:cubicBezTo>
                      <a:pt x="934261" y="43110"/>
                      <a:pt x="967052" y="77658"/>
                      <a:pt x="966467" y="128016"/>
                    </a:cubicBezTo>
                    <a:cubicBezTo>
                      <a:pt x="965881" y="158465"/>
                      <a:pt x="960026" y="187157"/>
                      <a:pt x="949485" y="215264"/>
                    </a:cubicBezTo>
                    <a:close/>
                  </a:path>
                </a:pathLst>
              </a:custGeom>
              <a:solidFill>
                <a:schemeClr val="accent2"/>
              </a:solidFill>
              <a:ln w="5853" cap="flat">
                <a:noFill/>
                <a:prstDash val="solid"/>
                <a:miter/>
              </a:ln>
            </p:spPr>
            <p:txBody>
              <a:bodyPr rtlCol="0" anchor="ctr"/>
              <a:lstStyle/>
              <a:p>
                <a:endParaRPr lang="en-US"/>
              </a:p>
            </p:txBody>
          </p:sp>
        </p:grpSp>
      </p:grpSp>
      <p:grpSp>
        <p:nvGrpSpPr>
          <p:cNvPr id="92" name="Group 72">
            <a:extLst>
              <a:ext uri="{FF2B5EF4-FFF2-40B4-BE49-F238E27FC236}">
                <a16:creationId xmlns:a16="http://schemas.microsoft.com/office/drawing/2014/main" id="{998086AB-9EB3-4A99-8CCD-6C5AC9DAAADB}"/>
              </a:ext>
            </a:extLst>
          </p:cNvPr>
          <p:cNvGrpSpPr/>
          <p:nvPr/>
        </p:nvGrpSpPr>
        <p:grpSpPr>
          <a:xfrm>
            <a:off x="8263426" y="631623"/>
            <a:ext cx="1232184" cy="1232184"/>
            <a:chOff x="7542250" y="1837207"/>
            <a:chExt cx="1468221" cy="1468221"/>
          </a:xfrm>
        </p:grpSpPr>
        <p:sp>
          <p:nvSpPr>
            <p:cNvPr id="93" name="Oval 2">
              <a:extLst>
                <a:ext uri="{FF2B5EF4-FFF2-40B4-BE49-F238E27FC236}">
                  <a16:creationId xmlns:a16="http://schemas.microsoft.com/office/drawing/2014/main" id="{548DE5B2-0DF5-4A6E-A70A-DC15F09FEF3E}"/>
                </a:ext>
              </a:extLst>
            </p:cNvPr>
            <p:cNvSpPr/>
            <p:nvPr/>
          </p:nvSpPr>
          <p:spPr>
            <a:xfrm>
              <a:off x="7542250" y="1837207"/>
              <a:ext cx="1468221" cy="14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44">
              <a:extLst>
                <a:ext uri="{FF2B5EF4-FFF2-40B4-BE49-F238E27FC236}">
                  <a16:creationId xmlns:a16="http://schemas.microsoft.com/office/drawing/2014/main" id="{1E5FB780-8E64-422D-A5D8-5DF531356A81}"/>
                </a:ext>
              </a:extLst>
            </p:cNvPr>
            <p:cNvGrpSpPr/>
            <p:nvPr/>
          </p:nvGrpSpPr>
          <p:grpSpPr>
            <a:xfrm>
              <a:off x="7792152" y="2049096"/>
              <a:ext cx="968417" cy="1044442"/>
              <a:chOff x="7505528" y="4464029"/>
              <a:chExt cx="2031890" cy="2191402"/>
            </a:xfrm>
          </p:grpSpPr>
          <p:sp>
            <p:nvSpPr>
              <p:cNvPr id="95" name="Freeform: Shape 45">
                <a:extLst>
                  <a:ext uri="{FF2B5EF4-FFF2-40B4-BE49-F238E27FC236}">
                    <a16:creationId xmlns:a16="http://schemas.microsoft.com/office/drawing/2014/main" id="{1DD7DE5C-1B11-41B4-9476-A9AE8F2A5CEB}"/>
                  </a:ext>
                </a:extLst>
              </p:cNvPr>
              <p:cNvSpPr/>
              <p:nvPr/>
            </p:nvSpPr>
            <p:spPr>
              <a:xfrm>
                <a:off x="7929965" y="4622475"/>
                <a:ext cx="1182829" cy="1879644"/>
              </a:xfrm>
              <a:custGeom>
                <a:avLst/>
                <a:gdLst>
                  <a:gd name="connsiteX0" fmla="*/ 1174422 w 1182829"/>
                  <a:gd name="connsiteY0" fmla="*/ 672117 h 1879644"/>
                  <a:gd name="connsiteX1" fmla="*/ 1112352 w 1182829"/>
                  <a:gd name="connsiteY1" fmla="*/ 617074 h 1879644"/>
                  <a:gd name="connsiteX2" fmla="*/ 1101812 w 1182829"/>
                  <a:gd name="connsiteY2" fmla="*/ 599508 h 1879644"/>
                  <a:gd name="connsiteX3" fmla="*/ 1054968 w 1182829"/>
                  <a:gd name="connsiteY3" fmla="*/ 302044 h 1879644"/>
                  <a:gd name="connsiteX4" fmla="*/ 943712 w 1182829"/>
                  <a:gd name="connsiteY4" fmla="*/ 123448 h 1879644"/>
                  <a:gd name="connsiteX5" fmla="*/ 809033 w 1182829"/>
                  <a:gd name="connsiteY5" fmla="*/ 37371 h 1879644"/>
                  <a:gd name="connsiteX6" fmla="*/ 441887 w 1182829"/>
                  <a:gd name="connsiteY6" fmla="*/ 23903 h 1879644"/>
                  <a:gd name="connsiteX7" fmla="*/ 219375 w 1182829"/>
                  <a:gd name="connsiteY7" fmla="*/ 134574 h 1879644"/>
                  <a:gd name="connsiteX8" fmla="*/ 129785 w 1182829"/>
                  <a:gd name="connsiteY8" fmla="*/ 285063 h 1879644"/>
                  <a:gd name="connsiteX9" fmla="*/ 84696 w 1182829"/>
                  <a:gd name="connsiteY9" fmla="*/ 613561 h 1879644"/>
                  <a:gd name="connsiteX10" fmla="*/ 5060 w 1182829"/>
                  <a:gd name="connsiteY10" fmla="*/ 687927 h 1879644"/>
                  <a:gd name="connsiteX11" fmla="*/ 125686 w 1182829"/>
                  <a:gd name="connsiteY11" fmla="*/ 953185 h 1879644"/>
                  <a:gd name="connsiteX12" fmla="*/ 135054 w 1182829"/>
                  <a:gd name="connsiteY12" fmla="*/ 961969 h 1879644"/>
                  <a:gd name="connsiteX13" fmla="*/ 163161 w 1182829"/>
                  <a:gd name="connsiteY13" fmla="*/ 1058000 h 1879644"/>
                  <a:gd name="connsiteX14" fmla="*/ 315406 w 1182829"/>
                  <a:gd name="connsiteY14" fmla="*/ 1238353 h 1879644"/>
                  <a:gd name="connsiteX15" fmla="*/ 373377 w 1182829"/>
                  <a:gd name="connsiteY15" fmla="*/ 1282855 h 1879644"/>
                  <a:gd name="connsiteX16" fmla="*/ 364008 w 1182829"/>
                  <a:gd name="connsiteY16" fmla="*/ 1419876 h 1879644"/>
                  <a:gd name="connsiteX17" fmla="*/ 304281 w 1182829"/>
                  <a:gd name="connsiteY17" fmla="*/ 1492485 h 1879644"/>
                  <a:gd name="connsiteX18" fmla="*/ 257436 w 1182829"/>
                  <a:gd name="connsiteY18" fmla="*/ 1510052 h 1879644"/>
                  <a:gd name="connsiteX19" fmla="*/ 371620 w 1182829"/>
                  <a:gd name="connsiteY19" fmla="*/ 1686891 h 1879644"/>
                  <a:gd name="connsiteX20" fmla="*/ 541432 w 1182829"/>
                  <a:gd name="connsiteY20" fmla="*/ 1861387 h 1879644"/>
                  <a:gd name="connsiteX21" fmla="*/ 648004 w 1182829"/>
                  <a:gd name="connsiteY21" fmla="*/ 1868414 h 1879644"/>
                  <a:gd name="connsiteX22" fmla="*/ 725883 w 1182829"/>
                  <a:gd name="connsiteY22" fmla="*/ 1809858 h 1879644"/>
                  <a:gd name="connsiteX23" fmla="*/ 927316 w 1182829"/>
                  <a:gd name="connsiteY23" fmla="*/ 1510637 h 1879644"/>
                  <a:gd name="connsiteX24" fmla="*/ 886326 w 1182829"/>
                  <a:gd name="connsiteY24" fmla="*/ 1495999 h 1879644"/>
                  <a:gd name="connsiteX25" fmla="*/ 817816 w 1182829"/>
                  <a:gd name="connsiteY25" fmla="*/ 1410507 h 1879644"/>
                  <a:gd name="connsiteX26" fmla="*/ 817231 w 1182829"/>
                  <a:gd name="connsiteY26" fmla="*/ 1288125 h 1879644"/>
                  <a:gd name="connsiteX27" fmla="*/ 1029788 w 1182829"/>
                  <a:gd name="connsiteY27" fmla="*/ 1000615 h 1879644"/>
                  <a:gd name="connsiteX28" fmla="*/ 1037986 w 1182829"/>
                  <a:gd name="connsiteY28" fmla="*/ 968995 h 1879644"/>
                  <a:gd name="connsiteX29" fmla="*/ 1050283 w 1182829"/>
                  <a:gd name="connsiteY29" fmla="*/ 954942 h 1879644"/>
                  <a:gd name="connsiteX30" fmla="*/ 1107083 w 1182829"/>
                  <a:gd name="connsiteY30" fmla="*/ 918637 h 1879644"/>
                  <a:gd name="connsiteX31" fmla="*/ 1179691 w 1182829"/>
                  <a:gd name="connsiteY31" fmla="*/ 776346 h 1879644"/>
                  <a:gd name="connsiteX32" fmla="*/ 1174422 w 1182829"/>
                  <a:gd name="connsiteY32" fmla="*/ 672117 h 187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82829" h="1879644">
                    <a:moveTo>
                      <a:pt x="1174422" y="672117"/>
                    </a:moveTo>
                    <a:cubicBezTo>
                      <a:pt x="1163296" y="644010"/>
                      <a:pt x="1145729" y="620588"/>
                      <a:pt x="1112352" y="617074"/>
                    </a:cubicBezTo>
                    <a:cubicBezTo>
                      <a:pt x="1097713" y="615903"/>
                      <a:pt x="1102983" y="606534"/>
                      <a:pt x="1101812" y="599508"/>
                    </a:cubicBezTo>
                    <a:cubicBezTo>
                      <a:pt x="1091858" y="600093"/>
                      <a:pt x="1074877" y="360014"/>
                      <a:pt x="1054968" y="302044"/>
                    </a:cubicBezTo>
                    <a:cubicBezTo>
                      <a:pt x="1037401" y="251100"/>
                      <a:pt x="965377" y="149213"/>
                      <a:pt x="943712" y="123448"/>
                    </a:cubicBezTo>
                    <a:cubicBezTo>
                      <a:pt x="915604" y="89486"/>
                      <a:pt x="850022" y="53767"/>
                      <a:pt x="809033" y="37371"/>
                    </a:cubicBezTo>
                    <a:cubicBezTo>
                      <a:pt x="686066" y="-11816"/>
                      <a:pt x="567197" y="-8303"/>
                      <a:pt x="441887" y="23903"/>
                    </a:cubicBezTo>
                    <a:cubicBezTo>
                      <a:pt x="371620" y="42056"/>
                      <a:pt x="285543" y="77775"/>
                      <a:pt x="219375" y="134574"/>
                    </a:cubicBezTo>
                    <a:cubicBezTo>
                      <a:pt x="197709" y="152726"/>
                      <a:pt x="140325" y="258127"/>
                      <a:pt x="129785" y="285063"/>
                    </a:cubicBezTo>
                    <a:cubicBezTo>
                      <a:pt x="110461" y="333664"/>
                      <a:pt x="80597" y="612976"/>
                      <a:pt x="84696" y="613561"/>
                    </a:cubicBezTo>
                    <a:cubicBezTo>
                      <a:pt x="40779" y="619417"/>
                      <a:pt x="16186" y="646352"/>
                      <a:pt x="5060" y="687927"/>
                    </a:cubicBezTo>
                    <a:cubicBezTo>
                      <a:pt x="-18362" y="778103"/>
                      <a:pt x="42536" y="912196"/>
                      <a:pt x="125686" y="953185"/>
                    </a:cubicBezTo>
                    <a:cubicBezTo>
                      <a:pt x="129785" y="955528"/>
                      <a:pt x="134469" y="956698"/>
                      <a:pt x="135054" y="961969"/>
                    </a:cubicBezTo>
                    <a:cubicBezTo>
                      <a:pt x="137982" y="978950"/>
                      <a:pt x="158477" y="1051559"/>
                      <a:pt x="163161" y="1058000"/>
                    </a:cubicBezTo>
                    <a:cubicBezTo>
                      <a:pt x="197124" y="1130610"/>
                      <a:pt x="252166" y="1187994"/>
                      <a:pt x="315406" y="1238353"/>
                    </a:cubicBezTo>
                    <a:cubicBezTo>
                      <a:pt x="334730" y="1253577"/>
                      <a:pt x="355810" y="1265874"/>
                      <a:pt x="373377" y="1282855"/>
                    </a:cubicBezTo>
                    <a:cubicBezTo>
                      <a:pt x="370449" y="1328528"/>
                      <a:pt x="371620" y="1374202"/>
                      <a:pt x="364008" y="1419876"/>
                    </a:cubicBezTo>
                    <a:cubicBezTo>
                      <a:pt x="357567" y="1456766"/>
                      <a:pt x="341171" y="1483116"/>
                      <a:pt x="304281" y="1492485"/>
                    </a:cubicBezTo>
                    <a:cubicBezTo>
                      <a:pt x="288471" y="1496584"/>
                      <a:pt x="272661" y="1504196"/>
                      <a:pt x="257436" y="1510052"/>
                    </a:cubicBezTo>
                    <a:cubicBezTo>
                      <a:pt x="289642" y="1573292"/>
                      <a:pt x="328289" y="1631848"/>
                      <a:pt x="371620" y="1686891"/>
                    </a:cubicBezTo>
                    <a:cubicBezTo>
                      <a:pt x="421978" y="1751302"/>
                      <a:pt x="474679" y="1813957"/>
                      <a:pt x="541432" y="1861387"/>
                    </a:cubicBezTo>
                    <a:cubicBezTo>
                      <a:pt x="575980" y="1885395"/>
                      <a:pt x="610528" y="1888323"/>
                      <a:pt x="648004" y="1868414"/>
                    </a:cubicBezTo>
                    <a:cubicBezTo>
                      <a:pt x="677282" y="1853189"/>
                      <a:pt x="703047" y="1833866"/>
                      <a:pt x="725883" y="1809858"/>
                    </a:cubicBezTo>
                    <a:cubicBezTo>
                      <a:pt x="811375" y="1723195"/>
                      <a:pt x="871102" y="1618380"/>
                      <a:pt x="927316" y="1510637"/>
                    </a:cubicBezTo>
                    <a:cubicBezTo>
                      <a:pt x="913848" y="1505367"/>
                      <a:pt x="900380" y="1499512"/>
                      <a:pt x="886326" y="1495999"/>
                    </a:cubicBezTo>
                    <a:cubicBezTo>
                      <a:pt x="842995" y="1484873"/>
                      <a:pt x="823672" y="1454424"/>
                      <a:pt x="817816" y="1410507"/>
                    </a:cubicBezTo>
                    <a:cubicBezTo>
                      <a:pt x="813132" y="1370689"/>
                      <a:pt x="815474" y="1289296"/>
                      <a:pt x="817231" y="1288125"/>
                    </a:cubicBezTo>
                    <a:cubicBezTo>
                      <a:pt x="926145" y="1219615"/>
                      <a:pt x="1004610" y="1129438"/>
                      <a:pt x="1029788" y="1000615"/>
                    </a:cubicBezTo>
                    <a:cubicBezTo>
                      <a:pt x="1033888" y="990661"/>
                      <a:pt x="1035059" y="979535"/>
                      <a:pt x="1037986" y="968995"/>
                    </a:cubicBezTo>
                    <a:cubicBezTo>
                      <a:pt x="1040329" y="961969"/>
                      <a:pt x="1040914" y="956113"/>
                      <a:pt x="1050283" y="954942"/>
                    </a:cubicBezTo>
                    <a:cubicBezTo>
                      <a:pt x="1074877" y="952014"/>
                      <a:pt x="1091858" y="936204"/>
                      <a:pt x="1107083" y="918637"/>
                    </a:cubicBezTo>
                    <a:cubicBezTo>
                      <a:pt x="1142802" y="877648"/>
                      <a:pt x="1167980" y="830218"/>
                      <a:pt x="1179691" y="776346"/>
                    </a:cubicBezTo>
                    <a:cubicBezTo>
                      <a:pt x="1187889" y="741213"/>
                      <a:pt x="1188475" y="706079"/>
                      <a:pt x="1174422" y="672117"/>
                    </a:cubicBezTo>
                    <a:close/>
                  </a:path>
                </a:pathLst>
              </a:custGeom>
              <a:solidFill>
                <a:srgbClr val="998675"/>
              </a:solidFill>
              <a:ln w="5853" cap="flat">
                <a:noFill/>
                <a:prstDash val="solid"/>
                <a:miter/>
              </a:ln>
            </p:spPr>
            <p:txBody>
              <a:bodyPr rtlCol="0" anchor="ctr"/>
              <a:lstStyle/>
              <a:p>
                <a:endParaRPr lang="en-US"/>
              </a:p>
            </p:txBody>
          </p:sp>
          <p:sp>
            <p:nvSpPr>
              <p:cNvPr id="96" name="Freeform: Shape 46">
                <a:extLst>
                  <a:ext uri="{FF2B5EF4-FFF2-40B4-BE49-F238E27FC236}">
                    <a16:creationId xmlns:a16="http://schemas.microsoft.com/office/drawing/2014/main" id="{A280F853-0D42-4970-AC99-17ECB62FB7AA}"/>
                  </a:ext>
                </a:extLst>
              </p:cNvPr>
              <p:cNvSpPr/>
              <p:nvPr/>
            </p:nvSpPr>
            <p:spPr>
              <a:xfrm>
                <a:off x="7505528" y="6134284"/>
                <a:ext cx="2031890" cy="521147"/>
              </a:xfrm>
              <a:custGeom>
                <a:avLst/>
                <a:gdLst>
                  <a:gd name="connsiteX0" fmla="*/ 1352337 w 2031889"/>
                  <a:gd name="connsiteY0" fmla="*/ 0 h 521147"/>
                  <a:gd name="connsiteX1" fmla="*/ 1485260 w 2031889"/>
                  <a:gd name="connsiteY1" fmla="*/ 42160 h 521147"/>
                  <a:gd name="connsiteX2" fmla="*/ 1774526 w 2031889"/>
                  <a:gd name="connsiteY2" fmla="*/ 137606 h 521147"/>
                  <a:gd name="connsiteX3" fmla="*/ 2026316 w 2031889"/>
                  <a:gd name="connsiteY3" fmla="*/ 463177 h 521147"/>
                  <a:gd name="connsiteX4" fmla="*/ 2032757 w 2031889"/>
                  <a:gd name="connsiteY4" fmla="*/ 510022 h 521147"/>
                  <a:gd name="connsiteX5" fmla="*/ 2018704 w 2031889"/>
                  <a:gd name="connsiteY5" fmla="*/ 525832 h 521147"/>
                  <a:gd name="connsiteX6" fmla="*/ 2006993 w 2031889"/>
                  <a:gd name="connsiteY6" fmla="*/ 525832 h 521147"/>
                  <a:gd name="connsiteX7" fmla="*/ 26632 w 2031889"/>
                  <a:gd name="connsiteY7" fmla="*/ 525832 h 521147"/>
                  <a:gd name="connsiteX8" fmla="*/ 2038 w 2031889"/>
                  <a:gd name="connsiteY8" fmla="*/ 495968 h 521147"/>
                  <a:gd name="connsiteX9" fmla="*/ 84017 w 2031889"/>
                  <a:gd name="connsiteY9" fmla="*/ 273456 h 521147"/>
                  <a:gd name="connsiteX10" fmla="*/ 280765 w 2031889"/>
                  <a:gd name="connsiteY10" fmla="*/ 128823 h 521147"/>
                  <a:gd name="connsiteX11" fmla="*/ 655523 w 2031889"/>
                  <a:gd name="connsiteY11" fmla="*/ 6441 h 521147"/>
                  <a:gd name="connsiteX12" fmla="*/ 681873 w 2031889"/>
                  <a:gd name="connsiteY12" fmla="*/ 0 h 521147"/>
                  <a:gd name="connsiteX13" fmla="*/ 722276 w 2031889"/>
                  <a:gd name="connsiteY13" fmla="*/ 59141 h 521147"/>
                  <a:gd name="connsiteX14" fmla="*/ 953572 w 2031889"/>
                  <a:gd name="connsiteY14" fmla="*/ 329670 h 521147"/>
                  <a:gd name="connsiteX15" fmla="*/ 1085323 w 2031889"/>
                  <a:gd name="connsiteY15" fmla="*/ 339038 h 521147"/>
                  <a:gd name="connsiteX16" fmla="*/ 1214731 w 2031889"/>
                  <a:gd name="connsiteY16" fmla="*/ 212558 h 521147"/>
                  <a:gd name="connsiteX17" fmla="*/ 1332429 w 2031889"/>
                  <a:gd name="connsiteY17" fmla="*/ 23422 h 521147"/>
                  <a:gd name="connsiteX18" fmla="*/ 1352337 w 2031889"/>
                  <a:gd name="connsiteY18" fmla="*/ 0 h 52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31889" h="521147">
                    <a:moveTo>
                      <a:pt x="1352337" y="0"/>
                    </a:moveTo>
                    <a:cubicBezTo>
                      <a:pt x="1398011" y="10540"/>
                      <a:pt x="1441343" y="28107"/>
                      <a:pt x="1485260" y="42160"/>
                    </a:cubicBezTo>
                    <a:cubicBezTo>
                      <a:pt x="1581877" y="73780"/>
                      <a:pt x="1679665" y="101302"/>
                      <a:pt x="1774526" y="137606"/>
                    </a:cubicBezTo>
                    <a:cubicBezTo>
                      <a:pt x="1920330" y="193234"/>
                      <a:pt x="1998795" y="308589"/>
                      <a:pt x="2026316" y="463177"/>
                    </a:cubicBezTo>
                    <a:cubicBezTo>
                      <a:pt x="2029244" y="478401"/>
                      <a:pt x="2029244" y="494797"/>
                      <a:pt x="2032757" y="510022"/>
                    </a:cubicBezTo>
                    <a:cubicBezTo>
                      <a:pt x="2036270" y="524661"/>
                      <a:pt x="2029829" y="526418"/>
                      <a:pt x="2018704" y="525832"/>
                    </a:cubicBezTo>
                    <a:cubicBezTo>
                      <a:pt x="2014605" y="525832"/>
                      <a:pt x="2011091" y="525832"/>
                      <a:pt x="2006993" y="525832"/>
                    </a:cubicBezTo>
                    <a:cubicBezTo>
                      <a:pt x="1347068" y="525832"/>
                      <a:pt x="686557" y="525832"/>
                      <a:pt x="26632" y="525832"/>
                    </a:cubicBezTo>
                    <a:cubicBezTo>
                      <a:pt x="-2646" y="525832"/>
                      <a:pt x="-2060" y="525832"/>
                      <a:pt x="2038" y="495968"/>
                    </a:cubicBezTo>
                    <a:cubicBezTo>
                      <a:pt x="13164" y="415161"/>
                      <a:pt x="36587" y="339624"/>
                      <a:pt x="84017" y="273456"/>
                    </a:cubicBezTo>
                    <a:cubicBezTo>
                      <a:pt x="134375" y="203189"/>
                      <a:pt x="199372" y="153416"/>
                      <a:pt x="280765" y="128823"/>
                    </a:cubicBezTo>
                    <a:cubicBezTo>
                      <a:pt x="406660" y="90762"/>
                      <a:pt x="530213" y="46845"/>
                      <a:pt x="655523" y="6441"/>
                    </a:cubicBezTo>
                    <a:cubicBezTo>
                      <a:pt x="664306" y="3513"/>
                      <a:pt x="673089" y="2342"/>
                      <a:pt x="681873" y="0"/>
                    </a:cubicBezTo>
                    <a:cubicBezTo>
                      <a:pt x="702367" y="14639"/>
                      <a:pt x="709394" y="39232"/>
                      <a:pt x="722276" y="59141"/>
                    </a:cubicBezTo>
                    <a:cubicBezTo>
                      <a:pt x="787859" y="159858"/>
                      <a:pt x="859882" y="254718"/>
                      <a:pt x="953572" y="329670"/>
                    </a:cubicBezTo>
                    <a:cubicBezTo>
                      <a:pt x="996318" y="364217"/>
                      <a:pt x="1039063" y="368316"/>
                      <a:pt x="1085323" y="339038"/>
                    </a:cubicBezTo>
                    <a:cubicBezTo>
                      <a:pt x="1137437" y="306247"/>
                      <a:pt x="1177841" y="261159"/>
                      <a:pt x="1214731" y="212558"/>
                    </a:cubicBezTo>
                    <a:cubicBezTo>
                      <a:pt x="1259234" y="153416"/>
                      <a:pt x="1298466" y="90176"/>
                      <a:pt x="1332429" y="23422"/>
                    </a:cubicBezTo>
                    <a:cubicBezTo>
                      <a:pt x="1337698" y="13468"/>
                      <a:pt x="1342383" y="4099"/>
                      <a:pt x="1352337" y="0"/>
                    </a:cubicBezTo>
                    <a:close/>
                  </a:path>
                </a:pathLst>
              </a:custGeom>
              <a:solidFill>
                <a:schemeClr val="accent1">
                  <a:lumMod val="75000"/>
                </a:schemeClr>
              </a:solidFill>
              <a:ln w="5853" cap="flat">
                <a:noFill/>
                <a:prstDash val="solid"/>
                <a:miter/>
              </a:ln>
            </p:spPr>
            <p:txBody>
              <a:bodyPr rtlCol="0" anchor="ctr"/>
              <a:lstStyle/>
              <a:p>
                <a:endParaRPr lang="en-US" dirty="0"/>
              </a:p>
            </p:txBody>
          </p:sp>
          <p:sp>
            <p:nvSpPr>
              <p:cNvPr id="97" name="Freeform: Shape 47">
                <a:extLst>
                  <a:ext uri="{FF2B5EF4-FFF2-40B4-BE49-F238E27FC236}">
                    <a16:creationId xmlns:a16="http://schemas.microsoft.com/office/drawing/2014/main" id="{0D5C5A17-A2FE-4B93-BAE1-E5841D2C141A}"/>
                  </a:ext>
                </a:extLst>
              </p:cNvPr>
              <p:cNvSpPr/>
              <p:nvPr/>
            </p:nvSpPr>
            <p:spPr>
              <a:xfrm>
                <a:off x="7984359" y="4464029"/>
                <a:ext cx="1059862" cy="1100851"/>
              </a:xfrm>
              <a:custGeom>
                <a:avLst/>
                <a:gdLst>
                  <a:gd name="connsiteX0" fmla="*/ 1048004 w 1059861"/>
                  <a:gd name="connsiteY0" fmla="*/ 757953 h 1100850"/>
                  <a:gd name="connsiteX1" fmla="*/ 960755 w 1059861"/>
                  <a:gd name="connsiteY1" fmla="*/ 1048976 h 1100850"/>
                  <a:gd name="connsiteX2" fmla="*/ 959584 w 1059861"/>
                  <a:gd name="connsiteY2" fmla="*/ 972268 h 1100850"/>
                  <a:gd name="connsiteX3" fmla="*/ 984178 w 1059861"/>
                  <a:gd name="connsiteY3" fmla="*/ 727505 h 1100850"/>
                  <a:gd name="connsiteX4" fmla="*/ 949044 w 1059861"/>
                  <a:gd name="connsiteY4" fmla="*/ 534270 h 1100850"/>
                  <a:gd name="connsiteX5" fmla="*/ 927379 w 1059861"/>
                  <a:gd name="connsiteY5" fmla="*/ 478642 h 1100850"/>
                  <a:gd name="connsiteX6" fmla="*/ 868823 w 1059861"/>
                  <a:gd name="connsiteY6" fmla="*/ 418329 h 1100850"/>
                  <a:gd name="connsiteX7" fmla="*/ 648653 w 1059861"/>
                  <a:gd name="connsiteY7" fmla="*/ 365043 h 1100850"/>
                  <a:gd name="connsiteX8" fmla="*/ 348261 w 1059861"/>
                  <a:gd name="connsiteY8" fmla="*/ 373827 h 1100850"/>
                  <a:gd name="connsiteX9" fmla="*/ 195430 w 1059861"/>
                  <a:gd name="connsiteY9" fmla="*/ 421843 h 1100850"/>
                  <a:gd name="connsiteX10" fmla="*/ 155026 w 1059861"/>
                  <a:gd name="connsiteY10" fmla="*/ 464003 h 1100850"/>
                  <a:gd name="connsiteX11" fmla="*/ 91786 w 1059861"/>
                  <a:gd name="connsiteY11" fmla="*/ 672462 h 1100850"/>
                  <a:gd name="connsiteX12" fmla="*/ 96470 w 1059861"/>
                  <a:gd name="connsiteY12" fmla="*/ 824122 h 1100850"/>
                  <a:gd name="connsiteX13" fmla="*/ 105254 w 1059861"/>
                  <a:gd name="connsiteY13" fmla="*/ 1102262 h 1100850"/>
                  <a:gd name="connsiteX14" fmla="*/ 30888 w 1059861"/>
                  <a:gd name="connsiteY14" fmla="*/ 770836 h 1100850"/>
                  <a:gd name="connsiteX15" fmla="*/ 1024 w 1059861"/>
                  <a:gd name="connsiteY15" fmla="*/ 550666 h 1100850"/>
                  <a:gd name="connsiteX16" fmla="*/ 9222 w 1059861"/>
                  <a:gd name="connsiteY16" fmla="*/ 403690 h 1100850"/>
                  <a:gd name="connsiteX17" fmla="*/ 127505 w 1059861"/>
                  <a:gd name="connsiteY17" fmla="*/ 161854 h 1100850"/>
                  <a:gd name="connsiteX18" fmla="*/ 299074 w 1059861"/>
                  <a:gd name="connsiteY18" fmla="*/ 47085 h 1100850"/>
                  <a:gd name="connsiteX19" fmla="*/ 810852 w 1059861"/>
                  <a:gd name="connsiteY19" fmla="*/ 55868 h 1100850"/>
                  <a:gd name="connsiteX20" fmla="*/ 1032194 w 1059861"/>
                  <a:gd name="connsiteY20" fmla="*/ 321127 h 1100850"/>
                  <a:gd name="connsiteX21" fmla="*/ 1048004 w 1059861"/>
                  <a:gd name="connsiteY21" fmla="*/ 757953 h 110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59861" h="1100850">
                    <a:moveTo>
                      <a:pt x="1048004" y="757953"/>
                    </a:moveTo>
                    <a:cubicBezTo>
                      <a:pt x="1028095" y="857498"/>
                      <a:pt x="991790" y="952359"/>
                      <a:pt x="960755" y="1048976"/>
                    </a:cubicBezTo>
                    <a:cubicBezTo>
                      <a:pt x="956071" y="1023212"/>
                      <a:pt x="956657" y="998033"/>
                      <a:pt x="959584" y="972268"/>
                    </a:cubicBezTo>
                    <a:cubicBezTo>
                      <a:pt x="967782" y="890875"/>
                      <a:pt x="975394" y="808897"/>
                      <a:pt x="984178" y="727505"/>
                    </a:cubicBezTo>
                    <a:cubicBezTo>
                      <a:pt x="991790" y="659580"/>
                      <a:pt x="970710" y="596925"/>
                      <a:pt x="949044" y="534270"/>
                    </a:cubicBezTo>
                    <a:cubicBezTo>
                      <a:pt x="942603" y="515532"/>
                      <a:pt x="932649" y="497380"/>
                      <a:pt x="927379" y="478642"/>
                    </a:cubicBezTo>
                    <a:cubicBezTo>
                      <a:pt x="918595" y="447607"/>
                      <a:pt x="896929" y="431212"/>
                      <a:pt x="868823" y="418329"/>
                    </a:cubicBezTo>
                    <a:cubicBezTo>
                      <a:pt x="798556" y="386123"/>
                      <a:pt x="724189" y="372656"/>
                      <a:pt x="648653" y="365043"/>
                    </a:cubicBezTo>
                    <a:cubicBezTo>
                      <a:pt x="548522" y="355089"/>
                      <a:pt x="447806" y="356845"/>
                      <a:pt x="348261" y="373827"/>
                    </a:cubicBezTo>
                    <a:cubicBezTo>
                      <a:pt x="294975" y="383196"/>
                      <a:pt x="243446" y="396078"/>
                      <a:pt x="195430" y="421843"/>
                    </a:cubicBezTo>
                    <a:cubicBezTo>
                      <a:pt x="177277" y="431797"/>
                      <a:pt x="163224" y="444094"/>
                      <a:pt x="155026" y="464003"/>
                    </a:cubicBezTo>
                    <a:cubicBezTo>
                      <a:pt x="127505" y="531928"/>
                      <a:pt x="100569" y="599267"/>
                      <a:pt x="91786" y="672462"/>
                    </a:cubicBezTo>
                    <a:cubicBezTo>
                      <a:pt x="85930" y="722820"/>
                      <a:pt x="93543" y="773764"/>
                      <a:pt x="96470" y="824122"/>
                    </a:cubicBezTo>
                    <a:cubicBezTo>
                      <a:pt x="101155" y="916640"/>
                      <a:pt x="112281" y="1009158"/>
                      <a:pt x="105254" y="1102262"/>
                    </a:cubicBezTo>
                    <a:cubicBezTo>
                      <a:pt x="73048" y="993348"/>
                      <a:pt x="51968" y="882092"/>
                      <a:pt x="30888" y="770836"/>
                    </a:cubicBezTo>
                    <a:cubicBezTo>
                      <a:pt x="15663" y="697641"/>
                      <a:pt x="-4831" y="624446"/>
                      <a:pt x="1024" y="550666"/>
                    </a:cubicBezTo>
                    <a:cubicBezTo>
                      <a:pt x="5123" y="501479"/>
                      <a:pt x="8637" y="452877"/>
                      <a:pt x="9222" y="403690"/>
                    </a:cubicBezTo>
                    <a:cubicBezTo>
                      <a:pt x="10393" y="310587"/>
                      <a:pt x="73048" y="233878"/>
                      <a:pt x="127505" y="161854"/>
                    </a:cubicBezTo>
                    <a:cubicBezTo>
                      <a:pt x="172008" y="103299"/>
                      <a:pt x="233491" y="72264"/>
                      <a:pt x="299074" y="47085"/>
                    </a:cubicBezTo>
                    <a:cubicBezTo>
                      <a:pt x="470643" y="-18498"/>
                      <a:pt x="642211" y="-15570"/>
                      <a:pt x="810852" y="55868"/>
                    </a:cubicBezTo>
                    <a:cubicBezTo>
                      <a:pt x="929135" y="105641"/>
                      <a:pt x="1002330" y="195817"/>
                      <a:pt x="1032194" y="321127"/>
                    </a:cubicBezTo>
                    <a:cubicBezTo>
                      <a:pt x="1066741" y="466345"/>
                      <a:pt x="1073183" y="611564"/>
                      <a:pt x="1048004" y="757953"/>
                    </a:cubicBezTo>
                    <a:close/>
                  </a:path>
                </a:pathLst>
              </a:custGeom>
              <a:solidFill>
                <a:srgbClr val="2D1F1F"/>
              </a:solidFill>
              <a:ln w="5853" cap="flat">
                <a:noFill/>
                <a:prstDash val="solid"/>
                <a:miter/>
              </a:ln>
            </p:spPr>
            <p:txBody>
              <a:bodyPr rtlCol="0" anchor="ctr"/>
              <a:lstStyle/>
              <a:p>
                <a:endParaRPr lang="en-US"/>
              </a:p>
            </p:txBody>
          </p:sp>
          <p:sp>
            <p:nvSpPr>
              <p:cNvPr id="98" name="Freeform: Shape 48">
                <a:extLst>
                  <a:ext uri="{FF2B5EF4-FFF2-40B4-BE49-F238E27FC236}">
                    <a16:creationId xmlns:a16="http://schemas.microsoft.com/office/drawing/2014/main" id="{9EC3C50A-9CC8-4A7C-AC55-425D90FF876D}"/>
                  </a:ext>
                </a:extLst>
              </p:cNvPr>
              <p:cNvSpPr/>
              <p:nvPr/>
            </p:nvSpPr>
            <p:spPr>
              <a:xfrm>
                <a:off x="8076145" y="5624110"/>
                <a:ext cx="878338" cy="363047"/>
              </a:xfrm>
              <a:custGeom>
                <a:avLst/>
                <a:gdLst>
                  <a:gd name="connsiteX0" fmla="*/ 668708 w 878338"/>
                  <a:gd name="connsiteY0" fmla="*/ 295859 h 363046"/>
                  <a:gd name="connsiteX1" fmla="*/ 247106 w 878338"/>
                  <a:gd name="connsiteY1" fmla="*/ 302886 h 363046"/>
                  <a:gd name="connsiteX2" fmla="*/ 230710 w 878338"/>
                  <a:gd name="connsiteY2" fmla="*/ 294103 h 363046"/>
                  <a:gd name="connsiteX3" fmla="*/ 169812 w 878338"/>
                  <a:gd name="connsiteY3" fmla="*/ 246087 h 363046"/>
                  <a:gd name="connsiteX4" fmla="*/ 3513 w 878338"/>
                  <a:gd name="connsiteY4" fmla="*/ 30601 h 363046"/>
                  <a:gd name="connsiteX5" fmla="*/ 0 w 878338"/>
                  <a:gd name="connsiteY5" fmla="*/ 19475 h 363046"/>
                  <a:gd name="connsiteX6" fmla="*/ 10540 w 878338"/>
                  <a:gd name="connsiteY6" fmla="*/ 27088 h 363046"/>
                  <a:gd name="connsiteX7" fmla="*/ 307418 w 878338"/>
                  <a:gd name="connsiteY7" fmla="*/ 235547 h 363046"/>
                  <a:gd name="connsiteX8" fmla="*/ 423359 w 878338"/>
                  <a:gd name="connsiteY8" fmla="*/ 222664 h 363046"/>
                  <a:gd name="connsiteX9" fmla="*/ 462591 w 878338"/>
                  <a:gd name="connsiteY9" fmla="*/ 219737 h 363046"/>
                  <a:gd name="connsiteX10" fmla="*/ 666951 w 878338"/>
                  <a:gd name="connsiteY10" fmla="*/ 200413 h 363046"/>
                  <a:gd name="connsiteX11" fmla="*/ 869555 w 878338"/>
                  <a:gd name="connsiteY11" fmla="*/ 8935 h 363046"/>
                  <a:gd name="connsiteX12" fmla="*/ 881266 w 878338"/>
                  <a:gd name="connsiteY12" fmla="*/ 152 h 363046"/>
                  <a:gd name="connsiteX13" fmla="*/ 668708 w 878338"/>
                  <a:gd name="connsiteY13" fmla="*/ 295859 h 36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8338" h="363046">
                    <a:moveTo>
                      <a:pt x="668708" y="295859"/>
                    </a:moveTo>
                    <a:cubicBezTo>
                      <a:pt x="529345" y="382522"/>
                      <a:pt x="389396" y="391891"/>
                      <a:pt x="247106" y="302886"/>
                    </a:cubicBezTo>
                    <a:cubicBezTo>
                      <a:pt x="241836" y="299958"/>
                      <a:pt x="236566" y="297030"/>
                      <a:pt x="230710" y="294103"/>
                    </a:cubicBezTo>
                    <a:cubicBezTo>
                      <a:pt x="212558" y="275365"/>
                      <a:pt x="189721" y="262482"/>
                      <a:pt x="169812" y="246087"/>
                    </a:cubicBezTo>
                    <a:cubicBezTo>
                      <a:pt x="96617" y="187531"/>
                      <a:pt x="35134" y="120777"/>
                      <a:pt x="3513" y="30601"/>
                    </a:cubicBezTo>
                    <a:cubicBezTo>
                      <a:pt x="2342" y="27088"/>
                      <a:pt x="1171" y="23574"/>
                      <a:pt x="0" y="19475"/>
                    </a:cubicBezTo>
                    <a:cubicBezTo>
                      <a:pt x="6441" y="18890"/>
                      <a:pt x="7612" y="24160"/>
                      <a:pt x="10540" y="27088"/>
                    </a:cubicBezTo>
                    <a:cubicBezTo>
                      <a:pt x="89005" y="125462"/>
                      <a:pt x="182694" y="203926"/>
                      <a:pt x="307418" y="235547"/>
                    </a:cubicBezTo>
                    <a:cubicBezTo>
                      <a:pt x="346651" y="245501"/>
                      <a:pt x="386469" y="243159"/>
                      <a:pt x="423359" y="222664"/>
                    </a:cubicBezTo>
                    <a:cubicBezTo>
                      <a:pt x="436241" y="215638"/>
                      <a:pt x="449124" y="212710"/>
                      <a:pt x="462591" y="219737"/>
                    </a:cubicBezTo>
                    <a:cubicBezTo>
                      <a:pt x="534615" y="254870"/>
                      <a:pt x="601369" y="240817"/>
                      <a:pt x="666951" y="200413"/>
                    </a:cubicBezTo>
                    <a:cubicBezTo>
                      <a:pt x="747759" y="150055"/>
                      <a:pt x="815684" y="87400"/>
                      <a:pt x="869555" y="8935"/>
                    </a:cubicBezTo>
                    <a:cubicBezTo>
                      <a:pt x="872483" y="4836"/>
                      <a:pt x="874239" y="-1019"/>
                      <a:pt x="881266" y="152"/>
                    </a:cubicBezTo>
                    <a:cubicBezTo>
                      <a:pt x="858430" y="133074"/>
                      <a:pt x="779379" y="225592"/>
                      <a:pt x="668708" y="295859"/>
                    </a:cubicBezTo>
                    <a:close/>
                  </a:path>
                </a:pathLst>
              </a:custGeom>
              <a:solidFill>
                <a:srgbClr val="2D1F1F"/>
              </a:solidFill>
              <a:ln w="5853" cap="flat">
                <a:noFill/>
                <a:prstDash val="solid"/>
                <a:miter/>
              </a:ln>
            </p:spPr>
            <p:txBody>
              <a:bodyPr rtlCol="0" anchor="ctr"/>
              <a:lstStyle/>
              <a:p>
                <a:endParaRPr lang="en-US"/>
              </a:p>
            </p:txBody>
          </p:sp>
        </p:grpSp>
      </p:grpSp>
      <p:grpSp>
        <p:nvGrpSpPr>
          <p:cNvPr id="99" name="Group 70">
            <a:extLst>
              <a:ext uri="{FF2B5EF4-FFF2-40B4-BE49-F238E27FC236}">
                <a16:creationId xmlns:a16="http://schemas.microsoft.com/office/drawing/2014/main" id="{298561FB-D138-4454-AD94-4A3597F0A989}"/>
              </a:ext>
            </a:extLst>
          </p:cNvPr>
          <p:cNvGrpSpPr/>
          <p:nvPr/>
        </p:nvGrpSpPr>
        <p:grpSpPr>
          <a:xfrm>
            <a:off x="8135858" y="5130550"/>
            <a:ext cx="1247857" cy="1247857"/>
            <a:chOff x="5914525" y="3222230"/>
            <a:chExt cx="1741367" cy="1741367"/>
          </a:xfrm>
        </p:grpSpPr>
        <p:sp>
          <p:nvSpPr>
            <p:cNvPr id="100" name="Oval 53">
              <a:extLst>
                <a:ext uri="{FF2B5EF4-FFF2-40B4-BE49-F238E27FC236}">
                  <a16:creationId xmlns:a16="http://schemas.microsoft.com/office/drawing/2014/main" id="{0EF880CC-70F6-4957-A98A-8D2AA515BD52}"/>
                </a:ext>
              </a:extLst>
            </p:cNvPr>
            <p:cNvSpPr/>
            <p:nvPr/>
          </p:nvSpPr>
          <p:spPr>
            <a:xfrm>
              <a:off x="5914525" y="3222230"/>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69">
              <a:extLst>
                <a:ext uri="{FF2B5EF4-FFF2-40B4-BE49-F238E27FC236}">
                  <a16:creationId xmlns:a16="http://schemas.microsoft.com/office/drawing/2014/main" id="{173356D2-E3B0-4F0B-AB7A-13FCBCDCE10C}"/>
                </a:ext>
              </a:extLst>
            </p:cNvPr>
            <p:cNvGrpSpPr/>
            <p:nvPr/>
          </p:nvGrpSpPr>
          <p:grpSpPr>
            <a:xfrm>
              <a:off x="6188520" y="3478652"/>
              <a:ext cx="1193376" cy="1228522"/>
              <a:chOff x="6162914" y="3415961"/>
              <a:chExt cx="1193376" cy="1228522"/>
            </a:xfrm>
          </p:grpSpPr>
          <p:sp>
            <p:nvSpPr>
              <p:cNvPr id="102" name="Freeform: Shape 50">
                <a:extLst>
                  <a:ext uri="{FF2B5EF4-FFF2-40B4-BE49-F238E27FC236}">
                    <a16:creationId xmlns:a16="http://schemas.microsoft.com/office/drawing/2014/main" id="{AF2E041D-C360-4CD8-98CE-A9DEB66B2E55}"/>
                  </a:ext>
                </a:extLst>
              </p:cNvPr>
              <p:cNvSpPr/>
              <p:nvPr/>
            </p:nvSpPr>
            <p:spPr>
              <a:xfrm>
                <a:off x="6461289" y="3415961"/>
                <a:ext cx="605647" cy="1035692"/>
              </a:xfrm>
              <a:custGeom>
                <a:avLst/>
                <a:gdLst>
                  <a:gd name="connsiteX0" fmla="*/ 216364 w 989594"/>
                  <a:gd name="connsiteY0" fmla="*/ 1501182 h 1692265"/>
                  <a:gd name="connsiteX1" fmla="*/ 128530 w 989594"/>
                  <a:gd name="connsiteY1" fmla="*/ 1386412 h 1692265"/>
                  <a:gd name="connsiteX2" fmla="*/ 36597 w 989594"/>
                  <a:gd name="connsiteY2" fmla="*/ 1159215 h 1692265"/>
                  <a:gd name="connsiteX3" fmla="*/ 35426 w 989594"/>
                  <a:gd name="connsiteY3" fmla="*/ 1145162 h 1692265"/>
                  <a:gd name="connsiteX4" fmla="*/ 13175 w 989594"/>
                  <a:gd name="connsiteY4" fmla="*/ 938460 h 1692265"/>
                  <a:gd name="connsiteX5" fmla="*/ 2635 w 989594"/>
                  <a:gd name="connsiteY5" fmla="*/ 839500 h 1692265"/>
                  <a:gd name="connsiteX6" fmla="*/ 6734 w 989594"/>
                  <a:gd name="connsiteY6" fmla="*/ 783872 h 1692265"/>
                  <a:gd name="connsiteX7" fmla="*/ 1464 w 989594"/>
                  <a:gd name="connsiteY7" fmla="*/ 670274 h 1692265"/>
                  <a:gd name="connsiteX8" fmla="*/ 3806 w 989594"/>
                  <a:gd name="connsiteY8" fmla="*/ 643338 h 1692265"/>
                  <a:gd name="connsiteX9" fmla="*/ 1464 w 989594"/>
                  <a:gd name="connsiteY9" fmla="*/ 458301 h 1692265"/>
                  <a:gd name="connsiteX10" fmla="*/ 43624 w 989594"/>
                  <a:gd name="connsiteY10" fmla="*/ 223492 h 1692265"/>
                  <a:gd name="connsiteX11" fmla="*/ 50065 w 989594"/>
                  <a:gd name="connsiteY11" fmla="*/ 206511 h 1692265"/>
                  <a:gd name="connsiteX12" fmla="*/ 65875 w 989594"/>
                  <a:gd name="connsiteY12" fmla="*/ 169035 h 1692265"/>
                  <a:gd name="connsiteX13" fmla="*/ 139656 w 989594"/>
                  <a:gd name="connsiteY13" fmla="*/ 101110 h 1692265"/>
                  <a:gd name="connsiteX14" fmla="*/ 165420 w 989594"/>
                  <a:gd name="connsiteY14" fmla="*/ 85300 h 1692265"/>
                  <a:gd name="connsiteX15" fmla="*/ 296000 w 989594"/>
                  <a:gd name="connsiteY15" fmla="*/ 27915 h 1692265"/>
                  <a:gd name="connsiteX16" fmla="*/ 481037 w 989594"/>
                  <a:gd name="connsiteY16" fmla="*/ 2151 h 1692265"/>
                  <a:gd name="connsiteX17" fmla="*/ 776158 w 989594"/>
                  <a:gd name="connsiteY17" fmla="*/ 57193 h 1692265"/>
                  <a:gd name="connsiteX18" fmla="*/ 900297 w 989594"/>
                  <a:gd name="connsiteY18" fmla="*/ 173720 h 1692265"/>
                  <a:gd name="connsiteX19" fmla="*/ 993401 w 989594"/>
                  <a:gd name="connsiteY19" fmla="*/ 525641 h 1692265"/>
                  <a:gd name="connsiteX20" fmla="*/ 988716 w 989594"/>
                  <a:gd name="connsiteY20" fmla="*/ 647437 h 1692265"/>
                  <a:gd name="connsiteX21" fmla="*/ 991059 w 989594"/>
                  <a:gd name="connsiteY21" fmla="*/ 674958 h 1692265"/>
                  <a:gd name="connsiteX22" fmla="*/ 981690 w 989594"/>
                  <a:gd name="connsiteY22" fmla="*/ 874634 h 1692265"/>
                  <a:gd name="connsiteX23" fmla="*/ 965880 w 989594"/>
                  <a:gd name="connsiteY23" fmla="*/ 953099 h 1692265"/>
                  <a:gd name="connsiteX24" fmla="*/ 955339 w 989594"/>
                  <a:gd name="connsiteY24" fmla="*/ 1105344 h 1692265"/>
                  <a:gd name="connsiteX25" fmla="*/ 911423 w 989594"/>
                  <a:gd name="connsiteY25" fmla="*/ 1322001 h 1692265"/>
                  <a:gd name="connsiteX26" fmla="*/ 832372 w 989594"/>
                  <a:gd name="connsiteY26" fmla="*/ 1481273 h 1692265"/>
                  <a:gd name="connsiteX27" fmla="*/ 810121 w 989594"/>
                  <a:gd name="connsiteY27" fmla="*/ 1511136 h 1692265"/>
                  <a:gd name="connsiteX28" fmla="*/ 777330 w 989594"/>
                  <a:gd name="connsiteY28" fmla="*/ 1555639 h 1692265"/>
                  <a:gd name="connsiteX29" fmla="*/ 644993 w 989594"/>
                  <a:gd name="connsiteY29" fmla="*/ 1663382 h 1692265"/>
                  <a:gd name="connsiteX30" fmla="*/ 517341 w 989594"/>
                  <a:gd name="connsiteY30" fmla="*/ 1692660 h 1692265"/>
                  <a:gd name="connsiteX31" fmla="*/ 304783 w 989594"/>
                  <a:gd name="connsiteY31" fmla="*/ 1592529 h 1692265"/>
                  <a:gd name="connsiteX32" fmla="*/ 231003 w 989594"/>
                  <a:gd name="connsiteY32" fmla="*/ 1524019 h 1692265"/>
                  <a:gd name="connsiteX33" fmla="*/ 216364 w 989594"/>
                  <a:gd name="connsiteY33" fmla="*/ 1501182 h 16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89594" h="1692265">
                    <a:moveTo>
                      <a:pt x="216364" y="1501182"/>
                    </a:moveTo>
                    <a:cubicBezTo>
                      <a:pt x="186501" y="1463120"/>
                      <a:pt x="153709" y="1427987"/>
                      <a:pt x="128530" y="1386412"/>
                    </a:cubicBezTo>
                    <a:cubicBezTo>
                      <a:pt x="85784" y="1316731"/>
                      <a:pt x="59434" y="1272814"/>
                      <a:pt x="36597" y="1159215"/>
                    </a:cubicBezTo>
                    <a:cubicBezTo>
                      <a:pt x="36597" y="1154531"/>
                      <a:pt x="37183" y="1149261"/>
                      <a:pt x="35426" y="1145162"/>
                    </a:cubicBezTo>
                    <a:cubicBezTo>
                      <a:pt x="16103" y="1065526"/>
                      <a:pt x="23130" y="1008141"/>
                      <a:pt x="13175" y="938460"/>
                    </a:cubicBezTo>
                    <a:cubicBezTo>
                      <a:pt x="2635" y="906254"/>
                      <a:pt x="878" y="872877"/>
                      <a:pt x="2635" y="839500"/>
                    </a:cubicBezTo>
                    <a:cubicBezTo>
                      <a:pt x="3806" y="820762"/>
                      <a:pt x="3806" y="802024"/>
                      <a:pt x="6734" y="783872"/>
                    </a:cubicBezTo>
                    <a:cubicBezTo>
                      <a:pt x="12590" y="745225"/>
                      <a:pt x="7319" y="707749"/>
                      <a:pt x="1464" y="670274"/>
                    </a:cubicBezTo>
                    <a:cubicBezTo>
                      <a:pt x="293" y="661490"/>
                      <a:pt x="-2049" y="651536"/>
                      <a:pt x="3806" y="643338"/>
                    </a:cubicBezTo>
                    <a:cubicBezTo>
                      <a:pt x="-878" y="581854"/>
                      <a:pt x="-293" y="520371"/>
                      <a:pt x="1464" y="458301"/>
                    </a:cubicBezTo>
                    <a:cubicBezTo>
                      <a:pt x="4392" y="373981"/>
                      <a:pt x="10247" y="298444"/>
                      <a:pt x="43624" y="223492"/>
                    </a:cubicBezTo>
                    <a:cubicBezTo>
                      <a:pt x="45966" y="218222"/>
                      <a:pt x="51236" y="212952"/>
                      <a:pt x="50065" y="206511"/>
                    </a:cubicBezTo>
                    <a:cubicBezTo>
                      <a:pt x="49480" y="191286"/>
                      <a:pt x="57678" y="179575"/>
                      <a:pt x="65875" y="169035"/>
                    </a:cubicBezTo>
                    <a:cubicBezTo>
                      <a:pt x="81685" y="149712"/>
                      <a:pt x="116233" y="113993"/>
                      <a:pt x="139656" y="101110"/>
                    </a:cubicBezTo>
                    <a:cubicBezTo>
                      <a:pt x="147854" y="94669"/>
                      <a:pt x="156051" y="89399"/>
                      <a:pt x="165420" y="85300"/>
                    </a:cubicBezTo>
                    <a:cubicBezTo>
                      <a:pt x="209337" y="66562"/>
                      <a:pt x="253254" y="48410"/>
                      <a:pt x="296000" y="27915"/>
                    </a:cubicBezTo>
                    <a:cubicBezTo>
                      <a:pt x="355142" y="-191"/>
                      <a:pt x="416625" y="-3119"/>
                      <a:pt x="481037" y="2151"/>
                    </a:cubicBezTo>
                    <a:cubicBezTo>
                      <a:pt x="581753" y="10349"/>
                      <a:pt x="680712" y="22060"/>
                      <a:pt x="776158" y="57193"/>
                    </a:cubicBezTo>
                    <a:cubicBezTo>
                      <a:pt x="830615" y="77688"/>
                      <a:pt x="872776" y="122776"/>
                      <a:pt x="900297" y="173720"/>
                    </a:cubicBezTo>
                    <a:cubicBezTo>
                      <a:pt x="960024" y="283219"/>
                      <a:pt x="998671" y="398574"/>
                      <a:pt x="993401" y="525641"/>
                    </a:cubicBezTo>
                    <a:cubicBezTo>
                      <a:pt x="991644" y="566044"/>
                      <a:pt x="991059" y="606448"/>
                      <a:pt x="988716" y="647437"/>
                    </a:cubicBezTo>
                    <a:cubicBezTo>
                      <a:pt x="993401" y="656220"/>
                      <a:pt x="992815" y="665589"/>
                      <a:pt x="991059" y="674958"/>
                    </a:cubicBezTo>
                    <a:cubicBezTo>
                      <a:pt x="978762" y="741126"/>
                      <a:pt x="983446" y="807880"/>
                      <a:pt x="981690" y="874634"/>
                    </a:cubicBezTo>
                    <a:cubicBezTo>
                      <a:pt x="981104" y="901569"/>
                      <a:pt x="982275" y="929091"/>
                      <a:pt x="965880" y="953099"/>
                    </a:cubicBezTo>
                    <a:cubicBezTo>
                      <a:pt x="951241" y="1002871"/>
                      <a:pt x="955339" y="1053815"/>
                      <a:pt x="955339" y="1105344"/>
                    </a:cubicBezTo>
                    <a:cubicBezTo>
                      <a:pt x="954754" y="1179710"/>
                      <a:pt x="923719" y="1249977"/>
                      <a:pt x="911423" y="1322001"/>
                    </a:cubicBezTo>
                    <a:cubicBezTo>
                      <a:pt x="900882" y="1383484"/>
                      <a:pt x="867506" y="1432671"/>
                      <a:pt x="832372" y="1481273"/>
                    </a:cubicBezTo>
                    <a:cubicBezTo>
                      <a:pt x="825345" y="1491227"/>
                      <a:pt x="817148" y="1501182"/>
                      <a:pt x="810121" y="1511136"/>
                    </a:cubicBezTo>
                    <a:cubicBezTo>
                      <a:pt x="805436" y="1530460"/>
                      <a:pt x="790797" y="1543342"/>
                      <a:pt x="777330" y="1555639"/>
                    </a:cubicBezTo>
                    <a:cubicBezTo>
                      <a:pt x="734584" y="1593700"/>
                      <a:pt x="691838" y="1631176"/>
                      <a:pt x="644993" y="1663382"/>
                    </a:cubicBezTo>
                    <a:cubicBezTo>
                      <a:pt x="606346" y="1689732"/>
                      <a:pt x="561844" y="1693245"/>
                      <a:pt x="517341" y="1692660"/>
                    </a:cubicBezTo>
                    <a:cubicBezTo>
                      <a:pt x="431850" y="1691488"/>
                      <a:pt x="363339" y="1651670"/>
                      <a:pt x="304783" y="1592529"/>
                    </a:cubicBezTo>
                    <a:cubicBezTo>
                      <a:pt x="280776" y="1568521"/>
                      <a:pt x="253840" y="1548612"/>
                      <a:pt x="231003" y="1524019"/>
                    </a:cubicBezTo>
                    <a:cubicBezTo>
                      <a:pt x="224562" y="1517578"/>
                      <a:pt x="216364" y="1511722"/>
                      <a:pt x="216364" y="1501182"/>
                    </a:cubicBezTo>
                    <a:close/>
                  </a:path>
                </a:pathLst>
              </a:custGeom>
              <a:solidFill>
                <a:srgbClr val="714B25"/>
              </a:solidFill>
              <a:ln w="5853" cap="flat">
                <a:noFill/>
                <a:prstDash val="solid"/>
                <a:miter/>
              </a:ln>
            </p:spPr>
            <p:txBody>
              <a:bodyPr rtlCol="0" anchor="ctr"/>
              <a:lstStyle/>
              <a:p>
                <a:endParaRPr lang="en-US"/>
              </a:p>
            </p:txBody>
          </p:sp>
          <p:sp>
            <p:nvSpPr>
              <p:cNvPr id="103" name="Freeform: Shape 51">
                <a:extLst>
                  <a:ext uri="{FF2B5EF4-FFF2-40B4-BE49-F238E27FC236}">
                    <a16:creationId xmlns:a16="http://schemas.microsoft.com/office/drawing/2014/main" id="{ECFF15F3-ABB1-462A-85B3-98916CDED748}"/>
                  </a:ext>
                </a:extLst>
              </p:cNvPr>
              <p:cNvSpPr/>
              <p:nvPr/>
            </p:nvSpPr>
            <p:spPr>
              <a:xfrm>
                <a:off x="6162914" y="4357786"/>
                <a:ext cx="1193376" cy="286697"/>
              </a:xfrm>
              <a:custGeom>
                <a:avLst/>
                <a:gdLst>
                  <a:gd name="connsiteX0" fmla="*/ 1948526 w 1949911"/>
                  <a:gd name="connsiteY0" fmla="*/ 469970 h 468447"/>
                  <a:gd name="connsiteX1" fmla="*/ 1143968 w 1949911"/>
                  <a:gd name="connsiteY1" fmla="*/ 469970 h 468447"/>
                  <a:gd name="connsiteX2" fmla="*/ 27307 w 1949911"/>
                  <a:gd name="connsiteY2" fmla="*/ 469970 h 468447"/>
                  <a:gd name="connsiteX3" fmla="*/ 2128 w 1949911"/>
                  <a:gd name="connsiteY3" fmla="*/ 440107 h 468447"/>
                  <a:gd name="connsiteX4" fmla="*/ 53071 w 1949911"/>
                  <a:gd name="connsiteY4" fmla="*/ 275565 h 468447"/>
                  <a:gd name="connsiteX5" fmla="*/ 278511 w 1949911"/>
                  <a:gd name="connsiteY5" fmla="*/ 94041 h 468447"/>
                  <a:gd name="connsiteX6" fmla="*/ 557238 w 1949911"/>
                  <a:gd name="connsiteY6" fmla="*/ 6208 h 468447"/>
                  <a:gd name="connsiteX7" fmla="*/ 581831 w 1949911"/>
                  <a:gd name="connsiteY7" fmla="*/ 352 h 468447"/>
                  <a:gd name="connsiteX8" fmla="*/ 596470 w 1949911"/>
                  <a:gd name="connsiteY8" fmla="*/ 29044 h 468447"/>
                  <a:gd name="connsiteX9" fmla="*/ 885151 w 1949911"/>
                  <a:gd name="connsiteY9" fmla="*/ 335877 h 468447"/>
                  <a:gd name="connsiteX10" fmla="*/ 1067259 w 1949911"/>
                  <a:gd name="connsiteY10" fmla="*/ 331193 h 468447"/>
                  <a:gd name="connsiteX11" fmla="*/ 1354769 w 1949911"/>
                  <a:gd name="connsiteY11" fmla="*/ 36071 h 468447"/>
                  <a:gd name="connsiteX12" fmla="*/ 1375849 w 1949911"/>
                  <a:gd name="connsiteY12" fmla="*/ 938 h 468447"/>
                  <a:gd name="connsiteX13" fmla="*/ 1677997 w 1949911"/>
                  <a:gd name="connsiteY13" fmla="*/ 96384 h 468447"/>
                  <a:gd name="connsiteX14" fmla="*/ 1947940 w 1949911"/>
                  <a:gd name="connsiteY14" fmla="*/ 423126 h 468447"/>
                  <a:gd name="connsiteX15" fmla="*/ 1948526 w 1949911"/>
                  <a:gd name="connsiteY15" fmla="*/ 469970 h 46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49911" h="468447">
                    <a:moveTo>
                      <a:pt x="1948526" y="469970"/>
                    </a:moveTo>
                    <a:cubicBezTo>
                      <a:pt x="1680340" y="469970"/>
                      <a:pt x="1412154" y="469970"/>
                      <a:pt x="1143968" y="469970"/>
                    </a:cubicBezTo>
                    <a:cubicBezTo>
                      <a:pt x="771552" y="469970"/>
                      <a:pt x="399722" y="469970"/>
                      <a:pt x="27307" y="469970"/>
                    </a:cubicBezTo>
                    <a:cubicBezTo>
                      <a:pt x="-3142" y="469970"/>
                      <a:pt x="-1971" y="469970"/>
                      <a:pt x="2128" y="440107"/>
                    </a:cubicBezTo>
                    <a:cubicBezTo>
                      <a:pt x="10325" y="382722"/>
                      <a:pt x="24964" y="327094"/>
                      <a:pt x="53071" y="275565"/>
                    </a:cubicBezTo>
                    <a:cubicBezTo>
                      <a:pt x="103429" y="184803"/>
                      <a:pt x="178381" y="122734"/>
                      <a:pt x="278511" y="94041"/>
                    </a:cubicBezTo>
                    <a:cubicBezTo>
                      <a:pt x="372201" y="67691"/>
                      <a:pt x="464134" y="34900"/>
                      <a:pt x="557238" y="6208"/>
                    </a:cubicBezTo>
                    <a:cubicBezTo>
                      <a:pt x="565435" y="3865"/>
                      <a:pt x="573048" y="-1405"/>
                      <a:pt x="581831" y="352"/>
                    </a:cubicBezTo>
                    <a:cubicBezTo>
                      <a:pt x="591786" y="7379"/>
                      <a:pt x="592371" y="19090"/>
                      <a:pt x="596470" y="29044"/>
                    </a:cubicBezTo>
                    <a:cubicBezTo>
                      <a:pt x="650341" y="171335"/>
                      <a:pt x="744031" y="274394"/>
                      <a:pt x="885151" y="335877"/>
                    </a:cubicBezTo>
                    <a:cubicBezTo>
                      <a:pt x="948391" y="363399"/>
                      <a:pt x="1005776" y="359885"/>
                      <a:pt x="1067259" y="331193"/>
                    </a:cubicBezTo>
                    <a:cubicBezTo>
                      <a:pt x="1200181" y="267952"/>
                      <a:pt x="1296213" y="170750"/>
                      <a:pt x="1354769" y="36071"/>
                    </a:cubicBezTo>
                    <a:cubicBezTo>
                      <a:pt x="1360039" y="23774"/>
                      <a:pt x="1362381" y="8550"/>
                      <a:pt x="1375849" y="938"/>
                    </a:cubicBezTo>
                    <a:cubicBezTo>
                      <a:pt x="1477151" y="31972"/>
                      <a:pt x="1577281" y="64763"/>
                      <a:pt x="1677997" y="96384"/>
                    </a:cubicBezTo>
                    <a:cubicBezTo>
                      <a:pt x="1836684" y="146742"/>
                      <a:pt x="1922761" y="260926"/>
                      <a:pt x="1947940" y="423126"/>
                    </a:cubicBezTo>
                    <a:cubicBezTo>
                      <a:pt x="1950282" y="438350"/>
                      <a:pt x="1958480" y="454160"/>
                      <a:pt x="1948526" y="469970"/>
                    </a:cubicBezTo>
                    <a:close/>
                  </a:path>
                </a:pathLst>
              </a:custGeom>
              <a:solidFill>
                <a:schemeClr val="accent2"/>
              </a:solidFill>
              <a:ln w="5853" cap="flat">
                <a:noFill/>
                <a:prstDash val="solid"/>
                <a:miter/>
              </a:ln>
            </p:spPr>
            <p:txBody>
              <a:bodyPr rtlCol="0" anchor="ctr"/>
              <a:lstStyle/>
              <a:p>
                <a:endParaRPr lang="en-US" dirty="0"/>
              </a:p>
            </p:txBody>
          </p:sp>
          <p:sp>
            <p:nvSpPr>
              <p:cNvPr id="104" name="Freeform: Shape 52">
                <a:extLst>
                  <a:ext uri="{FF2B5EF4-FFF2-40B4-BE49-F238E27FC236}">
                    <a16:creationId xmlns:a16="http://schemas.microsoft.com/office/drawing/2014/main" id="{C5E529D9-1CE9-4C86-A90E-95401233DE79}"/>
                  </a:ext>
                </a:extLst>
              </p:cNvPr>
              <p:cNvSpPr/>
              <p:nvPr/>
            </p:nvSpPr>
            <p:spPr>
              <a:xfrm>
                <a:off x="6413005" y="3571603"/>
                <a:ext cx="696472" cy="1011170"/>
              </a:xfrm>
              <a:custGeom>
                <a:avLst/>
                <a:gdLst>
                  <a:gd name="connsiteX0" fmla="*/ 252462 w 1016287"/>
                  <a:gd name="connsiteY0" fmla="*/ 1114041 h 1475493"/>
                  <a:gd name="connsiteX1" fmla="*/ 373260 w 1016287"/>
                  <a:gd name="connsiteY1" fmla="*/ 1223335 h 1475493"/>
                  <a:gd name="connsiteX2" fmla="*/ 608580 w 1016287"/>
                  <a:gd name="connsiteY2" fmla="*/ 1265692 h 1475493"/>
                  <a:gd name="connsiteX3" fmla="*/ 689111 w 1016287"/>
                  <a:gd name="connsiteY3" fmla="*/ 1210261 h 1475493"/>
                  <a:gd name="connsiteX4" fmla="*/ 782716 w 1016287"/>
                  <a:gd name="connsiteY4" fmla="*/ 1121885 h 1475493"/>
                  <a:gd name="connsiteX5" fmla="*/ 862726 w 1016287"/>
                  <a:gd name="connsiteY5" fmla="*/ 1147509 h 1475493"/>
                  <a:gd name="connsiteX6" fmla="*/ 687543 w 1016287"/>
                  <a:gd name="connsiteY6" fmla="*/ 1389628 h 1475493"/>
                  <a:gd name="connsiteX7" fmla="*/ 520727 w 1016287"/>
                  <a:gd name="connsiteY7" fmla="*/ 1472774 h 1475493"/>
                  <a:gd name="connsiteX8" fmla="*/ 491966 w 1016287"/>
                  <a:gd name="connsiteY8" fmla="*/ 1473819 h 1475493"/>
                  <a:gd name="connsiteX9" fmla="*/ 154673 w 1016287"/>
                  <a:gd name="connsiteY9" fmla="*/ 1148555 h 1475493"/>
                  <a:gd name="connsiteX10" fmla="*/ 252462 w 1016287"/>
                  <a:gd name="connsiteY10" fmla="*/ 1114041 h 1475493"/>
                  <a:gd name="connsiteX11" fmla="*/ 943780 w 1016287"/>
                  <a:gd name="connsiteY11" fmla="*/ 350558 h 1475493"/>
                  <a:gd name="connsiteX12" fmla="*/ 999211 w 1016287"/>
                  <a:gd name="connsiteY12" fmla="*/ 378797 h 1475493"/>
                  <a:gd name="connsiteX13" fmla="*/ 1002348 w 1016287"/>
                  <a:gd name="connsiteY13" fmla="*/ 515806 h 1475493"/>
                  <a:gd name="connsiteX14" fmla="*/ 945871 w 1016287"/>
                  <a:gd name="connsiteY14" fmla="*/ 609934 h 1475493"/>
                  <a:gd name="connsiteX15" fmla="*/ 923385 w 1016287"/>
                  <a:gd name="connsiteY15" fmla="*/ 623531 h 1475493"/>
                  <a:gd name="connsiteX16" fmla="*/ 930707 w 1016287"/>
                  <a:gd name="connsiteY16" fmla="*/ 447301 h 1475493"/>
                  <a:gd name="connsiteX17" fmla="*/ 943780 w 1016287"/>
                  <a:gd name="connsiteY17" fmla="*/ 350558 h 1475493"/>
                  <a:gd name="connsiteX18" fmla="*/ 63159 w 1016287"/>
                  <a:gd name="connsiteY18" fmla="*/ 346899 h 1475493"/>
                  <a:gd name="connsiteX19" fmla="*/ 70480 w 1016287"/>
                  <a:gd name="connsiteY19" fmla="*/ 509008 h 1475493"/>
                  <a:gd name="connsiteX20" fmla="*/ 71526 w 1016287"/>
                  <a:gd name="connsiteY20" fmla="*/ 610980 h 1475493"/>
                  <a:gd name="connsiteX21" fmla="*/ 408 w 1016287"/>
                  <a:gd name="connsiteY21" fmla="*/ 428476 h 1475493"/>
                  <a:gd name="connsiteX22" fmla="*/ 63159 w 1016287"/>
                  <a:gd name="connsiteY22" fmla="*/ 346899 h 1475493"/>
                  <a:gd name="connsiteX23" fmla="*/ 537330 w 1016287"/>
                  <a:gd name="connsiteY23" fmla="*/ 781 h 1475493"/>
                  <a:gd name="connsiteX24" fmla="*/ 739313 w 1016287"/>
                  <a:gd name="connsiteY24" fmla="*/ 33138 h 1475493"/>
                  <a:gd name="connsiteX25" fmla="*/ 745589 w 1016287"/>
                  <a:gd name="connsiteY25" fmla="*/ 34707 h 1475493"/>
                  <a:gd name="connsiteX26" fmla="*/ 861157 w 1016287"/>
                  <a:gd name="connsiteY26" fmla="*/ 147660 h 1475493"/>
                  <a:gd name="connsiteX27" fmla="*/ 898285 w 1016287"/>
                  <a:gd name="connsiteY27" fmla="*/ 393962 h 1475493"/>
                  <a:gd name="connsiteX28" fmla="*/ 848083 w 1016287"/>
                  <a:gd name="connsiteY28" fmla="*/ 644970 h 1475493"/>
                  <a:gd name="connsiteX29" fmla="*/ 811478 w 1016287"/>
                  <a:gd name="connsiteY29" fmla="*/ 744850 h 1475493"/>
                  <a:gd name="connsiteX30" fmla="*/ 787423 w 1016287"/>
                  <a:gd name="connsiteY30" fmla="*/ 767859 h 1475493"/>
                  <a:gd name="connsiteX31" fmla="*/ 758661 w 1016287"/>
                  <a:gd name="connsiteY31" fmla="*/ 747987 h 1475493"/>
                  <a:gd name="connsiteX32" fmla="*/ 553149 w 1016287"/>
                  <a:gd name="connsiteY32" fmla="*/ 653859 h 1475493"/>
                  <a:gd name="connsiteX33" fmla="*/ 505038 w 1016287"/>
                  <a:gd name="connsiteY33" fmla="*/ 677914 h 1475493"/>
                  <a:gd name="connsiteX34" fmla="*/ 566222 w 1016287"/>
                  <a:gd name="connsiteY34" fmla="*/ 687327 h 1475493"/>
                  <a:gd name="connsiteX35" fmla="*/ 636295 w 1016287"/>
                  <a:gd name="connsiteY35" fmla="*/ 775180 h 1475493"/>
                  <a:gd name="connsiteX36" fmla="*/ 605965 w 1016287"/>
                  <a:gd name="connsiteY36" fmla="*/ 844207 h 1475493"/>
                  <a:gd name="connsiteX37" fmla="*/ 403066 w 1016287"/>
                  <a:gd name="connsiteY37" fmla="*/ 846822 h 1475493"/>
                  <a:gd name="connsiteX38" fmla="*/ 421369 w 1016287"/>
                  <a:gd name="connsiteY38" fmla="*/ 694648 h 1475493"/>
                  <a:gd name="connsiteX39" fmla="*/ 500332 w 1016287"/>
                  <a:gd name="connsiteY39" fmla="*/ 678437 h 1475493"/>
                  <a:gd name="connsiteX40" fmla="*/ 278086 w 1016287"/>
                  <a:gd name="connsiteY40" fmla="*/ 704061 h 1475493"/>
                  <a:gd name="connsiteX41" fmla="*/ 245663 w 1016287"/>
                  <a:gd name="connsiteY41" fmla="*/ 750079 h 1475493"/>
                  <a:gd name="connsiteX42" fmla="*/ 220040 w 1016287"/>
                  <a:gd name="connsiteY42" fmla="*/ 767859 h 1475493"/>
                  <a:gd name="connsiteX43" fmla="*/ 195985 w 1016287"/>
                  <a:gd name="connsiteY43" fmla="*/ 747987 h 1475493"/>
                  <a:gd name="connsiteX44" fmla="*/ 106563 w 1016287"/>
                  <a:gd name="connsiteY44" fmla="*/ 493841 h 1475493"/>
                  <a:gd name="connsiteX45" fmla="*/ 104995 w 1016287"/>
                  <a:gd name="connsiteY45" fmla="*/ 481291 h 1475493"/>
                  <a:gd name="connsiteX46" fmla="*/ 121729 w 1016287"/>
                  <a:gd name="connsiteY46" fmla="*/ 239173 h 1475493"/>
                  <a:gd name="connsiteX47" fmla="*/ 168269 w 1016287"/>
                  <a:gd name="connsiteY47" fmla="*/ 90138 h 1475493"/>
                  <a:gd name="connsiteX48" fmla="*/ 197554 w 1016287"/>
                  <a:gd name="connsiteY48" fmla="*/ 61376 h 1475493"/>
                  <a:gd name="connsiteX49" fmla="*/ 332993 w 1016287"/>
                  <a:gd name="connsiteY49" fmla="*/ 14312 h 1475493"/>
                  <a:gd name="connsiteX50" fmla="*/ 537330 w 1016287"/>
                  <a:gd name="connsiteY50" fmla="*/ 781 h 147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16287" h="1475493">
                    <a:moveTo>
                      <a:pt x="252462" y="1114041"/>
                    </a:moveTo>
                    <a:cubicBezTo>
                      <a:pt x="292728" y="1150647"/>
                      <a:pt x="331425" y="1188821"/>
                      <a:pt x="373260" y="1223335"/>
                    </a:cubicBezTo>
                    <a:cubicBezTo>
                      <a:pt x="443333" y="1280857"/>
                      <a:pt x="522818" y="1293408"/>
                      <a:pt x="608580" y="1265692"/>
                    </a:cubicBezTo>
                    <a:cubicBezTo>
                      <a:pt x="640478" y="1255234"/>
                      <a:pt x="663488" y="1230133"/>
                      <a:pt x="689111" y="1210261"/>
                    </a:cubicBezTo>
                    <a:cubicBezTo>
                      <a:pt x="723103" y="1183591"/>
                      <a:pt x="754478" y="1153785"/>
                      <a:pt x="782716" y="1121885"/>
                    </a:cubicBezTo>
                    <a:cubicBezTo>
                      <a:pt x="809386" y="1130252"/>
                      <a:pt x="836056" y="1139142"/>
                      <a:pt x="862726" y="1147509"/>
                    </a:cubicBezTo>
                    <a:cubicBezTo>
                      <a:pt x="827166" y="1244775"/>
                      <a:pt x="770689" y="1326876"/>
                      <a:pt x="687543" y="1389628"/>
                    </a:cubicBezTo>
                    <a:cubicBezTo>
                      <a:pt x="637341" y="1427801"/>
                      <a:pt x="581387" y="1454995"/>
                      <a:pt x="520727" y="1472774"/>
                    </a:cubicBezTo>
                    <a:cubicBezTo>
                      <a:pt x="510791" y="1475912"/>
                      <a:pt x="501379" y="1476434"/>
                      <a:pt x="491966" y="1473819"/>
                    </a:cubicBezTo>
                    <a:cubicBezTo>
                      <a:pt x="318352" y="1429371"/>
                      <a:pt x="206443" y="1319555"/>
                      <a:pt x="154673" y="1148555"/>
                    </a:cubicBezTo>
                    <a:cubicBezTo>
                      <a:pt x="185526" y="1131298"/>
                      <a:pt x="221086" y="1128160"/>
                      <a:pt x="252462" y="1114041"/>
                    </a:cubicBezTo>
                    <a:close/>
                    <a:moveTo>
                      <a:pt x="943780" y="350558"/>
                    </a:moveTo>
                    <a:cubicBezTo>
                      <a:pt x="964697" y="344283"/>
                      <a:pt x="985615" y="354742"/>
                      <a:pt x="999211" y="378797"/>
                    </a:cubicBezTo>
                    <a:cubicBezTo>
                      <a:pt x="1024312" y="424292"/>
                      <a:pt x="1018560" y="470311"/>
                      <a:pt x="1002348" y="515806"/>
                    </a:cubicBezTo>
                    <a:cubicBezTo>
                      <a:pt x="989798" y="550843"/>
                      <a:pt x="970972" y="582219"/>
                      <a:pt x="945871" y="609934"/>
                    </a:cubicBezTo>
                    <a:cubicBezTo>
                      <a:pt x="940119" y="616733"/>
                      <a:pt x="932798" y="621962"/>
                      <a:pt x="923385" y="623531"/>
                    </a:cubicBezTo>
                    <a:cubicBezTo>
                      <a:pt x="932275" y="565485"/>
                      <a:pt x="932275" y="506394"/>
                      <a:pt x="930707" y="447301"/>
                    </a:cubicBezTo>
                    <a:cubicBezTo>
                      <a:pt x="930183" y="414880"/>
                      <a:pt x="937504" y="382457"/>
                      <a:pt x="943780" y="350558"/>
                    </a:cubicBezTo>
                    <a:close/>
                    <a:moveTo>
                      <a:pt x="63159" y="346899"/>
                    </a:moveTo>
                    <a:cubicBezTo>
                      <a:pt x="76755" y="400238"/>
                      <a:pt x="75709" y="454623"/>
                      <a:pt x="70480" y="509008"/>
                    </a:cubicBezTo>
                    <a:cubicBezTo>
                      <a:pt x="66819" y="542998"/>
                      <a:pt x="73094" y="576989"/>
                      <a:pt x="71526" y="610980"/>
                    </a:cubicBezTo>
                    <a:cubicBezTo>
                      <a:pt x="24462" y="559210"/>
                      <a:pt x="-3776" y="500118"/>
                      <a:pt x="408" y="428476"/>
                    </a:cubicBezTo>
                    <a:cubicBezTo>
                      <a:pt x="2499" y="393440"/>
                      <a:pt x="26031" y="346375"/>
                      <a:pt x="63159" y="346899"/>
                    </a:cubicBezTo>
                    <a:close/>
                    <a:moveTo>
                      <a:pt x="537330" y="781"/>
                    </a:moveTo>
                    <a:cubicBezTo>
                      <a:pt x="605050" y="3592"/>
                      <a:pt x="672378" y="14051"/>
                      <a:pt x="739313" y="33138"/>
                    </a:cubicBezTo>
                    <a:cubicBezTo>
                      <a:pt x="741405" y="33661"/>
                      <a:pt x="743496" y="34184"/>
                      <a:pt x="745589" y="34707"/>
                    </a:cubicBezTo>
                    <a:cubicBezTo>
                      <a:pt x="804680" y="51441"/>
                      <a:pt x="842331" y="84908"/>
                      <a:pt x="861157" y="147660"/>
                    </a:cubicBezTo>
                    <a:cubicBezTo>
                      <a:pt x="885212" y="228715"/>
                      <a:pt x="888873" y="310815"/>
                      <a:pt x="898285" y="393962"/>
                    </a:cubicBezTo>
                    <a:cubicBezTo>
                      <a:pt x="908744" y="484952"/>
                      <a:pt x="874753" y="563392"/>
                      <a:pt x="848083" y="644970"/>
                    </a:cubicBezTo>
                    <a:cubicBezTo>
                      <a:pt x="837102" y="678437"/>
                      <a:pt x="824028" y="711382"/>
                      <a:pt x="811478" y="744850"/>
                    </a:cubicBezTo>
                    <a:cubicBezTo>
                      <a:pt x="807294" y="756354"/>
                      <a:pt x="801542" y="766290"/>
                      <a:pt x="787423" y="767859"/>
                    </a:cubicBezTo>
                    <a:cubicBezTo>
                      <a:pt x="771735" y="769428"/>
                      <a:pt x="765460" y="758969"/>
                      <a:pt x="758661" y="747987"/>
                    </a:cubicBezTo>
                    <a:cubicBezTo>
                      <a:pt x="710552" y="666410"/>
                      <a:pt x="633157" y="630850"/>
                      <a:pt x="553149" y="653859"/>
                    </a:cubicBezTo>
                    <a:cubicBezTo>
                      <a:pt x="536937" y="658565"/>
                      <a:pt x="521250" y="664318"/>
                      <a:pt x="505038" y="677914"/>
                    </a:cubicBezTo>
                    <a:cubicBezTo>
                      <a:pt x="528048" y="678960"/>
                      <a:pt x="547397" y="681575"/>
                      <a:pt x="566222" y="687327"/>
                    </a:cubicBezTo>
                    <a:cubicBezTo>
                      <a:pt x="609625" y="700924"/>
                      <a:pt x="629497" y="733345"/>
                      <a:pt x="636295" y="775180"/>
                    </a:cubicBezTo>
                    <a:cubicBezTo>
                      <a:pt x="641002" y="803941"/>
                      <a:pt x="628974" y="826950"/>
                      <a:pt x="605965" y="844207"/>
                    </a:cubicBezTo>
                    <a:cubicBezTo>
                      <a:pt x="551580" y="884995"/>
                      <a:pt x="459020" y="886564"/>
                      <a:pt x="403066" y="846822"/>
                    </a:cubicBezTo>
                    <a:cubicBezTo>
                      <a:pt x="350250" y="809170"/>
                      <a:pt x="360187" y="726025"/>
                      <a:pt x="421369" y="694648"/>
                    </a:cubicBezTo>
                    <a:cubicBezTo>
                      <a:pt x="444901" y="682621"/>
                      <a:pt x="470002" y="678437"/>
                      <a:pt x="500332" y="678437"/>
                    </a:cubicBezTo>
                    <a:cubicBezTo>
                      <a:pt x="432874" y="628759"/>
                      <a:pt x="335608" y="641309"/>
                      <a:pt x="278086" y="704061"/>
                    </a:cubicBezTo>
                    <a:cubicBezTo>
                      <a:pt x="265535" y="718180"/>
                      <a:pt x="254554" y="733345"/>
                      <a:pt x="245663" y="750079"/>
                    </a:cubicBezTo>
                    <a:cubicBezTo>
                      <a:pt x="240435" y="760537"/>
                      <a:pt x="233113" y="768382"/>
                      <a:pt x="220040" y="767859"/>
                    </a:cubicBezTo>
                    <a:cubicBezTo>
                      <a:pt x="206967" y="767336"/>
                      <a:pt x="200691" y="759492"/>
                      <a:pt x="195985" y="747987"/>
                    </a:cubicBezTo>
                    <a:cubicBezTo>
                      <a:pt x="161994" y="664841"/>
                      <a:pt x="132710" y="579603"/>
                      <a:pt x="106563" y="493841"/>
                    </a:cubicBezTo>
                    <a:cubicBezTo>
                      <a:pt x="105517" y="489658"/>
                      <a:pt x="104471" y="485474"/>
                      <a:pt x="104995" y="481291"/>
                    </a:cubicBezTo>
                    <a:cubicBezTo>
                      <a:pt x="110747" y="400236"/>
                      <a:pt x="107609" y="319182"/>
                      <a:pt x="121729" y="239173"/>
                    </a:cubicBezTo>
                    <a:cubicBezTo>
                      <a:pt x="130618" y="187926"/>
                      <a:pt x="148921" y="138770"/>
                      <a:pt x="168269" y="90138"/>
                    </a:cubicBezTo>
                    <a:cubicBezTo>
                      <a:pt x="173499" y="76018"/>
                      <a:pt x="186049" y="68697"/>
                      <a:pt x="197554" y="61376"/>
                    </a:cubicBezTo>
                    <a:cubicBezTo>
                      <a:pt x="238866" y="34707"/>
                      <a:pt x="285407" y="22156"/>
                      <a:pt x="332993" y="14312"/>
                    </a:cubicBezTo>
                    <a:cubicBezTo>
                      <a:pt x="401498" y="2808"/>
                      <a:pt x="469610" y="-2030"/>
                      <a:pt x="537330" y="781"/>
                    </a:cubicBezTo>
                    <a:close/>
                  </a:path>
                </a:pathLst>
              </a:custGeom>
              <a:solidFill>
                <a:srgbClr val="F8DFC9"/>
              </a:solidFill>
              <a:ln w="5853" cap="flat">
                <a:noFill/>
                <a:prstDash val="solid"/>
                <a:miter/>
              </a:ln>
            </p:spPr>
            <p:txBody>
              <a:bodyPr rtlCol="0" anchor="ctr"/>
              <a:lstStyle/>
              <a:p>
                <a:endParaRPr lang="en-US" dirty="0"/>
              </a:p>
            </p:txBody>
          </p:sp>
        </p:grpSp>
      </p:grpSp>
      <p:grpSp>
        <p:nvGrpSpPr>
          <p:cNvPr id="113" name="Group 14">
            <a:extLst>
              <a:ext uri="{FF2B5EF4-FFF2-40B4-BE49-F238E27FC236}">
                <a16:creationId xmlns:a16="http://schemas.microsoft.com/office/drawing/2014/main" id="{3BF7CC6D-16BB-4B99-9AE8-9443F6CE9142}"/>
              </a:ext>
            </a:extLst>
          </p:cNvPr>
          <p:cNvGrpSpPr/>
          <p:nvPr/>
        </p:nvGrpSpPr>
        <p:grpSpPr>
          <a:xfrm rot="4960302" flipH="1">
            <a:off x="8270587" y="2446628"/>
            <a:ext cx="120077" cy="443661"/>
            <a:chOff x="1408027" y="3329887"/>
            <a:chExt cx="155342" cy="573958"/>
          </a:xfrm>
          <a:solidFill>
            <a:schemeClr val="tx2">
              <a:lumMod val="75000"/>
            </a:schemeClr>
          </a:solidFill>
        </p:grpSpPr>
        <p:sp>
          <p:nvSpPr>
            <p:cNvPr id="114" name="Oval 15">
              <a:extLst>
                <a:ext uri="{FF2B5EF4-FFF2-40B4-BE49-F238E27FC236}">
                  <a16:creationId xmlns:a16="http://schemas.microsoft.com/office/drawing/2014/main" id="{FC9A320B-C606-48D1-971C-ECE3FB5974C2}"/>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5" name="Oval 16">
              <a:extLst>
                <a:ext uri="{FF2B5EF4-FFF2-40B4-BE49-F238E27FC236}">
                  <a16:creationId xmlns:a16="http://schemas.microsoft.com/office/drawing/2014/main" id="{042A7461-3C5D-4687-8862-A0A0A3A3D08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6" name="Oval 17">
              <a:extLst>
                <a:ext uri="{FF2B5EF4-FFF2-40B4-BE49-F238E27FC236}">
                  <a16:creationId xmlns:a16="http://schemas.microsoft.com/office/drawing/2014/main" id="{192DBA99-8A90-4139-A981-C9DEE8C0BA9E}"/>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17" name="Group 14">
            <a:extLst>
              <a:ext uri="{FF2B5EF4-FFF2-40B4-BE49-F238E27FC236}">
                <a16:creationId xmlns:a16="http://schemas.microsoft.com/office/drawing/2014/main" id="{A3970C63-8B8B-4D47-9D21-F98976C6B5E6}"/>
              </a:ext>
            </a:extLst>
          </p:cNvPr>
          <p:cNvGrpSpPr/>
          <p:nvPr/>
        </p:nvGrpSpPr>
        <p:grpSpPr>
          <a:xfrm rot="3497957" flipH="1">
            <a:off x="8104237" y="1656014"/>
            <a:ext cx="120077" cy="443661"/>
            <a:chOff x="1408027" y="3329887"/>
            <a:chExt cx="155342" cy="573958"/>
          </a:xfrm>
          <a:solidFill>
            <a:schemeClr val="accent1">
              <a:lumMod val="75000"/>
            </a:schemeClr>
          </a:solidFill>
        </p:grpSpPr>
        <p:sp>
          <p:nvSpPr>
            <p:cNvPr id="118" name="Oval 15">
              <a:extLst>
                <a:ext uri="{FF2B5EF4-FFF2-40B4-BE49-F238E27FC236}">
                  <a16:creationId xmlns:a16="http://schemas.microsoft.com/office/drawing/2014/main" id="{D4C2B1D7-3B8C-4B58-A25F-9512C441E4A9}"/>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9" name="Oval 16">
              <a:extLst>
                <a:ext uri="{FF2B5EF4-FFF2-40B4-BE49-F238E27FC236}">
                  <a16:creationId xmlns:a16="http://schemas.microsoft.com/office/drawing/2014/main" id="{2A24B043-B5FD-4320-B573-04D16507298E}"/>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0" name="Oval 17">
              <a:extLst>
                <a:ext uri="{FF2B5EF4-FFF2-40B4-BE49-F238E27FC236}">
                  <a16:creationId xmlns:a16="http://schemas.microsoft.com/office/drawing/2014/main" id="{84E704B9-A8B2-4219-B208-A63EA7A213E7}"/>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21" name="Group 14">
            <a:extLst>
              <a:ext uri="{FF2B5EF4-FFF2-40B4-BE49-F238E27FC236}">
                <a16:creationId xmlns:a16="http://schemas.microsoft.com/office/drawing/2014/main" id="{35E4FAA0-BD6D-4657-B1CC-40BEF451EA38}"/>
              </a:ext>
            </a:extLst>
          </p:cNvPr>
          <p:cNvGrpSpPr/>
          <p:nvPr/>
        </p:nvGrpSpPr>
        <p:grpSpPr>
          <a:xfrm rot="5594754" flipH="1">
            <a:off x="8408919" y="4126358"/>
            <a:ext cx="154775" cy="443661"/>
            <a:chOff x="1408027" y="3329887"/>
            <a:chExt cx="155342" cy="573958"/>
          </a:xfrm>
          <a:solidFill>
            <a:schemeClr val="accent2">
              <a:lumMod val="50000"/>
            </a:schemeClr>
          </a:solidFill>
        </p:grpSpPr>
        <p:sp>
          <p:nvSpPr>
            <p:cNvPr id="122" name="Oval 15">
              <a:extLst>
                <a:ext uri="{FF2B5EF4-FFF2-40B4-BE49-F238E27FC236}">
                  <a16:creationId xmlns:a16="http://schemas.microsoft.com/office/drawing/2014/main" id="{EB99CBC1-6E74-4A6E-A209-9AB2D403F633}"/>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3" name="Oval 16">
              <a:extLst>
                <a:ext uri="{FF2B5EF4-FFF2-40B4-BE49-F238E27FC236}">
                  <a16:creationId xmlns:a16="http://schemas.microsoft.com/office/drawing/2014/main" id="{3E51E285-1FE0-4397-816A-F2CA70409C8F}"/>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4" name="Oval 17">
              <a:extLst>
                <a:ext uri="{FF2B5EF4-FFF2-40B4-BE49-F238E27FC236}">
                  <a16:creationId xmlns:a16="http://schemas.microsoft.com/office/drawing/2014/main" id="{1D4D4525-0163-4405-8915-AFDF2DF81F73}"/>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25" name="Group 14">
            <a:extLst>
              <a:ext uri="{FF2B5EF4-FFF2-40B4-BE49-F238E27FC236}">
                <a16:creationId xmlns:a16="http://schemas.microsoft.com/office/drawing/2014/main" id="{B7B38FB9-1D73-4AF8-BD3D-3CE2A5719BD2}"/>
              </a:ext>
            </a:extLst>
          </p:cNvPr>
          <p:cNvGrpSpPr/>
          <p:nvPr/>
        </p:nvGrpSpPr>
        <p:grpSpPr>
          <a:xfrm rot="7246975" flipH="1">
            <a:off x="8121080" y="5073654"/>
            <a:ext cx="120077" cy="443661"/>
            <a:chOff x="1408027" y="3329887"/>
            <a:chExt cx="155342" cy="573958"/>
          </a:xfrm>
          <a:solidFill>
            <a:schemeClr val="tx2">
              <a:lumMod val="75000"/>
            </a:schemeClr>
          </a:solidFill>
        </p:grpSpPr>
        <p:sp>
          <p:nvSpPr>
            <p:cNvPr id="126" name="Oval 15">
              <a:extLst>
                <a:ext uri="{FF2B5EF4-FFF2-40B4-BE49-F238E27FC236}">
                  <a16:creationId xmlns:a16="http://schemas.microsoft.com/office/drawing/2014/main" id="{BDCB0A1D-4292-4171-9C33-A75F1C03AA98}"/>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7" name="Oval 16">
              <a:extLst>
                <a:ext uri="{FF2B5EF4-FFF2-40B4-BE49-F238E27FC236}">
                  <a16:creationId xmlns:a16="http://schemas.microsoft.com/office/drawing/2014/main" id="{DFE4F88A-70F7-4FA5-BF9E-36671AACD892}"/>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8" name="Oval 17">
              <a:extLst>
                <a:ext uri="{FF2B5EF4-FFF2-40B4-BE49-F238E27FC236}">
                  <a16:creationId xmlns:a16="http://schemas.microsoft.com/office/drawing/2014/main" id="{A9BA0C4A-BC1B-448C-BCC8-773841D881C0}"/>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pic>
        <p:nvPicPr>
          <p:cNvPr id="130" name="Picture 2">
            <a:extLst>
              <a:ext uri="{FF2B5EF4-FFF2-40B4-BE49-F238E27FC236}">
                <a16:creationId xmlns:a16="http://schemas.microsoft.com/office/drawing/2014/main" id="{FBEF6123-03FB-497F-953A-160BB93540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52860" y="4696548"/>
            <a:ext cx="1286907" cy="383854"/>
          </a:xfrm>
          <a:prstGeom prst="rect">
            <a:avLst/>
          </a:prstGeom>
          <a:ln>
            <a:noFill/>
          </a:ln>
          <a:effectLst>
            <a:outerShdw blurRad="190500" algn="tl" rotWithShape="0">
              <a:srgbClr val="000000">
                <a:alpha val="70000"/>
              </a:srgbClr>
            </a:outerShdw>
          </a:effectLst>
        </p:spPr>
      </p:pic>
      <p:sp>
        <p:nvSpPr>
          <p:cNvPr id="131" name="Rectangle : coins arrondis 130">
            <a:extLst>
              <a:ext uri="{FF2B5EF4-FFF2-40B4-BE49-F238E27FC236}">
                <a16:creationId xmlns:a16="http://schemas.microsoft.com/office/drawing/2014/main" id="{E6422799-336F-461F-9FC7-87FB5A495C50}"/>
              </a:ext>
            </a:extLst>
          </p:cNvPr>
          <p:cNvSpPr/>
          <p:nvPr/>
        </p:nvSpPr>
        <p:spPr>
          <a:xfrm>
            <a:off x="9965169" y="489399"/>
            <a:ext cx="1774988" cy="24448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2" name="Picture 2">
            <a:extLst>
              <a:ext uri="{FF2B5EF4-FFF2-40B4-BE49-F238E27FC236}">
                <a16:creationId xmlns:a16="http://schemas.microsoft.com/office/drawing/2014/main" id="{CB103675-EBBA-431C-95D6-CD1EFE5EB6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51413" y="2446142"/>
            <a:ext cx="1286907" cy="383854"/>
          </a:xfrm>
          <a:prstGeom prst="rect">
            <a:avLst/>
          </a:prstGeom>
          <a:ln>
            <a:noFill/>
          </a:ln>
          <a:effectLst>
            <a:outerShdw blurRad="190500" algn="tl" rotWithShape="0">
              <a:srgbClr val="000000">
                <a:alpha val="70000"/>
              </a:srgbClr>
            </a:outerShdw>
          </a:effectLst>
        </p:spPr>
      </p:pic>
      <p:grpSp>
        <p:nvGrpSpPr>
          <p:cNvPr id="56" name="Groupe 55">
            <a:extLst>
              <a:ext uri="{FF2B5EF4-FFF2-40B4-BE49-F238E27FC236}">
                <a16:creationId xmlns:a16="http://schemas.microsoft.com/office/drawing/2014/main" id="{61FABC51-E888-4AF2-888C-1F2FC6905AEA}"/>
              </a:ext>
            </a:extLst>
          </p:cNvPr>
          <p:cNvGrpSpPr/>
          <p:nvPr/>
        </p:nvGrpSpPr>
        <p:grpSpPr>
          <a:xfrm>
            <a:off x="9818591" y="4696548"/>
            <a:ext cx="1758815" cy="1513814"/>
            <a:chOff x="10078726" y="4577605"/>
            <a:chExt cx="1758815" cy="1513814"/>
          </a:xfrm>
        </p:grpSpPr>
        <p:grpSp>
          <p:nvGrpSpPr>
            <p:cNvPr id="21" name="Groupe 20">
              <a:extLst>
                <a:ext uri="{FF2B5EF4-FFF2-40B4-BE49-F238E27FC236}">
                  <a16:creationId xmlns:a16="http://schemas.microsoft.com/office/drawing/2014/main" id="{EF0B8DA2-7C7B-45B0-900A-D7E0FA720A9B}"/>
                </a:ext>
              </a:extLst>
            </p:cNvPr>
            <p:cNvGrpSpPr/>
            <p:nvPr/>
          </p:nvGrpSpPr>
          <p:grpSpPr>
            <a:xfrm>
              <a:off x="10533295" y="4577605"/>
              <a:ext cx="793355" cy="1155439"/>
              <a:chOff x="9976467" y="3883981"/>
              <a:chExt cx="1831258" cy="2597415"/>
            </a:xfrm>
          </p:grpSpPr>
          <p:grpSp>
            <p:nvGrpSpPr>
              <p:cNvPr id="133" name="Group 28">
                <a:extLst>
                  <a:ext uri="{FF2B5EF4-FFF2-40B4-BE49-F238E27FC236}">
                    <a16:creationId xmlns:a16="http://schemas.microsoft.com/office/drawing/2014/main" id="{452A0F17-65C4-4CCA-885E-FAACCECA073C}"/>
                  </a:ext>
                </a:extLst>
              </p:cNvPr>
              <p:cNvGrpSpPr/>
              <p:nvPr/>
            </p:nvGrpSpPr>
            <p:grpSpPr>
              <a:xfrm>
                <a:off x="9976467" y="3883981"/>
                <a:ext cx="1093501" cy="1741554"/>
                <a:chOff x="6867874" y="3721883"/>
                <a:chExt cx="1093501" cy="1741553"/>
              </a:xfrm>
              <a:solidFill>
                <a:schemeClr val="accent1">
                  <a:lumMod val="75000"/>
                </a:schemeClr>
              </a:solidFill>
            </p:grpSpPr>
            <p:sp>
              <p:nvSpPr>
                <p:cNvPr id="134" name="Oval 7">
                  <a:extLst>
                    <a:ext uri="{FF2B5EF4-FFF2-40B4-BE49-F238E27FC236}">
                      <a16:creationId xmlns:a16="http://schemas.microsoft.com/office/drawing/2014/main" id="{443586A2-F870-4897-A49F-94999CB59052}"/>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35" name="Rounded Rectangle 108">
                  <a:extLst>
                    <a:ext uri="{FF2B5EF4-FFF2-40B4-BE49-F238E27FC236}">
                      <a16:creationId xmlns:a16="http://schemas.microsoft.com/office/drawing/2014/main" id="{1074C8ED-8CF7-4FD1-8C81-582717AF7A3F}"/>
                    </a:ext>
                  </a:extLst>
                </p:cNvPr>
                <p:cNvSpPr/>
                <p:nvPr/>
              </p:nvSpPr>
              <p:spPr>
                <a:xfrm>
                  <a:off x="7309131" y="3809649"/>
                  <a:ext cx="210986" cy="457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6" name="Freeform 62">
                <a:extLst>
                  <a:ext uri="{FF2B5EF4-FFF2-40B4-BE49-F238E27FC236}">
                    <a16:creationId xmlns:a16="http://schemas.microsoft.com/office/drawing/2014/main" id="{E6EBBEB9-8B98-4CA3-8065-ACB3969D3621}"/>
                  </a:ext>
                </a:extLst>
              </p:cNvPr>
              <p:cNvSpPr/>
              <p:nvPr/>
            </p:nvSpPr>
            <p:spPr>
              <a:xfrm>
                <a:off x="10106477" y="4174790"/>
                <a:ext cx="1701248" cy="2306606"/>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 name="connsiteX0" fmla="*/ 0 w 1518129"/>
                  <a:gd name="connsiteY0" fmla="*/ 891306 h 2174861"/>
                  <a:gd name="connsiteX1" fmla="*/ 227051 w 1518129"/>
                  <a:gd name="connsiteY1" fmla="*/ 1320850 h 2174861"/>
                  <a:gd name="connsiteX2" fmla="*/ 462841 w 1518129"/>
                  <a:gd name="connsiteY2" fmla="*/ 1655174 h 2174861"/>
                  <a:gd name="connsiteX3" fmla="*/ 644540 w 1518129"/>
                  <a:gd name="connsiteY3" fmla="*/ 1879748 h 2174861"/>
                  <a:gd name="connsiteX4" fmla="*/ 678137 w 1518129"/>
                  <a:gd name="connsiteY4" fmla="*/ 2115210 h 2174861"/>
                  <a:gd name="connsiteX5" fmla="*/ 1339145 w 1518129"/>
                  <a:gd name="connsiteY5" fmla="*/ 2174859 h 2174861"/>
                  <a:gd name="connsiteX6" fmla="*/ 1358227 w 1518129"/>
                  <a:gd name="connsiteY6" fmla="*/ 1930484 h 2174861"/>
                  <a:gd name="connsiteX7" fmla="*/ 1516859 w 1518129"/>
                  <a:gd name="connsiteY7" fmla="*/ 1069958 h 2174861"/>
                  <a:gd name="connsiteX8" fmla="*/ 1464891 w 1518129"/>
                  <a:gd name="connsiteY8" fmla="*/ 644162 h 2174861"/>
                  <a:gd name="connsiteX9" fmla="*/ 1272486 w 1518129"/>
                  <a:gd name="connsiteY9" fmla="*/ 612493 h 2174861"/>
                  <a:gd name="connsiteX10" fmla="*/ 1264720 w 1518129"/>
                  <a:gd name="connsiteY10" fmla="*/ 911472 h 2174861"/>
                  <a:gd name="connsiteX11" fmla="*/ 1252622 w 1518129"/>
                  <a:gd name="connsiteY11" fmla="*/ 600743 h 2174861"/>
                  <a:gd name="connsiteX12" fmla="*/ 1022817 w 1518129"/>
                  <a:gd name="connsiteY12" fmla="*/ 558366 h 2174861"/>
                  <a:gd name="connsiteX13" fmla="*/ 1053082 w 1518129"/>
                  <a:gd name="connsiteY13" fmla="*/ 887580 h 2174861"/>
                  <a:gd name="connsiteX14" fmla="*/ 1001757 w 1518129"/>
                  <a:gd name="connsiteY14" fmla="*/ 557324 h 2174861"/>
                  <a:gd name="connsiteX15" fmla="*/ 806783 w 1518129"/>
                  <a:gd name="connsiteY15" fmla="*/ 513030 h 2174861"/>
                  <a:gd name="connsiteX16" fmla="*/ 810613 w 1518129"/>
                  <a:gd name="connsiteY16" fmla="*/ 901237 h 2174861"/>
                  <a:gd name="connsiteX17" fmla="*/ 778941 w 1518129"/>
                  <a:gd name="connsiteY17" fmla="*/ 121917 h 2174861"/>
                  <a:gd name="connsiteX18" fmla="*/ 582042 w 1518129"/>
                  <a:gd name="connsiteY18" fmla="*/ 161731 h 2174861"/>
                  <a:gd name="connsiteX19" fmla="*/ 554580 w 1518129"/>
                  <a:gd name="connsiteY19" fmla="*/ 1197645 h 2174861"/>
                  <a:gd name="connsiteX20" fmla="*/ 419736 w 1518129"/>
                  <a:gd name="connsiteY20" fmla="*/ 1153389 h 2174861"/>
                  <a:gd name="connsiteX21" fmla="*/ 0 w 1518129"/>
                  <a:gd name="connsiteY21" fmla="*/ 891306 h 2174861"/>
                  <a:gd name="connsiteX0" fmla="*/ 0 w 1518129"/>
                  <a:gd name="connsiteY0" fmla="*/ 891306 h 2116848"/>
                  <a:gd name="connsiteX1" fmla="*/ 227051 w 1518129"/>
                  <a:gd name="connsiteY1" fmla="*/ 1320850 h 2116848"/>
                  <a:gd name="connsiteX2" fmla="*/ 462841 w 1518129"/>
                  <a:gd name="connsiteY2" fmla="*/ 1655174 h 2116848"/>
                  <a:gd name="connsiteX3" fmla="*/ 644540 w 1518129"/>
                  <a:gd name="connsiteY3" fmla="*/ 1879748 h 2116848"/>
                  <a:gd name="connsiteX4" fmla="*/ 678137 w 1518129"/>
                  <a:gd name="connsiteY4" fmla="*/ 2115210 h 2116848"/>
                  <a:gd name="connsiteX5" fmla="*/ 1358227 w 1518129"/>
                  <a:gd name="connsiteY5" fmla="*/ 1930484 h 2116848"/>
                  <a:gd name="connsiteX6" fmla="*/ 1516859 w 1518129"/>
                  <a:gd name="connsiteY6" fmla="*/ 1069958 h 2116848"/>
                  <a:gd name="connsiteX7" fmla="*/ 1464891 w 1518129"/>
                  <a:gd name="connsiteY7" fmla="*/ 644162 h 2116848"/>
                  <a:gd name="connsiteX8" fmla="*/ 1272486 w 1518129"/>
                  <a:gd name="connsiteY8" fmla="*/ 612493 h 2116848"/>
                  <a:gd name="connsiteX9" fmla="*/ 1264720 w 1518129"/>
                  <a:gd name="connsiteY9" fmla="*/ 911472 h 2116848"/>
                  <a:gd name="connsiteX10" fmla="*/ 1252622 w 1518129"/>
                  <a:gd name="connsiteY10" fmla="*/ 600743 h 2116848"/>
                  <a:gd name="connsiteX11" fmla="*/ 1022817 w 1518129"/>
                  <a:gd name="connsiteY11" fmla="*/ 558366 h 2116848"/>
                  <a:gd name="connsiteX12" fmla="*/ 1053082 w 1518129"/>
                  <a:gd name="connsiteY12" fmla="*/ 887580 h 2116848"/>
                  <a:gd name="connsiteX13" fmla="*/ 1001757 w 1518129"/>
                  <a:gd name="connsiteY13" fmla="*/ 557324 h 2116848"/>
                  <a:gd name="connsiteX14" fmla="*/ 806783 w 1518129"/>
                  <a:gd name="connsiteY14" fmla="*/ 513030 h 2116848"/>
                  <a:gd name="connsiteX15" fmla="*/ 810613 w 1518129"/>
                  <a:gd name="connsiteY15" fmla="*/ 901237 h 2116848"/>
                  <a:gd name="connsiteX16" fmla="*/ 778941 w 1518129"/>
                  <a:gd name="connsiteY16" fmla="*/ 121917 h 2116848"/>
                  <a:gd name="connsiteX17" fmla="*/ 582042 w 1518129"/>
                  <a:gd name="connsiteY17" fmla="*/ 161731 h 2116848"/>
                  <a:gd name="connsiteX18" fmla="*/ 554580 w 1518129"/>
                  <a:gd name="connsiteY18" fmla="*/ 1197645 h 2116848"/>
                  <a:gd name="connsiteX19" fmla="*/ 419736 w 1518129"/>
                  <a:gd name="connsiteY19" fmla="*/ 1153389 h 2116848"/>
                  <a:gd name="connsiteX20" fmla="*/ 0 w 1518129"/>
                  <a:gd name="connsiteY20" fmla="*/ 891306 h 2116848"/>
                  <a:gd name="connsiteX0" fmla="*/ 0 w 1518129"/>
                  <a:gd name="connsiteY0" fmla="*/ 891306 h 1987766"/>
                  <a:gd name="connsiteX1" fmla="*/ 227051 w 1518129"/>
                  <a:gd name="connsiteY1" fmla="*/ 1320850 h 1987766"/>
                  <a:gd name="connsiteX2" fmla="*/ 462841 w 1518129"/>
                  <a:gd name="connsiteY2" fmla="*/ 1655174 h 1987766"/>
                  <a:gd name="connsiteX3" fmla="*/ 644540 w 1518129"/>
                  <a:gd name="connsiteY3" fmla="*/ 1879748 h 1987766"/>
                  <a:gd name="connsiteX4" fmla="*/ 1358227 w 1518129"/>
                  <a:gd name="connsiteY4" fmla="*/ 1930484 h 1987766"/>
                  <a:gd name="connsiteX5" fmla="*/ 1516859 w 1518129"/>
                  <a:gd name="connsiteY5" fmla="*/ 1069958 h 1987766"/>
                  <a:gd name="connsiteX6" fmla="*/ 1464891 w 1518129"/>
                  <a:gd name="connsiteY6" fmla="*/ 644162 h 1987766"/>
                  <a:gd name="connsiteX7" fmla="*/ 1272486 w 1518129"/>
                  <a:gd name="connsiteY7" fmla="*/ 612493 h 1987766"/>
                  <a:gd name="connsiteX8" fmla="*/ 1264720 w 1518129"/>
                  <a:gd name="connsiteY8" fmla="*/ 911472 h 1987766"/>
                  <a:gd name="connsiteX9" fmla="*/ 1252622 w 1518129"/>
                  <a:gd name="connsiteY9" fmla="*/ 600743 h 1987766"/>
                  <a:gd name="connsiteX10" fmla="*/ 1022817 w 1518129"/>
                  <a:gd name="connsiteY10" fmla="*/ 558366 h 1987766"/>
                  <a:gd name="connsiteX11" fmla="*/ 1053082 w 1518129"/>
                  <a:gd name="connsiteY11" fmla="*/ 887580 h 1987766"/>
                  <a:gd name="connsiteX12" fmla="*/ 1001757 w 1518129"/>
                  <a:gd name="connsiteY12" fmla="*/ 557324 h 1987766"/>
                  <a:gd name="connsiteX13" fmla="*/ 806783 w 1518129"/>
                  <a:gd name="connsiteY13" fmla="*/ 513030 h 1987766"/>
                  <a:gd name="connsiteX14" fmla="*/ 810613 w 1518129"/>
                  <a:gd name="connsiteY14" fmla="*/ 901237 h 1987766"/>
                  <a:gd name="connsiteX15" fmla="*/ 778941 w 1518129"/>
                  <a:gd name="connsiteY15" fmla="*/ 121917 h 1987766"/>
                  <a:gd name="connsiteX16" fmla="*/ 582042 w 1518129"/>
                  <a:gd name="connsiteY16" fmla="*/ 161731 h 1987766"/>
                  <a:gd name="connsiteX17" fmla="*/ 554580 w 1518129"/>
                  <a:gd name="connsiteY17" fmla="*/ 1197645 h 1987766"/>
                  <a:gd name="connsiteX18" fmla="*/ 419736 w 1518129"/>
                  <a:gd name="connsiteY18" fmla="*/ 1153389 h 1987766"/>
                  <a:gd name="connsiteX19" fmla="*/ 0 w 1518129"/>
                  <a:gd name="connsiteY19" fmla="*/ 891306 h 1987766"/>
                  <a:gd name="connsiteX0" fmla="*/ 0 w 1518129"/>
                  <a:gd name="connsiteY0" fmla="*/ 891306 h 1934599"/>
                  <a:gd name="connsiteX1" fmla="*/ 227051 w 1518129"/>
                  <a:gd name="connsiteY1" fmla="*/ 1320850 h 1934599"/>
                  <a:gd name="connsiteX2" fmla="*/ 462841 w 1518129"/>
                  <a:gd name="connsiteY2" fmla="*/ 1655174 h 1934599"/>
                  <a:gd name="connsiteX3" fmla="*/ 644540 w 1518129"/>
                  <a:gd name="connsiteY3" fmla="*/ 1879748 h 1934599"/>
                  <a:gd name="connsiteX4" fmla="*/ 1358227 w 1518129"/>
                  <a:gd name="connsiteY4" fmla="*/ 1930484 h 1934599"/>
                  <a:gd name="connsiteX5" fmla="*/ 1516859 w 1518129"/>
                  <a:gd name="connsiteY5" fmla="*/ 1069958 h 1934599"/>
                  <a:gd name="connsiteX6" fmla="*/ 1464891 w 1518129"/>
                  <a:gd name="connsiteY6" fmla="*/ 644162 h 1934599"/>
                  <a:gd name="connsiteX7" fmla="*/ 1272486 w 1518129"/>
                  <a:gd name="connsiteY7" fmla="*/ 612493 h 1934599"/>
                  <a:gd name="connsiteX8" fmla="*/ 1264720 w 1518129"/>
                  <a:gd name="connsiteY8" fmla="*/ 911472 h 1934599"/>
                  <a:gd name="connsiteX9" fmla="*/ 1252622 w 1518129"/>
                  <a:gd name="connsiteY9" fmla="*/ 600743 h 1934599"/>
                  <a:gd name="connsiteX10" fmla="*/ 1022817 w 1518129"/>
                  <a:gd name="connsiteY10" fmla="*/ 558366 h 1934599"/>
                  <a:gd name="connsiteX11" fmla="*/ 1053082 w 1518129"/>
                  <a:gd name="connsiteY11" fmla="*/ 887580 h 1934599"/>
                  <a:gd name="connsiteX12" fmla="*/ 1001757 w 1518129"/>
                  <a:gd name="connsiteY12" fmla="*/ 557324 h 1934599"/>
                  <a:gd name="connsiteX13" fmla="*/ 806783 w 1518129"/>
                  <a:gd name="connsiteY13" fmla="*/ 513030 h 1934599"/>
                  <a:gd name="connsiteX14" fmla="*/ 810613 w 1518129"/>
                  <a:gd name="connsiteY14" fmla="*/ 901237 h 1934599"/>
                  <a:gd name="connsiteX15" fmla="*/ 778941 w 1518129"/>
                  <a:gd name="connsiteY15" fmla="*/ 121917 h 1934599"/>
                  <a:gd name="connsiteX16" fmla="*/ 582042 w 1518129"/>
                  <a:gd name="connsiteY16" fmla="*/ 161731 h 1934599"/>
                  <a:gd name="connsiteX17" fmla="*/ 554580 w 1518129"/>
                  <a:gd name="connsiteY17" fmla="*/ 1197645 h 1934599"/>
                  <a:gd name="connsiteX18" fmla="*/ 419736 w 1518129"/>
                  <a:gd name="connsiteY18" fmla="*/ 1153389 h 1934599"/>
                  <a:gd name="connsiteX19" fmla="*/ 0 w 1518129"/>
                  <a:gd name="connsiteY19" fmla="*/ 891306 h 1934599"/>
                  <a:gd name="connsiteX0" fmla="*/ 0 w 1518129"/>
                  <a:gd name="connsiteY0" fmla="*/ 891306 h 1914832"/>
                  <a:gd name="connsiteX1" fmla="*/ 227051 w 1518129"/>
                  <a:gd name="connsiteY1" fmla="*/ 1320850 h 1914832"/>
                  <a:gd name="connsiteX2" fmla="*/ 462841 w 1518129"/>
                  <a:gd name="connsiteY2" fmla="*/ 1655174 h 1914832"/>
                  <a:gd name="connsiteX3" fmla="*/ 644540 w 1518129"/>
                  <a:gd name="connsiteY3" fmla="*/ 1879748 h 1914832"/>
                  <a:gd name="connsiteX4" fmla="*/ 1366786 w 1518129"/>
                  <a:gd name="connsiteY4" fmla="*/ 1904807 h 1914832"/>
                  <a:gd name="connsiteX5" fmla="*/ 1516859 w 1518129"/>
                  <a:gd name="connsiteY5" fmla="*/ 1069958 h 1914832"/>
                  <a:gd name="connsiteX6" fmla="*/ 1464891 w 1518129"/>
                  <a:gd name="connsiteY6" fmla="*/ 644162 h 1914832"/>
                  <a:gd name="connsiteX7" fmla="*/ 1272486 w 1518129"/>
                  <a:gd name="connsiteY7" fmla="*/ 612493 h 1914832"/>
                  <a:gd name="connsiteX8" fmla="*/ 1264720 w 1518129"/>
                  <a:gd name="connsiteY8" fmla="*/ 911472 h 1914832"/>
                  <a:gd name="connsiteX9" fmla="*/ 1252622 w 1518129"/>
                  <a:gd name="connsiteY9" fmla="*/ 600743 h 1914832"/>
                  <a:gd name="connsiteX10" fmla="*/ 1022817 w 1518129"/>
                  <a:gd name="connsiteY10" fmla="*/ 558366 h 1914832"/>
                  <a:gd name="connsiteX11" fmla="*/ 1053082 w 1518129"/>
                  <a:gd name="connsiteY11" fmla="*/ 887580 h 1914832"/>
                  <a:gd name="connsiteX12" fmla="*/ 1001757 w 1518129"/>
                  <a:gd name="connsiteY12" fmla="*/ 557324 h 1914832"/>
                  <a:gd name="connsiteX13" fmla="*/ 806783 w 1518129"/>
                  <a:gd name="connsiteY13" fmla="*/ 513030 h 1914832"/>
                  <a:gd name="connsiteX14" fmla="*/ 810613 w 1518129"/>
                  <a:gd name="connsiteY14" fmla="*/ 901237 h 1914832"/>
                  <a:gd name="connsiteX15" fmla="*/ 778941 w 1518129"/>
                  <a:gd name="connsiteY15" fmla="*/ 121917 h 1914832"/>
                  <a:gd name="connsiteX16" fmla="*/ 582042 w 1518129"/>
                  <a:gd name="connsiteY16" fmla="*/ 161731 h 1914832"/>
                  <a:gd name="connsiteX17" fmla="*/ 554580 w 1518129"/>
                  <a:gd name="connsiteY17" fmla="*/ 1197645 h 1914832"/>
                  <a:gd name="connsiteX18" fmla="*/ 419736 w 1518129"/>
                  <a:gd name="connsiteY18" fmla="*/ 1153389 h 1914832"/>
                  <a:gd name="connsiteX19" fmla="*/ 0 w 1518129"/>
                  <a:gd name="connsiteY19" fmla="*/ 891306 h 1914832"/>
                  <a:gd name="connsiteX0" fmla="*/ 0 w 1518129"/>
                  <a:gd name="connsiteY0" fmla="*/ 891306 h 1910129"/>
                  <a:gd name="connsiteX1" fmla="*/ 227051 w 1518129"/>
                  <a:gd name="connsiteY1" fmla="*/ 1320850 h 1910129"/>
                  <a:gd name="connsiteX2" fmla="*/ 462841 w 1518129"/>
                  <a:gd name="connsiteY2" fmla="*/ 1655174 h 1910129"/>
                  <a:gd name="connsiteX3" fmla="*/ 644540 w 1518129"/>
                  <a:gd name="connsiteY3" fmla="*/ 1879748 h 1910129"/>
                  <a:gd name="connsiteX4" fmla="*/ 1366786 w 1518129"/>
                  <a:gd name="connsiteY4" fmla="*/ 1904807 h 1910129"/>
                  <a:gd name="connsiteX5" fmla="*/ 1516859 w 1518129"/>
                  <a:gd name="connsiteY5" fmla="*/ 1069958 h 1910129"/>
                  <a:gd name="connsiteX6" fmla="*/ 1464891 w 1518129"/>
                  <a:gd name="connsiteY6" fmla="*/ 644162 h 1910129"/>
                  <a:gd name="connsiteX7" fmla="*/ 1272486 w 1518129"/>
                  <a:gd name="connsiteY7" fmla="*/ 612493 h 1910129"/>
                  <a:gd name="connsiteX8" fmla="*/ 1264720 w 1518129"/>
                  <a:gd name="connsiteY8" fmla="*/ 911472 h 1910129"/>
                  <a:gd name="connsiteX9" fmla="*/ 1252622 w 1518129"/>
                  <a:gd name="connsiteY9" fmla="*/ 600743 h 1910129"/>
                  <a:gd name="connsiteX10" fmla="*/ 1022817 w 1518129"/>
                  <a:gd name="connsiteY10" fmla="*/ 558366 h 1910129"/>
                  <a:gd name="connsiteX11" fmla="*/ 1053082 w 1518129"/>
                  <a:gd name="connsiteY11" fmla="*/ 887580 h 1910129"/>
                  <a:gd name="connsiteX12" fmla="*/ 1001757 w 1518129"/>
                  <a:gd name="connsiteY12" fmla="*/ 557324 h 1910129"/>
                  <a:gd name="connsiteX13" fmla="*/ 806783 w 1518129"/>
                  <a:gd name="connsiteY13" fmla="*/ 513030 h 1910129"/>
                  <a:gd name="connsiteX14" fmla="*/ 810613 w 1518129"/>
                  <a:gd name="connsiteY14" fmla="*/ 901237 h 1910129"/>
                  <a:gd name="connsiteX15" fmla="*/ 778941 w 1518129"/>
                  <a:gd name="connsiteY15" fmla="*/ 121917 h 1910129"/>
                  <a:gd name="connsiteX16" fmla="*/ 582042 w 1518129"/>
                  <a:gd name="connsiteY16" fmla="*/ 161731 h 1910129"/>
                  <a:gd name="connsiteX17" fmla="*/ 554580 w 1518129"/>
                  <a:gd name="connsiteY17" fmla="*/ 1197645 h 1910129"/>
                  <a:gd name="connsiteX18" fmla="*/ 419736 w 1518129"/>
                  <a:gd name="connsiteY18" fmla="*/ 1153389 h 1910129"/>
                  <a:gd name="connsiteX19" fmla="*/ 0 w 1518129"/>
                  <a:gd name="connsiteY19" fmla="*/ 891306 h 1910129"/>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10576"/>
                  <a:gd name="connsiteX1" fmla="*/ 227051 w 1518129"/>
                  <a:gd name="connsiteY1" fmla="*/ 1320850 h 1910576"/>
                  <a:gd name="connsiteX2" fmla="*/ 462841 w 1518129"/>
                  <a:gd name="connsiteY2" fmla="*/ 1655174 h 1910576"/>
                  <a:gd name="connsiteX3" fmla="*/ 655952 w 1518129"/>
                  <a:gd name="connsiteY3" fmla="*/ 1885455 h 1910576"/>
                  <a:gd name="connsiteX4" fmla="*/ 1366786 w 1518129"/>
                  <a:gd name="connsiteY4" fmla="*/ 1899100 h 1910576"/>
                  <a:gd name="connsiteX5" fmla="*/ 1516859 w 1518129"/>
                  <a:gd name="connsiteY5" fmla="*/ 1069958 h 1910576"/>
                  <a:gd name="connsiteX6" fmla="*/ 1464891 w 1518129"/>
                  <a:gd name="connsiteY6" fmla="*/ 644162 h 1910576"/>
                  <a:gd name="connsiteX7" fmla="*/ 1272486 w 1518129"/>
                  <a:gd name="connsiteY7" fmla="*/ 612493 h 1910576"/>
                  <a:gd name="connsiteX8" fmla="*/ 1264720 w 1518129"/>
                  <a:gd name="connsiteY8" fmla="*/ 911472 h 1910576"/>
                  <a:gd name="connsiteX9" fmla="*/ 1252622 w 1518129"/>
                  <a:gd name="connsiteY9" fmla="*/ 600743 h 1910576"/>
                  <a:gd name="connsiteX10" fmla="*/ 1022817 w 1518129"/>
                  <a:gd name="connsiteY10" fmla="*/ 558366 h 1910576"/>
                  <a:gd name="connsiteX11" fmla="*/ 1053082 w 1518129"/>
                  <a:gd name="connsiteY11" fmla="*/ 887580 h 1910576"/>
                  <a:gd name="connsiteX12" fmla="*/ 1001757 w 1518129"/>
                  <a:gd name="connsiteY12" fmla="*/ 557324 h 1910576"/>
                  <a:gd name="connsiteX13" fmla="*/ 806783 w 1518129"/>
                  <a:gd name="connsiteY13" fmla="*/ 513030 h 1910576"/>
                  <a:gd name="connsiteX14" fmla="*/ 810613 w 1518129"/>
                  <a:gd name="connsiteY14" fmla="*/ 901237 h 1910576"/>
                  <a:gd name="connsiteX15" fmla="*/ 778941 w 1518129"/>
                  <a:gd name="connsiteY15" fmla="*/ 121917 h 1910576"/>
                  <a:gd name="connsiteX16" fmla="*/ 582042 w 1518129"/>
                  <a:gd name="connsiteY16" fmla="*/ 161731 h 1910576"/>
                  <a:gd name="connsiteX17" fmla="*/ 554580 w 1518129"/>
                  <a:gd name="connsiteY17" fmla="*/ 1197645 h 1910576"/>
                  <a:gd name="connsiteX18" fmla="*/ 419736 w 1518129"/>
                  <a:gd name="connsiteY18" fmla="*/ 1153389 h 1910576"/>
                  <a:gd name="connsiteX19" fmla="*/ 0 w 1518129"/>
                  <a:gd name="connsiteY19" fmla="*/ 891306 h 1910576"/>
                  <a:gd name="connsiteX0" fmla="*/ 0 w 1518129"/>
                  <a:gd name="connsiteY0" fmla="*/ 891306 h 1918220"/>
                  <a:gd name="connsiteX1" fmla="*/ 227051 w 1518129"/>
                  <a:gd name="connsiteY1" fmla="*/ 1320850 h 1918220"/>
                  <a:gd name="connsiteX2" fmla="*/ 462841 w 1518129"/>
                  <a:gd name="connsiteY2" fmla="*/ 1655174 h 1918220"/>
                  <a:gd name="connsiteX3" fmla="*/ 670217 w 1518129"/>
                  <a:gd name="connsiteY3" fmla="*/ 1896868 h 1918220"/>
                  <a:gd name="connsiteX4" fmla="*/ 1366786 w 1518129"/>
                  <a:gd name="connsiteY4" fmla="*/ 1899100 h 1918220"/>
                  <a:gd name="connsiteX5" fmla="*/ 1516859 w 1518129"/>
                  <a:gd name="connsiteY5" fmla="*/ 1069958 h 1918220"/>
                  <a:gd name="connsiteX6" fmla="*/ 1464891 w 1518129"/>
                  <a:gd name="connsiteY6" fmla="*/ 644162 h 1918220"/>
                  <a:gd name="connsiteX7" fmla="*/ 1272486 w 1518129"/>
                  <a:gd name="connsiteY7" fmla="*/ 612493 h 1918220"/>
                  <a:gd name="connsiteX8" fmla="*/ 1264720 w 1518129"/>
                  <a:gd name="connsiteY8" fmla="*/ 911472 h 1918220"/>
                  <a:gd name="connsiteX9" fmla="*/ 1252622 w 1518129"/>
                  <a:gd name="connsiteY9" fmla="*/ 600743 h 1918220"/>
                  <a:gd name="connsiteX10" fmla="*/ 1022817 w 1518129"/>
                  <a:gd name="connsiteY10" fmla="*/ 558366 h 1918220"/>
                  <a:gd name="connsiteX11" fmla="*/ 1053082 w 1518129"/>
                  <a:gd name="connsiteY11" fmla="*/ 887580 h 1918220"/>
                  <a:gd name="connsiteX12" fmla="*/ 1001757 w 1518129"/>
                  <a:gd name="connsiteY12" fmla="*/ 557324 h 1918220"/>
                  <a:gd name="connsiteX13" fmla="*/ 806783 w 1518129"/>
                  <a:gd name="connsiteY13" fmla="*/ 513030 h 1918220"/>
                  <a:gd name="connsiteX14" fmla="*/ 810613 w 1518129"/>
                  <a:gd name="connsiteY14" fmla="*/ 901237 h 1918220"/>
                  <a:gd name="connsiteX15" fmla="*/ 778941 w 1518129"/>
                  <a:gd name="connsiteY15" fmla="*/ 121917 h 1918220"/>
                  <a:gd name="connsiteX16" fmla="*/ 582042 w 1518129"/>
                  <a:gd name="connsiteY16" fmla="*/ 161731 h 1918220"/>
                  <a:gd name="connsiteX17" fmla="*/ 554580 w 1518129"/>
                  <a:gd name="connsiteY17" fmla="*/ 1197645 h 1918220"/>
                  <a:gd name="connsiteX18" fmla="*/ 419736 w 1518129"/>
                  <a:gd name="connsiteY18" fmla="*/ 1153389 h 1918220"/>
                  <a:gd name="connsiteX19" fmla="*/ 0 w 1518129"/>
                  <a:gd name="connsiteY19" fmla="*/ 891306 h 1918220"/>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0789"/>
                  <a:gd name="connsiteX1" fmla="*/ 227051 w 1518129"/>
                  <a:gd name="connsiteY1" fmla="*/ 1320850 h 1900789"/>
                  <a:gd name="connsiteX2" fmla="*/ 462841 w 1518129"/>
                  <a:gd name="connsiteY2" fmla="*/ 1655174 h 1900789"/>
                  <a:gd name="connsiteX3" fmla="*/ 670217 w 1518129"/>
                  <a:gd name="connsiteY3" fmla="*/ 1896868 h 1900789"/>
                  <a:gd name="connsiteX4" fmla="*/ 1366786 w 1518129"/>
                  <a:gd name="connsiteY4" fmla="*/ 1899100 h 1900789"/>
                  <a:gd name="connsiteX5" fmla="*/ 1516859 w 1518129"/>
                  <a:gd name="connsiteY5" fmla="*/ 1069958 h 1900789"/>
                  <a:gd name="connsiteX6" fmla="*/ 1464891 w 1518129"/>
                  <a:gd name="connsiteY6" fmla="*/ 644162 h 1900789"/>
                  <a:gd name="connsiteX7" fmla="*/ 1272486 w 1518129"/>
                  <a:gd name="connsiteY7" fmla="*/ 612493 h 1900789"/>
                  <a:gd name="connsiteX8" fmla="*/ 1264720 w 1518129"/>
                  <a:gd name="connsiteY8" fmla="*/ 911472 h 1900789"/>
                  <a:gd name="connsiteX9" fmla="*/ 1252622 w 1518129"/>
                  <a:gd name="connsiteY9" fmla="*/ 600743 h 1900789"/>
                  <a:gd name="connsiteX10" fmla="*/ 1022817 w 1518129"/>
                  <a:gd name="connsiteY10" fmla="*/ 558366 h 1900789"/>
                  <a:gd name="connsiteX11" fmla="*/ 1053082 w 1518129"/>
                  <a:gd name="connsiteY11" fmla="*/ 887580 h 1900789"/>
                  <a:gd name="connsiteX12" fmla="*/ 1001757 w 1518129"/>
                  <a:gd name="connsiteY12" fmla="*/ 557324 h 1900789"/>
                  <a:gd name="connsiteX13" fmla="*/ 806783 w 1518129"/>
                  <a:gd name="connsiteY13" fmla="*/ 513030 h 1900789"/>
                  <a:gd name="connsiteX14" fmla="*/ 810613 w 1518129"/>
                  <a:gd name="connsiteY14" fmla="*/ 901237 h 1900789"/>
                  <a:gd name="connsiteX15" fmla="*/ 778941 w 1518129"/>
                  <a:gd name="connsiteY15" fmla="*/ 121917 h 1900789"/>
                  <a:gd name="connsiteX16" fmla="*/ 582042 w 1518129"/>
                  <a:gd name="connsiteY16" fmla="*/ 161731 h 1900789"/>
                  <a:gd name="connsiteX17" fmla="*/ 554580 w 1518129"/>
                  <a:gd name="connsiteY17" fmla="*/ 1197645 h 1900789"/>
                  <a:gd name="connsiteX18" fmla="*/ 419736 w 1518129"/>
                  <a:gd name="connsiteY18" fmla="*/ 1153389 h 1900789"/>
                  <a:gd name="connsiteX19" fmla="*/ 0 w 1518129"/>
                  <a:gd name="connsiteY19" fmla="*/ 891306 h 1900789"/>
                  <a:gd name="connsiteX0" fmla="*/ 0 w 1518129"/>
                  <a:gd name="connsiteY0" fmla="*/ 891306 h 1899182"/>
                  <a:gd name="connsiteX1" fmla="*/ 227051 w 1518129"/>
                  <a:gd name="connsiteY1" fmla="*/ 1320850 h 1899182"/>
                  <a:gd name="connsiteX2" fmla="*/ 462841 w 1518129"/>
                  <a:gd name="connsiteY2" fmla="*/ 1655174 h 1899182"/>
                  <a:gd name="connsiteX3" fmla="*/ 670217 w 1518129"/>
                  <a:gd name="connsiteY3" fmla="*/ 1896868 h 1899182"/>
                  <a:gd name="connsiteX4" fmla="*/ 1366786 w 1518129"/>
                  <a:gd name="connsiteY4" fmla="*/ 1899100 h 1899182"/>
                  <a:gd name="connsiteX5" fmla="*/ 1516859 w 1518129"/>
                  <a:gd name="connsiteY5" fmla="*/ 1069958 h 1899182"/>
                  <a:gd name="connsiteX6" fmla="*/ 1464891 w 1518129"/>
                  <a:gd name="connsiteY6" fmla="*/ 644162 h 1899182"/>
                  <a:gd name="connsiteX7" fmla="*/ 1272486 w 1518129"/>
                  <a:gd name="connsiteY7" fmla="*/ 612493 h 1899182"/>
                  <a:gd name="connsiteX8" fmla="*/ 1264720 w 1518129"/>
                  <a:gd name="connsiteY8" fmla="*/ 911472 h 1899182"/>
                  <a:gd name="connsiteX9" fmla="*/ 1252622 w 1518129"/>
                  <a:gd name="connsiteY9" fmla="*/ 600743 h 1899182"/>
                  <a:gd name="connsiteX10" fmla="*/ 1022817 w 1518129"/>
                  <a:gd name="connsiteY10" fmla="*/ 558366 h 1899182"/>
                  <a:gd name="connsiteX11" fmla="*/ 1053082 w 1518129"/>
                  <a:gd name="connsiteY11" fmla="*/ 887580 h 1899182"/>
                  <a:gd name="connsiteX12" fmla="*/ 1001757 w 1518129"/>
                  <a:gd name="connsiteY12" fmla="*/ 557324 h 1899182"/>
                  <a:gd name="connsiteX13" fmla="*/ 806783 w 1518129"/>
                  <a:gd name="connsiteY13" fmla="*/ 513030 h 1899182"/>
                  <a:gd name="connsiteX14" fmla="*/ 810613 w 1518129"/>
                  <a:gd name="connsiteY14" fmla="*/ 901237 h 1899182"/>
                  <a:gd name="connsiteX15" fmla="*/ 778941 w 1518129"/>
                  <a:gd name="connsiteY15" fmla="*/ 121917 h 1899182"/>
                  <a:gd name="connsiteX16" fmla="*/ 582042 w 1518129"/>
                  <a:gd name="connsiteY16" fmla="*/ 161731 h 1899182"/>
                  <a:gd name="connsiteX17" fmla="*/ 554580 w 1518129"/>
                  <a:gd name="connsiteY17" fmla="*/ 1197645 h 1899182"/>
                  <a:gd name="connsiteX18" fmla="*/ 419736 w 1518129"/>
                  <a:gd name="connsiteY18" fmla="*/ 1153389 h 1899182"/>
                  <a:gd name="connsiteX19" fmla="*/ 0 w 1518129"/>
                  <a:gd name="connsiteY19" fmla="*/ 891306 h 1899182"/>
                  <a:gd name="connsiteX0" fmla="*/ 0 w 1518129"/>
                  <a:gd name="connsiteY0" fmla="*/ 891306 h 1898397"/>
                  <a:gd name="connsiteX1" fmla="*/ 227051 w 1518129"/>
                  <a:gd name="connsiteY1" fmla="*/ 1320850 h 1898397"/>
                  <a:gd name="connsiteX2" fmla="*/ 462841 w 1518129"/>
                  <a:gd name="connsiteY2" fmla="*/ 1655174 h 1898397"/>
                  <a:gd name="connsiteX3" fmla="*/ 670217 w 1518129"/>
                  <a:gd name="connsiteY3" fmla="*/ 1896868 h 1898397"/>
                  <a:gd name="connsiteX4" fmla="*/ 1366786 w 1518129"/>
                  <a:gd name="connsiteY4" fmla="*/ 1893394 h 1898397"/>
                  <a:gd name="connsiteX5" fmla="*/ 1516859 w 1518129"/>
                  <a:gd name="connsiteY5" fmla="*/ 1069958 h 1898397"/>
                  <a:gd name="connsiteX6" fmla="*/ 1464891 w 1518129"/>
                  <a:gd name="connsiteY6" fmla="*/ 644162 h 1898397"/>
                  <a:gd name="connsiteX7" fmla="*/ 1272486 w 1518129"/>
                  <a:gd name="connsiteY7" fmla="*/ 612493 h 1898397"/>
                  <a:gd name="connsiteX8" fmla="*/ 1264720 w 1518129"/>
                  <a:gd name="connsiteY8" fmla="*/ 911472 h 1898397"/>
                  <a:gd name="connsiteX9" fmla="*/ 1252622 w 1518129"/>
                  <a:gd name="connsiteY9" fmla="*/ 600743 h 1898397"/>
                  <a:gd name="connsiteX10" fmla="*/ 1022817 w 1518129"/>
                  <a:gd name="connsiteY10" fmla="*/ 558366 h 1898397"/>
                  <a:gd name="connsiteX11" fmla="*/ 1053082 w 1518129"/>
                  <a:gd name="connsiteY11" fmla="*/ 887580 h 1898397"/>
                  <a:gd name="connsiteX12" fmla="*/ 1001757 w 1518129"/>
                  <a:gd name="connsiteY12" fmla="*/ 557324 h 1898397"/>
                  <a:gd name="connsiteX13" fmla="*/ 806783 w 1518129"/>
                  <a:gd name="connsiteY13" fmla="*/ 513030 h 1898397"/>
                  <a:gd name="connsiteX14" fmla="*/ 810613 w 1518129"/>
                  <a:gd name="connsiteY14" fmla="*/ 901237 h 1898397"/>
                  <a:gd name="connsiteX15" fmla="*/ 778941 w 1518129"/>
                  <a:gd name="connsiteY15" fmla="*/ 121917 h 1898397"/>
                  <a:gd name="connsiteX16" fmla="*/ 582042 w 1518129"/>
                  <a:gd name="connsiteY16" fmla="*/ 161731 h 1898397"/>
                  <a:gd name="connsiteX17" fmla="*/ 554580 w 1518129"/>
                  <a:gd name="connsiteY17" fmla="*/ 1197645 h 1898397"/>
                  <a:gd name="connsiteX18" fmla="*/ 419736 w 1518129"/>
                  <a:gd name="connsiteY18" fmla="*/ 1153389 h 1898397"/>
                  <a:gd name="connsiteX19" fmla="*/ 0 w 1518129"/>
                  <a:gd name="connsiteY19" fmla="*/ 891306 h 1898397"/>
                  <a:gd name="connsiteX0" fmla="*/ 0 w 1518129"/>
                  <a:gd name="connsiteY0" fmla="*/ 891306 h 2061944"/>
                  <a:gd name="connsiteX1" fmla="*/ 227051 w 1518129"/>
                  <a:gd name="connsiteY1" fmla="*/ 1320850 h 2061944"/>
                  <a:gd name="connsiteX2" fmla="*/ 462841 w 1518129"/>
                  <a:gd name="connsiteY2" fmla="*/ 1655174 h 2061944"/>
                  <a:gd name="connsiteX3" fmla="*/ 704940 w 1518129"/>
                  <a:gd name="connsiteY3" fmla="*/ 2061799 h 2061944"/>
                  <a:gd name="connsiteX4" fmla="*/ 1366786 w 1518129"/>
                  <a:gd name="connsiteY4" fmla="*/ 1893394 h 2061944"/>
                  <a:gd name="connsiteX5" fmla="*/ 1516859 w 1518129"/>
                  <a:gd name="connsiteY5" fmla="*/ 1069958 h 2061944"/>
                  <a:gd name="connsiteX6" fmla="*/ 1464891 w 1518129"/>
                  <a:gd name="connsiteY6" fmla="*/ 644162 h 2061944"/>
                  <a:gd name="connsiteX7" fmla="*/ 1272486 w 1518129"/>
                  <a:gd name="connsiteY7" fmla="*/ 612493 h 2061944"/>
                  <a:gd name="connsiteX8" fmla="*/ 1264720 w 1518129"/>
                  <a:gd name="connsiteY8" fmla="*/ 911472 h 2061944"/>
                  <a:gd name="connsiteX9" fmla="*/ 1252622 w 1518129"/>
                  <a:gd name="connsiteY9" fmla="*/ 600743 h 2061944"/>
                  <a:gd name="connsiteX10" fmla="*/ 1022817 w 1518129"/>
                  <a:gd name="connsiteY10" fmla="*/ 558366 h 2061944"/>
                  <a:gd name="connsiteX11" fmla="*/ 1053082 w 1518129"/>
                  <a:gd name="connsiteY11" fmla="*/ 887580 h 2061944"/>
                  <a:gd name="connsiteX12" fmla="*/ 1001757 w 1518129"/>
                  <a:gd name="connsiteY12" fmla="*/ 557324 h 2061944"/>
                  <a:gd name="connsiteX13" fmla="*/ 806783 w 1518129"/>
                  <a:gd name="connsiteY13" fmla="*/ 513030 h 2061944"/>
                  <a:gd name="connsiteX14" fmla="*/ 810613 w 1518129"/>
                  <a:gd name="connsiteY14" fmla="*/ 901237 h 2061944"/>
                  <a:gd name="connsiteX15" fmla="*/ 778941 w 1518129"/>
                  <a:gd name="connsiteY15" fmla="*/ 121917 h 2061944"/>
                  <a:gd name="connsiteX16" fmla="*/ 582042 w 1518129"/>
                  <a:gd name="connsiteY16" fmla="*/ 161731 h 2061944"/>
                  <a:gd name="connsiteX17" fmla="*/ 554580 w 1518129"/>
                  <a:gd name="connsiteY17" fmla="*/ 1197645 h 2061944"/>
                  <a:gd name="connsiteX18" fmla="*/ 419736 w 1518129"/>
                  <a:gd name="connsiteY18" fmla="*/ 1153389 h 2061944"/>
                  <a:gd name="connsiteX19" fmla="*/ 0 w 1518129"/>
                  <a:gd name="connsiteY19" fmla="*/ 891306 h 2061944"/>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58325"/>
                  <a:gd name="connsiteX1" fmla="*/ 227051 w 1518129"/>
                  <a:gd name="connsiteY1" fmla="*/ 1320850 h 2058325"/>
                  <a:gd name="connsiteX2" fmla="*/ 462841 w 1518129"/>
                  <a:gd name="connsiteY2" fmla="*/ 1655174 h 2058325"/>
                  <a:gd name="connsiteX3" fmla="*/ 661537 w 1518129"/>
                  <a:gd name="connsiteY3" fmla="*/ 2053119 h 2058325"/>
                  <a:gd name="connsiteX4" fmla="*/ 1358105 w 1518129"/>
                  <a:gd name="connsiteY4" fmla="*/ 2058325 h 2058325"/>
                  <a:gd name="connsiteX5" fmla="*/ 1516859 w 1518129"/>
                  <a:gd name="connsiteY5" fmla="*/ 1069958 h 2058325"/>
                  <a:gd name="connsiteX6" fmla="*/ 1464891 w 1518129"/>
                  <a:gd name="connsiteY6" fmla="*/ 644162 h 2058325"/>
                  <a:gd name="connsiteX7" fmla="*/ 1272486 w 1518129"/>
                  <a:gd name="connsiteY7" fmla="*/ 612493 h 2058325"/>
                  <a:gd name="connsiteX8" fmla="*/ 1264720 w 1518129"/>
                  <a:gd name="connsiteY8" fmla="*/ 911472 h 2058325"/>
                  <a:gd name="connsiteX9" fmla="*/ 1252622 w 1518129"/>
                  <a:gd name="connsiteY9" fmla="*/ 600743 h 2058325"/>
                  <a:gd name="connsiteX10" fmla="*/ 1022817 w 1518129"/>
                  <a:gd name="connsiteY10" fmla="*/ 558366 h 2058325"/>
                  <a:gd name="connsiteX11" fmla="*/ 1053082 w 1518129"/>
                  <a:gd name="connsiteY11" fmla="*/ 887580 h 2058325"/>
                  <a:gd name="connsiteX12" fmla="*/ 1001757 w 1518129"/>
                  <a:gd name="connsiteY12" fmla="*/ 557324 h 2058325"/>
                  <a:gd name="connsiteX13" fmla="*/ 806783 w 1518129"/>
                  <a:gd name="connsiteY13" fmla="*/ 513030 h 2058325"/>
                  <a:gd name="connsiteX14" fmla="*/ 810613 w 1518129"/>
                  <a:gd name="connsiteY14" fmla="*/ 901237 h 2058325"/>
                  <a:gd name="connsiteX15" fmla="*/ 778941 w 1518129"/>
                  <a:gd name="connsiteY15" fmla="*/ 121917 h 2058325"/>
                  <a:gd name="connsiteX16" fmla="*/ 582042 w 1518129"/>
                  <a:gd name="connsiteY16" fmla="*/ 161731 h 2058325"/>
                  <a:gd name="connsiteX17" fmla="*/ 554580 w 1518129"/>
                  <a:gd name="connsiteY17" fmla="*/ 1197645 h 2058325"/>
                  <a:gd name="connsiteX18" fmla="*/ 419736 w 1518129"/>
                  <a:gd name="connsiteY18" fmla="*/ 1153389 h 2058325"/>
                  <a:gd name="connsiteX19" fmla="*/ 0 w 1518129"/>
                  <a:gd name="connsiteY19" fmla="*/ 891306 h 2058325"/>
                  <a:gd name="connsiteX0" fmla="*/ 0 w 1518129"/>
                  <a:gd name="connsiteY0" fmla="*/ 891306 h 2058325"/>
                  <a:gd name="connsiteX1" fmla="*/ 227051 w 1518129"/>
                  <a:gd name="connsiteY1" fmla="*/ 1320850 h 2058325"/>
                  <a:gd name="connsiteX2" fmla="*/ 462841 w 1518129"/>
                  <a:gd name="connsiteY2" fmla="*/ 1707258 h 2058325"/>
                  <a:gd name="connsiteX3" fmla="*/ 661537 w 1518129"/>
                  <a:gd name="connsiteY3" fmla="*/ 2053119 h 2058325"/>
                  <a:gd name="connsiteX4" fmla="*/ 1358105 w 1518129"/>
                  <a:gd name="connsiteY4" fmla="*/ 2058325 h 2058325"/>
                  <a:gd name="connsiteX5" fmla="*/ 1516859 w 1518129"/>
                  <a:gd name="connsiteY5" fmla="*/ 1069958 h 2058325"/>
                  <a:gd name="connsiteX6" fmla="*/ 1464891 w 1518129"/>
                  <a:gd name="connsiteY6" fmla="*/ 644162 h 2058325"/>
                  <a:gd name="connsiteX7" fmla="*/ 1272486 w 1518129"/>
                  <a:gd name="connsiteY7" fmla="*/ 612493 h 2058325"/>
                  <a:gd name="connsiteX8" fmla="*/ 1264720 w 1518129"/>
                  <a:gd name="connsiteY8" fmla="*/ 911472 h 2058325"/>
                  <a:gd name="connsiteX9" fmla="*/ 1252622 w 1518129"/>
                  <a:gd name="connsiteY9" fmla="*/ 600743 h 2058325"/>
                  <a:gd name="connsiteX10" fmla="*/ 1022817 w 1518129"/>
                  <a:gd name="connsiteY10" fmla="*/ 558366 h 2058325"/>
                  <a:gd name="connsiteX11" fmla="*/ 1053082 w 1518129"/>
                  <a:gd name="connsiteY11" fmla="*/ 887580 h 2058325"/>
                  <a:gd name="connsiteX12" fmla="*/ 1001757 w 1518129"/>
                  <a:gd name="connsiteY12" fmla="*/ 557324 h 2058325"/>
                  <a:gd name="connsiteX13" fmla="*/ 806783 w 1518129"/>
                  <a:gd name="connsiteY13" fmla="*/ 513030 h 2058325"/>
                  <a:gd name="connsiteX14" fmla="*/ 810613 w 1518129"/>
                  <a:gd name="connsiteY14" fmla="*/ 901237 h 2058325"/>
                  <a:gd name="connsiteX15" fmla="*/ 778941 w 1518129"/>
                  <a:gd name="connsiteY15" fmla="*/ 121917 h 2058325"/>
                  <a:gd name="connsiteX16" fmla="*/ 582042 w 1518129"/>
                  <a:gd name="connsiteY16" fmla="*/ 161731 h 2058325"/>
                  <a:gd name="connsiteX17" fmla="*/ 554580 w 1518129"/>
                  <a:gd name="connsiteY17" fmla="*/ 1197645 h 2058325"/>
                  <a:gd name="connsiteX18" fmla="*/ 419736 w 1518129"/>
                  <a:gd name="connsiteY18" fmla="*/ 1153389 h 2058325"/>
                  <a:gd name="connsiteX19" fmla="*/ 0 w 1518129"/>
                  <a:gd name="connsiteY19" fmla="*/ 891306 h 205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8129" h="2058325">
                    <a:moveTo>
                      <a:pt x="0" y="891306"/>
                    </a:moveTo>
                    <a:cubicBezTo>
                      <a:pt x="124742" y="1042097"/>
                      <a:pt x="180313" y="1188925"/>
                      <a:pt x="227051" y="1320850"/>
                    </a:cubicBezTo>
                    <a:cubicBezTo>
                      <a:pt x="283134" y="1440332"/>
                      <a:pt x="360533" y="1558830"/>
                      <a:pt x="462841" y="1707258"/>
                    </a:cubicBezTo>
                    <a:cubicBezTo>
                      <a:pt x="565096" y="1853074"/>
                      <a:pt x="560763" y="1906764"/>
                      <a:pt x="661537" y="2053119"/>
                    </a:cubicBezTo>
                    <a:cubicBezTo>
                      <a:pt x="864977" y="2059061"/>
                      <a:pt x="1062335" y="2054157"/>
                      <a:pt x="1358105" y="2058325"/>
                    </a:cubicBezTo>
                    <a:cubicBezTo>
                      <a:pt x="1487137" y="1727973"/>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sp>
          <p:nvSpPr>
            <p:cNvPr id="137" name="ZoneTexte 136">
              <a:extLst>
                <a:ext uri="{FF2B5EF4-FFF2-40B4-BE49-F238E27FC236}">
                  <a16:creationId xmlns:a16="http://schemas.microsoft.com/office/drawing/2014/main" id="{739DEA61-39DA-4B68-A9E9-9D995C1A8AAA}"/>
                </a:ext>
              </a:extLst>
            </p:cNvPr>
            <p:cNvSpPr txBox="1"/>
            <p:nvPr/>
          </p:nvSpPr>
          <p:spPr>
            <a:xfrm>
              <a:off x="10078726" y="5783642"/>
              <a:ext cx="1758815"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CPC : Coût par clic </a:t>
              </a:r>
            </a:p>
          </p:txBody>
        </p:sp>
      </p:grpSp>
      <p:sp>
        <p:nvSpPr>
          <p:cNvPr id="138" name="ZoneTexte 137">
            <a:extLst>
              <a:ext uri="{FF2B5EF4-FFF2-40B4-BE49-F238E27FC236}">
                <a16:creationId xmlns:a16="http://schemas.microsoft.com/office/drawing/2014/main" id="{2E912A99-D572-4CA9-9614-C46436838E76}"/>
              </a:ext>
            </a:extLst>
          </p:cNvPr>
          <p:cNvSpPr txBox="1"/>
          <p:nvPr/>
        </p:nvSpPr>
        <p:spPr>
          <a:xfrm>
            <a:off x="109631" y="4902245"/>
            <a:ext cx="1490857" cy="738664"/>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Annonceurs</a:t>
            </a:r>
          </a:p>
          <a:p>
            <a:pPr algn="ctr"/>
            <a:r>
              <a:rPr lang="fr-FR" sz="1400" dirty="0">
                <a:latin typeface="Arial" panose="020B0604020202020204" pitchFamily="34" charset="0"/>
                <a:cs typeface="Arial" panose="020B0604020202020204" pitchFamily="34" charset="0"/>
              </a:rPr>
              <a:t>(Advertiser) </a:t>
            </a:r>
          </a:p>
          <a:p>
            <a:pPr algn="ctr"/>
            <a:r>
              <a:rPr lang="fr-FR" sz="1400" dirty="0">
                <a:latin typeface="Arial" panose="020B0604020202020204" pitchFamily="34" charset="0"/>
                <a:cs typeface="Arial" panose="020B0604020202020204" pitchFamily="34" charset="0"/>
              </a:rPr>
              <a:t>Ex: Adidas, Nike</a:t>
            </a:r>
          </a:p>
        </p:txBody>
      </p:sp>
      <p:sp>
        <p:nvSpPr>
          <p:cNvPr id="139" name="ZoneTexte 138">
            <a:extLst>
              <a:ext uri="{FF2B5EF4-FFF2-40B4-BE49-F238E27FC236}">
                <a16:creationId xmlns:a16="http://schemas.microsoft.com/office/drawing/2014/main" id="{1A46483B-1860-47D4-B226-82340B8D491E}"/>
              </a:ext>
            </a:extLst>
          </p:cNvPr>
          <p:cNvSpPr txBox="1"/>
          <p:nvPr/>
        </p:nvSpPr>
        <p:spPr>
          <a:xfrm>
            <a:off x="5473238" y="5198985"/>
            <a:ext cx="2693366" cy="738664"/>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Editeurs</a:t>
            </a:r>
          </a:p>
          <a:p>
            <a:pPr algn="ctr"/>
            <a:r>
              <a:rPr lang="fr-FR" sz="1400" dirty="0">
                <a:latin typeface="Arial" panose="020B0604020202020204" pitchFamily="34" charset="0"/>
                <a:cs typeface="Arial" panose="020B0604020202020204" pitchFamily="34" charset="0"/>
              </a:rPr>
              <a:t>(Publisher)</a:t>
            </a:r>
          </a:p>
          <a:p>
            <a:pPr algn="ctr"/>
            <a:r>
              <a:rPr lang="fr-FR" sz="1400" dirty="0">
                <a:latin typeface="Arial" panose="020B0604020202020204" pitchFamily="34" charset="0"/>
                <a:cs typeface="Arial" panose="020B0604020202020204" pitchFamily="34" charset="0"/>
              </a:rPr>
              <a:t>Ex: </a:t>
            </a:r>
            <a:r>
              <a:rPr lang="fr-FR" sz="1400" dirty="0" err="1">
                <a:latin typeface="Arial" panose="020B0604020202020204" pitchFamily="34" charset="0"/>
                <a:cs typeface="Arial" panose="020B0604020202020204" pitchFamily="34" charset="0"/>
              </a:rPr>
              <a:t>easyvoyage</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ExpertSender</a:t>
            </a:r>
            <a:r>
              <a:rPr lang="fr-FR" sz="1400" dirty="0">
                <a:latin typeface="Arial" panose="020B0604020202020204" pitchFamily="34" charset="0"/>
                <a:cs typeface="Arial" panose="020B0604020202020204" pitchFamily="34" charset="0"/>
              </a:rPr>
              <a:t> </a:t>
            </a:r>
          </a:p>
        </p:txBody>
      </p:sp>
      <p:sp>
        <p:nvSpPr>
          <p:cNvPr id="151" name="ZoneTexte 150">
            <a:extLst>
              <a:ext uri="{FF2B5EF4-FFF2-40B4-BE49-F238E27FC236}">
                <a16:creationId xmlns:a16="http://schemas.microsoft.com/office/drawing/2014/main" id="{D736148E-91D4-4117-AE76-B97280AAC44E}"/>
              </a:ext>
            </a:extLst>
          </p:cNvPr>
          <p:cNvSpPr txBox="1"/>
          <p:nvPr/>
        </p:nvSpPr>
        <p:spPr>
          <a:xfrm>
            <a:off x="9902416" y="2955092"/>
            <a:ext cx="182588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Landing page ou Ad </a:t>
            </a:r>
          </a:p>
        </p:txBody>
      </p:sp>
      <p:pic>
        <p:nvPicPr>
          <p:cNvPr id="23" name="Image 22">
            <a:extLst>
              <a:ext uri="{FF2B5EF4-FFF2-40B4-BE49-F238E27FC236}">
                <a16:creationId xmlns:a16="http://schemas.microsoft.com/office/drawing/2014/main" id="{14750416-45BD-4E0A-83CE-F775F18959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0983" y="582140"/>
            <a:ext cx="1435298" cy="1620638"/>
          </a:xfrm>
          <a:prstGeom prst="rect">
            <a:avLst/>
          </a:prstGeom>
        </p:spPr>
      </p:pic>
      <p:sp>
        <p:nvSpPr>
          <p:cNvPr id="154" name="ZoneTexte 153">
            <a:extLst>
              <a:ext uri="{FF2B5EF4-FFF2-40B4-BE49-F238E27FC236}">
                <a16:creationId xmlns:a16="http://schemas.microsoft.com/office/drawing/2014/main" id="{FAB8370A-EF3E-43AF-83DD-18F571FC414B}"/>
              </a:ext>
            </a:extLst>
          </p:cNvPr>
          <p:cNvSpPr txBox="1"/>
          <p:nvPr/>
        </p:nvSpPr>
        <p:spPr>
          <a:xfrm>
            <a:off x="4135352" y="1287434"/>
            <a:ext cx="3343922" cy="369332"/>
          </a:xfrm>
          <a:prstGeom prst="rect">
            <a:avLst/>
          </a:prstGeom>
          <a:noFill/>
        </p:spPr>
        <p:txBody>
          <a:bodyPr wrap="square" rtlCol="0">
            <a:spAutoFit/>
          </a:bodyPr>
          <a:lstStyle/>
          <a:p>
            <a:pPr algn="ctr"/>
            <a:r>
              <a:rPr lang="fr-FR" b="1" dirty="0">
                <a:latin typeface="Arial" panose="020B0604020202020204" pitchFamily="34" charset="0"/>
                <a:cs typeface="Arial" panose="020B0604020202020204" pitchFamily="34" charset="0"/>
              </a:rPr>
              <a:t>Le processus de la collecte </a:t>
            </a:r>
          </a:p>
        </p:txBody>
      </p:sp>
      <p:sp>
        <p:nvSpPr>
          <p:cNvPr id="155" name="ZoneTexte 154">
            <a:extLst>
              <a:ext uri="{FF2B5EF4-FFF2-40B4-BE49-F238E27FC236}">
                <a16:creationId xmlns:a16="http://schemas.microsoft.com/office/drawing/2014/main" id="{4E82BB4B-AD83-4106-8CDC-BAAE991E0F3D}"/>
              </a:ext>
            </a:extLst>
          </p:cNvPr>
          <p:cNvSpPr txBox="1"/>
          <p:nvPr/>
        </p:nvSpPr>
        <p:spPr>
          <a:xfrm>
            <a:off x="4106092" y="6132963"/>
            <a:ext cx="3852900" cy="369332"/>
          </a:xfrm>
          <a:prstGeom prst="rect">
            <a:avLst/>
          </a:prstGeom>
          <a:noFill/>
        </p:spPr>
        <p:txBody>
          <a:bodyPr wrap="square" rtlCol="0">
            <a:spAutoFit/>
          </a:bodyPr>
          <a:lstStyle/>
          <a:p>
            <a:pPr algn="ctr"/>
            <a:r>
              <a:rPr lang="fr-FR" b="1" dirty="0">
                <a:latin typeface="Arial" panose="020B0604020202020204" pitchFamily="34" charset="0"/>
                <a:cs typeface="Arial" panose="020B0604020202020204" pitchFamily="34" charset="0"/>
              </a:rPr>
              <a:t>Le processus de la monétisation </a:t>
            </a:r>
          </a:p>
        </p:txBody>
      </p:sp>
      <p:sp>
        <p:nvSpPr>
          <p:cNvPr id="76" name="ZoneTexte 75">
            <a:extLst>
              <a:ext uri="{FF2B5EF4-FFF2-40B4-BE49-F238E27FC236}">
                <a16:creationId xmlns:a16="http://schemas.microsoft.com/office/drawing/2014/main" id="{58C563DA-246D-4551-9BA4-1BC2FF89FD80}"/>
              </a:ext>
            </a:extLst>
          </p:cNvPr>
          <p:cNvSpPr txBox="1"/>
          <p:nvPr/>
        </p:nvSpPr>
        <p:spPr>
          <a:xfrm>
            <a:off x="9881706" y="3312179"/>
            <a:ext cx="180023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CPL : Coût par lead </a:t>
            </a:r>
          </a:p>
        </p:txBody>
      </p:sp>
    </p:spTree>
    <p:extLst>
      <p:ext uri="{BB962C8B-B14F-4D97-AF65-F5344CB8AC3E}">
        <p14:creationId xmlns:p14="http://schemas.microsoft.com/office/powerpoint/2010/main" val="49857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0A825AC-6CDC-4F5A-B949-E3080DE73AE6}"/>
              </a:ext>
            </a:extLst>
          </p:cNvPr>
          <p:cNvSpPr/>
          <p:nvPr/>
        </p:nvSpPr>
        <p:spPr>
          <a:xfrm>
            <a:off x="0" y="2143125"/>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a:extLst>
              <a:ext uri="{FF2B5EF4-FFF2-40B4-BE49-F238E27FC236}">
                <a16:creationId xmlns:a16="http://schemas.microsoft.com/office/drawing/2014/main" id="{3D8752D6-0CAA-4881-B8EC-EDF9510C9A31}"/>
              </a:ext>
            </a:extLst>
          </p:cNvPr>
          <p:cNvSpPr/>
          <p:nvPr/>
        </p:nvSpPr>
        <p:spPr>
          <a:xfrm rot="19800000">
            <a:off x="4189818" y="2726276"/>
            <a:ext cx="685852" cy="1550921"/>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TextBox 9">
            <a:extLst>
              <a:ext uri="{FF2B5EF4-FFF2-40B4-BE49-F238E27FC236}">
                <a16:creationId xmlns:a16="http://schemas.microsoft.com/office/drawing/2014/main" id="{5242C34E-027C-42D0-AB3E-91B1E150F256}"/>
              </a:ext>
            </a:extLst>
          </p:cNvPr>
          <p:cNvSpPr txBox="1"/>
          <p:nvPr/>
        </p:nvSpPr>
        <p:spPr>
          <a:xfrm>
            <a:off x="5335791" y="2978234"/>
            <a:ext cx="6439782" cy="707886"/>
          </a:xfrm>
          <a:prstGeom prst="rect">
            <a:avLst/>
          </a:prstGeom>
          <a:noFill/>
        </p:spPr>
        <p:txBody>
          <a:bodyPr wrap="square" rtlCol="0" anchor="ctr">
            <a:spAutoFit/>
          </a:bodyPr>
          <a:lstStyle/>
          <a:p>
            <a:r>
              <a:rPr lang="en-US" altLang="ko-KR" sz="4000" b="1" dirty="0" err="1">
                <a:solidFill>
                  <a:schemeClr val="bg1"/>
                </a:solidFill>
                <a:latin typeface="Arial" panose="020B0604020202020204" pitchFamily="34" charset="0"/>
                <a:cs typeface="Arial" panose="020B0604020202020204" pitchFamily="34" charset="0"/>
              </a:rPr>
              <a:t>L’analyse</a:t>
            </a:r>
            <a:r>
              <a:rPr lang="en-US" altLang="ko-KR" sz="4000" b="1" dirty="0">
                <a:solidFill>
                  <a:schemeClr val="bg1"/>
                </a:solidFill>
                <a:latin typeface="Arial" panose="020B0604020202020204" pitchFamily="34" charset="0"/>
                <a:cs typeface="Arial" panose="020B0604020202020204" pitchFamily="34" charset="0"/>
              </a:rPr>
              <a:t> de </a:t>
            </a:r>
            <a:r>
              <a:rPr lang="en-US" altLang="ko-KR" sz="4000" b="1" dirty="0" err="1">
                <a:solidFill>
                  <a:schemeClr val="bg1"/>
                </a:solidFill>
                <a:latin typeface="Arial" panose="020B0604020202020204" pitchFamily="34" charset="0"/>
                <a:cs typeface="Arial" panose="020B0604020202020204" pitchFamily="34" charset="0"/>
              </a:rPr>
              <a:t>l’existant</a:t>
            </a:r>
            <a:endParaRPr lang="ko-KR" altLang="en-US" sz="4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 75">
            <a:extLst>
              <a:ext uri="{FF2B5EF4-FFF2-40B4-BE49-F238E27FC236}">
                <a16:creationId xmlns:a16="http://schemas.microsoft.com/office/drawing/2014/main" id="{7B1B949D-9D6F-405D-BFB5-25CEDC4397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10927" y="100672"/>
            <a:ext cx="6691256" cy="6656656"/>
          </a:xfrm>
          <a:prstGeom prst="rect">
            <a:avLst/>
          </a:prstGeom>
          <a:noFill/>
          <a:ln>
            <a:noFill/>
          </a:ln>
        </p:spPr>
      </p:pic>
      <p:sp>
        <p:nvSpPr>
          <p:cNvPr id="77" name="Rectangle 76">
            <a:extLst>
              <a:ext uri="{FF2B5EF4-FFF2-40B4-BE49-F238E27FC236}">
                <a16:creationId xmlns:a16="http://schemas.microsoft.com/office/drawing/2014/main" id="{A129C6BA-8C6A-4F43-8661-6A83AF8D8670}"/>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Le </a:t>
            </a:r>
            <a:r>
              <a:rPr lang="en-US" b="1" dirty="0" err="1">
                <a:solidFill>
                  <a:schemeClr val="tx1"/>
                </a:solidFill>
              </a:rPr>
              <a:t>domaine</a:t>
            </a:r>
            <a:r>
              <a:rPr lang="en-US" b="1" dirty="0">
                <a:solidFill>
                  <a:schemeClr val="tx1"/>
                </a:solidFill>
              </a:rPr>
              <a:t> </a:t>
            </a:r>
            <a:r>
              <a:rPr lang="en-US" b="1" dirty="0" err="1">
                <a:solidFill>
                  <a:schemeClr val="tx1"/>
                </a:solidFill>
              </a:rPr>
              <a:t>collecte</a:t>
            </a:r>
            <a:r>
              <a:rPr lang="en-US" b="1" dirty="0">
                <a:solidFill>
                  <a:schemeClr val="tx1"/>
                </a:solidFill>
              </a:rPr>
              <a:t> </a:t>
            </a:r>
          </a:p>
        </p:txBody>
      </p:sp>
    </p:spTree>
    <p:extLst>
      <p:ext uri="{BB962C8B-B14F-4D97-AF65-F5344CB8AC3E}">
        <p14:creationId xmlns:p14="http://schemas.microsoft.com/office/powerpoint/2010/main" val="43302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A129C6BA-8C6A-4F43-8661-6A83AF8D8670}"/>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Le domaine monétisation </a:t>
            </a:r>
          </a:p>
        </p:txBody>
      </p:sp>
      <p:pic>
        <p:nvPicPr>
          <p:cNvPr id="6" name="Image 5">
            <a:extLst>
              <a:ext uri="{FF2B5EF4-FFF2-40B4-BE49-F238E27FC236}">
                <a16:creationId xmlns:a16="http://schemas.microsoft.com/office/drawing/2014/main" id="{02C736B9-2ED3-44F6-9AE7-F213C5969A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2720" y="148288"/>
            <a:ext cx="6766560" cy="6561424"/>
          </a:xfrm>
          <a:prstGeom prst="rect">
            <a:avLst/>
          </a:prstGeom>
          <a:noFill/>
          <a:ln>
            <a:noFill/>
          </a:ln>
        </p:spPr>
      </p:pic>
    </p:spTree>
    <p:extLst>
      <p:ext uri="{BB962C8B-B14F-4D97-AF65-F5344CB8AC3E}">
        <p14:creationId xmlns:p14="http://schemas.microsoft.com/office/powerpoint/2010/main" val="327098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BF04672A-1DB4-45C6-AE7F-DA1949022E56}"/>
              </a:ext>
            </a:extLst>
          </p:cNvPr>
          <p:cNvSpPr/>
          <p:nvPr/>
        </p:nvSpPr>
        <p:spPr>
          <a:xfrm>
            <a:off x="4345658" y="1257243"/>
            <a:ext cx="3475672" cy="3284904"/>
          </a:xfrm>
          <a:prstGeom prst="ellipse">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C31FC812-CBFC-48C2-98F6-28F660722425}"/>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 monolithique </a:t>
            </a:r>
          </a:p>
        </p:txBody>
      </p:sp>
      <p:cxnSp>
        <p:nvCxnSpPr>
          <p:cNvPr id="10" name="Connecteur droit 9">
            <a:extLst>
              <a:ext uri="{FF2B5EF4-FFF2-40B4-BE49-F238E27FC236}">
                <a16:creationId xmlns:a16="http://schemas.microsoft.com/office/drawing/2014/main" id="{2F5459D9-D6FB-4FF1-9D43-FAED1400D93E}"/>
              </a:ext>
            </a:extLst>
          </p:cNvPr>
          <p:cNvCxnSpPr>
            <a:cxnSpLocks/>
            <a:endCxn id="2" idx="4"/>
          </p:cNvCxnSpPr>
          <p:nvPr/>
        </p:nvCxnSpPr>
        <p:spPr>
          <a:xfrm flipV="1">
            <a:off x="6083494" y="4542147"/>
            <a:ext cx="0" cy="361325"/>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Image 13" descr="Une image contenant chope&#10;&#10;Description générée automatiquement">
            <a:extLst>
              <a:ext uri="{FF2B5EF4-FFF2-40B4-BE49-F238E27FC236}">
                <a16:creationId xmlns:a16="http://schemas.microsoft.com/office/drawing/2014/main" id="{C7D8D6BE-D4E4-4EF5-8B59-FF43D84AE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693" y="4804231"/>
            <a:ext cx="961390" cy="961390"/>
          </a:xfrm>
          <a:prstGeom prst="rect">
            <a:avLst/>
          </a:prstGeom>
        </p:spPr>
      </p:pic>
      <p:sp>
        <p:nvSpPr>
          <p:cNvPr id="5" name="Oval 4">
            <a:extLst>
              <a:ext uri="{FF2B5EF4-FFF2-40B4-BE49-F238E27FC236}">
                <a16:creationId xmlns:a16="http://schemas.microsoft.com/office/drawing/2014/main" id="{61AEC088-6C95-4807-BF9D-8E312C201394}"/>
              </a:ext>
            </a:extLst>
          </p:cNvPr>
          <p:cNvSpPr/>
          <p:nvPr/>
        </p:nvSpPr>
        <p:spPr>
          <a:xfrm>
            <a:off x="5331338" y="1330860"/>
            <a:ext cx="1591074" cy="165237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Interface Utilisateur</a:t>
            </a:r>
          </a:p>
        </p:txBody>
      </p:sp>
      <p:sp>
        <p:nvSpPr>
          <p:cNvPr id="8" name="Oval 4">
            <a:extLst>
              <a:ext uri="{FF2B5EF4-FFF2-40B4-BE49-F238E27FC236}">
                <a16:creationId xmlns:a16="http://schemas.microsoft.com/office/drawing/2014/main" id="{C226562C-1483-4D0D-ABD0-A75EC6B738CB}"/>
              </a:ext>
            </a:extLst>
          </p:cNvPr>
          <p:cNvSpPr/>
          <p:nvPr/>
        </p:nvSpPr>
        <p:spPr>
          <a:xfrm>
            <a:off x="5893803" y="2473441"/>
            <a:ext cx="1699089" cy="1638766"/>
          </a:xfrm>
          <a:prstGeom prst="ellipse">
            <a:avLst/>
          </a:prstGeom>
          <a:solidFill>
            <a:srgbClr val="F25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Arial" panose="020B0604020202020204" pitchFamily="34" charset="0"/>
                <a:cs typeface="Arial" panose="020B0604020202020204" pitchFamily="34" charset="0"/>
              </a:rPr>
              <a:t>Accès</a:t>
            </a:r>
            <a:r>
              <a:rPr lang="en-US" sz="1400" dirty="0">
                <a:latin typeface="Arial" panose="020B0604020202020204" pitchFamily="34" charset="0"/>
                <a:cs typeface="Arial" panose="020B0604020202020204" pitchFamily="34" charset="0"/>
              </a:rPr>
              <a:t> au </a:t>
            </a:r>
            <a:r>
              <a:rPr lang="en-US" sz="1400" dirty="0" err="1">
                <a:latin typeface="Arial" panose="020B0604020202020204" pitchFamily="34" charset="0"/>
                <a:cs typeface="Arial" panose="020B0604020202020204" pitchFamily="34" charset="0"/>
              </a:rPr>
              <a:t>données</a:t>
            </a:r>
            <a:r>
              <a:rPr lang="en-US" sz="1400" dirty="0">
                <a:latin typeface="Arial" panose="020B0604020202020204" pitchFamily="34" charset="0"/>
                <a:cs typeface="Arial" panose="020B0604020202020204" pitchFamily="34" charset="0"/>
              </a:rPr>
              <a:t> </a:t>
            </a:r>
          </a:p>
        </p:txBody>
      </p:sp>
      <p:sp>
        <p:nvSpPr>
          <p:cNvPr id="7" name="Oval 4">
            <a:extLst>
              <a:ext uri="{FF2B5EF4-FFF2-40B4-BE49-F238E27FC236}">
                <a16:creationId xmlns:a16="http://schemas.microsoft.com/office/drawing/2014/main" id="{18663B83-BEB9-49A1-9B9F-7A4616B32CE9}"/>
              </a:ext>
            </a:extLst>
          </p:cNvPr>
          <p:cNvSpPr/>
          <p:nvPr/>
        </p:nvSpPr>
        <p:spPr>
          <a:xfrm>
            <a:off x="4548162" y="2477602"/>
            <a:ext cx="1699089" cy="165157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Logique métier</a:t>
            </a:r>
          </a:p>
        </p:txBody>
      </p:sp>
      <p:grpSp>
        <p:nvGrpSpPr>
          <p:cNvPr id="17" name="Group 14">
            <a:extLst>
              <a:ext uri="{FF2B5EF4-FFF2-40B4-BE49-F238E27FC236}">
                <a16:creationId xmlns:a16="http://schemas.microsoft.com/office/drawing/2014/main" id="{DFBC9494-E831-4F6F-815E-E161A14182F7}"/>
              </a:ext>
            </a:extLst>
          </p:cNvPr>
          <p:cNvGrpSpPr/>
          <p:nvPr/>
        </p:nvGrpSpPr>
        <p:grpSpPr>
          <a:xfrm rot="3868698" flipH="1">
            <a:off x="7375380" y="1189078"/>
            <a:ext cx="120077" cy="443661"/>
            <a:chOff x="1408027" y="3329887"/>
            <a:chExt cx="155342" cy="573958"/>
          </a:xfrm>
          <a:solidFill>
            <a:schemeClr val="accent1">
              <a:lumMod val="75000"/>
            </a:schemeClr>
          </a:solidFill>
        </p:grpSpPr>
        <p:sp>
          <p:nvSpPr>
            <p:cNvPr id="18" name="Oval 15">
              <a:extLst>
                <a:ext uri="{FF2B5EF4-FFF2-40B4-BE49-F238E27FC236}">
                  <a16:creationId xmlns:a16="http://schemas.microsoft.com/office/drawing/2014/main" id="{06C0D540-3F62-4FD1-8034-400008FA1780}"/>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9" name="Oval 16">
              <a:extLst>
                <a:ext uri="{FF2B5EF4-FFF2-40B4-BE49-F238E27FC236}">
                  <a16:creationId xmlns:a16="http://schemas.microsoft.com/office/drawing/2014/main" id="{0DE7FB96-1A4D-422E-B151-C9F673DD3D05}"/>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0" name="Oval 17">
              <a:extLst>
                <a:ext uri="{FF2B5EF4-FFF2-40B4-BE49-F238E27FC236}">
                  <a16:creationId xmlns:a16="http://schemas.microsoft.com/office/drawing/2014/main" id="{D82D25ED-42CB-4D93-98C8-75E73B64DCAD}"/>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1" name="Group 14">
            <a:extLst>
              <a:ext uri="{FF2B5EF4-FFF2-40B4-BE49-F238E27FC236}">
                <a16:creationId xmlns:a16="http://schemas.microsoft.com/office/drawing/2014/main" id="{D80FBFE6-06CF-43EC-BE5F-AB378A5F1D9B}"/>
              </a:ext>
            </a:extLst>
          </p:cNvPr>
          <p:cNvGrpSpPr/>
          <p:nvPr/>
        </p:nvGrpSpPr>
        <p:grpSpPr>
          <a:xfrm rot="13236671" flipH="1">
            <a:off x="4489933" y="4073211"/>
            <a:ext cx="120077" cy="443661"/>
            <a:chOff x="1408027" y="3329887"/>
            <a:chExt cx="155342" cy="573958"/>
          </a:xfrm>
          <a:solidFill>
            <a:schemeClr val="accent1">
              <a:lumMod val="75000"/>
            </a:schemeClr>
          </a:solidFill>
        </p:grpSpPr>
        <p:sp>
          <p:nvSpPr>
            <p:cNvPr id="22" name="Oval 15">
              <a:extLst>
                <a:ext uri="{FF2B5EF4-FFF2-40B4-BE49-F238E27FC236}">
                  <a16:creationId xmlns:a16="http://schemas.microsoft.com/office/drawing/2014/main" id="{93E0FD37-87A0-4AE9-AAE8-72A2FB6E6A0F}"/>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3" name="Oval 16">
              <a:extLst>
                <a:ext uri="{FF2B5EF4-FFF2-40B4-BE49-F238E27FC236}">
                  <a16:creationId xmlns:a16="http://schemas.microsoft.com/office/drawing/2014/main" id="{03A772CF-2765-4C43-A747-4D1EB2E016A9}"/>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4" name="Oval 17">
              <a:extLst>
                <a:ext uri="{FF2B5EF4-FFF2-40B4-BE49-F238E27FC236}">
                  <a16:creationId xmlns:a16="http://schemas.microsoft.com/office/drawing/2014/main" id="{E875CA9F-36D2-46CE-BC15-D9FBA987B2A4}"/>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5" name="Group 14">
            <a:extLst>
              <a:ext uri="{FF2B5EF4-FFF2-40B4-BE49-F238E27FC236}">
                <a16:creationId xmlns:a16="http://schemas.microsoft.com/office/drawing/2014/main" id="{B166A15E-80D4-4BC6-B296-94AD7259086A}"/>
              </a:ext>
            </a:extLst>
          </p:cNvPr>
          <p:cNvGrpSpPr/>
          <p:nvPr/>
        </p:nvGrpSpPr>
        <p:grpSpPr>
          <a:xfrm rot="6470560" flipH="1">
            <a:off x="4122849" y="1746977"/>
            <a:ext cx="120077" cy="443661"/>
            <a:chOff x="1408027" y="3329887"/>
            <a:chExt cx="155342" cy="573958"/>
          </a:xfrm>
          <a:solidFill>
            <a:schemeClr val="accent6">
              <a:lumMod val="75000"/>
            </a:schemeClr>
          </a:solidFill>
        </p:grpSpPr>
        <p:sp>
          <p:nvSpPr>
            <p:cNvPr id="26" name="Oval 15">
              <a:extLst>
                <a:ext uri="{FF2B5EF4-FFF2-40B4-BE49-F238E27FC236}">
                  <a16:creationId xmlns:a16="http://schemas.microsoft.com/office/drawing/2014/main" id="{8E0F87B8-1798-457E-952E-137C874C8DA9}"/>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7" name="Oval 16">
              <a:extLst>
                <a:ext uri="{FF2B5EF4-FFF2-40B4-BE49-F238E27FC236}">
                  <a16:creationId xmlns:a16="http://schemas.microsoft.com/office/drawing/2014/main" id="{73A4C91A-D101-4C4A-B662-3D957016F258}"/>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8" name="Oval 17">
              <a:extLst>
                <a:ext uri="{FF2B5EF4-FFF2-40B4-BE49-F238E27FC236}">
                  <a16:creationId xmlns:a16="http://schemas.microsoft.com/office/drawing/2014/main" id="{12B57FC7-A6D5-424D-B02B-A34084B90D28}"/>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6" name="Rectangle 15">
            <a:extLst>
              <a:ext uri="{FF2B5EF4-FFF2-40B4-BE49-F238E27FC236}">
                <a16:creationId xmlns:a16="http://schemas.microsoft.com/office/drawing/2014/main" id="{0F6EFF6B-66F7-4256-82BE-1F7E6E0AD745}"/>
              </a:ext>
            </a:extLst>
          </p:cNvPr>
          <p:cNvSpPr/>
          <p:nvPr/>
        </p:nvSpPr>
        <p:spPr>
          <a:xfrm>
            <a:off x="7705588" y="1041576"/>
            <a:ext cx="4185761" cy="369332"/>
          </a:xfrm>
          <a:prstGeom prst="rect">
            <a:avLst/>
          </a:prstGeom>
        </p:spPr>
        <p:txBody>
          <a:bodyPr wrap="non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Moins de préoccupations transversales</a:t>
            </a:r>
            <a:endParaRPr lang="fr-FR"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D31D178C-CF11-4D9F-869B-EE7E3E207DAA}"/>
              </a:ext>
            </a:extLst>
          </p:cNvPr>
          <p:cNvSpPr/>
          <p:nvPr/>
        </p:nvSpPr>
        <p:spPr>
          <a:xfrm>
            <a:off x="402174" y="4434899"/>
            <a:ext cx="4160113" cy="369332"/>
          </a:xfrm>
          <a:prstGeom prst="rect">
            <a:avLst/>
          </a:prstGeom>
        </p:spPr>
        <p:txBody>
          <a:bodyPr wrap="non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Moins de frais généraux opérationnels</a:t>
            </a:r>
            <a:r>
              <a:rPr lang="fr-FR"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fr-FR"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5FDEDA6D-799A-4A9F-B33E-1E405BE316BD}"/>
              </a:ext>
            </a:extLst>
          </p:cNvPr>
          <p:cNvSpPr/>
          <p:nvPr/>
        </p:nvSpPr>
        <p:spPr>
          <a:xfrm>
            <a:off x="2273672" y="1595780"/>
            <a:ext cx="1620957" cy="369332"/>
          </a:xfrm>
          <a:prstGeom prst="rect">
            <a:avLst/>
          </a:prstGeom>
        </p:spPr>
        <p:txBody>
          <a:bodyPr wrap="squar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Performances</a:t>
            </a:r>
            <a:endParaRPr lang="fr-FR" dirty="0">
              <a:latin typeface="Arial" panose="020B0604020202020204" pitchFamily="34" charset="0"/>
              <a:cs typeface="Arial" panose="020B0604020202020204" pitchFamily="34" charset="0"/>
            </a:endParaRPr>
          </a:p>
        </p:txBody>
      </p:sp>
      <p:grpSp>
        <p:nvGrpSpPr>
          <p:cNvPr id="31" name="Group 14">
            <a:extLst>
              <a:ext uri="{FF2B5EF4-FFF2-40B4-BE49-F238E27FC236}">
                <a16:creationId xmlns:a16="http://schemas.microsoft.com/office/drawing/2014/main" id="{44359C39-E457-4F22-ACDC-FCF392AC2936}"/>
              </a:ext>
            </a:extLst>
          </p:cNvPr>
          <p:cNvGrpSpPr/>
          <p:nvPr/>
        </p:nvGrpSpPr>
        <p:grpSpPr>
          <a:xfrm rot="8084874" flipH="1">
            <a:off x="7666793" y="3981599"/>
            <a:ext cx="120077" cy="443661"/>
            <a:chOff x="1408027" y="3329887"/>
            <a:chExt cx="155342" cy="573958"/>
          </a:xfrm>
          <a:solidFill>
            <a:schemeClr val="accent1">
              <a:lumMod val="75000"/>
            </a:schemeClr>
          </a:solidFill>
        </p:grpSpPr>
        <p:sp>
          <p:nvSpPr>
            <p:cNvPr id="32" name="Oval 15">
              <a:extLst>
                <a:ext uri="{FF2B5EF4-FFF2-40B4-BE49-F238E27FC236}">
                  <a16:creationId xmlns:a16="http://schemas.microsoft.com/office/drawing/2014/main" id="{E8B30B72-2464-4344-9214-C8C6665E721A}"/>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3" name="Oval 16">
              <a:extLst>
                <a:ext uri="{FF2B5EF4-FFF2-40B4-BE49-F238E27FC236}">
                  <a16:creationId xmlns:a16="http://schemas.microsoft.com/office/drawing/2014/main" id="{1BEC8E17-536D-4223-A9FE-D2ADF5314D91}"/>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4" name="Oval 17">
              <a:extLst>
                <a:ext uri="{FF2B5EF4-FFF2-40B4-BE49-F238E27FC236}">
                  <a16:creationId xmlns:a16="http://schemas.microsoft.com/office/drawing/2014/main" id="{17BF4B99-5A66-4B2E-82F1-1F9984AE40F3}"/>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35" name="Rectangle 34">
            <a:extLst>
              <a:ext uri="{FF2B5EF4-FFF2-40B4-BE49-F238E27FC236}">
                <a16:creationId xmlns:a16="http://schemas.microsoft.com/office/drawing/2014/main" id="{0474A0B2-8692-46E6-8D98-6BCC39001DB6}"/>
              </a:ext>
            </a:extLst>
          </p:cNvPr>
          <p:cNvSpPr/>
          <p:nvPr/>
        </p:nvSpPr>
        <p:spPr>
          <a:xfrm>
            <a:off x="7926644" y="4317857"/>
            <a:ext cx="2249334" cy="369332"/>
          </a:xfrm>
          <a:prstGeom prst="rect">
            <a:avLst/>
          </a:prstGeom>
        </p:spPr>
        <p:txBody>
          <a:bodyPr wrap="non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Facilement testable </a:t>
            </a:r>
            <a:endParaRPr lang="fr-FR" dirty="0">
              <a:latin typeface="Arial" panose="020B0604020202020204" pitchFamily="34" charset="0"/>
              <a:cs typeface="Arial" panose="020B0604020202020204" pitchFamily="34" charset="0"/>
            </a:endParaRPr>
          </a:p>
        </p:txBody>
      </p:sp>
      <p:grpSp>
        <p:nvGrpSpPr>
          <p:cNvPr id="36" name="Group 14">
            <a:extLst>
              <a:ext uri="{FF2B5EF4-FFF2-40B4-BE49-F238E27FC236}">
                <a16:creationId xmlns:a16="http://schemas.microsoft.com/office/drawing/2014/main" id="{5263F287-7414-4172-8121-E78FB159EA9F}"/>
              </a:ext>
            </a:extLst>
          </p:cNvPr>
          <p:cNvGrpSpPr/>
          <p:nvPr/>
        </p:nvGrpSpPr>
        <p:grpSpPr>
          <a:xfrm rot="4641698" flipH="1">
            <a:off x="8096953" y="2449999"/>
            <a:ext cx="120077" cy="443661"/>
            <a:chOff x="1408027" y="3329887"/>
            <a:chExt cx="155342" cy="573958"/>
          </a:xfrm>
          <a:solidFill>
            <a:schemeClr val="accent6">
              <a:lumMod val="75000"/>
            </a:schemeClr>
          </a:solidFill>
        </p:grpSpPr>
        <p:sp>
          <p:nvSpPr>
            <p:cNvPr id="37" name="Oval 15">
              <a:extLst>
                <a:ext uri="{FF2B5EF4-FFF2-40B4-BE49-F238E27FC236}">
                  <a16:creationId xmlns:a16="http://schemas.microsoft.com/office/drawing/2014/main" id="{C36878B7-960D-4E86-A12F-C097F95ABF4E}"/>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8" name="Oval 16">
              <a:extLst>
                <a:ext uri="{FF2B5EF4-FFF2-40B4-BE49-F238E27FC236}">
                  <a16:creationId xmlns:a16="http://schemas.microsoft.com/office/drawing/2014/main" id="{F550D3F2-D03D-4A78-919F-FDE8EFCFB719}"/>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9" name="Oval 17">
              <a:extLst>
                <a:ext uri="{FF2B5EF4-FFF2-40B4-BE49-F238E27FC236}">
                  <a16:creationId xmlns:a16="http://schemas.microsoft.com/office/drawing/2014/main" id="{C44FD71A-C189-48E0-96E6-6AA5E61DF578}"/>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40" name="Rectangle 39">
            <a:extLst>
              <a:ext uri="{FF2B5EF4-FFF2-40B4-BE49-F238E27FC236}">
                <a16:creationId xmlns:a16="http://schemas.microsoft.com/office/drawing/2014/main" id="{1045D4C6-28A9-4E9A-8D0B-279F51D9C2FB}"/>
              </a:ext>
            </a:extLst>
          </p:cNvPr>
          <p:cNvSpPr/>
          <p:nvPr/>
        </p:nvSpPr>
        <p:spPr>
          <a:xfrm>
            <a:off x="8492653" y="2395383"/>
            <a:ext cx="2009174" cy="369332"/>
          </a:xfrm>
          <a:prstGeom prst="rect">
            <a:avLst/>
          </a:prstGeom>
        </p:spPr>
        <p:txBody>
          <a:bodyPr wrap="squar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Gain de temps</a:t>
            </a:r>
            <a:endParaRPr lang="fr-FR" dirty="0">
              <a:latin typeface="Arial" panose="020B0604020202020204" pitchFamily="34" charset="0"/>
              <a:cs typeface="Arial" panose="020B0604020202020204" pitchFamily="34" charset="0"/>
            </a:endParaRPr>
          </a:p>
        </p:txBody>
      </p:sp>
      <p:sp>
        <p:nvSpPr>
          <p:cNvPr id="41" name="Teardrop 1">
            <a:extLst>
              <a:ext uri="{FF2B5EF4-FFF2-40B4-BE49-F238E27FC236}">
                <a16:creationId xmlns:a16="http://schemas.microsoft.com/office/drawing/2014/main" id="{ACE1EC6F-D1F9-41A8-93F3-D8AFE73C5D3A}"/>
              </a:ext>
            </a:extLst>
          </p:cNvPr>
          <p:cNvSpPr/>
          <p:nvPr/>
        </p:nvSpPr>
        <p:spPr>
          <a:xfrm rot="18805991">
            <a:off x="10154510" y="2412886"/>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42" name="Oval 21">
            <a:extLst>
              <a:ext uri="{FF2B5EF4-FFF2-40B4-BE49-F238E27FC236}">
                <a16:creationId xmlns:a16="http://schemas.microsoft.com/office/drawing/2014/main" id="{3F430D61-070F-4F68-84AC-F951E4CA1687}"/>
              </a:ext>
            </a:extLst>
          </p:cNvPr>
          <p:cNvSpPr>
            <a:spLocks noChangeAspect="1"/>
          </p:cNvSpPr>
          <p:nvPr/>
        </p:nvSpPr>
        <p:spPr>
          <a:xfrm>
            <a:off x="1975718" y="1607474"/>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Block Arc 11">
            <a:extLst>
              <a:ext uri="{FF2B5EF4-FFF2-40B4-BE49-F238E27FC236}">
                <a16:creationId xmlns:a16="http://schemas.microsoft.com/office/drawing/2014/main" id="{54A36028-D495-4813-885C-A4D310A14238}"/>
              </a:ext>
            </a:extLst>
          </p:cNvPr>
          <p:cNvSpPr/>
          <p:nvPr/>
        </p:nvSpPr>
        <p:spPr>
          <a:xfrm rot="10800000">
            <a:off x="110527" y="4317329"/>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426033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Problèmes lies a l'architecture existante</a:t>
            </a:r>
            <a:endParaRPr lang="en-US" b="1" dirty="0">
              <a:solidFill>
                <a:schemeClr val="tx1"/>
              </a:solidFill>
            </a:endParaRPr>
          </a:p>
        </p:txBody>
      </p:sp>
      <p:grpSp>
        <p:nvGrpSpPr>
          <p:cNvPr id="8" name="Groupe 7">
            <a:extLst>
              <a:ext uri="{FF2B5EF4-FFF2-40B4-BE49-F238E27FC236}">
                <a16:creationId xmlns:a16="http://schemas.microsoft.com/office/drawing/2014/main" id="{A1DF94F6-2052-4FDC-8132-A44A3769C8A6}"/>
              </a:ext>
            </a:extLst>
          </p:cNvPr>
          <p:cNvGrpSpPr/>
          <p:nvPr/>
        </p:nvGrpSpPr>
        <p:grpSpPr>
          <a:xfrm>
            <a:off x="717626" y="1041588"/>
            <a:ext cx="6967959" cy="2387411"/>
            <a:chOff x="717626" y="1041588"/>
            <a:chExt cx="6967959" cy="2387411"/>
          </a:xfrm>
        </p:grpSpPr>
        <p:sp>
          <p:nvSpPr>
            <p:cNvPr id="2" name="Organigramme : Données 1">
              <a:extLst>
                <a:ext uri="{FF2B5EF4-FFF2-40B4-BE49-F238E27FC236}">
                  <a16:creationId xmlns:a16="http://schemas.microsoft.com/office/drawing/2014/main" id="{1175B469-199B-401A-9709-2041BB3B32C7}"/>
                </a:ext>
              </a:extLst>
            </p:cNvPr>
            <p:cNvSpPr/>
            <p:nvPr/>
          </p:nvSpPr>
          <p:spPr>
            <a:xfrm>
              <a:off x="717626" y="1041588"/>
              <a:ext cx="6967959" cy="238741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fr-FR" dirty="0">
                <a:latin typeface="Arial" panose="020B0604020202020204" pitchFamily="34" charset="0"/>
                <a:cs typeface="Arial" panose="020B0604020202020204" pitchFamily="34" charset="0"/>
              </a:endParaRPr>
            </a:p>
            <a:p>
              <a:pPr marL="285750" indent="-285750">
                <a:buFontTx/>
                <a:buChar char="-"/>
              </a:pPr>
              <a:r>
                <a:rPr lang="fr-FR" dirty="0">
                  <a:latin typeface="Arial" panose="020B0604020202020204" pitchFamily="34" charset="0"/>
                  <a:cs typeface="Arial" panose="020B0604020202020204" pitchFamily="34" charset="0"/>
                </a:rPr>
                <a:t>La duplication des services</a:t>
              </a:r>
            </a:p>
            <a:p>
              <a:pPr marL="285750" indent="-285750">
                <a:buFontTx/>
                <a:buChar char="-"/>
              </a:pPr>
              <a:r>
                <a:rPr lang="fr-FR" dirty="0">
                  <a:latin typeface="Arial" panose="020B0604020202020204" pitchFamily="34" charset="0"/>
                  <a:cs typeface="Arial" panose="020B0604020202020204" pitchFamily="34" charset="0"/>
                </a:rPr>
                <a:t>Le problème de synchronisation de bases de données </a:t>
              </a:r>
            </a:p>
            <a:p>
              <a:pPr marL="285750" indent="-285750">
                <a:buFontTx/>
                <a:buChar char="-"/>
              </a:pPr>
              <a:r>
                <a:rPr lang="fr-FR" dirty="0">
                  <a:latin typeface="Arial" panose="020B0604020202020204" pitchFamily="34" charset="0"/>
                  <a:cs typeface="Arial" panose="020B0604020202020204" pitchFamily="34" charset="0"/>
                </a:rPr>
                <a:t>L’augmentation de la complexité de l’infrastructure </a:t>
              </a:r>
            </a:p>
            <a:p>
              <a:pPr marL="285750" indent="-285750">
                <a:buFontTx/>
                <a:buChar char="-"/>
              </a:pPr>
              <a:r>
                <a:rPr lang="fr-FR" dirty="0">
                  <a:latin typeface="Arial" panose="020B0604020202020204" pitchFamily="34" charset="0"/>
                  <a:cs typeface="Arial" panose="020B0604020202020204" pitchFamily="34" charset="0"/>
                </a:rPr>
                <a:t>La dette technique en croissance</a:t>
              </a:r>
            </a:p>
            <a:p>
              <a:endParaRPr lang="fr-FR" dirty="0">
                <a:latin typeface="Arial" panose="020B060402020202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117126F8-C916-4643-AB1D-00CB7041264C}"/>
                </a:ext>
              </a:extLst>
            </p:cNvPr>
            <p:cNvSpPr txBox="1"/>
            <p:nvPr/>
          </p:nvSpPr>
          <p:spPr>
            <a:xfrm rot="18032273">
              <a:off x="6710811" y="1889358"/>
              <a:ext cx="1325854"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Technique</a:t>
              </a:r>
            </a:p>
          </p:txBody>
        </p:sp>
      </p:grpSp>
      <p:grpSp>
        <p:nvGrpSpPr>
          <p:cNvPr id="11" name="Groupe 10">
            <a:extLst>
              <a:ext uri="{FF2B5EF4-FFF2-40B4-BE49-F238E27FC236}">
                <a16:creationId xmlns:a16="http://schemas.microsoft.com/office/drawing/2014/main" id="{E5042A10-05C5-4068-900C-087DE2315750}"/>
              </a:ext>
            </a:extLst>
          </p:cNvPr>
          <p:cNvGrpSpPr/>
          <p:nvPr/>
        </p:nvGrpSpPr>
        <p:grpSpPr>
          <a:xfrm>
            <a:off x="2942421" y="3258245"/>
            <a:ext cx="7654602" cy="1296299"/>
            <a:chOff x="2942421" y="3258245"/>
            <a:chExt cx="7654602" cy="1296299"/>
          </a:xfrm>
        </p:grpSpPr>
        <p:sp>
          <p:nvSpPr>
            <p:cNvPr id="6" name="Organigramme : Données 5">
              <a:extLst>
                <a:ext uri="{FF2B5EF4-FFF2-40B4-BE49-F238E27FC236}">
                  <a16:creationId xmlns:a16="http://schemas.microsoft.com/office/drawing/2014/main" id="{534836C5-489D-44C1-9E11-28313F440B48}"/>
                </a:ext>
              </a:extLst>
            </p:cNvPr>
            <p:cNvSpPr/>
            <p:nvPr/>
          </p:nvSpPr>
          <p:spPr>
            <a:xfrm>
              <a:off x="2942421" y="3258245"/>
              <a:ext cx="6967959" cy="1296299"/>
            </a:xfrm>
            <a:prstGeom prst="flowChartInputOutp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Arial" panose="020B0604020202020204" pitchFamily="34" charset="0"/>
                  <a:cs typeface="Arial" panose="020B0604020202020204" pitchFamily="34" charset="0"/>
                </a:rPr>
                <a:t>-    La multitudes de plateforme </a:t>
              </a:r>
            </a:p>
            <a:p>
              <a:r>
                <a:rPr lang="fr-FR" dirty="0">
                  <a:latin typeface="Arial" panose="020B0604020202020204" pitchFamily="34" charset="0"/>
                  <a:cs typeface="Arial" panose="020B0604020202020204" pitchFamily="34" charset="0"/>
                </a:rPr>
                <a:t>-    Le chargement des pages lents</a:t>
              </a:r>
            </a:p>
          </p:txBody>
        </p:sp>
        <p:sp>
          <p:nvSpPr>
            <p:cNvPr id="9" name="ZoneTexte 8">
              <a:extLst>
                <a:ext uri="{FF2B5EF4-FFF2-40B4-BE49-F238E27FC236}">
                  <a16:creationId xmlns:a16="http://schemas.microsoft.com/office/drawing/2014/main" id="{F059C49F-3C76-41CE-B382-FD420C2A9D45}"/>
                </a:ext>
              </a:extLst>
            </p:cNvPr>
            <p:cNvSpPr txBox="1"/>
            <p:nvPr/>
          </p:nvSpPr>
          <p:spPr>
            <a:xfrm rot="19002135">
              <a:off x="9082740" y="3407894"/>
              <a:ext cx="1514283" cy="646331"/>
            </a:xfrm>
            <a:prstGeom prst="rect">
              <a:avLst/>
            </a:prstGeom>
            <a:noFill/>
          </p:spPr>
          <p:txBody>
            <a:bodyPr wrap="square" rtlCol="0">
              <a:spAutoFit/>
            </a:bodyPr>
            <a:lstStyle/>
            <a:p>
              <a:r>
                <a:rPr lang="fr-FR" dirty="0">
                  <a:solidFill>
                    <a:schemeClr val="accent2">
                      <a:lumMod val="75000"/>
                    </a:schemeClr>
                  </a:solidFill>
                  <a:latin typeface="Arial" panose="020B0604020202020204" pitchFamily="34" charset="0"/>
                  <a:cs typeface="Arial" panose="020B0604020202020204" pitchFamily="34" charset="0"/>
                </a:rPr>
                <a:t>Fonctionnelle</a:t>
              </a:r>
            </a:p>
          </p:txBody>
        </p:sp>
      </p:grpSp>
      <p:grpSp>
        <p:nvGrpSpPr>
          <p:cNvPr id="12" name="Groupe 11">
            <a:extLst>
              <a:ext uri="{FF2B5EF4-FFF2-40B4-BE49-F238E27FC236}">
                <a16:creationId xmlns:a16="http://schemas.microsoft.com/office/drawing/2014/main" id="{02630536-ED2B-4032-89AE-0647A9522520}"/>
              </a:ext>
            </a:extLst>
          </p:cNvPr>
          <p:cNvGrpSpPr/>
          <p:nvPr/>
        </p:nvGrpSpPr>
        <p:grpSpPr>
          <a:xfrm>
            <a:off x="4550741" y="4228979"/>
            <a:ext cx="7547993" cy="1558365"/>
            <a:chOff x="4992546" y="4228979"/>
            <a:chExt cx="6967959" cy="1558365"/>
          </a:xfrm>
        </p:grpSpPr>
        <p:sp>
          <p:nvSpPr>
            <p:cNvPr id="7" name="Organigramme : Données 6">
              <a:extLst>
                <a:ext uri="{FF2B5EF4-FFF2-40B4-BE49-F238E27FC236}">
                  <a16:creationId xmlns:a16="http://schemas.microsoft.com/office/drawing/2014/main" id="{BDBFC56D-604A-4BA7-8CF7-B844C6D0B890}"/>
                </a:ext>
              </a:extLst>
            </p:cNvPr>
            <p:cNvSpPr/>
            <p:nvPr/>
          </p:nvSpPr>
          <p:spPr>
            <a:xfrm>
              <a:off x="4992546" y="4375232"/>
              <a:ext cx="6967959" cy="1412112"/>
            </a:xfrm>
            <a:prstGeom prst="flowChartInputOutpu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Arial" panose="020B0604020202020204" pitchFamily="34" charset="0"/>
                  <a:cs typeface="Arial" panose="020B0604020202020204" pitchFamily="34" charset="0"/>
                </a:rPr>
                <a:t>-    Le choix d’utiliser une seul plateforme</a:t>
              </a:r>
            </a:p>
            <a:p>
              <a:pPr marL="285750" indent="-285750">
                <a:buFontTx/>
                <a:buChar char="-"/>
              </a:pPr>
              <a:r>
                <a:rPr lang="fr-FR" dirty="0">
                  <a:latin typeface="Arial" panose="020B0604020202020204" pitchFamily="34" charset="0"/>
                  <a:cs typeface="Arial" panose="020B0604020202020204" pitchFamily="34" charset="0"/>
                </a:rPr>
                <a:t>L’ajout des nouvelles fonctionnalités</a:t>
              </a:r>
            </a:p>
          </p:txBody>
        </p:sp>
        <p:sp>
          <p:nvSpPr>
            <p:cNvPr id="10" name="ZoneTexte 9">
              <a:extLst>
                <a:ext uri="{FF2B5EF4-FFF2-40B4-BE49-F238E27FC236}">
                  <a16:creationId xmlns:a16="http://schemas.microsoft.com/office/drawing/2014/main" id="{982EF277-22D7-4E5F-AA2E-A5737B8A2A14}"/>
                </a:ext>
              </a:extLst>
            </p:cNvPr>
            <p:cNvSpPr txBox="1"/>
            <p:nvPr/>
          </p:nvSpPr>
          <p:spPr>
            <a:xfrm rot="18811800">
              <a:off x="10936667" y="4801455"/>
              <a:ext cx="1514283" cy="369332"/>
            </a:xfrm>
            <a:prstGeom prst="rect">
              <a:avLst/>
            </a:prstGeom>
            <a:noFill/>
          </p:spPr>
          <p:txBody>
            <a:bodyPr wrap="square" rtlCol="0">
              <a:spAutoFit/>
            </a:bodyPr>
            <a:lstStyle/>
            <a:p>
              <a:r>
                <a:rPr lang="fr-FR" dirty="0">
                  <a:solidFill>
                    <a:schemeClr val="accent6">
                      <a:lumMod val="50000"/>
                    </a:schemeClr>
                  </a:solidFill>
                  <a:latin typeface="Arial" panose="020B0604020202020204" pitchFamily="34" charset="0"/>
                  <a:cs typeface="Arial" panose="020B0604020202020204" pitchFamily="34" charset="0"/>
                </a:rPr>
                <a:t>Innovation</a:t>
              </a:r>
            </a:p>
          </p:txBody>
        </p:sp>
      </p:grpSp>
    </p:spTree>
    <p:extLst>
      <p:ext uri="{BB962C8B-B14F-4D97-AF65-F5344CB8AC3E}">
        <p14:creationId xmlns:p14="http://schemas.microsoft.com/office/powerpoint/2010/main" val="57184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1633</TotalTime>
  <Words>609</Words>
  <Application>Microsoft Office PowerPoint</Application>
  <PresentationFormat>Grand écran</PresentationFormat>
  <Paragraphs>238</Paragraphs>
  <Slides>27</Slides>
  <Notes>26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Brahim Messaoudi</dc:creator>
  <cp:lastModifiedBy>Brahim Messaoudi</cp:lastModifiedBy>
  <cp:revision>162</cp:revision>
  <dcterms:created xsi:type="dcterms:W3CDTF">2019-10-26T22:50:49Z</dcterms:created>
  <dcterms:modified xsi:type="dcterms:W3CDTF">2019-10-28T13:47:29Z</dcterms:modified>
</cp:coreProperties>
</file>