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8" r:id="rId2"/>
    <p:sldId id="274" r:id="rId3"/>
    <p:sldId id="278" r:id="rId4"/>
    <p:sldId id="319" r:id="rId5"/>
    <p:sldId id="271" r:id="rId6"/>
    <p:sldId id="320" r:id="rId7"/>
    <p:sldId id="321" r:id="rId8"/>
    <p:sldId id="322" r:id="rId9"/>
    <p:sldId id="32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52A"/>
    <a:srgbClr val="F9FAFD"/>
    <a:srgbClr val="FDFEE8"/>
    <a:srgbClr val="FBFDDB"/>
    <a:srgbClr val="E0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78098" autoAdjust="0"/>
  </p:normalViewPr>
  <p:slideViewPr>
    <p:cSldViewPr snapToGrid="0">
      <p:cViewPr varScale="1">
        <p:scale>
          <a:sx n="67" d="100"/>
          <a:sy n="67" d="100"/>
        </p:scale>
        <p:origin x="10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E69C5-FD40-4B35-ACFB-9ABA8883DECF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8C48-7862-44F9-B779-9D6C7FC5B6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5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1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Natexo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0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Explication de processus d’emailing-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76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4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6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5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8C48-7862-44F9-B779-9D6C7FC5B6E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64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1B3C8-B188-4678-AA26-8202DE9C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437A9F-CFF4-4E41-BA96-F20D8F671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5BD8-B8F1-4C0F-9C43-BA94E3CA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0F3C4-7B36-4532-BC5D-3354FA6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04CB3F-3B1E-49A9-A8A4-1229D9EE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55D1D-C70E-4197-84F4-4D61BE67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0E78D8-FB0C-4C65-9398-71A7AD33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43FB8-EE0B-42FA-8CA5-CEDFFDF3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EFBD8-B9FF-4FBD-B36C-CC254CE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FF891-1976-432B-80FD-854B7866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A7E58B-B07D-4B57-A324-0C843857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25D17-B26B-4DF9-89CF-B46BF0390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E2E6B-C44F-4FF3-B913-32364D8C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1FECE-AFFB-4728-B8C8-A96BC1EF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CEDEC-2D9E-4905-A7F4-232C20C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0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57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356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44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6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53DB9-3D40-4A95-950E-DB71F0F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3A5E3-6BEF-423A-90CF-404C7480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57519-5D98-4A2E-A09F-86080D3B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7A113D-E720-4C4D-B0FA-1A9960C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B6545-0349-48A7-9BD8-971017E5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8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B99F3-AB1B-4271-9330-BD7E8FDD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487AB-0521-4121-B30E-E922189B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A6B4D-A8CF-47B4-B774-872AD685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38D20C-5AB7-4949-A54E-F0D004A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DB573-65AC-4A21-B92E-B68FE2B5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9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19867-FABF-485D-8D4D-32D0C3F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CBAD7-8BFC-48D0-8C18-DD514EF3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72B644-9CF4-489D-994C-8300852E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5CB5A5-E3D2-4343-BE75-A58A1218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CB300-39E7-47F8-A18B-2F43FE8D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8E75C-7F01-4434-832A-9CA4C192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0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BB5CB-7961-4DE6-B173-A798C377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7D75B-DB3D-462D-8C4B-3A76CE72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0E6C7-037A-44E6-8433-427691412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375B3-D2A4-4D8E-ADC9-B4647E426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2E7FAC-C65D-4C46-8E00-17245F57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1380D3-38A3-493B-85E0-C5128B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535C56-D374-431C-980A-233ACCC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457DB9-4532-487B-8C10-FA3AB1E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8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4B420-1C1F-4D98-9185-A0A2FDC3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A50B05-CCB1-4398-9078-71A618E7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27A3D5-A269-4656-800E-C84DBAB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8A3AD-7179-4055-B8AF-F4D770B4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5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3B124F-6132-417C-9077-57EF501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1CCDE9-B6E8-469C-9490-598EA907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9712F1-0EA6-4407-885F-C04449C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5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D356A-1031-4074-99C9-C8A71382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73B06F-2FF8-40B7-8AF6-51CE58DB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87DD0F-3DA8-49ED-AFD5-9D0A5A4C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DF616-5AF0-488F-9ECF-3A0D5202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8284F3-E716-48F3-8896-BE85AB1D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FFC0C6-3A44-481A-A811-0FA390FB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13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EC6EC-31D8-4ADB-85EA-F16D558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67DEC5-A634-4134-AAFE-207D7513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CCA9C4-FF8E-4F42-A00E-20C63B48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586AA-9FE0-4A98-86EA-F9AEF47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9E21CB-85EA-412E-9042-E4E367B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56FF4-99CB-424F-8065-00BF0C2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63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DA42C2-2412-4455-AD74-16673518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B7C209-25B0-4BEA-886B-6D4E94D89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75123-A65F-42A9-B422-2F06A5B97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B539-ACE7-4AE4-97AA-4A49E9854FF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E6BE8-4DAB-4A32-89A2-7830D50EA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7B8983-CA62-4A4E-8B38-1E4D4DD81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45BE2-E9BA-4508-A60E-74BE12095A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242971B-375A-4B7B-AF06-EB93A4D36A7C}"/>
              </a:ext>
            </a:extLst>
          </p:cNvPr>
          <p:cNvSpPr/>
          <p:nvPr/>
        </p:nvSpPr>
        <p:spPr>
          <a:xfrm>
            <a:off x="38271" y="2115377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DB674F-F018-462A-BDAF-0B15447AE9B2}"/>
              </a:ext>
            </a:extLst>
          </p:cNvPr>
          <p:cNvSpPr txBox="1"/>
          <p:nvPr/>
        </p:nvSpPr>
        <p:spPr>
          <a:xfrm>
            <a:off x="2556769" y="88776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5A912F3-F48E-45CE-B2D7-6D90EF201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673" y="2568141"/>
            <a:ext cx="1154097" cy="1334842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E8DFFDFF-E594-4953-B888-3ED114796357}"/>
              </a:ext>
            </a:extLst>
          </p:cNvPr>
          <p:cNvSpPr txBox="1"/>
          <p:nvPr/>
        </p:nvSpPr>
        <p:spPr>
          <a:xfrm>
            <a:off x="2556769" y="2546611"/>
            <a:ext cx="618264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d’une architecture 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onolithique vers </a:t>
            </a:r>
            <a:r>
              <a:rPr lang="en-US" altLang="ko-KR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FCFD60C4-C711-45FE-A003-F78A3215D0F6}"/>
              </a:ext>
            </a:extLst>
          </p:cNvPr>
          <p:cNvSpPr txBox="1"/>
          <p:nvPr/>
        </p:nvSpPr>
        <p:spPr>
          <a:xfrm>
            <a:off x="4720293" y="448885"/>
            <a:ext cx="29855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spc="600" dirty="0">
                <a:solidFill>
                  <a:schemeClr val="bg1"/>
                </a:solidFill>
                <a:cs typeface="Arial" pitchFamily="34" charset="0"/>
              </a:rPr>
              <a:t>BIENVENUE</a:t>
            </a:r>
            <a:r>
              <a:rPr lang="en-US" altLang="ko-KR" sz="2800" b="1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9EFD165-0A0C-4CFF-BD72-D2E3410486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06" y="6015028"/>
            <a:ext cx="1457325" cy="428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" name="Picture 3">
            <a:extLst>
              <a:ext uri="{FF2B5EF4-FFF2-40B4-BE49-F238E27FC236}">
                <a16:creationId xmlns:a16="http://schemas.microsoft.com/office/drawing/2014/main" id="{B46A37CC-C47F-46EA-BEF1-705928136C0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8" y="5891203"/>
            <a:ext cx="25685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3">
            <a:extLst>
              <a:ext uri="{FF2B5EF4-FFF2-40B4-BE49-F238E27FC236}">
                <a16:creationId xmlns:a16="http://schemas.microsoft.com/office/drawing/2014/main" id="{C5FBC1A7-EFFE-4778-B40D-913C863BBD74}"/>
              </a:ext>
            </a:extLst>
          </p:cNvPr>
          <p:cNvSpPr txBox="1"/>
          <p:nvPr/>
        </p:nvSpPr>
        <p:spPr>
          <a:xfrm>
            <a:off x="1812795" y="4491386"/>
            <a:ext cx="618264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</a:p>
          <a:p>
            <a:r>
              <a:rPr lang="fr-FR" altLang="ko-KR" sz="32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MESSAOUDI BRAHIM</a:t>
            </a:r>
            <a:r>
              <a:rPr lang="fr-FR" altLang="ko-KR" sz="2400" b="1" spc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400" b="1" spc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26335" y="-2492"/>
            <a:ext cx="584063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6869164" y="747477"/>
            <a:ext cx="34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Natexo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6824814" y="273099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présentation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NATEXO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887202" y="47962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6824814" y="1274701"/>
            <a:ext cx="5177973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L’analyse d’existant et problimatique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877511" y="132060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5866965" y="321230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5877511" y="448563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-10335" y="1293527"/>
            <a:ext cx="586172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DE LA PRESENTATION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E5CD5C57-FF6F-4148-956E-86141A02F333}"/>
              </a:ext>
            </a:extLst>
          </p:cNvPr>
          <p:cNvSpPr txBox="1"/>
          <p:nvPr/>
        </p:nvSpPr>
        <p:spPr>
          <a:xfrm>
            <a:off x="6798479" y="2154408"/>
            <a:ext cx="34343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collecte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domaine monétisation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Monolithique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Avantages et inconvénients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EF72B8EC-2CC9-400A-8555-BAE3CD3D881B}"/>
              </a:ext>
            </a:extLst>
          </p:cNvPr>
          <p:cNvSpPr txBox="1"/>
          <p:nvPr/>
        </p:nvSpPr>
        <p:spPr>
          <a:xfrm>
            <a:off x="6702006" y="3309571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Les solutions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possibles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1585A37C-217A-40FF-9F0C-C93FA75B1101}"/>
              </a:ext>
            </a:extLst>
          </p:cNvPr>
          <p:cNvSpPr txBox="1"/>
          <p:nvPr/>
        </p:nvSpPr>
        <p:spPr>
          <a:xfrm>
            <a:off x="6824814" y="3739203"/>
            <a:ext cx="3434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SMA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SAO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Comparaison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SOA et SMA	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8B898B8-B2C1-41B4-B030-AD8F28B8E5D1}"/>
              </a:ext>
            </a:extLst>
          </p:cNvPr>
          <p:cNvSpPr txBox="1"/>
          <p:nvPr/>
        </p:nvSpPr>
        <p:spPr>
          <a:xfrm>
            <a:off x="6702005" y="4632843"/>
            <a:ext cx="5177973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La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réalisation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2700" b="1" dirty="0" err="1">
                <a:solidFill>
                  <a:schemeClr val="bg1"/>
                </a:solidFill>
                <a:cs typeface="Arial" pitchFamily="34" charset="0"/>
              </a:rPr>
              <a:t>cette</a:t>
            </a:r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 transition 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D46B660A-89A4-40BA-9B06-8F13997628AD}"/>
              </a:ext>
            </a:extLst>
          </p:cNvPr>
          <p:cNvSpPr txBox="1"/>
          <p:nvPr/>
        </p:nvSpPr>
        <p:spPr>
          <a:xfrm>
            <a:off x="6798479" y="5176106"/>
            <a:ext cx="34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Planification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des technologies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 de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endParaRPr lang="en-US" altLang="ko-K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teste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unitaire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les testes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fonctionnel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rencontrés</a:t>
            </a: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014728" y="347159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83A12-CB6D-4A58-BC61-259FC3954B17}"/>
              </a:ext>
            </a:extLst>
          </p:cNvPr>
          <p:cNvSpPr/>
          <p:nvPr/>
        </p:nvSpPr>
        <p:spPr>
          <a:xfrm>
            <a:off x="1529294" y="3912221"/>
            <a:ext cx="1728000" cy="47063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48A024-9C25-468A-B6D5-51E9688FF80E}"/>
              </a:ext>
            </a:extLst>
          </p:cNvPr>
          <p:cNvSpPr/>
          <p:nvPr/>
        </p:nvSpPr>
        <p:spPr>
          <a:xfrm>
            <a:off x="3257372" y="3912221"/>
            <a:ext cx="1728000" cy="4706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F551B3-AB5C-4330-A426-EA084A481E45}"/>
              </a:ext>
            </a:extLst>
          </p:cNvPr>
          <p:cNvSpPr/>
          <p:nvPr/>
        </p:nvSpPr>
        <p:spPr>
          <a:xfrm>
            <a:off x="4988533" y="3912221"/>
            <a:ext cx="2266284" cy="4706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7254817" y="3912221"/>
            <a:ext cx="1728000" cy="4706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813795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2008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54092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514701" y="397825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2010-2016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7529579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119346" y="396545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2301904" y="3701169"/>
            <a:ext cx="180000" cy="21600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47538" y="3701169"/>
            <a:ext cx="180000" cy="21600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031373" y="4380069"/>
            <a:ext cx="180000" cy="2160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8028818" y="4380069"/>
            <a:ext cx="180000" cy="216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21433460">
            <a:off x="9667172" y="3726933"/>
            <a:ext cx="180000" cy="21600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5D05D0-14A3-4581-BCAB-5E127881F0F8}"/>
              </a:ext>
            </a:extLst>
          </p:cNvPr>
          <p:cNvSpPr txBox="1"/>
          <p:nvPr/>
        </p:nvSpPr>
        <p:spPr>
          <a:xfrm>
            <a:off x="1086833" y="2878857"/>
            <a:ext cx="2589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Création de de l’entreprise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collecte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88FB59F-8EEF-4EE5-80B7-F7421557C809}"/>
              </a:ext>
            </a:extLst>
          </p:cNvPr>
          <p:cNvSpPr txBox="1"/>
          <p:nvPr/>
        </p:nvSpPr>
        <p:spPr>
          <a:xfrm>
            <a:off x="3447951" y="475495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Monétisation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009F2DA-46BB-4713-8AA4-E81C3B99412D}"/>
              </a:ext>
            </a:extLst>
          </p:cNvPr>
          <p:cNvSpPr txBox="1"/>
          <p:nvPr/>
        </p:nvSpPr>
        <p:spPr>
          <a:xfrm>
            <a:off x="4488699" y="2120674"/>
            <a:ext cx="32976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Ouverture des nouvelles agences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Espagne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Italie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États-Unis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Pologne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Brésil 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78749A46-CE25-4263-BAC7-8A9A6284C8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36" y="528561"/>
            <a:ext cx="2491328" cy="728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0D6E6AA-C26B-4672-8CB1-FEE0F42764EC}"/>
              </a:ext>
            </a:extLst>
          </p:cNvPr>
          <p:cNvSpPr txBox="1"/>
          <p:nvPr/>
        </p:nvSpPr>
        <p:spPr>
          <a:xfrm>
            <a:off x="6265596" y="4733441"/>
            <a:ext cx="3706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la migration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Vers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Réalisation de </a:t>
            </a:r>
            <a:r>
              <a:rPr lang="fr-FR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8661CB8-679A-4CA6-8C77-815A68F31456}"/>
              </a:ext>
            </a:extLst>
          </p:cNvPr>
          <p:cNvSpPr txBox="1"/>
          <p:nvPr/>
        </p:nvSpPr>
        <p:spPr>
          <a:xfrm>
            <a:off x="8537382" y="3148943"/>
            <a:ext cx="235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Lancement de </a:t>
            </a:r>
          </a:p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Leadgen programmatic 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C48DE2-AD41-4035-AAD9-6E84F5F7876A}"/>
              </a:ext>
            </a:extLst>
          </p:cNvPr>
          <p:cNvCxnSpPr>
            <a:cxnSpLocks/>
          </p:cNvCxnSpPr>
          <p:nvPr/>
        </p:nvCxnSpPr>
        <p:spPr>
          <a:xfrm>
            <a:off x="8379927" y="2000922"/>
            <a:ext cx="0" cy="1884542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218BF46-2826-40DD-83C2-EB8125C15885}"/>
              </a:ext>
            </a:extLst>
          </p:cNvPr>
          <p:cNvSpPr txBox="1"/>
          <p:nvPr/>
        </p:nvSpPr>
        <p:spPr>
          <a:xfrm>
            <a:off x="7484951" y="1617186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Je rejoins Natexo</a:t>
            </a: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F96ABF2-5B3E-4C30-BA30-109F71FBE2AF}"/>
              </a:ext>
            </a:extLst>
          </p:cNvPr>
          <p:cNvSpPr/>
          <p:nvPr/>
        </p:nvSpPr>
        <p:spPr>
          <a:xfrm>
            <a:off x="-16336" y="3702732"/>
            <a:ext cx="12192000" cy="3155268"/>
          </a:xfrm>
          <a:prstGeom prst="rect">
            <a:avLst/>
          </a:prstGeom>
          <a:solidFill>
            <a:srgbClr val="FDF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1C50AD-7001-40E1-AE45-CE30F2440735}"/>
              </a:ext>
            </a:extLst>
          </p:cNvPr>
          <p:cNvSpPr/>
          <p:nvPr/>
        </p:nvSpPr>
        <p:spPr>
          <a:xfrm>
            <a:off x="-14476" y="1249"/>
            <a:ext cx="12208336" cy="3732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72C4B31-BB72-45FF-8014-3F704ADC9AC2}"/>
              </a:ext>
            </a:extLst>
          </p:cNvPr>
          <p:cNvSpPr/>
          <p:nvPr/>
        </p:nvSpPr>
        <p:spPr>
          <a:xfrm>
            <a:off x="5615494" y="2055131"/>
            <a:ext cx="2474259" cy="31112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6E4C583-5452-4604-AC6E-1BC8C27CC806}"/>
              </a:ext>
            </a:extLst>
          </p:cNvPr>
          <p:cNvSpPr/>
          <p:nvPr/>
        </p:nvSpPr>
        <p:spPr>
          <a:xfrm>
            <a:off x="3076687" y="2015863"/>
            <a:ext cx="2474259" cy="3150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E5051-D3C2-4529-A353-F8EDCE7C1F47}"/>
              </a:ext>
            </a:extLst>
          </p:cNvPr>
          <p:cNvSpPr/>
          <p:nvPr/>
        </p:nvSpPr>
        <p:spPr>
          <a:xfrm>
            <a:off x="-64548" y="-10758"/>
            <a:ext cx="4052517" cy="88212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Emailing</a:t>
            </a: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723E2AF7-E901-4AF0-B69C-E0F37506A81A}"/>
              </a:ext>
            </a:extLst>
          </p:cNvPr>
          <p:cNvSpPr/>
          <p:nvPr/>
        </p:nvSpPr>
        <p:spPr>
          <a:xfrm>
            <a:off x="607354" y="2372903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4">
            <a:extLst>
              <a:ext uri="{FF2B5EF4-FFF2-40B4-BE49-F238E27FC236}">
                <a16:creationId xmlns:a16="http://schemas.microsoft.com/office/drawing/2014/main" id="{CC79407D-5C69-4BBA-B38A-C2115A56177B}"/>
              </a:ext>
            </a:extLst>
          </p:cNvPr>
          <p:cNvSpPr/>
          <p:nvPr/>
        </p:nvSpPr>
        <p:spPr>
          <a:xfrm>
            <a:off x="639629" y="3814422"/>
            <a:ext cx="317804" cy="882126"/>
          </a:xfrm>
          <a:custGeom>
            <a:avLst/>
            <a:gdLst>
              <a:gd name="connsiteX0" fmla="*/ 1708188 w 1743075"/>
              <a:gd name="connsiteY0" fmla="*/ 1960294 h 4829175"/>
              <a:gd name="connsiteX1" fmla="*/ 1736763 w 1743075"/>
              <a:gd name="connsiteY1" fmla="*/ 1693594 h 4829175"/>
              <a:gd name="connsiteX2" fmla="*/ 1727238 w 1743075"/>
              <a:gd name="connsiteY2" fmla="*/ 1609774 h 4829175"/>
              <a:gd name="connsiteX3" fmla="*/ 1703425 w 1743075"/>
              <a:gd name="connsiteY3" fmla="*/ 1511666 h 4829175"/>
              <a:gd name="connsiteX4" fmla="*/ 1696757 w 1743075"/>
              <a:gd name="connsiteY4" fmla="*/ 1463089 h 4829175"/>
              <a:gd name="connsiteX5" fmla="*/ 1622463 w 1743075"/>
              <a:gd name="connsiteY5" fmla="*/ 865871 h 4829175"/>
              <a:gd name="connsiteX6" fmla="*/ 1587220 w 1743075"/>
              <a:gd name="connsiteY6" fmla="*/ 831581 h 4829175"/>
              <a:gd name="connsiteX7" fmla="*/ 1263370 w 1743075"/>
              <a:gd name="connsiteY7" fmla="*/ 719186 h 4829175"/>
              <a:gd name="connsiteX8" fmla="*/ 1215745 w 1743075"/>
              <a:gd name="connsiteY8" fmla="*/ 693469 h 4829175"/>
              <a:gd name="connsiteX9" fmla="*/ 1170025 w 1743075"/>
              <a:gd name="connsiteY9" fmla="*/ 662989 h 4829175"/>
              <a:gd name="connsiteX10" fmla="*/ 1111923 w 1743075"/>
              <a:gd name="connsiteY10" fmla="*/ 522019 h 4829175"/>
              <a:gd name="connsiteX11" fmla="*/ 1116685 w 1743075"/>
              <a:gd name="connsiteY11" fmla="*/ 461059 h 4829175"/>
              <a:gd name="connsiteX12" fmla="*/ 1131925 w 1743075"/>
              <a:gd name="connsiteY12" fmla="*/ 392479 h 4829175"/>
              <a:gd name="connsiteX13" fmla="*/ 1143355 w 1743075"/>
              <a:gd name="connsiteY13" fmla="*/ 291514 h 4829175"/>
              <a:gd name="connsiteX14" fmla="*/ 1142403 w 1743075"/>
              <a:gd name="connsiteY14" fmla="*/ 289609 h 4829175"/>
              <a:gd name="connsiteX15" fmla="*/ 1126210 w 1743075"/>
              <a:gd name="connsiteY15" fmla="*/ 271511 h 4829175"/>
              <a:gd name="connsiteX16" fmla="*/ 1112875 w 1743075"/>
              <a:gd name="connsiteY16" fmla="*/ 285799 h 4829175"/>
              <a:gd name="connsiteX17" fmla="*/ 1113828 w 1743075"/>
              <a:gd name="connsiteY17" fmla="*/ 258176 h 4829175"/>
              <a:gd name="connsiteX18" fmla="*/ 1112875 w 1743075"/>
              <a:gd name="connsiteY18" fmla="*/ 224839 h 4829175"/>
              <a:gd name="connsiteX19" fmla="*/ 1107160 w 1743075"/>
              <a:gd name="connsiteY19" fmla="*/ 199121 h 4829175"/>
              <a:gd name="connsiteX20" fmla="*/ 1103350 w 1743075"/>
              <a:gd name="connsiteY20" fmla="*/ 182929 h 4829175"/>
              <a:gd name="connsiteX21" fmla="*/ 1100493 w 1743075"/>
              <a:gd name="connsiteY21" fmla="*/ 166736 h 4829175"/>
              <a:gd name="connsiteX22" fmla="*/ 1096683 w 1743075"/>
              <a:gd name="connsiteY22" fmla="*/ 150544 h 4829175"/>
              <a:gd name="connsiteX23" fmla="*/ 1091920 w 1743075"/>
              <a:gd name="connsiteY23" fmla="*/ 135304 h 4829175"/>
              <a:gd name="connsiteX24" fmla="*/ 1086205 w 1743075"/>
              <a:gd name="connsiteY24" fmla="*/ 116254 h 4829175"/>
              <a:gd name="connsiteX25" fmla="*/ 1077633 w 1743075"/>
              <a:gd name="connsiteY25" fmla="*/ 104824 h 4829175"/>
              <a:gd name="connsiteX26" fmla="*/ 1067155 w 1743075"/>
              <a:gd name="connsiteY26" fmla="*/ 89584 h 4829175"/>
              <a:gd name="connsiteX27" fmla="*/ 1055725 w 1743075"/>
              <a:gd name="connsiteY27" fmla="*/ 76249 h 4829175"/>
              <a:gd name="connsiteX28" fmla="*/ 1043343 w 1743075"/>
              <a:gd name="connsiteY28" fmla="*/ 65771 h 4829175"/>
              <a:gd name="connsiteX29" fmla="*/ 1030960 w 1743075"/>
              <a:gd name="connsiteY29" fmla="*/ 54341 h 4829175"/>
              <a:gd name="connsiteX30" fmla="*/ 1017625 w 1743075"/>
              <a:gd name="connsiteY30" fmla="*/ 41006 h 4829175"/>
              <a:gd name="connsiteX31" fmla="*/ 1003338 w 1743075"/>
              <a:gd name="connsiteY31" fmla="*/ 38149 h 4829175"/>
              <a:gd name="connsiteX32" fmla="*/ 981430 w 1743075"/>
              <a:gd name="connsiteY32" fmla="*/ 28624 h 4829175"/>
              <a:gd name="connsiteX33" fmla="*/ 958570 w 1743075"/>
              <a:gd name="connsiteY33" fmla="*/ 21004 h 4829175"/>
              <a:gd name="connsiteX34" fmla="*/ 934758 w 1743075"/>
              <a:gd name="connsiteY34" fmla="*/ 16241 h 4829175"/>
              <a:gd name="connsiteX35" fmla="*/ 910945 w 1743075"/>
              <a:gd name="connsiteY35" fmla="*/ 12431 h 4829175"/>
              <a:gd name="connsiteX36" fmla="*/ 886180 w 1743075"/>
              <a:gd name="connsiteY36" fmla="*/ 9574 h 4829175"/>
              <a:gd name="connsiteX37" fmla="*/ 861415 w 1743075"/>
              <a:gd name="connsiteY37" fmla="*/ 8621 h 4829175"/>
              <a:gd name="connsiteX38" fmla="*/ 847127 w 1743075"/>
              <a:gd name="connsiteY38" fmla="*/ 9574 h 4829175"/>
              <a:gd name="connsiteX39" fmla="*/ 831888 w 1743075"/>
              <a:gd name="connsiteY39" fmla="*/ 13384 h 4829175"/>
              <a:gd name="connsiteX40" fmla="*/ 817600 w 1743075"/>
              <a:gd name="connsiteY40" fmla="*/ 19099 h 4829175"/>
              <a:gd name="connsiteX41" fmla="*/ 810933 w 1743075"/>
              <a:gd name="connsiteY41" fmla="*/ 11479 h 4829175"/>
              <a:gd name="connsiteX42" fmla="*/ 807123 w 1743075"/>
              <a:gd name="connsiteY42" fmla="*/ 29576 h 4829175"/>
              <a:gd name="connsiteX43" fmla="*/ 790930 w 1743075"/>
              <a:gd name="connsiteY43" fmla="*/ 41006 h 4829175"/>
              <a:gd name="connsiteX44" fmla="*/ 774738 w 1743075"/>
              <a:gd name="connsiteY44" fmla="*/ 59104 h 4829175"/>
              <a:gd name="connsiteX45" fmla="*/ 759498 w 1743075"/>
              <a:gd name="connsiteY45" fmla="*/ 76249 h 4829175"/>
              <a:gd name="connsiteX46" fmla="*/ 746163 w 1743075"/>
              <a:gd name="connsiteY46" fmla="*/ 89584 h 4829175"/>
              <a:gd name="connsiteX47" fmla="*/ 733780 w 1743075"/>
              <a:gd name="connsiteY47" fmla="*/ 105776 h 4829175"/>
              <a:gd name="connsiteX48" fmla="*/ 723302 w 1743075"/>
              <a:gd name="connsiteY48" fmla="*/ 122921 h 4829175"/>
              <a:gd name="connsiteX49" fmla="*/ 713777 w 1743075"/>
              <a:gd name="connsiteY49" fmla="*/ 139114 h 4829175"/>
              <a:gd name="connsiteX50" fmla="*/ 706158 w 1743075"/>
              <a:gd name="connsiteY50" fmla="*/ 160069 h 4829175"/>
              <a:gd name="connsiteX51" fmla="*/ 702348 w 1743075"/>
              <a:gd name="connsiteY51" fmla="*/ 175309 h 4829175"/>
              <a:gd name="connsiteX52" fmla="*/ 699490 w 1743075"/>
              <a:gd name="connsiteY52" fmla="*/ 186739 h 4829175"/>
              <a:gd name="connsiteX53" fmla="*/ 696633 w 1743075"/>
              <a:gd name="connsiteY53" fmla="*/ 216266 h 4829175"/>
              <a:gd name="connsiteX54" fmla="*/ 698538 w 1743075"/>
              <a:gd name="connsiteY54" fmla="*/ 247699 h 4829175"/>
              <a:gd name="connsiteX55" fmla="*/ 694727 w 1743075"/>
              <a:gd name="connsiteY55" fmla="*/ 306754 h 4829175"/>
              <a:gd name="connsiteX56" fmla="*/ 694727 w 1743075"/>
              <a:gd name="connsiteY56" fmla="*/ 306754 h 4829175"/>
              <a:gd name="connsiteX57" fmla="*/ 662343 w 1743075"/>
              <a:gd name="connsiteY57" fmla="*/ 320089 h 4829175"/>
              <a:gd name="connsiteX58" fmla="*/ 671868 w 1743075"/>
              <a:gd name="connsiteY58" fmla="*/ 384859 h 4829175"/>
              <a:gd name="connsiteX59" fmla="*/ 682345 w 1743075"/>
              <a:gd name="connsiteY59" fmla="*/ 400099 h 4829175"/>
              <a:gd name="connsiteX60" fmla="*/ 769975 w 1743075"/>
              <a:gd name="connsiteY60" fmla="*/ 575359 h 4829175"/>
              <a:gd name="connsiteX61" fmla="*/ 679488 w 1743075"/>
              <a:gd name="connsiteY61" fmla="*/ 741094 h 4829175"/>
              <a:gd name="connsiteX62" fmla="*/ 412787 w 1743075"/>
              <a:gd name="connsiteY62" fmla="*/ 837296 h 4829175"/>
              <a:gd name="connsiteX63" fmla="*/ 355637 w 1743075"/>
              <a:gd name="connsiteY63" fmla="*/ 917306 h 4829175"/>
              <a:gd name="connsiteX64" fmla="*/ 337540 w 1743075"/>
              <a:gd name="connsiteY64" fmla="*/ 1080184 h 4829175"/>
              <a:gd name="connsiteX65" fmla="*/ 323253 w 1743075"/>
              <a:gd name="connsiteY65" fmla="*/ 1267826 h 4829175"/>
              <a:gd name="connsiteX66" fmla="*/ 286105 w 1743075"/>
              <a:gd name="connsiteY66" fmla="*/ 1558339 h 4829175"/>
              <a:gd name="connsiteX67" fmla="*/ 277533 w 1743075"/>
              <a:gd name="connsiteY67" fmla="*/ 1647874 h 4829175"/>
              <a:gd name="connsiteX68" fmla="*/ 256578 w 1743075"/>
              <a:gd name="connsiteY68" fmla="*/ 1709786 h 4829175"/>
              <a:gd name="connsiteX69" fmla="*/ 246100 w 1743075"/>
              <a:gd name="connsiteY69" fmla="*/ 1762174 h 4829175"/>
              <a:gd name="connsiteX70" fmla="*/ 248005 w 1743075"/>
              <a:gd name="connsiteY70" fmla="*/ 1892666 h 4829175"/>
              <a:gd name="connsiteX71" fmla="*/ 242290 w 1743075"/>
              <a:gd name="connsiteY71" fmla="*/ 1940291 h 4829175"/>
              <a:gd name="connsiteX72" fmla="*/ 230860 w 1743075"/>
              <a:gd name="connsiteY72" fmla="*/ 2296526 h 4829175"/>
              <a:gd name="connsiteX73" fmla="*/ 225145 w 1743075"/>
              <a:gd name="connsiteY73" fmla="*/ 2352724 h 4829175"/>
              <a:gd name="connsiteX74" fmla="*/ 231813 w 1743075"/>
              <a:gd name="connsiteY74" fmla="*/ 2441306 h 4829175"/>
              <a:gd name="connsiteX75" fmla="*/ 238480 w 1743075"/>
              <a:gd name="connsiteY75" fmla="*/ 2520364 h 4829175"/>
              <a:gd name="connsiteX76" fmla="*/ 221335 w 1743075"/>
              <a:gd name="connsiteY76" fmla="*/ 2589896 h 4829175"/>
              <a:gd name="connsiteX77" fmla="*/ 228003 w 1743075"/>
              <a:gd name="connsiteY77" fmla="*/ 2667049 h 4829175"/>
              <a:gd name="connsiteX78" fmla="*/ 237528 w 1743075"/>
              <a:gd name="connsiteY78" fmla="*/ 2822306 h 4829175"/>
              <a:gd name="connsiteX79" fmla="*/ 171805 w 1743075"/>
              <a:gd name="connsiteY79" fmla="*/ 3010901 h 4829175"/>
              <a:gd name="connsiteX80" fmla="*/ 125132 w 1743075"/>
              <a:gd name="connsiteY80" fmla="*/ 3028999 h 4829175"/>
              <a:gd name="connsiteX81" fmla="*/ 93700 w 1743075"/>
              <a:gd name="connsiteY81" fmla="*/ 3107104 h 4829175"/>
              <a:gd name="connsiteX82" fmla="*/ 27025 w 1743075"/>
              <a:gd name="connsiteY82" fmla="*/ 3277601 h 4829175"/>
              <a:gd name="connsiteX83" fmla="*/ 19405 w 1743075"/>
              <a:gd name="connsiteY83" fmla="*/ 3385234 h 4829175"/>
              <a:gd name="connsiteX84" fmla="*/ 13690 w 1743075"/>
              <a:gd name="connsiteY84" fmla="*/ 3611929 h 4829175"/>
              <a:gd name="connsiteX85" fmla="*/ 23215 w 1743075"/>
              <a:gd name="connsiteY85" fmla="*/ 3724324 h 4829175"/>
              <a:gd name="connsiteX86" fmla="*/ 83222 w 1743075"/>
              <a:gd name="connsiteY86" fmla="*/ 3803381 h 4829175"/>
              <a:gd name="connsiteX87" fmla="*/ 190855 w 1743075"/>
              <a:gd name="connsiteY87" fmla="*/ 3811001 h 4829175"/>
              <a:gd name="connsiteX88" fmla="*/ 237528 w 1743075"/>
              <a:gd name="connsiteY88" fmla="*/ 3805286 h 4829175"/>
              <a:gd name="connsiteX89" fmla="*/ 327062 w 1743075"/>
              <a:gd name="connsiteY89" fmla="*/ 3796714 h 4829175"/>
              <a:gd name="connsiteX90" fmla="*/ 320395 w 1743075"/>
              <a:gd name="connsiteY90" fmla="*/ 4089131 h 4829175"/>
              <a:gd name="connsiteX91" fmla="*/ 314680 w 1743075"/>
              <a:gd name="connsiteY91" fmla="*/ 4139614 h 4829175"/>
              <a:gd name="connsiteX92" fmla="*/ 311823 w 1743075"/>
              <a:gd name="connsiteY92" fmla="*/ 4163426 h 4829175"/>
              <a:gd name="connsiteX93" fmla="*/ 279438 w 1743075"/>
              <a:gd name="connsiteY93" fmla="*/ 4415839 h 4829175"/>
              <a:gd name="connsiteX94" fmla="*/ 317537 w 1743075"/>
              <a:gd name="connsiteY94" fmla="*/ 4444414 h 4829175"/>
              <a:gd name="connsiteX95" fmla="*/ 286105 w 1743075"/>
              <a:gd name="connsiteY95" fmla="*/ 4481561 h 4829175"/>
              <a:gd name="connsiteX96" fmla="*/ 277533 w 1743075"/>
              <a:gd name="connsiteY96" fmla="*/ 4502516 h 4829175"/>
              <a:gd name="connsiteX97" fmla="*/ 260388 w 1743075"/>
              <a:gd name="connsiteY97" fmla="*/ 4569191 h 4829175"/>
              <a:gd name="connsiteX98" fmla="*/ 173710 w 1743075"/>
              <a:gd name="connsiteY98" fmla="*/ 4682539 h 4829175"/>
              <a:gd name="connsiteX99" fmla="*/ 111797 w 1743075"/>
              <a:gd name="connsiteY99" fmla="*/ 4718734 h 4829175"/>
              <a:gd name="connsiteX100" fmla="*/ 79412 w 1743075"/>
              <a:gd name="connsiteY100" fmla="*/ 4791124 h 4829175"/>
              <a:gd name="connsiteX101" fmla="*/ 136563 w 1743075"/>
              <a:gd name="connsiteY101" fmla="*/ 4813031 h 4829175"/>
              <a:gd name="connsiteX102" fmla="*/ 283248 w 1743075"/>
              <a:gd name="connsiteY102" fmla="*/ 4812079 h 4829175"/>
              <a:gd name="connsiteX103" fmla="*/ 358495 w 1743075"/>
              <a:gd name="connsiteY103" fmla="*/ 4777789 h 4829175"/>
              <a:gd name="connsiteX104" fmla="*/ 440410 w 1743075"/>
              <a:gd name="connsiteY104" fmla="*/ 4756834 h 4829175"/>
              <a:gd name="connsiteX105" fmla="*/ 594715 w 1743075"/>
              <a:gd name="connsiteY105" fmla="*/ 4730164 h 4829175"/>
              <a:gd name="connsiteX106" fmla="*/ 611860 w 1743075"/>
              <a:gd name="connsiteY106" fmla="*/ 4528234 h 4829175"/>
              <a:gd name="connsiteX107" fmla="*/ 650913 w 1743075"/>
              <a:gd name="connsiteY107" fmla="*/ 4437746 h 4829175"/>
              <a:gd name="connsiteX108" fmla="*/ 672820 w 1743075"/>
              <a:gd name="connsiteY108" fmla="*/ 4431079 h 4829175"/>
              <a:gd name="connsiteX109" fmla="*/ 716635 w 1743075"/>
              <a:gd name="connsiteY109" fmla="*/ 4253914 h 4829175"/>
              <a:gd name="connsiteX110" fmla="*/ 721398 w 1743075"/>
              <a:gd name="connsiteY110" fmla="*/ 4228196 h 4829175"/>
              <a:gd name="connsiteX111" fmla="*/ 755688 w 1743075"/>
              <a:gd name="connsiteY111" fmla="*/ 3985309 h 4829175"/>
              <a:gd name="connsiteX112" fmla="*/ 762355 w 1743075"/>
              <a:gd name="connsiteY112" fmla="*/ 3962449 h 4829175"/>
              <a:gd name="connsiteX113" fmla="*/ 826173 w 1743075"/>
              <a:gd name="connsiteY113" fmla="*/ 3636694 h 4829175"/>
              <a:gd name="connsiteX114" fmla="*/ 829983 w 1743075"/>
              <a:gd name="connsiteY114" fmla="*/ 3612881 h 4829175"/>
              <a:gd name="connsiteX115" fmla="*/ 836650 w 1743075"/>
              <a:gd name="connsiteY115" fmla="*/ 3565256 h 4829175"/>
              <a:gd name="connsiteX116" fmla="*/ 867130 w 1743075"/>
              <a:gd name="connsiteY116" fmla="*/ 3320464 h 4829175"/>
              <a:gd name="connsiteX117" fmla="*/ 915708 w 1743075"/>
              <a:gd name="connsiteY117" fmla="*/ 2997566 h 4829175"/>
              <a:gd name="connsiteX118" fmla="*/ 936663 w 1743075"/>
              <a:gd name="connsiteY118" fmla="*/ 3032809 h 4829175"/>
              <a:gd name="connsiteX119" fmla="*/ 949998 w 1743075"/>
              <a:gd name="connsiteY119" fmla="*/ 3197591 h 4829175"/>
              <a:gd name="connsiteX120" fmla="*/ 949045 w 1743075"/>
              <a:gd name="connsiteY120" fmla="*/ 3325226 h 4829175"/>
              <a:gd name="connsiteX121" fmla="*/ 980477 w 1743075"/>
              <a:gd name="connsiteY121" fmla="*/ 3579544 h 4829175"/>
              <a:gd name="connsiteX122" fmla="*/ 983335 w 1743075"/>
              <a:gd name="connsiteY122" fmla="*/ 3946256 h 4829175"/>
              <a:gd name="connsiteX123" fmla="*/ 989050 w 1743075"/>
              <a:gd name="connsiteY123" fmla="*/ 4107229 h 4829175"/>
              <a:gd name="connsiteX124" fmla="*/ 976668 w 1743075"/>
              <a:gd name="connsiteY124" fmla="*/ 4243436 h 4829175"/>
              <a:gd name="connsiteX125" fmla="*/ 971905 w 1743075"/>
              <a:gd name="connsiteY125" fmla="*/ 4266296 h 4829175"/>
              <a:gd name="connsiteX126" fmla="*/ 966190 w 1743075"/>
              <a:gd name="connsiteY126" fmla="*/ 4288204 h 4829175"/>
              <a:gd name="connsiteX127" fmla="*/ 961427 w 1743075"/>
              <a:gd name="connsiteY127" fmla="*/ 4595861 h 4829175"/>
              <a:gd name="connsiteX128" fmla="*/ 974763 w 1743075"/>
              <a:gd name="connsiteY128" fmla="*/ 4618721 h 4829175"/>
              <a:gd name="connsiteX129" fmla="*/ 1007148 w 1743075"/>
              <a:gd name="connsiteY129" fmla="*/ 4692064 h 4829175"/>
              <a:gd name="connsiteX130" fmla="*/ 1070013 w 1743075"/>
              <a:gd name="connsiteY130" fmla="*/ 4767311 h 4829175"/>
              <a:gd name="connsiteX131" fmla="*/ 1116685 w 1743075"/>
              <a:gd name="connsiteY131" fmla="*/ 4820651 h 4829175"/>
              <a:gd name="connsiteX132" fmla="*/ 1133830 w 1743075"/>
              <a:gd name="connsiteY132" fmla="*/ 4827319 h 4829175"/>
              <a:gd name="connsiteX133" fmla="*/ 1181455 w 1743075"/>
              <a:gd name="connsiteY133" fmla="*/ 4827319 h 4829175"/>
              <a:gd name="connsiteX134" fmla="*/ 1255750 w 1743075"/>
              <a:gd name="connsiteY134" fmla="*/ 4818746 h 4829175"/>
              <a:gd name="connsiteX135" fmla="*/ 1298613 w 1743075"/>
              <a:gd name="connsiteY135" fmla="*/ 4766359 h 4829175"/>
              <a:gd name="connsiteX136" fmla="*/ 1281468 w 1743075"/>
              <a:gd name="connsiteY136" fmla="*/ 4697779 h 4829175"/>
              <a:gd name="connsiteX137" fmla="*/ 1270038 w 1743075"/>
              <a:gd name="connsiteY137" fmla="*/ 4605386 h 4829175"/>
              <a:gd name="connsiteX138" fmla="*/ 1330998 w 1743075"/>
              <a:gd name="connsiteY138" fmla="*/ 4244389 h 4829175"/>
              <a:gd name="connsiteX139" fmla="*/ 1331950 w 1743075"/>
              <a:gd name="connsiteY139" fmla="*/ 4239626 h 4829175"/>
              <a:gd name="connsiteX140" fmla="*/ 1352905 w 1743075"/>
              <a:gd name="connsiteY140" fmla="*/ 3898631 h 4829175"/>
              <a:gd name="connsiteX141" fmla="*/ 1384338 w 1743075"/>
              <a:gd name="connsiteY141" fmla="*/ 3664316 h 4829175"/>
              <a:gd name="connsiteX142" fmla="*/ 1441488 w 1743075"/>
              <a:gd name="connsiteY142" fmla="*/ 3318559 h 4829175"/>
              <a:gd name="connsiteX143" fmla="*/ 1457680 w 1743075"/>
              <a:gd name="connsiteY143" fmla="*/ 3014711 h 4829175"/>
              <a:gd name="connsiteX144" fmla="*/ 1485303 w 1743075"/>
              <a:gd name="connsiteY144" fmla="*/ 2673716 h 4829175"/>
              <a:gd name="connsiteX145" fmla="*/ 1488160 w 1743075"/>
              <a:gd name="connsiteY145" fmla="*/ 2573704 h 4829175"/>
              <a:gd name="connsiteX146" fmla="*/ 1497685 w 1743075"/>
              <a:gd name="connsiteY146" fmla="*/ 2507981 h 4829175"/>
              <a:gd name="connsiteX147" fmla="*/ 1519593 w 1743075"/>
              <a:gd name="connsiteY147" fmla="*/ 2480359 h 4829175"/>
              <a:gd name="connsiteX148" fmla="*/ 1573885 w 1743075"/>
              <a:gd name="connsiteY148" fmla="*/ 2434639 h 4829175"/>
              <a:gd name="connsiteX149" fmla="*/ 1599603 w 1743075"/>
              <a:gd name="connsiteY149" fmla="*/ 2400349 h 4829175"/>
              <a:gd name="connsiteX150" fmla="*/ 1662468 w 1743075"/>
              <a:gd name="connsiteY150" fmla="*/ 2271761 h 4829175"/>
              <a:gd name="connsiteX151" fmla="*/ 1671040 w 1743075"/>
              <a:gd name="connsiteY151" fmla="*/ 2126029 h 4829175"/>
              <a:gd name="connsiteX152" fmla="*/ 1671993 w 1743075"/>
              <a:gd name="connsiteY152" fmla="*/ 2111741 h 4829175"/>
              <a:gd name="connsiteX153" fmla="*/ 1708188 w 1743075"/>
              <a:gd name="connsiteY153" fmla="*/ 1960294 h 4829175"/>
              <a:gd name="connsiteX154" fmla="*/ 284200 w 1743075"/>
              <a:gd name="connsiteY154" fmla="*/ 2927081 h 4829175"/>
              <a:gd name="connsiteX155" fmla="*/ 321348 w 1743075"/>
              <a:gd name="connsiteY155" fmla="*/ 2824211 h 4829175"/>
              <a:gd name="connsiteX156" fmla="*/ 328968 w 1743075"/>
              <a:gd name="connsiteY156" fmla="*/ 2825164 h 4829175"/>
              <a:gd name="connsiteX157" fmla="*/ 337540 w 1743075"/>
              <a:gd name="connsiteY157" fmla="*/ 2930891 h 4829175"/>
              <a:gd name="connsiteX158" fmla="*/ 284200 w 1743075"/>
              <a:gd name="connsiteY158" fmla="*/ 2927081 h 4829175"/>
              <a:gd name="connsiteX159" fmla="*/ 391833 w 1743075"/>
              <a:gd name="connsiteY159" fmla="*/ 2454641 h 4829175"/>
              <a:gd name="connsiteX160" fmla="*/ 262293 w 1743075"/>
              <a:gd name="connsiteY160" fmla="*/ 2454641 h 4829175"/>
              <a:gd name="connsiteX161" fmla="*/ 288963 w 1743075"/>
              <a:gd name="connsiteY161" fmla="*/ 2388919 h 4829175"/>
              <a:gd name="connsiteX162" fmla="*/ 401358 w 1743075"/>
              <a:gd name="connsiteY162" fmla="*/ 2401301 h 4829175"/>
              <a:gd name="connsiteX163" fmla="*/ 391833 w 1743075"/>
              <a:gd name="connsiteY163" fmla="*/ 2454641 h 4829175"/>
              <a:gd name="connsiteX164" fmla="*/ 422312 w 1743075"/>
              <a:gd name="connsiteY164" fmla="*/ 2628949 h 4829175"/>
              <a:gd name="connsiteX165" fmla="*/ 414693 w 1743075"/>
              <a:gd name="connsiteY165" fmla="*/ 2566084 h 4829175"/>
              <a:gd name="connsiteX166" fmla="*/ 408978 w 1743075"/>
              <a:gd name="connsiteY166" fmla="*/ 2500361 h 4829175"/>
              <a:gd name="connsiteX167" fmla="*/ 410883 w 1743075"/>
              <a:gd name="connsiteY167" fmla="*/ 2468929 h 4829175"/>
              <a:gd name="connsiteX168" fmla="*/ 448030 w 1743075"/>
              <a:gd name="connsiteY168" fmla="*/ 2374631 h 4829175"/>
              <a:gd name="connsiteX169" fmla="*/ 422312 w 1743075"/>
              <a:gd name="connsiteY169" fmla="*/ 2628949 h 4829175"/>
              <a:gd name="connsiteX170" fmla="*/ 814743 w 1743075"/>
              <a:gd name="connsiteY170" fmla="*/ 1037321 h 4829175"/>
              <a:gd name="connsiteX171" fmla="*/ 806170 w 1743075"/>
              <a:gd name="connsiteY171" fmla="*/ 1037321 h 4829175"/>
              <a:gd name="connsiteX172" fmla="*/ 793788 w 1743075"/>
              <a:gd name="connsiteY172" fmla="*/ 857299 h 4829175"/>
              <a:gd name="connsiteX173" fmla="*/ 802360 w 1743075"/>
              <a:gd name="connsiteY173" fmla="*/ 854441 h 4829175"/>
              <a:gd name="connsiteX174" fmla="*/ 849033 w 1743075"/>
              <a:gd name="connsiteY174" fmla="*/ 903971 h 4829175"/>
              <a:gd name="connsiteX175" fmla="*/ 862368 w 1743075"/>
              <a:gd name="connsiteY175" fmla="*/ 883969 h 4829175"/>
              <a:gd name="connsiteX176" fmla="*/ 885227 w 1743075"/>
              <a:gd name="connsiteY176" fmla="*/ 857299 h 4829175"/>
              <a:gd name="connsiteX177" fmla="*/ 891895 w 1743075"/>
              <a:gd name="connsiteY177" fmla="*/ 861109 h 4829175"/>
              <a:gd name="connsiteX178" fmla="*/ 814743 w 1743075"/>
              <a:gd name="connsiteY178" fmla="*/ 1037321 h 4829175"/>
              <a:gd name="connsiteX179" fmla="*/ 860463 w 1743075"/>
              <a:gd name="connsiteY179" fmla="*/ 883969 h 4829175"/>
              <a:gd name="connsiteX180" fmla="*/ 796645 w 1743075"/>
              <a:gd name="connsiteY180" fmla="*/ 786814 h 4829175"/>
              <a:gd name="connsiteX181" fmla="*/ 795693 w 1743075"/>
              <a:gd name="connsiteY181" fmla="*/ 672514 h 4829175"/>
              <a:gd name="connsiteX182" fmla="*/ 901420 w 1743075"/>
              <a:gd name="connsiteY182" fmla="*/ 747761 h 4829175"/>
              <a:gd name="connsiteX183" fmla="*/ 860463 w 1743075"/>
              <a:gd name="connsiteY183" fmla="*/ 883969 h 4829175"/>
              <a:gd name="connsiteX184" fmla="*/ 985240 w 1743075"/>
              <a:gd name="connsiteY184" fmla="*/ 1052561 h 4829175"/>
              <a:gd name="connsiteX185" fmla="*/ 979525 w 1743075"/>
              <a:gd name="connsiteY185" fmla="*/ 1050656 h 4829175"/>
              <a:gd name="connsiteX186" fmla="*/ 970952 w 1743075"/>
              <a:gd name="connsiteY186" fmla="*/ 869681 h 4829175"/>
              <a:gd name="connsiteX187" fmla="*/ 999527 w 1743075"/>
              <a:gd name="connsiteY187" fmla="*/ 913496 h 4829175"/>
              <a:gd name="connsiteX188" fmla="*/ 1044295 w 1743075"/>
              <a:gd name="connsiteY188" fmla="*/ 880159 h 4829175"/>
              <a:gd name="connsiteX189" fmla="*/ 985240 w 1743075"/>
              <a:gd name="connsiteY189" fmla="*/ 1052561 h 4829175"/>
              <a:gd name="connsiteX190" fmla="*/ 1001433 w 1743075"/>
              <a:gd name="connsiteY190" fmla="*/ 888731 h 4829175"/>
              <a:gd name="connsiteX191" fmla="*/ 942377 w 1743075"/>
              <a:gd name="connsiteY191" fmla="*/ 758239 h 4829175"/>
              <a:gd name="connsiteX192" fmla="*/ 1104303 w 1743075"/>
              <a:gd name="connsiteY192" fmla="*/ 632509 h 4829175"/>
              <a:gd name="connsiteX193" fmla="*/ 1001433 w 1743075"/>
              <a:gd name="connsiteY193" fmla="*/ 888731 h 4829175"/>
              <a:gd name="connsiteX194" fmla="*/ 1510068 w 1743075"/>
              <a:gd name="connsiteY194" fmla="*/ 2456546 h 4829175"/>
              <a:gd name="connsiteX195" fmla="*/ 1388148 w 1743075"/>
              <a:gd name="connsiteY195" fmla="*/ 2296526 h 4829175"/>
              <a:gd name="connsiteX196" fmla="*/ 1543405 w 1743075"/>
              <a:gd name="connsiteY196" fmla="*/ 2432734 h 4829175"/>
              <a:gd name="connsiteX197" fmla="*/ 1510068 w 1743075"/>
              <a:gd name="connsiteY197" fmla="*/ 2456546 h 482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743075" h="4829175">
                <a:moveTo>
                  <a:pt x="1708188" y="1960294"/>
                </a:moveTo>
                <a:cubicBezTo>
                  <a:pt x="1708188" y="1871711"/>
                  <a:pt x="1736763" y="1782176"/>
                  <a:pt x="1736763" y="1693594"/>
                </a:cubicBezTo>
                <a:cubicBezTo>
                  <a:pt x="1733905" y="1665971"/>
                  <a:pt x="1731048" y="1637396"/>
                  <a:pt x="1727238" y="1609774"/>
                </a:cubicBezTo>
                <a:cubicBezTo>
                  <a:pt x="1722475" y="1577389"/>
                  <a:pt x="1708188" y="1544051"/>
                  <a:pt x="1703425" y="1511666"/>
                </a:cubicBezTo>
                <a:cubicBezTo>
                  <a:pt x="1700568" y="1495474"/>
                  <a:pt x="1698663" y="1479281"/>
                  <a:pt x="1696757" y="1463089"/>
                </a:cubicBezTo>
                <a:cubicBezTo>
                  <a:pt x="1670088" y="1265921"/>
                  <a:pt x="1689138" y="1056371"/>
                  <a:pt x="1622463" y="865871"/>
                </a:cubicBezTo>
                <a:cubicBezTo>
                  <a:pt x="1611985" y="852536"/>
                  <a:pt x="1599603" y="842059"/>
                  <a:pt x="1587220" y="831581"/>
                </a:cubicBezTo>
                <a:cubicBezTo>
                  <a:pt x="1498638" y="763954"/>
                  <a:pt x="1360525" y="772526"/>
                  <a:pt x="1263370" y="719186"/>
                </a:cubicBezTo>
                <a:cubicBezTo>
                  <a:pt x="1247178" y="711566"/>
                  <a:pt x="1230985" y="702994"/>
                  <a:pt x="1215745" y="693469"/>
                </a:cubicBezTo>
                <a:cubicBezTo>
                  <a:pt x="1200505" y="683944"/>
                  <a:pt x="1185265" y="674419"/>
                  <a:pt x="1170025" y="662989"/>
                </a:cubicBezTo>
                <a:cubicBezTo>
                  <a:pt x="1123353" y="626794"/>
                  <a:pt x="1099540" y="582979"/>
                  <a:pt x="1111923" y="522019"/>
                </a:cubicBezTo>
                <a:cubicBezTo>
                  <a:pt x="1115733" y="502016"/>
                  <a:pt x="1113828" y="481061"/>
                  <a:pt x="1116685" y="461059"/>
                </a:cubicBezTo>
                <a:cubicBezTo>
                  <a:pt x="1120495" y="438199"/>
                  <a:pt x="1123353" y="413434"/>
                  <a:pt x="1131925" y="392479"/>
                </a:cubicBezTo>
                <a:cubicBezTo>
                  <a:pt x="1146213" y="357236"/>
                  <a:pt x="1151928" y="324851"/>
                  <a:pt x="1143355" y="291514"/>
                </a:cubicBezTo>
                <a:lnTo>
                  <a:pt x="1142403" y="289609"/>
                </a:lnTo>
                <a:cubicBezTo>
                  <a:pt x="1137640" y="269606"/>
                  <a:pt x="1126210" y="271511"/>
                  <a:pt x="1126210" y="271511"/>
                </a:cubicBezTo>
                <a:cubicBezTo>
                  <a:pt x="1120495" y="275321"/>
                  <a:pt x="1112875" y="285799"/>
                  <a:pt x="1112875" y="285799"/>
                </a:cubicBezTo>
                <a:lnTo>
                  <a:pt x="1113828" y="258176"/>
                </a:lnTo>
                <a:lnTo>
                  <a:pt x="1112875" y="224839"/>
                </a:lnTo>
                <a:cubicBezTo>
                  <a:pt x="1110970" y="222934"/>
                  <a:pt x="1109065" y="207694"/>
                  <a:pt x="1107160" y="199121"/>
                </a:cubicBezTo>
                <a:cubicBezTo>
                  <a:pt x="1106208" y="187691"/>
                  <a:pt x="1104303" y="201026"/>
                  <a:pt x="1103350" y="182929"/>
                </a:cubicBezTo>
                <a:cubicBezTo>
                  <a:pt x="1102398" y="179119"/>
                  <a:pt x="1101445" y="179119"/>
                  <a:pt x="1100493" y="166736"/>
                </a:cubicBezTo>
                <a:cubicBezTo>
                  <a:pt x="1099540" y="143876"/>
                  <a:pt x="1098588" y="152449"/>
                  <a:pt x="1096683" y="150544"/>
                </a:cubicBezTo>
                <a:cubicBezTo>
                  <a:pt x="1095730" y="118159"/>
                  <a:pt x="1093825" y="115301"/>
                  <a:pt x="1091920" y="135304"/>
                </a:cubicBezTo>
                <a:cubicBezTo>
                  <a:pt x="1090015" y="129589"/>
                  <a:pt x="1088110" y="125779"/>
                  <a:pt x="1086205" y="116254"/>
                </a:cubicBezTo>
                <a:cubicBezTo>
                  <a:pt x="1083348" y="105776"/>
                  <a:pt x="1081443" y="99109"/>
                  <a:pt x="1077633" y="104824"/>
                </a:cubicBezTo>
                <a:cubicBezTo>
                  <a:pt x="1073823" y="117206"/>
                  <a:pt x="1070965" y="90536"/>
                  <a:pt x="1067155" y="89584"/>
                </a:cubicBezTo>
                <a:cubicBezTo>
                  <a:pt x="1063345" y="94346"/>
                  <a:pt x="1059535" y="50531"/>
                  <a:pt x="1055725" y="76249"/>
                </a:cubicBezTo>
                <a:cubicBezTo>
                  <a:pt x="1051915" y="85774"/>
                  <a:pt x="1048105" y="59104"/>
                  <a:pt x="1043343" y="65771"/>
                </a:cubicBezTo>
                <a:cubicBezTo>
                  <a:pt x="1039533" y="64819"/>
                  <a:pt x="1034770" y="66724"/>
                  <a:pt x="1030960" y="54341"/>
                </a:cubicBezTo>
                <a:cubicBezTo>
                  <a:pt x="1026198" y="52436"/>
                  <a:pt x="1022388" y="38149"/>
                  <a:pt x="1017625" y="41006"/>
                </a:cubicBezTo>
                <a:cubicBezTo>
                  <a:pt x="1012863" y="42911"/>
                  <a:pt x="1008100" y="32434"/>
                  <a:pt x="1003338" y="38149"/>
                </a:cubicBezTo>
                <a:cubicBezTo>
                  <a:pt x="996670" y="20051"/>
                  <a:pt x="989050" y="36244"/>
                  <a:pt x="981430" y="28624"/>
                </a:cubicBezTo>
                <a:cubicBezTo>
                  <a:pt x="973810" y="20051"/>
                  <a:pt x="966190" y="10526"/>
                  <a:pt x="958570" y="21004"/>
                </a:cubicBezTo>
                <a:cubicBezTo>
                  <a:pt x="950950" y="6716"/>
                  <a:pt x="943330" y="25766"/>
                  <a:pt x="934758" y="16241"/>
                </a:cubicBezTo>
                <a:cubicBezTo>
                  <a:pt x="927138" y="17194"/>
                  <a:pt x="918565" y="9574"/>
                  <a:pt x="910945" y="12431"/>
                </a:cubicBezTo>
                <a:cubicBezTo>
                  <a:pt x="902373" y="7669"/>
                  <a:pt x="894752" y="33386"/>
                  <a:pt x="886180" y="9574"/>
                </a:cubicBezTo>
                <a:cubicBezTo>
                  <a:pt x="877608" y="9574"/>
                  <a:pt x="869988" y="4811"/>
                  <a:pt x="861415" y="8621"/>
                </a:cubicBezTo>
                <a:cubicBezTo>
                  <a:pt x="856652" y="12431"/>
                  <a:pt x="851890" y="21004"/>
                  <a:pt x="847127" y="9574"/>
                </a:cubicBezTo>
                <a:cubicBezTo>
                  <a:pt x="842365" y="11479"/>
                  <a:pt x="836650" y="18146"/>
                  <a:pt x="831888" y="13384"/>
                </a:cubicBezTo>
                <a:cubicBezTo>
                  <a:pt x="827125" y="17194"/>
                  <a:pt x="822363" y="23861"/>
                  <a:pt x="817600" y="19099"/>
                </a:cubicBezTo>
                <a:cubicBezTo>
                  <a:pt x="815695" y="13384"/>
                  <a:pt x="812838" y="10526"/>
                  <a:pt x="810933" y="11479"/>
                </a:cubicBezTo>
                <a:cubicBezTo>
                  <a:pt x="809027" y="12431"/>
                  <a:pt x="809027" y="19099"/>
                  <a:pt x="807123" y="29576"/>
                </a:cubicBezTo>
                <a:cubicBezTo>
                  <a:pt x="801408" y="35291"/>
                  <a:pt x="795693" y="41006"/>
                  <a:pt x="790930" y="41006"/>
                </a:cubicBezTo>
                <a:cubicBezTo>
                  <a:pt x="785215" y="54341"/>
                  <a:pt x="780452" y="61009"/>
                  <a:pt x="774738" y="59104"/>
                </a:cubicBezTo>
                <a:cubicBezTo>
                  <a:pt x="769023" y="72439"/>
                  <a:pt x="764260" y="60056"/>
                  <a:pt x="759498" y="76249"/>
                </a:cubicBezTo>
                <a:cubicBezTo>
                  <a:pt x="754735" y="65771"/>
                  <a:pt x="749973" y="86726"/>
                  <a:pt x="746163" y="89584"/>
                </a:cubicBezTo>
                <a:cubicBezTo>
                  <a:pt x="741400" y="88631"/>
                  <a:pt x="737590" y="105776"/>
                  <a:pt x="733780" y="105776"/>
                </a:cubicBezTo>
                <a:cubicBezTo>
                  <a:pt x="729970" y="99109"/>
                  <a:pt x="726160" y="120064"/>
                  <a:pt x="723302" y="122921"/>
                </a:cubicBezTo>
                <a:cubicBezTo>
                  <a:pt x="719493" y="142924"/>
                  <a:pt x="716635" y="116254"/>
                  <a:pt x="713777" y="139114"/>
                </a:cubicBezTo>
                <a:cubicBezTo>
                  <a:pt x="710920" y="119111"/>
                  <a:pt x="708063" y="152449"/>
                  <a:pt x="706158" y="160069"/>
                </a:cubicBezTo>
                <a:cubicBezTo>
                  <a:pt x="705205" y="151496"/>
                  <a:pt x="703300" y="170546"/>
                  <a:pt x="702348" y="175309"/>
                </a:cubicBezTo>
                <a:cubicBezTo>
                  <a:pt x="701395" y="180071"/>
                  <a:pt x="700443" y="184834"/>
                  <a:pt x="699490" y="186739"/>
                </a:cubicBezTo>
                <a:cubicBezTo>
                  <a:pt x="697585" y="196264"/>
                  <a:pt x="696633" y="205789"/>
                  <a:pt x="696633" y="216266"/>
                </a:cubicBezTo>
                <a:cubicBezTo>
                  <a:pt x="696633" y="226744"/>
                  <a:pt x="696633" y="237221"/>
                  <a:pt x="698538" y="247699"/>
                </a:cubicBezTo>
                <a:cubicBezTo>
                  <a:pt x="701395" y="267701"/>
                  <a:pt x="700443" y="287704"/>
                  <a:pt x="694727" y="306754"/>
                </a:cubicBezTo>
                <a:lnTo>
                  <a:pt x="694727" y="306754"/>
                </a:lnTo>
                <a:cubicBezTo>
                  <a:pt x="694727" y="306754"/>
                  <a:pt x="667105" y="301039"/>
                  <a:pt x="662343" y="320089"/>
                </a:cubicBezTo>
                <a:cubicBezTo>
                  <a:pt x="662343" y="320089"/>
                  <a:pt x="655675" y="353426"/>
                  <a:pt x="671868" y="384859"/>
                </a:cubicBezTo>
                <a:cubicBezTo>
                  <a:pt x="673773" y="390574"/>
                  <a:pt x="677583" y="395336"/>
                  <a:pt x="682345" y="400099"/>
                </a:cubicBezTo>
                <a:cubicBezTo>
                  <a:pt x="729970" y="449629"/>
                  <a:pt x="754735" y="513446"/>
                  <a:pt x="769975" y="575359"/>
                </a:cubicBezTo>
                <a:cubicBezTo>
                  <a:pt x="789977" y="655369"/>
                  <a:pt x="787120" y="706804"/>
                  <a:pt x="679488" y="741094"/>
                </a:cubicBezTo>
                <a:cubicBezTo>
                  <a:pt x="592810" y="769669"/>
                  <a:pt x="497560" y="803006"/>
                  <a:pt x="412787" y="837296"/>
                </a:cubicBezTo>
                <a:cubicBezTo>
                  <a:pt x="378498" y="850631"/>
                  <a:pt x="356590" y="877301"/>
                  <a:pt x="355637" y="917306"/>
                </a:cubicBezTo>
                <a:cubicBezTo>
                  <a:pt x="354685" y="972551"/>
                  <a:pt x="350875" y="1025891"/>
                  <a:pt x="337540" y="1080184"/>
                </a:cubicBezTo>
                <a:cubicBezTo>
                  <a:pt x="322300" y="1141144"/>
                  <a:pt x="331825" y="1204961"/>
                  <a:pt x="323253" y="1267826"/>
                </a:cubicBezTo>
                <a:cubicBezTo>
                  <a:pt x="310870" y="1364981"/>
                  <a:pt x="279438" y="1459279"/>
                  <a:pt x="286105" y="1558339"/>
                </a:cubicBezTo>
                <a:cubicBezTo>
                  <a:pt x="288010" y="1587866"/>
                  <a:pt x="282295" y="1618346"/>
                  <a:pt x="277533" y="1647874"/>
                </a:cubicBezTo>
                <a:cubicBezTo>
                  <a:pt x="273723" y="1668829"/>
                  <a:pt x="263245" y="1688831"/>
                  <a:pt x="256578" y="1709786"/>
                </a:cubicBezTo>
                <a:cubicBezTo>
                  <a:pt x="251815" y="1726931"/>
                  <a:pt x="239432" y="1749791"/>
                  <a:pt x="246100" y="1762174"/>
                </a:cubicBezTo>
                <a:cubicBezTo>
                  <a:pt x="267055" y="1806941"/>
                  <a:pt x="249910" y="1849804"/>
                  <a:pt x="248005" y="1892666"/>
                </a:cubicBezTo>
                <a:cubicBezTo>
                  <a:pt x="247053" y="1908859"/>
                  <a:pt x="243242" y="1924099"/>
                  <a:pt x="242290" y="1940291"/>
                </a:cubicBezTo>
                <a:cubicBezTo>
                  <a:pt x="238480" y="2059354"/>
                  <a:pt x="234670" y="2178416"/>
                  <a:pt x="230860" y="2296526"/>
                </a:cubicBezTo>
                <a:cubicBezTo>
                  <a:pt x="229907" y="2315576"/>
                  <a:pt x="225145" y="2334626"/>
                  <a:pt x="225145" y="2352724"/>
                </a:cubicBezTo>
                <a:cubicBezTo>
                  <a:pt x="225145" y="2382251"/>
                  <a:pt x="222288" y="2414636"/>
                  <a:pt x="231813" y="2441306"/>
                </a:cubicBezTo>
                <a:cubicBezTo>
                  <a:pt x="241338" y="2468929"/>
                  <a:pt x="243242" y="2493694"/>
                  <a:pt x="238480" y="2520364"/>
                </a:cubicBezTo>
                <a:cubicBezTo>
                  <a:pt x="233717" y="2543224"/>
                  <a:pt x="228003" y="2567036"/>
                  <a:pt x="221335" y="2589896"/>
                </a:cubicBezTo>
                <a:cubicBezTo>
                  <a:pt x="212763" y="2617519"/>
                  <a:pt x="217525" y="2640379"/>
                  <a:pt x="228003" y="2667049"/>
                </a:cubicBezTo>
                <a:cubicBezTo>
                  <a:pt x="248005" y="2716579"/>
                  <a:pt x="262293" y="2766109"/>
                  <a:pt x="237528" y="2822306"/>
                </a:cubicBezTo>
                <a:cubicBezTo>
                  <a:pt x="211810" y="2880409"/>
                  <a:pt x="194665" y="2943274"/>
                  <a:pt x="171805" y="3010901"/>
                </a:cubicBezTo>
                <a:cubicBezTo>
                  <a:pt x="160375" y="3015664"/>
                  <a:pt x="142277" y="3022331"/>
                  <a:pt x="125132" y="3028999"/>
                </a:cubicBezTo>
                <a:cubicBezTo>
                  <a:pt x="113702" y="3057574"/>
                  <a:pt x="107035" y="3084244"/>
                  <a:pt x="93700" y="3107104"/>
                </a:cubicBezTo>
                <a:cubicBezTo>
                  <a:pt x="61315" y="3159491"/>
                  <a:pt x="40360" y="3218546"/>
                  <a:pt x="27025" y="3277601"/>
                </a:cubicBezTo>
                <a:cubicBezTo>
                  <a:pt x="19405" y="3312844"/>
                  <a:pt x="28930" y="3349991"/>
                  <a:pt x="19405" y="3385234"/>
                </a:cubicBezTo>
                <a:cubicBezTo>
                  <a:pt x="-1550" y="3460481"/>
                  <a:pt x="9880" y="3535729"/>
                  <a:pt x="13690" y="3611929"/>
                </a:cubicBezTo>
                <a:cubicBezTo>
                  <a:pt x="15595" y="3650029"/>
                  <a:pt x="14642" y="3687176"/>
                  <a:pt x="23215" y="3724324"/>
                </a:cubicBezTo>
                <a:cubicBezTo>
                  <a:pt x="30835" y="3759566"/>
                  <a:pt x="45122" y="3794809"/>
                  <a:pt x="83222" y="3803381"/>
                </a:cubicBezTo>
                <a:cubicBezTo>
                  <a:pt x="118465" y="3811001"/>
                  <a:pt x="155613" y="3813859"/>
                  <a:pt x="190855" y="3811001"/>
                </a:cubicBezTo>
                <a:cubicBezTo>
                  <a:pt x="206095" y="3810049"/>
                  <a:pt x="222288" y="3807191"/>
                  <a:pt x="237528" y="3805286"/>
                </a:cubicBezTo>
                <a:cubicBezTo>
                  <a:pt x="269913" y="3796714"/>
                  <a:pt x="317537" y="3787189"/>
                  <a:pt x="327062" y="3796714"/>
                </a:cubicBezTo>
                <a:cubicBezTo>
                  <a:pt x="384212" y="3882439"/>
                  <a:pt x="327062" y="3987214"/>
                  <a:pt x="320395" y="4089131"/>
                </a:cubicBezTo>
                <a:cubicBezTo>
                  <a:pt x="318490" y="4106276"/>
                  <a:pt x="316585" y="4122469"/>
                  <a:pt x="314680" y="4139614"/>
                </a:cubicBezTo>
                <a:cubicBezTo>
                  <a:pt x="313728" y="4147234"/>
                  <a:pt x="312775" y="4154854"/>
                  <a:pt x="311823" y="4163426"/>
                </a:cubicBezTo>
                <a:cubicBezTo>
                  <a:pt x="308013" y="4244389"/>
                  <a:pt x="269913" y="4330114"/>
                  <a:pt x="279438" y="4415839"/>
                </a:cubicBezTo>
                <a:cubicBezTo>
                  <a:pt x="279438" y="4434889"/>
                  <a:pt x="298488" y="4444414"/>
                  <a:pt x="317537" y="4444414"/>
                </a:cubicBezTo>
                <a:cubicBezTo>
                  <a:pt x="308013" y="4453939"/>
                  <a:pt x="298488" y="4463464"/>
                  <a:pt x="286105" y="4481561"/>
                </a:cubicBezTo>
                <a:cubicBezTo>
                  <a:pt x="282295" y="4488229"/>
                  <a:pt x="279438" y="4494896"/>
                  <a:pt x="277533" y="4502516"/>
                </a:cubicBezTo>
                <a:cubicBezTo>
                  <a:pt x="269913" y="4523471"/>
                  <a:pt x="266103" y="4546331"/>
                  <a:pt x="260388" y="4569191"/>
                </a:cubicBezTo>
                <a:cubicBezTo>
                  <a:pt x="248005" y="4620626"/>
                  <a:pt x="219430" y="4656821"/>
                  <a:pt x="173710" y="4682539"/>
                </a:cubicBezTo>
                <a:cubicBezTo>
                  <a:pt x="152755" y="4693969"/>
                  <a:pt x="132752" y="4707304"/>
                  <a:pt x="111797" y="4718734"/>
                </a:cubicBezTo>
                <a:cubicBezTo>
                  <a:pt x="85127" y="4733021"/>
                  <a:pt x="71792" y="4753976"/>
                  <a:pt x="79412" y="4791124"/>
                </a:cubicBezTo>
                <a:cubicBezTo>
                  <a:pt x="96557" y="4797791"/>
                  <a:pt x="116560" y="4812079"/>
                  <a:pt x="136563" y="4813031"/>
                </a:cubicBezTo>
                <a:cubicBezTo>
                  <a:pt x="185140" y="4815889"/>
                  <a:pt x="234670" y="4817794"/>
                  <a:pt x="283248" y="4812079"/>
                </a:cubicBezTo>
                <a:cubicBezTo>
                  <a:pt x="309918" y="4809221"/>
                  <a:pt x="338493" y="4794934"/>
                  <a:pt x="358495" y="4777789"/>
                </a:cubicBezTo>
                <a:cubicBezTo>
                  <a:pt x="384212" y="4754929"/>
                  <a:pt x="407073" y="4749214"/>
                  <a:pt x="440410" y="4756834"/>
                </a:cubicBezTo>
                <a:cubicBezTo>
                  <a:pt x="492798" y="4769216"/>
                  <a:pt x="544233" y="4761596"/>
                  <a:pt x="594715" y="4730164"/>
                </a:cubicBezTo>
                <a:cubicBezTo>
                  <a:pt x="600430" y="4663489"/>
                  <a:pt x="610908" y="4595861"/>
                  <a:pt x="611860" y="4528234"/>
                </a:cubicBezTo>
                <a:cubicBezTo>
                  <a:pt x="612813" y="4487276"/>
                  <a:pt x="619480" y="4452986"/>
                  <a:pt x="650913" y="4437746"/>
                </a:cubicBezTo>
                <a:cubicBezTo>
                  <a:pt x="657580" y="4434889"/>
                  <a:pt x="664248" y="4432031"/>
                  <a:pt x="672820" y="4431079"/>
                </a:cubicBezTo>
                <a:cubicBezTo>
                  <a:pt x="692823" y="4372976"/>
                  <a:pt x="704252" y="4312969"/>
                  <a:pt x="716635" y="4253914"/>
                </a:cubicBezTo>
                <a:cubicBezTo>
                  <a:pt x="718540" y="4245341"/>
                  <a:pt x="720445" y="4236769"/>
                  <a:pt x="721398" y="4228196"/>
                </a:cubicBezTo>
                <a:cubicBezTo>
                  <a:pt x="724255" y="4145329"/>
                  <a:pt x="735685" y="4063414"/>
                  <a:pt x="755688" y="3985309"/>
                </a:cubicBezTo>
                <a:cubicBezTo>
                  <a:pt x="757593" y="3977689"/>
                  <a:pt x="759498" y="3970069"/>
                  <a:pt x="762355" y="3962449"/>
                </a:cubicBezTo>
                <a:cubicBezTo>
                  <a:pt x="782358" y="3845291"/>
                  <a:pt x="782358" y="3740516"/>
                  <a:pt x="826173" y="3636694"/>
                </a:cubicBezTo>
                <a:cubicBezTo>
                  <a:pt x="827125" y="3629074"/>
                  <a:pt x="828077" y="3620501"/>
                  <a:pt x="829983" y="3612881"/>
                </a:cubicBezTo>
                <a:cubicBezTo>
                  <a:pt x="831888" y="3596689"/>
                  <a:pt x="834745" y="3580496"/>
                  <a:pt x="836650" y="3565256"/>
                </a:cubicBezTo>
                <a:cubicBezTo>
                  <a:pt x="848080" y="3483341"/>
                  <a:pt x="867130" y="3402379"/>
                  <a:pt x="867130" y="3320464"/>
                </a:cubicBezTo>
                <a:cubicBezTo>
                  <a:pt x="866177" y="3209974"/>
                  <a:pt x="900468" y="3106151"/>
                  <a:pt x="915708" y="2997566"/>
                </a:cubicBezTo>
                <a:cubicBezTo>
                  <a:pt x="926185" y="3008044"/>
                  <a:pt x="932852" y="3019474"/>
                  <a:pt x="936663" y="3032809"/>
                </a:cubicBezTo>
                <a:cubicBezTo>
                  <a:pt x="952855" y="3087101"/>
                  <a:pt x="955713" y="3141394"/>
                  <a:pt x="949998" y="3197591"/>
                </a:cubicBezTo>
                <a:cubicBezTo>
                  <a:pt x="946188" y="3239501"/>
                  <a:pt x="945235" y="3283316"/>
                  <a:pt x="949045" y="3325226"/>
                </a:cubicBezTo>
                <a:cubicBezTo>
                  <a:pt x="957618" y="3409999"/>
                  <a:pt x="976668" y="3494771"/>
                  <a:pt x="980477" y="3579544"/>
                </a:cubicBezTo>
                <a:cubicBezTo>
                  <a:pt x="986193" y="3701464"/>
                  <a:pt x="981430" y="3824336"/>
                  <a:pt x="983335" y="3946256"/>
                </a:cubicBezTo>
                <a:cubicBezTo>
                  <a:pt x="984288" y="3999596"/>
                  <a:pt x="990002" y="4053889"/>
                  <a:pt x="989050" y="4107229"/>
                </a:cubicBezTo>
                <a:cubicBezTo>
                  <a:pt x="988098" y="4152949"/>
                  <a:pt x="985240" y="4198669"/>
                  <a:pt x="976668" y="4243436"/>
                </a:cubicBezTo>
                <a:cubicBezTo>
                  <a:pt x="975715" y="4251056"/>
                  <a:pt x="973810" y="4258676"/>
                  <a:pt x="971905" y="4266296"/>
                </a:cubicBezTo>
                <a:cubicBezTo>
                  <a:pt x="970000" y="4273916"/>
                  <a:pt x="968095" y="4281536"/>
                  <a:pt x="966190" y="4288204"/>
                </a:cubicBezTo>
                <a:cubicBezTo>
                  <a:pt x="971905" y="4389169"/>
                  <a:pt x="943330" y="4493944"/>
                  <a:pt x="961427" y="4595861"/>
                </a:cubicBezTo>
                <a:cubicBezTo>
                  <a:pt x="965238" y="4603481"/>
                  <a:pt x="970000" y="4611101"/>
                  <a:pt x="974763" y="4618721"/>
                </a:cubicBezTo>
                <a:cubicBezTo>
                  <a:pt x="989050" y="4640629"/>
                  <a:pt x="1005243" y="4666346"/>
                  <a:pt x="1007148" y="4692064"/>
                </a:cubicBezTo>
                <a:cubicBezTo>
                  <a:pt x="1010958" y="4733021"/>
                  <a:pt x="1028102" y="4756834"/>
                  <a:pt x="1070013" y="4767311"/>
                </a:cubicBezTo>
                <a:cubicBezTo>
                  <a:pt x="1065250" y="4803506"/>
                  <a:pt x="1085253" y="4816841"/>
                  <a:pt x="1116685" y="4820651"/>
                </a:cubicBezTo>
                <a:cubicBezTo>
                  <a:pt x="1122400" y="4821604"/>
                  <a:pt x="1128115" y="4825414"/>
                  <a:pt x="1133830" y="4827319"/>
                </a:cubicBezTo>
                <a:cubicBezTo>
                  <a:pt x="1150023" y="4827319"/>
                  <a:pt x="1165263" y="4827319"/>
                  <a:pt x="1181455" y="4827319"/>
                </a:cubicBezTo>
                <a:cubicBezTo>
                  <a:pt x="1206220" y="4824461"/>
                  <a:pt x="1230985" y="4821604"/>
                  <a:pt x="1255750" y="4818746"/>
                </a:cubicBezTo>
                <a:cubicBezTo>
                  <a:pt x="1291945" y="4814936"/>
                  <a:pt x="1303375" y="4802554"/>
                  <a:pt x="1298613" y="4766359"/>
                </a:cubicBezTo>
                <a:cubicBezTo>
                  <a:pt x="1295755" y="4743499"/>
                  <a:pt x="1291945" y="4718734"/>
                  <a:pt x="1281468" y="4697779"/>
                </a:cubicBezTo>
                <a:cubicBezTo>
                  <a:pt x="1266228" y="4667299"/>
                  <a:pt x="1264323" y="4637771"/>
                  <a:pt x="1270038" y="4605386"/>
                </a:cubicBezTo>
                <a:cubicBezTo>
                  <a:pt x="1290993" y="4485371"/>
                  <a:pt x="1310995" y="4365356"/>
                  <a:pt x="1330998" y="4244389"/>
                </a:cubicBezTo>
                <a:cubicBezTo>
                  <a:pt x="1330998" y="4242484"/>
                  <a:pt x="1331950" y="4241531"/>
                  <a:pt x="1331950" y="4239626"/>
                </a:cubicBezTo>
                <a:cubicBezTo>
                  <a:pt x="1339570" y="4126279"/>
                  <a:pt x="1348143" y="4011979"/>
                  <a:pt x="1352905" y="3898631"/>
                </a:cubicBezTo>
                <a:cubicBezTo>
                  <a:pt x="1356715" y="3819574"/>
                  <a:pt x="1364335" y="3742421"/>
                  <a:pt x="1384338" y="3664316"/>
                </a:cubicBezTo>
                <a:cubicBezTo>
                  <a:pt x="1412913" y="3550969"/>
                  <a:pt x="1439582" y="3436669"/>
                  <a:pt x="1441488" y="3318559"/>
                </a:cubicBezTo>
                <a:cubicBezTo>
                  <a:pt x="1443393" y="3217594"/>
                  <a:pt x="1450060" y="3115676"/>
                  <a:pt x="1457680" y="3014711"/>
                </a:cubicBezTo>
                <a:cubicBezTo>
                  <a:pt x="1465300" y="2901364"/>
                  <a:pt x="1476730" y="2788016"/>
                  <a:pt x="1485303" y="2673716"/>
                </a:cubicBezTo>
                <a:cubicBezTo>
                  <a:pt x="1488160" y="2640379"/>
                  <a:pt x="1486255" y="2607041"/>
                  <a:pt x="1488160" y="2573704"/>
                </a:cubicBezTo>
                <a:cubicBezTo>
                  <a:pt x="1489113" y="2551796"/>
                  <a:pt x="1491970" y="2528936"/>
                  <a:pt x="1497685" y="2507981"/>
                </a:cubicBezTo>
                <a:cubicBezTo>
                  <a:pt x="1500543" y="2497504"/>
                  <a:pt x="1511973" y="2480359"/>
                  <a:pt x="1519593" y="2480359"/>
                </a:cubicBezTo>
                <a:cubicBezTo>
                  <a:pt x="1552930" y="2480359"/>
                  <a:pt x="1560550" y="2455594"/>
                  <a:pt x="1573885" y="2434639"/>
                </a:cubicBezTo>
                <a:cubicBezTo>
                  <a:pt x="1581505" y="2422256"/>
                  <a:pt x="1589125" y="2409874"/>
                  <a:pt x="1599603" y="2400349"/>
                </a:cubicBezTo>
                <a:cubicBezTo>
                  <a:pt x="1639607" y="2367011"/>
                  <a:pt x="1656753" y="2322244"/>
                  <a:pt x="1662468" y="2271761"/>
                </a:cubicBezTo>
                <a:cubicBezTo>
                  <a:pt x="1668182" y="2223184"/>
                  <a:pt x="1685328" y="2175559"/>
                  <a:pt x="1671040" y="2126029"/>
                </a:cubicBezTo>
                <a:cubicBezTo>
                  <a:pt x="1670088" y="2121266"/>
                  <a:pt x="1671040" y="2116504"/>
                  <a:pt x="1671993" y="2111741"/>
                </a:cubicBezTo>
                <a:cubicBezTo>
                  <a:pt x="1686280" y="2062211"/>
                  <a:pt x="1697710" y="2010776"/>
                  <a:pt x="1708188" y="1960294"/>
                </a:cubicBezTo>
                <a:close/>
                <a:moveTo>
                  <a:pt x="284200" y="2927081"/>
                </a:moveTo>
                <a:cubicBezTo>
                  <a:pt x="297535" y="2890886"/>
                  <a:pt x="308965" y="2857549"/>
                  <a:pt x="321348" y="2824211"/>
                </a:cubicBezTo>
                <a:cubicBezTo>
                  <a:pt x="324205" y="2824211"/>
                  <a:pt x="327062" y="2824211"/>
                  <a:pt x="328968" y="2825164"/>
                </a:cubicBezTo>
                <a:cubicBezTo>
                  <a:pt x="331825" y="2859454"/>
                  <a:pt x="334683" y="2893744"/>
                  <a:pt x="337540" y="2930891"/>
                </a:cubicBezTo>
                <a:cubicBezTo>
                  <a:pt x="318490" y="2928986"/>
                  <a:pt x="303250" y="2928034"/>
                  <a:pt x="284200" y="2927081"/>
                </a:cubicBezTo>
                <a:close/>
                <a:moveTo>
                  <a:pt x="391833" y="2454641"/>
                </a:moveTo>
                <a:cubicBezTo>
                  <a:pt x="345160" y="2454641"/>
                  <a:pt x="303250" y="2454641"/>
                  <a:pt x="262293" y="2454641"/>
                </a:cubicBezTo>
                <a:cubicBezTo>
                  <a:pt x="246100" y="2407016"/>
                  <a:pt x="249910" y="2400349"/>
                  <a:pt x="288963" y="2388919"/>
                </a:cubicBezTo>
                <a:cubicBezTo>
                  <a:pt x="326110" y="2377489"/>
                  <a:pt x="360400" y="2380346"/>
                  <a:pt x="401358" y="2401301"/>
                </a:cubicBezTo>
                <a:cubicBezTo>
                  <a:pt x="398500" y="2421304"/>
                  <a:pt x="394690" y="2439401"/>
                  <a:pt x="391833" y="2454641"/>
                </a:cubicBezTo>
                <a:close/>
                <a:moveTo>
                  <a:pt x="422312" y="2628949"/>
                </a:moveTo>
                <a:cubicBezTo>
                  <a:pt x="419455" y="2603231"/>
                  <a:pt x="416598" y="2585134"/>
                  <a:pt x="414693" y="2566084"/>
                </a:cubicBezTo>
                <a:cubicBezTo>
                  <a:pt x="412787" y="2544176"/>
                  <a:pt x="409930" y="2522269"/>
                  <a:pt x="408978" y="2500361"/>
                </a:cubicBezTo>
                <a:cubicBezTo>
                  <a:pt x="408025" y="2489884"/>
                  <a:pt x="405168" y="2473691"/>
                  <a:pt x="410883" y="2468929"/>
                </a:cubicBezTo>
                <a:cubicBezTo>
                  <a:pt x="439458" y="2443211"/>
                  <a:pt x="439458" y="2407016"/>
                  <a:pt x="448030" y="2374631"/>
                </a:cubicBezTo>
                <a:cubicBezTo>
                  <a:pt x="449935" y="2457499"/>
                  <a:pt x="455650" y="2540366"/>
                  <a:pt x="422312" y="2628949"/>
                </a:cubicBezTo>
                <a:close/>
                <a:moveTo>
                  <a:pt x="814743" y="1037321"/>
                </a:moveTo>
                <a:cubicBezTo>
                  <a:pt x="811885" y="1037321"/>
                  <a:pt x="809027" y="1037321"/>
                  <a:pt x="806170" y="1037321"/>
                </a:cubicBezTo>
                <a:cubicBezTo>
                  <a:pt x="802360" y="977314"/>
                  <a:pt x="797598" y="917306"/>
                  <a:pt x="793788" y="857299"/>
                </a:cubicBezTo>
                <a:cubicBezTo>
                  <a:pt x="796645" y="856346"/>
                  <a:pt x="799502" y="855394"/>
                  <a:pt x="802360" y="854441"/>
                </a:cubicBezTo>
                <a:cubicBezTo>
                  <a:pt x="816648" y="869681"/>
                  <a:pt x="831888" y="884921"/>
                  <a:pt x="849033" y="903971"/>
                </a:cubicBezTo>
                <a:cubicBezTo>
                  <a:pt x="854748" y="895399"/>
                  <a:pt x="858558" y="889684"/>
                  <a:pt x="862368" y="883969"/>
                </a:cubicBezTo>
                <a:cubicBezTo>
                  <a:pt x="869988" y="875396"/>
                  <a:pt x="877608" y="865871"/>
                  <a:pt x="885227" y="857299"/>
                </a:cubicBezTo>
                <a:cubicBezTo>
                  <a:pt x="887133" y="858251"/>
                  <a:pt x="889990" y="860156"/>
                  <a:pt x="891895" y="861109"/>
                </a:cubicBezTo>
                <a:cubicBezTo>
                  <a:pt x="865225" y="920164"/>
                  <a:pt x="839508" y="978266"/>
                  <a:pt x="814743" y="1037321"/>
                </a:cubicBezTo>
                <a:close/>
                <a:moveTo>
                  <a:pt x="860463" y="883969"/>
                </a:moveTo>
                <a:cubicBezTo>
                  <a:pt x="813790" y="868729"/>
                  <a:pt x="803313" y="825866"/>
                  <a:pt x="796645" y="786814"/>
                </a:cubicBezTo>
                <a:cubicBezTo>
                  <a:pt x="789977" y="753476"/>
                  <a:pt x="795693" y="718234"/>
                  <a:pt x="795693" y="672514"/>
                </a:cubicBezTo>
                <a:cubicBezTo>
                  <a:pt x="837602" y="702041"/>
                  <a:pt x="870940" y="725854"/>
                  <a:pt x="901420" y="747761"/>
                </a:cubicBezTo>
                <a:cubicBezTo>
                  <a:pt x="886180" y="796339"/>
                  <a:pt x="873798" y="840154"/>
                  <a:pt x="860463" y="883969"/>
                </a:cubicBezTo>
                <a:close/>
                <a:moveTo>
                  <a:pt x="985240" y="1052561"/>
                </a:moveTo>
                <a:cubicBezTo>
                  <a:pt x="983335" y="1051609"/>
                  <a:pt x="981430" y="1051609"/>
                  <a:pt x="979525" y="1050656"/>
                </a:cubicBezTo>
                <a:cubicBezTo>
                  <a:pt x="976668" y="989696"/>
                  <a:pt x="973810" y="928736"/>
                  <a:pt x="970952" y="869681"/>
                </a:cubicBezTo>
                <a:cubicBezTo>
                  <a:pt x="979525" y="882064"/>
                  <a:pt x="988098" y="896351"/>
                  <a:pt x="999527" y="913496"/>
                </a:cubicBezTo>
                <a:cubicBezTo>
                  <a:pt x="1012863" y="903019"/>
                  <a:pt x="1024293" y="895399"/>
                  <a:pt x="1044295" y="880159"/>
                </a:cubicBezTo>
                <a:cubicBezTo>
                  <a:pt x="1022388" y="943024"/>
                  <a:pt x="1003338" y="997316"/>
                  <a:pt x="985240" y="1052561"/>
                </a:cubicBezTo>
                <a:close/>
                <a:moveTo>
                  <a:pt x="1001433" y="888731"/>
                </a:moveTo>
                <a:cubicBezTo>
                  <a:pt x="982383" y="845869"/>
                  <a:pt x="963333" y="804911"/>
                  <a:pt x="942377" y="758239"/>
                </a:cubicBezTo>
                <a:cubicBezTo>
                  <a:pt x="997623" y="715376"/>
                  <a:pt x="1050963" y="674419"/>
                  <a:pt x="1104303" y="632509"/>
                </a:cubicBezTo>
                <a:cubicBezTo>
                  <a:pt x="1124305" y="682039"/>
                  <a:pt x="1071918" y="815389"/>
                  <a:pt x="1001433" y="888731"/>
                </a:cubicBezTo>
                <a:close/>
                <a:moveTo>
                  <a:pt x="1510068" y="2456546"/>
                </a:moveTo>
                <a:cubicBezTo>
                  <a:pt x="1469110" y="2403206"/>
                  <a:pt x="1430057" y="2352724"/>
                  <a:pt x="1388148" y="2296526"/>
                </a:cubicBezTo>
                <a:cubicBezTo>
                  <a:pt x="1473873" y="2307004"/>
                  <a:pt x="1508163" y="2367011"/>
                  <a:pt x="1543405" y="2432734"/>
                </a:cubicBezTo>
                <a:cubicBezTo>
                  <a:pt x="1531023" y="2441306"/>
                  <a:pt x="1521498" y="2447974"/>
                  <a:pt x="1510068" y="245654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Graphic 11">
            <a:extLst>
              <a:ext uri="{FF2B5EF4-FFF2-40B4-BE49-F238E27FC236}">
                <a16:creationId xmlns:a16="http://schemas.microsoft.com/office/drawing/2014/main" id="{02E87850-D159-4D8D-B031-139701A39188}"/>
              </a:ext>
            </a:extLst>
          </p:cNvPr>
          <p:cNvSpPr/>
          <p:nvPr/>
        </p:nvSpPr>
        <p:spPr>
          <a:xfrm>
            <a:off x="995132" y="3104420"/>
            <a:ext cx="405573" cy="882126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64">
            <a:extLst>
              <a:ext uri="{FF2B5EF4-FFF2-40B4-BE49-F238E27FC236}">
                <a16:creationId xmlns:a16="http://schemas.microsoft.com/office/drawing/2014/main" id="{3EF7FEAD-C9C3-4B4D-9AD8-BEAB737ADD50}"/>
              </a:ext>
            </a:extLst>
          </p:cNvPr>
          <p:cNvGrpSpPr/>
          <p:nvPr/>
        </p:nvGrpSpPr>
        <p:grpSpPr>
          <a:xfrm>
            <a:off x="3565698" y="2071021"/>
            <a:ext cx="4061470" cy="2690075"/>
            <a:chOff x="3665903" y="1473279"/>
            <a:chExt cx="6954970" cy="4606558"/>
          </a:xfrm>
        </p:grpSpPr>
        <p:sp>
          <p:nvSpPr>
            <p:cNvPr id="41" name="Freeform: Shape 14">
              <a:extLst>
                <a:ext uri="{FF2B5EF4-FFF2-40B4-BE49-F238E27FC236}">
                  <a16:creationId xmlns:a16="http://schemas.microsoft.com/office/drawing/2014/main" id="{E154B097-C071-4E9B-B80F-16812B055FED}"/>
                </a:ext>
              </a:extLst>
            </p:cNvPr>
            <p:cNvSpPr/>
            <p:nvPr/>
          </p:nvSpPr>
          <p:spPr>
            <a:xfrm>
              <a:off x="7993620" y="1897435"/>
              <a:ext cx="2627253" cy="4182402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5">
              <a:extLst>
                <a:ext uri="{FF2B5EF4-FFF2-40B4-BE49-F238E27FC236}">
                  <a16:creationId xmlns:a16="http://schemas.microsoft.com/office/drawing/2014/main" id="{D5D829AE-7C00-474E-8E8F-C5ABFD237B55}"/>
                </a:ext>
              </a:extLst>
            </p:cNvPr>
            <p:cNvSpPr/>
            <p:nvPr/>
          </p:nvSpPr>
          <p:spPr>
            <a:xfrm>
              <a:off x="3665903" y="1473279"/>
              <a:ext cx="2336646" cy="4166695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318A06-4E68-4D0B-B7A4-B98DA9E11DB8}"/>
              </a:ext>
            </a:extLst>
          </p:cNvPr>
          <p:cNvCxnSpPr>
            <a:cxnSpLocks/>
          </p:cNvCxnSpPr>
          <p:nvPr/>
        </p:nvCxnSpPr>
        <p:spPr>
          <a:xfrm>
            <a:off x="1234816" y="2692106"/>
            <a:ext cx="1841871" cy="12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EBC4B50-A9DB-4497-8298-60E8CD5240EE}"/>
              </a:ext>
            </a:extLst>
          </p:cNvPr>
          <p:cNvCxnSpPr>
            <a:cxnSpLocks/>
          </p:cNvCxnSpPr>
          <p:nvPr/>
        </p:nvCxnSpPr>
        <p:spPr>
          <a:xfrm>
            <a:off x="1511649" y="3500395"/>
            <a:ext cx="1565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41C50290-A030-45AA-A243-70D6021DED2B}"/>
              </a:ext>
            </a:extLst>
          </p:cNvPr>
          <p:cNvCxnSpPr>
            <a:cxnSpLocks/>
          </p:cNvCxnSpPr>
          <p:nvPr/>
        </p:nvCxnSpPr>
        <p:spPr>
          <a:xfrm flipV="1">
            <a:off x="1511649" y="4255485"/>
            <a:ext cx="1565038" cy="211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71">
            <a:extLst>
              <a:ext uri="{FF2B5EF4-FFF2-40B4-BE49-F238E27FC236}">
                <a16:creationId xmlns:a16="http://schemas.microsoft.com/office/drawing/2014/main" id="{F80CC544-EC82-43DF-8F3B-5AF974DB5D6E}"/>
              </a:ext>
            </a:extLst>
          </p:cNvPr>
          <p:cNvGrpSpPr/>
          <p:nvPr/>
        </p:nvGrpSpPr>
        <p:grpSpPr>
          <a:xfrm>
            <a:off x="8614201" y="3808776"/>
            <a:ext cx="1333109" cy="1333109"/>
            <a:chOff x="3703659" y="3630450"/>
            <a:chExt cx="1741367" cy="1741367"/>
          </a:xfrm>
        </p:grpSpPr>
        <p:sp>
          <p:nvSpPr>
            <p:cNvPr id="74" name="Oval 54">
              <a:extLst>
                <a:ext uri="{FF2B5EF4-FFF2-40B4-BE49-F238E27FC236}">
                  <a16:creationId xmlns:a16="http://schemas.microsoft.com/office/drawing/2014/main" id="{2C5FE2CE-2710-44FA-8139-BC9AA5FCBEE9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33">
              <a:extLst>
                <a:ext uri="{FF2B5EF4-FFF2-40B4-BE49-F238E27FC236}">
                  <a16:creationId xmlns:a16="http://schemas.microsoft.com/office/drawing/2014/main" id="{757044D4-32CA-4EEC-BCB9-05EE3AD73063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80" name="Freeform: Shape 34">
                <a:extLst>
                  <a:ext uri="{FF2B5EF4-FFF2-40B4-BE49-F238E27FC236}">
                    <a16:creationId xmlns:a16="http://schemas.microsoft.com/office/drawing/2014/main" id="{F9E9E5CC-69D3-4D87-A9FB-05D6973BC7CA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35">
                <a:extLst>
                  <a:ext uri="{FF2B5EF4-FFF2-40B4-BE49-F238E27FC236}">
                    <a16:creationId xmlns:a16="http://schemas.microsoft.com/office/drawing/2014/main" id="{386102A6-DE36-4C4A-B62E-FA66551E5AF4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rgbClr val="FF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36">
                <a:extLst>
                  <a:ext uri="{FF2B5EF4-FFF2-40B4-BE49-F238E27FC236}">
                    <a16:creationId xmlns:a16="http://schemas.microsoft.com/office/drawing/2014/main" id="{3B5B2EE3-05F7-4549-BA5C-D40A4383E86C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37">
                <a:extLst>
                  <a:ext uri="{FF2B5EF4-FFF2-40B4-BE49-F238E27FC236}">
                    <a16:creationId xmlns:a16="http://schemas.microsoft.com/office/drawing/2014/main" id="{6CC761C0-A801-4F4D-AC81-155B5DEA79F0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68CC53A6-36B1-42EA-B081-5317687D4A65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5" name="Group 73">
            <a:extLst>
              <a:ext uri="{FF2B5EF4-FFF2-40B4-BE49-F238E27FC236}">
                <a16:creationId xmlns:a16="http://schemas.microsoft.com/office/drawing/2014/main" id="{13494E4B-95B9-42F6-9AB1-CE63675E6C9A}"/>
              </a:ext>
            </a:extLst>
          </p:cNvPr>
          <p:cNvGrpSpPr/>
          <p:nvPr/>
        </p:nvGrpSpPr>
        <p:grpSpPr>
          <a:xfrm>
            <a:off x="8631247" y="2055511"/>
            <a:ext cx="952751" cy="952751"/>
            <a:chOff x="8891613" y="4163826"/>
            <a:chExt cx="1741367" cy="1741367"/>
          </a:xfrm>
        </p:grpSpPr>
        <p:sp>
          <p:nvSpPr>
            <p:cNvPr id="86" name="Oval 55">
              <a:extLst>
                <a:ext uri="{FF2B5EF4-FFF2-40B4-BE49-F238E27FC236}">
                  <a16:creationId xmlns:a16="http://schemas.microsoft.com/office/drawing/2014/main" id="{E4B4E011-9658-46E0-BA4A-CD272607D90E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39">
              <a:extLst>
                <a:ext uri="{FF2B5EF4-FFF2-40B4-BE49-F238E27FC236}">
                  <a16:creationId xmlns:a16="http://schemas.microsoft.com/office/drawing/2014/main" id="{1442B37D-A761-4D00-8B49-BF9F2B04C485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88" name="Freeform: Shape 40">
                <a:extLst>
                  <a:ext uri="{FF2B5EF4-FFF2-40B4-BE49-F238E27FC236}">
                    <a16:creationId xmlns:a16="http://schemas.microsoft.com/office/drawing/2014/main" id="{973D6B90-8A31-47EE-B637-D6278766E5B8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41">
                <a:extLst>
                  <a:ext uri="{FF2B5EF4-FFF2-40B4-BE49-F238E27FC236}">
                    <a16:creationId xmlns:a16="http://schemas.microsoft.com/office/drawing/2014/main" id="{EAB62A9D-3E46-4FA5-A235-CCA04AE3818A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90" name="Freeform: Shape 42">
                <a:extLst>
                  <a:ext uri="{FF2B5EF4-FFF2-40B4-BE49-F238E27FC236}">
                    <a16:creationId xmlns:a16="http://schemas.microsoft.com/office/drawing/2014/main" id="{1CA40731-B041-43EE-A6C3-460F10D1D855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43">
                <a:extLst>
                  <a:ext uri="{FF2B5EF4-FFF2-40B4-BE49-F238E27FC236}">
                    <a16:creationId xmlns:a16="http://schemas.microsoft.com/office/drawing/2014/main" id="{0F541319-AD3D-4506-8441-237B217EBA8F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998086AB-9EB3-4A99-8CCD-6C5AC9DAAADB}"/>
              </a:ext>
            </a:extLst>
          </p:cNvPr>
          <p:cNvGrpSpPr/>
          <p:nvPr/>
        </p:nvGrpSpPr>
        <p:grpSpPr>
          <a:xfrm>
            <a:off x="8263426" y="631623"/>
            <a:ext cx="1232184" cy="1232184"/>
            <a:chOff x="7542250" y="1837207"/>
            <a:chExt cx="1468221" cy="1468221"/>
          </a:xfrm>
        </p:grpSpPr>
        <p:sp>
          <p:nvSpPr>
            <p:cNvPr id="93" name="Oval 2">
              <a:extLst>
                <a:ext uri="{FF2B5EF4-FFF2-40B4-BE49-F238E27FC236}">
                  <a16:creationId xmlns:a16="http://schemas.microsoft.com/office/drawing/2014/main" id="{548DE5B2-0DF5-4A6E-A70A-DC15F09FEF3E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44">
              <a:extLst>
                <a:ext uri="{FF2B5EF4-FFF2-40B4-BE49-F238E27FC236}">
                  <a16:creationId xmlns:a16="http://schemas.microsoft.com/office/drawing/2014/main" id="{1E5FB780-8E64-422D-A5D8-5DF531356A81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95" name="Freeform: Shape 45">
                <a:extLst>
                  <a:ext uri="{FF2B5EF4-FFF2-40B4-BE49-F238E27FC236}">
                    <a16:creationId xmlns:a16="http://schemas.microsoft.com/office/drawing/2014/main" id="{1DD7DE5C-1B11-41B4-9476-A9AE8F2A5CEB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46">
                <a:extLst>
                  <a:ext uri="{FF2B5EF4-FFF2-40B4-BE49-F238E27FC236}">
                    <a16:creationId xmlns:a16="http://schemas.microsoft.com/office/drawing/2014/main" id="{A280F853-0D42-4970-AC99-17ECB62FB7AA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47">
                <a:extLst>
                  <a:ext uri="{FF2B5EF4-FFF2-40B4-BE49-F238E27FC236}">
                    <a16:creationId xmlns:a16="http://schemas.microsoft.com/office/drawing/2014/main" id="{0D5C5A17-A2FE-4B93-BAE1-E5841D2C141A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48">
                <a:extLst>
                  <a:ext uri="{FF2B5EF4-FFF2-40B4-BE49-F238E27FC236}">
                    <a16:creationId xmlns:a16="http://schemas.microsoft.com/office/drawing/2014/main" id="{9EC3C50A-9CC8-4A7C-AC55-425D90FF876D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9" name="Group 70">
            <a:extLst>
              <a:ext uri="{FF2B5EF4-FFF2-40B4-BE49-F238E27FC236}">
                <a16:creationId xmlns:a16="http://schemas.microsoft.com/office/drawing/2014/main" id="{298561FB-D138-4454-AD94-4A3597F0A989}"/>
              </a:ext>
            </a:extLst>
          </p:cNvPr>
          <p:cNvGrpSpPr/>
          <p:nvPr/>
        </p:nvGrpSpPr>
        <p:grpSpPr>
          <a:xfrm>
            <a:off x="8135858" y="5130550"/>
            <a:ext cx="1247857" cy="1247857"/>
            <a:chOff x="5914525" y="3222230"/>
            <a:chExt cx="1741367" cy="1741367"/>
          </a:xfrm>
        </p:grpSpPr>
        <p:sp>
          <p:nvSpPr>
            <p:cNvPr id="100" name="Oval 53">
              <a:extLst>
                <a:ext uri="{FF2B5EF4-FFF2-40B4-BE49-F238E27FC236}">
                  <a16:creationId xmlns:a16="http://schemas.microsoft.com/office/drawing/2014/main" id="{0EF880CC-70F6-4957-A98A-8D2AA515BD52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69">
              <a:extLst>
                <a:ext uri="{FF2B5EF4-FFF2-40B4-BE49-F238E27FC236}">
                  <a16:creationId xmlns:a16="http://schemas.microsoft.com/office/drawing/2014/main" id="{173356D2-E3B0-4F0B-AB7A-13FCBCDCE10C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102" name="Freeform: Shape 50">
                <a:extLst>
                  <a:ext uri="{FF2B5EF4-FFF2-40B4-BE49-F238E27FC236}">
                    <a16:creationId xmlns:a16="http://schemas.microsoft.com/office/drawing/2014/main" id="{AF2E041D-C360-4CD8-98CE-A9DEB66B2E55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51">
                <a:extLst>
                  <a:ext uri="{FF2B5EF4-FFF2-40B4-BE49-F238E27FC236}">
                    <a16:creationId xmlns:a16="http://schemas.microsoft.com/office/drawing/2014/main" id="{ECFF15F3-ABB1-462A-85B3-98916CDED748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: Shape 52">
                <a:extLst>
                  <a:ext uri="{FF2B5EF4-FFF2-40B4-BE49-F238E27FC236}">
                    <a16:creationId xmlns:a16="http://schemas.microsoft.com/office/drawing/2014/main" id="{C5E529D9-1CE9-4C86-A90E-95401233DE79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3" name="Group 14">
            <a:extLst>
              <a:ext uri="{FF2B5EF4-FFF2-40B4-BE49-F238E27FC236}">
                <a16:creationId xmlns:a16="http://schemas.microsoft.com/office/drawing/2014/main" id="{3BF7CC6D-16BB-4B99-9AE8-9443F6CE9142}"/>
              </a:ext>
            </a:extLst>
          </p:cNvPr>
          <p:cNvGrpSpPr/>
          <p:nvPr/>
        </p:nvGrpSpPr>
        <p:grpSpPr>
          <a:xfrm rot="4960302" flipH="1">
            <a:off x="8270587" y="2446628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14" name="Oval 15">
              <a:extLst>
                <a:ext uri="{FF2B5EF4-FFF2-40B4-BE49-F238E27FC236}">
                  <a16:creationId xmlns:a16="http://schemas.microsoft.com/office/drawing/2014/main" id="{FC9A320B-C606-48D1-971C-ECE3FB5974C2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042A7461-3C5D-4687-8862-A0A0A3A3D08C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Oval 17">
              <a:extLst>
                <a:ext uri="{FF2B5EF4-FFF2-40B4-BE49-F238E27FC236}">
                  <a16:creationId xmlns:a16="http://schemas.microsoft.com/office/drawing/2014/main" id="{192DBA99-8A90-4139-A981-C9DEE8C0BA9E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7" name="Group 14">
            <a:extLst>
              <a:ext uri="{FF2B5EF4-FFF2-40B4-BE49-F238E27FC236}">
                <a16:creationId xmlns:a16="http://schemas.microsoft.com/office/drawing/2014/main" id="{A3970C63-8B8B-4D47-9D21-F98976C6B5E6}"/>
              </a:ext>
            </a:extLst>
          </p:cNvPr>
          <p:cNvGrpSpPr/>
          <p:nvPr/>
        </p:nvGrpSpPr>
        <p:grpSpPr>
          <a:xfrm rot="3497957" flipH="1">
            <a:off x="8104237" y="1656014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18" name="Oval 15">
              <a:extLst>
                <a:ext uri="{FF2B5EF4-FFF2-40B4-BE49-F238E27FC236}">
                  <a16:creationId xmlns:a16="http://schemas.microsoft.com/office/drawing/2014/main" id="{D4C2B1D7-3B8C-4B58-A25F-9512C441E4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2A24B043-B5FD-4320-B573-04D16507298E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Oval 17">
              <a:extLst>
                <a:ext uri="{FF2B5EF4-FFF2-40B4-BE49-F238E27FC236}">
                  <a16:creationId xmlns:a16="http://schemas.microsoft.com/office/drawing/2014/main" id="{84E704B9-A8B2-4219-B208-A63EA7A213E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1" name="Group 14">
            <a:extLst>
              <a:ext uri="{FF2B5EF4-FFF2-40B4-BE49-F238E27FC236}">
                <a16:creationId xmlns:a16="http://schemas.microsoft.com/office/drawing/2014/main" id="{35E4FAA0-BD6D-4657-B1CC-40BEF451EA38}"/>
              </a:ext>
            </a:extLst>
          </p:cNvPr>
          <p:cNvGrpSpPr/>
          <p:nvPr/>
        </p:nvGrpSpPr>
        <p:grpSpPr>
          <a:xfrm rot="5594754" flipH="1">
            <a:off x="8408919" y="4126358"/>
            <a:ext cx="154775" cy="443661"/>
            <a:chOff x="1408027" y="3329887"/>
            <a:chExt cx="155342" cy="573958"/>
          </a:xfrm>
          <a:solidFill>
            <a:schemeClr val="accent2">
              <a:lumMod val="50000"/>
            </a:schemeClr>
          </a:solidFill>
        </p:grpSpPr>
        <p:sp>
          <p:nvSpPr>
            <p:cNvPr id="122" name="Oval 15">
              <a:extLst>
                <a:ext uri="{FF2B5EF4-FFF2-40B4-BE49-F238E27FC236}">
                  <a16:creationId xmlns:a16="http://schemas.microsoft.com/office/drawing/2014/main" id="{EB99CBC1-6E74-4A6E-A209-9AB2D403F633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Oval 16">
              <a:extLst>
                <a:ext uri="{FF2B5EF4-FFF2-40B4-BE49-F238E27FC236}">
                  <a16:creationId xmlns:a16="http://schemas.microsoft.com/office/drawing/2014/main" id="{3E51E285-1FE0-4397-816A-F2CA70409C8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Oval 17">
              <a:extLst>
                <a:ext uri="{FF2B5EF4-FFF2-40B4-BE49-F238E27FC236}">
                  <a16:creationId xmlns:a16="http://schemas.microsoft.com/office/drawing/2014/main" id="{1D4D4525-0163-4405-8915-AFDF2DF81F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5" name="Group 14">
            <a:extLst>
              <a:ext uri="{FF2B5EF4-FFF2-40B4-BE49-F238E27FC236}">
                <a16:creationId xmlns:a16="http://schemas.microsoft.com/office/drawing/2014/main" id="{B7B38FB9-1D73-4AF8-BD3D-3CE2A5719BD2}"/>
              </a:ext>
            </a:extLst>
          </p:cNvPr>
          <p:cNvGrpSpPr/>
          <p:nvPr/>
        </p:nvGrpSpPr>
        <p:grpSpPr>
          <a:xfrm rot="7246975" flipH="1">
            <a:off x="8121080" y="5073654"/>
            <a:ext cx="120077" cy="443661"/>
            <a:chOff x="1408027" y="3329887"/>
            <a:chExt cx="155342" cy="573958"/>
          </a:xfrm>
          <a:solidFill>
            <a:schemeClr val="tx2">
              <a:lumMod val="75000"/>
            </a:schemeClr>
          </a:solidFill>
        </p:grpSpPr>
        <p:sp>
          <p:nvSpPr>
            <p:cNvPr id="126" name="Oval 15">
              <a:extLst>
                <a:ext uri="{FF2B5EF4-FFF2-40B4-BE49-F238E27FC236}">
                  <a16:creationId xmlns:a16="http://schemas.microsoft.com/office/drawing/2014/main" id="{BDCB0A1D-4292-4171-9C33-A75F1C03AA98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Oval 16">
              <a:extLst>
                <a:ext uri="{FF2B5EF4-FFF2-40B4-BE49-F238E27FC236}">
                  <a16:creationId xmlns:a16="http://schemas.microsoft.com/office/drawing/2014/main" id="{DFE4F88A-70F7-4FA5-BF9E-36671AACD89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Oval 17">
              <a:extLst>
                <a:ext uri="{FF2B5EF4-FFF2-40B4-BE49-F238E27FC236}">
                  <a16:creationId xmlns:a16="http://schemas.microsoft.com/office/drawing/2014/main" id="{A9BA0C4A-BC1B-448C-BCC8-773841D881C0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30" name="Picture 2">
            <a:extLst>
              <a:ext uri="{FF2B5EF4-FFF2-40B4-BE49-F238E27FC236}">
                <a16:creationId xmlns:a16="http://schemas.microsoft.com/office/drawing/2014/main" id="{FBEF6123-03FB-497F-953A-160BB93540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60" y="4696548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E6422799-336F-461F-9FC7-87FB5A495C50}"/>
              </a:ext>
            </a:extLst>
          </p:cNvPr>
          <p:cNvSpPr/>
          <p:nvPr/>
        </p:nvSpPr>
        <p:spPr>
          <a:xfrm>
            <a:off x="9965169" y="659524"/>
            <a:ext cx="1774988" cy="2444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2" name="Picture 2">
            <a:extLst>
              <a:ext uri="{FF2B5EF4-FFF2-40B4-BE49-F238E27FC236}">
                <a16:creationId xmlns:a16="http://schemas.microsoft.com/office/drawing/2014/main" id="{CB103675-EBBA-431C-95D6-CD1EFE5EB6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13" y="2616267"/>
            <a:ext cx="1286907" cy="383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61FABC51-E888-4AF2-888C-1F2FC6905AEA}"/>
              </a:ext>
            </a:extLst>
          </p:cNvPr>
          <p:cNvGrpSpPr/>
          <p:nvPr/>
        </p:nvGrpSpPr>
        <p:grpSpPr>
          <a:xfrm>
            <a:off x="9818591" y="4696548"/>
            <a:ext cx="1758815" cy="1513814"/>
            <a:chOff x="10078726" y="4577605"/>
            <a:chExt cx="1758815" cy="1513814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EF0B8DA2-7C7B-45B0-900A-D7E0FA720A9B}"/>
                </a:ext>
              </a:extLst>
            </p:cNvPr>
            <p:cNvGrpSpPr/>
            <p:nvPr/>
          </p:nvGrpSpPr>
          <p:grpSpPr>
            <a:xfrm>
              <a:off x="10533295" y="4577605"/>
              <a:ext cx="793355" cy="1155439"/>
              <a:chOff x="9976467" y="3883981"/>
              <a:chExt cx="1831258" cy="2597415"/>
            </a:xfrm>
          </p:grpSpPr>
          <p:grpSp>
            <p:nvGrpSpPr>
              <p:cNvPr id="133" name="Group 28">
                <a:extLst>
                  <a:ext uri="{FF2B5EF4-FFF2-40B4-BE49-F238E27FC236}">
                    <a16:creationId xmlns:a16="http://schemas.microsoft.com/office/drawing/2014/main" id="{452A0F17-65C4-4CCA-885E-FAACCECA073C}"/>
                  </a:ext>
                </a:extLst>
              </p:cNvPr>
              <p:cNvGrpSpPr/>
              <p:nvPr/>
            </p:nvGrpSpPr>
            <p:grpSpPr>
              <a:xfrm>
                <a:off x="9976467" y="3883981"/>
                <a:ext cx="1093501" cy="1741554"/>
                <a:chOff x="6867874" y="3721883"/>
                <a:chExt cx="1093501" cy="1741553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34" name="Oval 7">
                  <a:extLst>
                    <a:ext uri="{FF2B5EF4-FFF2-40B4-BE49-F238E27FC236}">
                      <a16:creationId xmlns:a16="http://schemas.microsoft.com/office/drawing/2014/main" id="{443586A2-F870-4897-A49F-94999CB59052}"/>
                    </a:ext>
                  </a:extLst>
                </p:cNvPr>
                <p:cNvSpPr/>
                <p:nvPr/>
              </p:nvSpPr>
              <p:spPr>
                <a:xfrm>
                  <a:off x="6867874" y="3721883"/>
                  <a:ext cx="1093501" cy="17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501" h="1741553">
                      <a:moveTo>
                        <a:pt x="422037" y="0"/>
                      </a:moveTo>
                      <a:lnTo>
                        <a:pt x="422037" y="630979"/>
                      </a:lnTo>
                      <a:cubicBezTo>
                        <a:pt x="422037" y="680563"/>
                        <a:pt x="455258" y="722388"/>
                        <a:pt x="500795" y="734926"/>
                      </a:cubicBezTo>
                      <a:lnTo>
                        <a:pt x="500795" y="955639"/>
                      </a:lnTo>
                      <a:cubicBezTo>
                        <a:pt x="500795" y="982077"/>
                        <a:pt x="522227" y="1003509"/>
                        <a:pt x="548664" y="1003509"/>
                      </a:cubicBezTo>
                      <a:cubicBezTo>
                        <a:pt x="575102" y="1003509"/>
                        <a:pt x="596533" y="982077"/>
                        <a:pt x="596533" y="955639"/>
                      </a:cubicBezTo>
                      <a:lnTo>
                        <a:pt x="596533" y="735077"/>
                      </a:lnTo>
                      <a:cubicBezTo>
                        <a:pt x="642317" y="722690"/>
                        <a:pt x="675778" y="680742"/>
                        <a:pt x="675778" y="630979"/>
                      </a:cubicBezTo>
                      <a:lnTo>
                        <a:pt x="675778" y="658"/>
                      </a:lnTo>
                      <a:cubicBezTo>
                        <a:pt x="911634" y="31647"/>
                        <a:pt x="1093500" y="233580"/>
                        <a:pt x="1093500" y="477990"/>
                      </a:cubicBezTo>
                      <a:lnTo>
                        <a:pt x="1093500" y="780133"/>
                      </a:lnTo>
                      <a:lnTo>
                        <a:pt x="1093501" y="780133"/>
                      </a:lnTo>
                      <a:lnTo>
                        <a:pt x="1093501" y="1260843"/>
                      </a:lnTo>
                      <a:cubicBezTo>
                        <a:pt x="1093501" y="1526332"/>
                        <a:pt x="878279" y="1741553"/>
                        <a:pt x="612791" y="1741553"/>
                      </a:cubicBezTo>
                      <a:lnTo>
                        <a:pt x="480710" y="1741553"/>
                      </a:lnTo>
                      <a:cubicBezTo>
                        <a:pt x="215222" y="1741553"/>
                        <a:pt x="1" y="1526332"/>
                        <a:pt x="1" y="1260843"/>
                      </a:cubicBezTo>
                      <a:lnTo>
                        <a:pt x="1" y="787709"/>
                      </a:lnTo>
                      <a:lnTo>
                        <a:pt x="0" y="787709"/>
                      </a:lnTo>
                      <a:lnTo>
                        <a:pt x="0" y="477990"/>
                      </a:lnTo>
                      <a:cubicBezTo>
                        <a:pt x="0" y="232085"/>
                        <a:pt x="184097" y="29180"/>
                        <a:pt x="422037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5" name="Rounded Rectangle 108">
                  <a:extLst>
                    <a:ext uri="{FF2B5EF4-FFF2-40B4-BE49-F238E27FC236}">
                      <a16:creationId xmlns:a16="http://schemas.microsoft.com/office/drawing/2014/main" id="{1074C8ED-8CF7-4FD1-8C81-582717AF7A3F}"/>
                    </a:ext>
                  </a:extLst>
                </p:cNvPr>
                <p:cNvSpPr/>
                <p:nvPr/>
              </p:nvSpPr>
              <p:spPr>
                <a:xfrm>
                  <a:off x="7309131" y="3809649"/>
                  <a:ext cx="210986" cy="45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36" name="Freeform 62">
                <a:extLst>
                  <a:ext uri="{FF2B5EF4-FFF2-40B4-BE49-F238E27FC236}">
                    <a16:creationId xmlns:a16="http://schemas.microsoft.com/office/drawing/2014/main" id="{E6EBBEB9-8B98-4CA3-8065-ACB3969D3621}"/>
                  </a:ext>
                </a:extLst>
              </p:cNvPr>
              <p:cNvSpPr/>
              <p:nvPr/>
            </p:nvSpPr>
            <p:spPr>
              <a:xfrm>
                <a:off x="10106477" y="4174790"/>
                <a:ext cx="1701248" cy="2306606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  <a:gd name="connsiteX0" fmla="*/ 0 w 1518129"/>
                  <a:gd name="connsiteY0" fmla="*/ 891306 h 2174861"/>
                  <a:gd name="connsiteX1" fmla="*/ 227051 w 1518129"/>
                  <a:gd name="connsiteY1" fmla="*/ 1320850 h 2174861"/>
                  <a:gd name="connsiteX2" fmla="*/ 462841 w 1518129"/>
                  <a:gd name="connsiteY2" fmla="*/ 1655174 h 2174861"/>
                  <a:gd name="connsiteX3" fmla="*/ 644540 w 1518129"/>
                  <a:gd name="connsiteY3" fmla="*/ 1879748 h 2174861"/>
                  <a:gd name="connsiteX4" fmla="*/ 678137 w 1518129"/>
                  <a:gd name="connsiteY4" fmla="*/ 2115210 h 2174861"/>
                  <a:gd name="connsiteX5" fmla="*/ 1339145 w 1518129"/>
                  <a:gd name="connsiteY5" fmla="*/ 2174859 h 2174861"/>
                  <a:gd name="connsiteX6" fmla="*/ 1358227 w 1518129"/>
                  <a:gd name="connsiteY6" fmla="*/ 1930484 h 2174861"/>
                  <a:gd name="connsiteX7" fmla="*/ 1516859 w 1518129"/>
                  <a:gd name="connsiteY7" fmla="*/ 1069958 h 2174861"/>
                  <a:gd name="connsiteX8" fmla="*/ 1464891 w 1518129"/>
                  <a:gd name="connsiteY8" fmla="*/ 644162 h 2174861"/>
                  <a:gd name="connsiteX9" fmla="*/ 1272486 w 1518129"/>
                  <a:gd name="connsiteY9" fmla="*/ 612493 h 2174861"/>
                  <a:gd name="connsiteX10" fmla="*/ 1264720 w 1518129"/>
                  <a:gd name="connsiteY10" fmla="*/ 911472 h 2174861"/>
                  <a:gd name="connsiteX11" fmla="*/ 1252622 w 1518129"/>
                  <a:gd name="connsiteY11" fmla="*/ 600743 h 2174861"/>
                  <a:gd name="connsiteX12" fmla="*/ 1022817 w 1518129"/>
                  <a:gd name="connsiteY12" fmla="*/ 558366 h 2174861"/>
                  <a:gd name="connsiteX13" fmla="*/ 1053082 w 1518129"/>
                  <a:gd name="connsiteY13" fmla="*/ 887580 h 2174861"/>
                  <a:gd name="connsiteX14" fmla="*/ 1001757 w 1518129"/>
                  <a:gd name="connsiteY14" fmla="*/ 557324 h 2174861"/>
                  <a:gd name="connsiteX15" fmla="*/ 806783 w 1518129"/>
                  <a:gd name="connsiteY15" fmla="*/ 513030 h 2174861"/>
                  <a:gd name="connsiteX16" fmla="*/ 810613 w 1518129"/>
                  <a:gd name="connsiteY16" fmla="*/ 901237 h 2174861"/>
                  <a:gd name="connsiteX17" fmla="*/ 778941 w 1518129"/>
                  <a:gd name="connsiteY17" fmla="*/ 121917 h 2174861"/>
                  <a:gd name="connsiteX18" fmla="*/ 582042 w 1518129"/>
                  <a:gd name="connsiteY18" fmla="*/ 161731 h 2174861"/>
                  <a:gd name="connsiteX19" fmla="*/ 554580 w 1518129"/>
                  <a:gd name="connsiteY19" fmla="*/ 1197645 h 2174861"/>
                  <a:gd name="connsiteX20" fmla="*/ 419736 w 1518129"/>
                  <a:gd name="connsiteY20" fmla="*/ 1153389 h 2174861"/>
                  <a:gd name="connsiteX21" fmla="*/ 0 w 1518129"/>
                  <a:gd name="connsiteY21" fmla="*/ 891306 h 2174861"/>
                  <a:gd name="connsiteX0" fmla="*/ 0 w 1518129"/>
                  <a:gd name="connsiteY0" fmla="*/ 891306 h 2116848"/>
                  <a:gd name="connsiteX1" fmla="*/ 227051 w 1518129"/>
                  <a:gd name="connsiteY1" fmla="*/ 1320850 h 2116848"/>
                  <a:gd name="connsiteX2" fmla="*/ 462841 w 1518129"/>
                  <a:gd name="connsiteY2" fmla="*/ 1655174 h 2116848"/>
                  <a:gd name="connsiteX3" fmla="*/ 644540 w 1518129"/>
                  <a:gd name="connsiteY3" fmla="*/ 1879748 h 2116848"/>
                  <a:gd name="connsiteX4" fmla="*/ 678137 w 1518129"/>
                  <a:gd name="connsiteY4" fmla="*/ 2115210 h 2116848"/>
                  <a:gd name="connsiteX5" fmla="*/ 1358227 w 1518129"/>
                  <a:gd name="connsiteY5" fmla="*/ 1930484 h 2116848"/>
                  <a:gd name="connsiteX6" fmla="*/ 1516859 w 1518129"/>
                  <a:gd name="connsiteY6" fmla="*/ 1069958 h 2116848"/>
                  <a:gd name="connsiteX7" fmla="*/ 1464891 w 1518129"/>
                  <a:gd name="connsiteY7" fmla="*/ 644162 h 2116848"/>
                  <a:gd name="connsiteX8" fmla="*/ 1272486 w 1518129"/>
                  <a:gd name="connsiteY8" fmla="*/ 612493 h 2116848"/>
                  <a:gd name="connsiteX9" fmla="*/ 1264720 w 1518129"/>
                  <a:gd name="connsiteY9" fmla="*/ 911472 h 2116848"/>
                  <a:gd name="connsiteX10" fmla="*/ 1252622 w 1518129"/>
                  <a:gd name="connsiteY10" fmla="*/ 600743 h 2116848"/>
                  <a:gd name="connsiteX11" fmla="*/ 1022817 w 1518129"/>
                  <a:gd name="connsiteY11" fmla="*/ 558366 h 2116848"/>
                  <a:gd name="connsiteX12" fmla="*/ 1053082 w 1518129"/>
                  <a:gd name="connsiteY12" fmla="*/ 887580 h 2116848"/>
                  <a:gd name="connsiteX13" fmla="*/ 1001757 w 1518129"/>
                  <a:gd name="connsiteY13" fmla="*/ 557324 h 2116848"/>
                  <a:gd name="connsiteX14" fmla="*/ 806783 w 1518129"/>
                  <a:gd name="connsiteY14" fmla="*/ 513030 h 2116848"/>
                  <a:gd name="connsiteX15" fmla="*/ 810613 w 1518129"/>
                  <a:gd name="connsiteY15" fmla="*/ 901237 h 2116848"/>
                  <a:gd name="connsiteX16" fmla="*/ 778941 w 1518129"/>
                  <a:gd name="connsiteY16" fmla="*/ 121917 h 2116848"/>
                  <a:gd name="connsiteX17" fmla="*/ 582042 w 1518129"/>
                  <a:gd name="connsiteY17" fmla="*/ 161731 h 2116848"/>
                  <a:gd name="connsiteX18" fmla="*/ 554580 w 1518129"/>
                  <a:gd name="connsiteY18" fmla="*/ 1197645 h 2116848"/>
                  <a:gd name="connsiteX19" fmla="*/ 419736 w 1518129"/>
                  <a:gd name="connsiteY19" fmla="*/ 1153389 h 2116848"/>
                  <a:gd name="connsiteX20" fmla="*/ 0 w 1518129"/>
                  <a:gd name="connsiteY20" fmla="*/ 891306 h 2116848"/>
                  <a:gd name="connsiteX0" fmla="*/ 0 w 1518129"/>
                  <a:gd name="connsiteY0" fmla="*/ 891306 h 1987766"/>
                  <a:gd name="connsiteX1" fmla="*/ 227051 w 1518129"/>
                  <a:gd name="connsiteY1" fmla="*/ 1320850 h 1987766"/>
                  <a:gd name="connsiteX2" fmla="*/ 462841 w 1518129"/>
                  <a:gd name="connsiteY2" fmla="*/ 1655174 h 1987766"/>
                  <a:gd name="connsiteX3" fmla="*/ 644540 w 1518129"/>
                  <a:gd name="connsiteY3" fmla="*/ 1879748 h 1987766"/>
                  <a:gd name="connsiteX4" fmla="*/ 1358227 w 1518129"/>
                  <a:gd name="connsiteY4" fmla="*/ 1930484 h 1987766"/>
                  <a:gd name="connsiteX5" fmla="*/ 1516859 w 1518129"/>
                  <a:gd name="connsiteY5" fmla="*/ 1069958 h 1987766"/>
                  <a:gd name="connsiteX6" fmla="*/ 1464891 w 1518129"/>
                  <a:gd name="connsiteY6" fmla="*/ 644162 h 1987766"/>
                  <a:gd name="connsiteX7" fmla="*/ 1272486 w 1518129"/>
                  <a:gd name="connsiteY7" fmla="*/ 612493 h 1987766"/>
                  <a:gd name="connsiteX8" fmla="*/ 1264720 w 1518129"/>
                  <a:gd name="connsiteY8" fmla="*/ 911472 h 1987766"/>
                  <a:gd name="connsiteX9" fmla="*/ 1252622 w 1518129"/>
                  <a:gd name="connsiteY9" fmla="*/ 600743 h 1987766"/>
                  <a:gd name="connsiteX10" fmla="*/ 1022817 w 1518129"/>
                  <a:gd name="connsiteY10" fmla="*/ 558366 h 1987766"/>
                  <a:gd name="connsiteX11" fmla="*/ 1053082 w 1518129"/>
                  <a:gd name="connsiteY11" fmla="*/ 887580 h 1987766"/>
                  <a:gd name="connsiteX12" fmla="*/ 1001757 w 1518129"/>
                  <a:gd name="connsiteY12" fmla="*/ 557324 h 1987766"/>
                  <a:gd name="connsiteX13" fmla="*/ 806783 w 1518129"/>
                  <a:gd name="connsiteY13" fmla="*/ 513030 h 1987766"/>
                  <a:gd name="connsiteX14" fmla="*/ 810613 w 1518129"/>
                  <a:gd name="connsiteY14" fmla="*/ 901237 h 1987766"/>
                  <a:gd name="connsiteX15" fmla="*/ 778941 w 1518129"/>
                  <a:gd name="connsiteY15" fmla="*/ 121917 h 1987766"/>
                  <a:gd name="connsiteX16" fmla="*/ 582042 w 1518129"/>
                  <a:gd name="connsiteY16" fmla="*/ 161731 h 1987766"/>
                  <a:gd name="connsiteX17" fmla="*/ 554580 w 1518129"/>
                  <a:gd name="connsiteY17" fmla="*/ 1197645 h 1987766"/>
                  <a:gd name="connsiteX18" fmla="*/ 419736 w 1518129"/>
                  <a:gd name="connsiteY18" fmla="*/ 1153389 h 1987766"/>
                  <a:gd name="connsiteX19" fmla="*/ 0 w 1518129"/>
                  <a:gd name="connsiteY19" fmla="*/ 891306 h 1987766"/>
                  <a:gd name="connsiteX0" fmla="*/ 0 w 1518129"/>
                  <a:gd name="connsiteY0" fmla="*/ 891306 h 1934599"/>
                  <a:gd name="connsiteX1" fmla="*/ 227051 w 1518129"/>
                  <a:gd name="connsiteY1" fmla="*/ 1320850 h 1934599"/>
                  <a:gd name="connsiteX2" fmla="*/ 462841 w 1518129"/>
                  <a:gd name="connsiteY2" fmla="*/ 1655174 h 1934599"/>
                  <a:gd name="connsiteX3" fmla="*/ 644540 w 1518129"/>
                  <a:gd name="connsiteY3" fmla="*/ 1879748 h 1934599"/>
                  <a:gd name="connsiteX4" fmla="*/ 1358227 w 1518129"/>
                  <a:gd name="connsiteY4" fmla="*/ 1930484 h 1934599"/>
                  <a:gd name="connsiteX5" fmla="*/ 1516859 w 1518129"/>
                  <a:gd name="connsiteY5" fmla="*/ 1069958 h 1934599"/>
                  <a:gd name="connsiteX6" fmla="*/ 1464891 w 1518129"/>
                  <a:gd name="connsiteY6" fmla="*/ 644162 h 1934599"/>
                  <a:gd name="connsiteX7" fmla="*/ 1272486 w 1518129"/>
                  <a:gd name="connsiteY7" fmla="*/ 612493 h 1934599"/>
                  <a:gd name="connsiteX8" fmla="*/ 1264720 w 1518129"/>
                  <a:gd name="connsiteY8" fmla="*/ 911472 h 1934599"/>
                  <a:gd name="connsiteX9" fmla="*/ 1252622 w 1518129"/>
                  <a:gd name="connsiteY9" fmla="*/ 600743 h 1934599"/>
                  <a:gd name="connsiteX10" fmla="*/ 1022817 w 1518129"/>
                  <a:gd name="connsiteY10" fmla="*/ 558366 h 1934599"/>
                  <a:gd name="connsiteX11" fmla="*/ 1053082 w 1518129"/>
                  <a:gd name="connsiteY11" fmla="*/ 887580 h 1934599"/>
                  <a:gd name="connsiteX12" fmla="*/ 1001757 w 1518129"/>
                  <a:gd name="connsiteY12" fmla="*/ 557324 h 1934599"/>
                  <a:gd name="connsiteX13" fmla="*/ 806783 w 1518129"/>
                  <a:gd name="connsiteY13" fmla="*/ 513030 h 1934599"/>
                  <a:gd name="connsiteX14" fmla="*/ 810613 w 1518129"/>
                  <a:gd name="connsiteY14" fmla="*/ 901237 h 1934599"/>
                  <a:gd name="connsiteX15" fmla="*/ 778941 w 1518129"/>
                  <a:gd name="connsiteY15" fmla="*/ 121917 h 1934599"/>
                  <a:gd name="connsiteX16" fmla="*/ 582042 w 1518129"/>
                  <a:gd name="connsiteY16" fmla="*/ 161731 h 1934599"/>
                  <a:gd name="connsiteX17" fmla="*/ 554580 w 1518129"/>
                  <a:gd name="connsiteY17" fmla="*/ 1197645 h 1934599"/>
                  <a:gd name="connsiteX18" fmla="*/ 419736 w 1518129"/>
                  <a:gd name="connsiteY18" fmla="*/ 1153389 h 1934599"/>
                  <a:gd name="connsiteX19" fmla="*/ 0 w 1518129"/>
                  <a:gd name="connsiteY19" fmla="*/ 891306 h 1934599"/>
                  <a:gd name="connsiteX0" fmla="*/ 0 w 1518129"/>
                  <a:gd name="connsiteY0" fmla="*/ 891306 h 1914832"/>
                  <a:gd name="connsiteX1" fmla="*/ 227051 w 1518129"/>
                  <a:gd name="connsiteY1" fmla="*/ 1320850 h 1914832"/>
                  <a:gd name="connsiteX2" fmla="*/ 462841 w 1518129"/>
                  <a:gd name="connsiteY2" fmla="*/ 1655174 h 1914832"/>
                  <a:gd name="connsiteX3" fmla="*/ 644540 w 1518129"/>
                  <a:gd name="connsiteY3" fmla="*/ 1879748 h 1914832"/>
                  <a:gd name="connsiteX4" fmla="*/ 1366786 w 1518129"/>
                  <a:gd name="connsiteY4" fmla="*/ 1904807 h 1914832"/>
                  <a:gd name="connsiteX5" fmla="*/ 1516859 w 1518129"/>
                  <a:gd name="connsiteY5" fmla="*/ 1069958 h 1914832"/>
                  <a:gd name="connsiteX6" fmla="*/ 1464891 w 1518129"/>
                  <a:gd name="connsiteY6" fmla="*/ 644162 h 1914832"/>
                  <a:gd name="connsiteX7" fmla="*/ 1272486 w 1518129"/>
                  <a:gd name="connsiteY7" fmla="*/ 612493 h 1914832"/>
                  <a:gd name="connsiteX8" fmla="*/ 1264720 w 1518129"/>
                  <a:gd name="connsiteY8" fmla="*/ 911472 h 1914832"/>
                  <a:gd name="connsiteX9" fmla="*/ 1252622 w 1518129"/>
                  <a:gd name="connsiteY9" fmla="*/ 600743 h 1914832"/>
                  <a:gd name="connsiteX10" fmla="*/ 1022817 w 1518129"/>
                  <a:gd name="connsiteY10" fmla="*/ 558366 h 1914832"/>
                  <a:gd name="connsiteX11" fmla="*/ 1053082 w 1518129"/>
                  <a:gd name="connsiteY11" fmla="*/ 887580 h 1914832"/>
                  <a:gd name="connsiteX12" fmla="*/ 1001757 w 1518129"/>
                  <a:gd name="connsiteY12" fmla="*/ 557324 h 1914832"/>
                  <a:gd name="connsiteX13" fmla="*/ 806783 w 1518129"/>
                  <a:gd name="connsiteY13" fmla="*/ 513030 h 1914832"/>
                  <a:gd name="connsiteX14" fmla="*/ 810613 w 1518129"/>
                  <a:gd name="connsiteY14" fmla="*/ 901237 h 1914832"/>
                  <a:gd name="connsiteX15" fmla="*/ 778941 w 1518129"/>
                  <a:gd name="connsiteY15" fmla="*/ 121917 h 1914832"/>
                  <a:gd name="connsiteX16" fmla="*/ 582042 w 1518129"/>
                  <a:gd name="connsiteY16" fmla="*/ 161731 h 1914832"/>
                  <a:gd name="connsiteX17" fmla="*/ 554580 w 1518129"/>
                  <a:gd name="connsiteY17" fmla="*/ 1197645 h 1914832"/>
                  <a:gd name="connsiteX18" fmla="*/ 419736 w 1518129"/>
                  <a:gd name="connsiteY18" fmla="*/ 1153389 h 1914832"/>
                  <a:gd name="connsiteX19" fmla="*/ 0 w 1518129"/>
                  <a:gd name="connsiteY19" fmla="*/ 891306 h 1914832"/>
                  <a:gd name="connsiteX0" fmla="*/ 0 w 1518129"/>
                  <a:gd name="connsiteY0" fmla="*/ 891306 h 1910129"/>
                  <a:gd name="connsiteX1" fmla="*/ 227051 w 1518129"/>
                  <a:gd name="connsiteY1" fmla="*/ 1320850 h 1910129"/>
                  <a:gd name="connsiteX2" fmla="*/ 462841 w 1518129"/>
                  <a:gd name="connsiteY2" fmla="*/ 1655174 h 1910129"/>
                  <a:gd name="connsiteX3" fmla="*/ 644540 w 1518129"/>
                  <a:gd name="connsiteY3" fmla="*/ 1879748 h 1910129"/>
                  <a:gd name="connsiteX4" fmla="*/ 1366786 w 1518129"/>
                  <a:gd name="connsiteY4" fmla="*/ 1904807 h 1910129"/>
                  <a:gd name="connsiteX5" fmla="*/ 1516859 w 1518129"/>
                  <a:gd name="connsiteY5" fmla="*/ 1069958 h 1910129"/>
                  <a:gd name="connsiteX6" fmla="*/ 1464891 w 1518129"/>
                  <a:gd name="connsiteY6" fmla="*/ 644162 h 1910129"/>
                  <a:gd name="connsiteX7" fmla="*/ 1272486 w 1518129"/>
                  <a:gd name="connsiteY7" fmla="*/ 612493 h 1910129"/>
                  <a:gd name="connsiteX8" fmla="*/ 1264720 w 1518129"/>
                  <a:gd name="connsiteY8" fmla="*/ 911472 h 1910129"/>
                  <a:gd name="connsiteX9" fmla="*/ 1252622 w 1518129"/>
                  <a:gd name="connsiteY9" fmla="*/ 600743 h 1910129"/>
                  <a:gd name="connsiteX10" fmla="*/ 1022817 w 1518129"/>
                  <a:gd name="connsiteY10" fmla="*/ 558366 h 1910129"/>
                  <a:gd name="connsiteX11" fmla="*/ 1053082 w 1518129"/>
                  <a:gd name="connsiteY11" fmla="*/ 887580 h 1910129"/>
                  <a:gd name="connsiteX12" fmla="*/ 1001757 w 1518129"/>
                  <a:gd name="connsiteY12" fmla="*/ 557324 h 1910129"/>
                  <a:gd name="connsiteX13" fmla="*/ 806783 w 1518129"/>
                  <a:gd name="connsiteY13" fmla="*/ 513030 h 1910129"/>
                  <a:gd name="connsiteX14" fmla="*/ 810613 w 1518129"/>
                  <a:gd name="connsiteY14" fmla="*/ 901237 h 1910129"/>
                  <a:gd name="connsiteX15" fmla="*/ 778941 w 1518129"/>
                  <a:gd name="connsiteY15" fmla="*/ 121917 h 1910129"/>
                  <a:gd name="connsiteX16" fmla="*/ 582042 w 1518129"/>
                  <a:gd name="connsiteY16" fmla="*/ 161731 h 1910129"/>
                  <a:gd name="connsiteX17" fmla="*/ 554580 w 1518129"/>
                  <a:gd name="connsiteY17" fmla="*/ 1197645 h 1910129"/>
                  <a:gd name="connsiteX18" fmla="*/ 419736 w 1518129"/>
                  <a:gd name="connsiteY18" fmla="*/ 1153389 h 1910129"/>
                  <a:gd name="connsiteX19" fmla="*/ 0 w 1518129"/>
                  <a:gd name="connsiteY19" fmla="*/ 891306 h 1910129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10576"/>
                  <a:gd name="connsiteX1" fmla="*/ 227051 w 1518129"/>
                  <a:gd name="connsiteY1" fmla="*/ 1320850 h 1910576"/>
                  <a:gd name="connsiteX2" fmla="*/ 462841 w 1518129"/>
                  <a:gd name="connsiteY2" fmla="*/ 1655174 h 1910576"/>
                  <a:gd name="connsiteX3" fmla="*/ 655952 w 1518129"/>
                  <a:gd name="connsiteY3" fmla="*/ 1885455 h 1910576"/>
                  <a:gd name="connsiteX4" fmla="*/ 1366786 w 1518129"/>
                  <a:gd name="connsiteY4" fmla="*/ 1899100 h 1910576"/>
                  <a:gd name="connsiteX5" fmla="*/ 1516859 w 1518129"/>
                  <a:gd name="connsiteY5" fmla="*/ 1069958 h 1910576"/>
                  <a:gd name="connsiteX6" fmla="*/ 1464891 w 1518129"/>
                  <a:gd name="connsiteY6" fmla="*/ 644162 h 1910576"/>
                  <a:gd name="connsiteX7" fmla="*/ 1272486 w 1518129"/>
                  <a:gd name="connsiteY7" fmla="*/ 612493 h 1910576"/>
                  <a:gd name="connsiteX8" fmla="*/ 1264720 w 1518129"/>
                  <a:gd name="connsiteY8" fmla="*/ 911472 h 1910576"/>
                  <a:gd name="connsiteX9" fmla="*/ 1252622 w 1518129"/>
                  <a:gd name="connsiteY9" fmla="*/ 600743 h 1910576"/>
                  <a:gd name="connsiteX10" fmla="*/ 1022817 w 1518129"/>
                  <a:gd name="connsiteY10" fmla="*/ 558366 h 1910576"/>
                  <a:gd name="connsiteX11" fmla="*/ 1053082 w 1518129"/>
                  <a:gd name="connsiteY11" fmla="*/ 887580 h 1910576"/>
                  <a:gd name="connsiteX12" fmla="*/ 1001757 w 1518129"/>
                  <a:gd name="connsiteY12" fmla="*/ 557324 h 1910576"/>
                  <a:gd name="connsiteX13" fmla="*/ 806783 w 1518129"/>
                  <a:gd name="connsiteY13" fmla="*/ 513030 h 1910576"/>
                  <a:gd name="connsiteX14" fmla="*/ 810613 w 1518129"/>
                  <a:gd name="connsiteY14" fmla="*/ 901237 h 1910576"/>
                  <a:gd name="connsiteX15" fmla="*/ 778941 w 1518129"/>
                  <a:gd name="connsiteY15" fmla="*/ 121917 h 1910576"/>
                  <a:gd name="connsiteX16" fmla="*/ 582042 w 1518129"/>
                  <a:gd name="connsiteY16" fmla="*/ 161731 h 1910576"/>
                  <a:gd name="connsiteX17" fmla="*/ 554580 w 1518129"/>
                  <a:gd name="connsiteY17" fmla="*/ 1197645 h 1910576"/>
                  <a:gd name="connsiteX18" fmla="*/ 419736 w 1518129"/>
                  <a:gd name="connsiteY18" fmla="*/ 1153389 h 1910576"/>
                  <a:gd name="connsiteX19" fmla="*/ 0 w 1518129"/>
                  <a:gd name="connsiteY19" fmla="*/ 891306 h 1910576"/>
                  <a:gd name="connsiteX0" fmla="*/ 0 w 1518129"/>
                  <a:gd name="connsiteY0" fmla="*/ 891306 h 1918220"/>
                  <a:gd name="connsiteX1" fmla="*/ 227051 w 1518129"/>
                  <a:gd name="connsiteY1" fmla="*/ 1320850 h 1918220"/>
                  <a:gd name="connsiteX2" fmla="*/ 462841 w 1518129"/>
                  <a:gd name="connsiteY2" fmla="*/ 1655174 h 1918220"/>
                  <a:gd name="connsiteX3" fmla="*/ 670217 w 1518129"/>
                  <a:gd name="connsiteY3" fmla="*/ 1896868 h 1918220"/>
                  <a:gd name="connsiteX4" fmla="*/ 1366786 w 1518129"/>
                  <a:gd name="connsiteY4" fmla="*/ 1899100 h 1918220"/>
                  <a:gd name="connsiteX5" fmla="*/ 1516859 w 1518129"/>
                  <a:gd name="connsiteY5" fmla="*/ 1069958 h 1918220"/>
                  <a:gd name="connsiteX6" fmla="*/ 1464891 w 1518129"/>
                  <a:gd name="connsiteY6" fmla="*/ 644162 h 1918220"/>
                  <a:gd name="connsiteX7" fmla="*/ 1272486 w 1518129"/>
                  <a:gd name="connsiteY7" fmla="*/ 612493 h 1918220"/>
                  <a:gd name="connsiteX8" fmla="*/ 1264720 w 1518129"/>
                  <a:gd name="connsiteY8" fmla="*/ 911472 h 1918220"/>
                  <a:gd name="connsiteX9" fmla="*/ 1252622 w 1518129"/>
                  <a:gd name="connsiteY9" fmla="*/ 600743 h 1918220"/>
                  <a:gd name="connsiteX10" fmla="*/ 1022817 w 1518129"/>
                  <a:gd name="connsiteY10" fmla="*/ 558366 h 1918220"/>
                  <a:gd name="connsiteX11" fmla="*/ 1053082 w 1518129"/>
                  <a:gd name="connsiteY11" fmla="*/ 887580 h 1918220"/>
                  <a:gd name="connsiteX12" fmla="*/ 1001757 w 1518129"/>
                  <a:gd name="connsiteY12" fmla="*/ 557324 h 1918220"/>
                  <a:gd name="connsiteX13" fmla="*/ 806783 w 1518129"/>
                  <a:gd name="connsiteY13" fmla="*/ 513030 h 1918220"/>
                  <a:gd name="connsiteX14" fmla="*/ 810613 w 1518129"/>
                  <a:gd name="connsiteY14" fmla="*/ 901237 h 1918220"/>
                  <a:gd name="connsiteX15" fmla="*/ 778941 w 1518129"/>
                  <a:gd name="connsiteY15" fmla="*/ 121917 h 1918220"/>
                  <a:gd name="connsiteX16" fmla="*/ 582042 w 1518129"/>
                  <a:gd name="connsiteY16" fmla="*/ 161731 h 1918220"/>
                  <a:gd name="connsiteX17" fmla="*/ 554580 w 1518129"/>
                  <a:gd name="connsiteY17" fmla="*/ 1197645 h 1918220"/>
                  <a:gd name="connsiteX18" fmla="*/ 419736 w 1518129"/>
                  <a:gd name="connsiteY18" fmla="*/ 1153389 h 1918220"/>
                  <a:gd name="connsiteX19" fmla="*/ 0 w 1518129"/>
                  <a:gd name="connsiteY19" fmla="*/ 891306 h 1918220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0789"/>
                  <a:gd name="connsiteX1" fmla="*/ 227051 w 1518129"/>
                  <a:gd name="connsiteY1" fmla="*/ 1320850 h 1900789"/>
                  <a:gd name="connsiteX2" fmla="*/ 462841 w 1518129"/>
                  <a:gd name="connsiteY2" fmla="*/ 1655174 h 1900789"/>
                  <a:gd name="connsiteX3" fmla="*/ 670217 w 1518129"/>
                  <a:gd name="connsiteY3" fmla="*/ 1896868 h 1900789"/>
                  <a:gd name="connsiteX4" fmla="*/ 1366786 w 1518129"/>
                  <a:gd name="connsiteY4" fmla="*/ 1899100 h 1900789"/>
                  <a:gd name="connsiteX5" fmla="*/ 1516859 w 1518129"/>
                  <a:gd name="connsiteY5" fmla="*/ 1069958 h 1900789"/>
                  <a:gd name="connsiteX6" fmla="*/ 1464891 w 1518129"/>
                  <a:gd name="connsiteY6" fmla="*/ 644162 h 1900789"/>
                  <a:gd name="connsiteX7" fmla="*/ 1272486 w 1518129"/>
                  <a:gd name="connsiteY7" fmla="*/ 612493 h 1900789"/>
                  <a:gd name="connsiteX8" fmla="*/ 1264720 w 1518129"/>
                  <a:gd name="connsiteY8" fmla="*/ 911472 h 1900789"/>
                  <a:gd name="connsiteX9" fmla="*/ 1252622 w 1518129"/>
                  <a:gd name="connsiteY9" fmla="*/ 600743 h 1900789"/>
                  <a:gd name="connsiteX10" fmla="*/ 1022817 w 1518129"/>
                  <a:gd name="connsiteY10" fmla="*/ 558366 h 1900789"/>
                  <a:gd name="connsiteX11" fmla="*/ 1053082 w 1518129"/>
                  <a:gd name="connsiteY11" fmla="*/ 887580 h 1900789"/>
                  <a:gd name="connsiteX12" fmla="*/ 1001757 w 1518129"/>
                  <a:gd name="connsiteY12" fmla="*/ 557324 h 1900789"/>
                  <a:gd name="connsiteX13" fmla="*/ 806783 w 1518129"/>
                  <a:gd name="connsiteY13" fmla="*/ 513030 h 1900789"/>
                  <a:gd name="connsiteX14" fmla="*/ 810613 w 1518129"/>
                  <a:gd name="connsiteY14" fmla="*/ 901237 h 1900789"/>
                  <a:gd name="connsiteX15" fmla="*/ 778941 w 1518129"/>
                  <a:gd name="connsiteY15" fmla="*/ 121917 h 1900789"/>
                  <a:gd name="connsiteX16" fmla="*/ 582042 w 1518129"/>
                  <a:gd name="connsiteY16" fmla="*/ 161731 h 1900789"/>
                  <a:gd name="connsiteX17" fmla="*/ 554580 w 1518129"/>
                  <a:gd name="connsiteY17" fmla="*/ 1197645 h 1900789"/>
                  <a:gd name="connsiteX18" fmla="*/ 419736 w 1518129"/>
                  <a:gd name="connsiteY18" fmla="*/ 1153389 h 1900789"/>
                  <a:gd name="connsiteX19" fmla="*/ 0 w 1518129"/>
                  <a:gd name="connsiteY19" fmla="*/ 891306 h 1900789"/>
                  <a:gd name="connsiteX0" fmla="*/ 0 w 1518129"/>
                  <a:gd name="connsiteY0" fmla="*/ 891306 h 1899182"/>
                  <a:gd name="connsiteX1" fmla="*/ 227051 w 1518129"/>
                  <a:gd name="connsiteY1" fmla="*/ 1320850 h 1899182"/>
                  <a:gd name="connsiteX2" fmla="*/ 462841 w 1518129"/>
                  <a:gd name="connsiteY2" fmla="*/ 1655174 h 1899182"/>
                  <a:gd name="connsiteX3" fmla="*/ 670217 w 1518129"/>
                  <a:gd name="connsiteY3" fmla="*/ 1896868 h 1899182"/>
                  <a:gd name="connsiteX4" fmla="*/ 1366786 w 1518129"/>
                  <a:gd name="connsiteY4" fmla="*/ 1899100 h 1899182"/>
                  <a:gd name="connsiteX5" fmla="*/ 1516859 w 1518129"/>
                  <a:gd name="connsiteY5" fmla="*/ 1069958 h 1899182"/>
                  <a:gd name="connsiteX6" fmla="*/ 1464891 w 1518129"/>
                  <a:gd name="connsiteY6" fmla="*/ 644162 h 1899182"/>
                  <a:gd name="connsiteX7" fmla="*/ 1272486 w 1518129"/>
                  <a:gd name="connsiteY7" fmla="*/ 612493 h 1899182"/>
                  <a:gd name="connsiteX8" fmla="*/ 1264720 w 1518129"/>
                  <a:gd name="connsiteY8" fmla="*/ 911472 h 1899182"/>
                  <a:gd name="connsiteX9" fmla="*/ 1252622 w 1518129"/>
                  <a:gd name="connsiteY9" fmla="*/ 600743 h 1899182"/>
                  <a:gd name="connsiteX10" fmla="*/ 1022817 w 1518129"/>
                  <a:gd name="connsiteY10" fmla="*/ 558366 h 1899182"/>
                  <a:gd name="connsiteX11" fmla="*/ 1053082 w 1518129"/>
                  <a:gd name="connsiteY11" fmla="*/ 887580 h 1899182"/>
                  <a:gd name="connsiteX12" fmla="*/ 1001757 w 1518129"/>
                  <a:gd name="connsiteY12" fmla="*/ 557324 h 1899182"/>
                  <a:gd name="connsiteX13" fmla="*/ 806783 w 1518129"/>
                  <a:gd name="connsiteY13" fmla="*/ 513030 h 1899182"/>
                  <a:gd name="connsiteX14" fmla="*/ 810613 w 1518129"/>
                  <a:gd name="connsiteY14" fmla="*/ 901237 h 1899182"/>
                  <a:gd name="connsiteX15" fmla="*/ 778941 w 1518129"/>
                  <a:gd name="connsiteY15" fmla="*/ 121917 h 1899182"/>
                  <a:gd name="connsiteX16" fmla="*/ 582042 w 1518129"/>
                  <a:gd name="connsiteY16" fmla="*/ 161731 h 1899182"/>
                  <a:gd name="connsiteX17" fmla="*/ 554580 w 1518129"/>
                  <a:gd name="connsiteY17" fmla="*/ 1197645 h 1899182"/>
                  <a:gd name="connsiteX18" fmla="*/ 419736 w 1518129"/>
                  <a:gd name="connsiteY18" fmla="*/ 1153389 h 1899182"/>
                  <a:gd name="connsiteX19" fmla="*/ 0 w 1518129"/>
                  <a:gd name="connsiteY19" fmla="*/ 891306 h 1899182"/>
                  <a:gd name="connsiteX0" fmla="*/ 0 w 1518129"/>
                  <a:gd name="connsiteY0" fmla="*/ 891306 h 1898397"/>
                  <a:gd name="connsiteX1" fmla="*/ 227051 w 1518129"/>
                  <a:gd name="connsiteY1" fmla="*/ 1320850 h 1898397"/>
                  <a:gd name="connsiteX2" fmla="*/ 462841 w 1518129"/>
                  <a:gd name="connsiteY2" fmla="*/ 1655174 h 1898397"/>
                  <a:gd name="connsiteX3" fmla="*/ 670217 w 1518129"/>
                  <a:gd name="connsiteY3" fmla="*/ 1896868 h 1898397"/>
                  <a:gd name="connsiteX4" fmla="*/ 1366786 w 1518129"/>
                  <a:gd name="connsiteY4" fmla="*/ 1893394 h 1898397"/>
                  <a:gd name="connsiteX5" fmla="*/ 1516859 w 1518129"/>
                  <a:gd name="connsiteY5" fmla="*/ 1069958 h 1898397"/>
                  <a:gd name="connsiteX6" fmla="*/ 1464891 w 1518129"/>
                  <a:gd name="connsiteY6" fmla="*/ 644162 h 1898397"/>
                  <a:gd name="connsiteX7" fmla="*/ 1272486 w 1518129"/>
                  <a:gd name="connsiteY7" fmla="*/ 612493 h 1898397"/>
                  <a:gd name="connsiteX8" fmla="*/ 1264720 w 1518129"/>
                  <a:gd name="connsiteY8" fmla="*/ 911472 h 1898397"/>
                  <a:gd name="connsiteX9" fmla="*/ 1252622 w 1518129"/>
                  <a:gd name="connsiteY9" fmla="*/ 600743 h 1898397"/>
                  <a:gd name="connsiteX10" fmla="*/ 1022817 w 1518129"/>
                  <a:gd name="connsiteY10" fmla="*/ 558366 h 1898397"/>
                  <a:gd name="connsiteX11" fmla="*/ 1053082 w 1518129"/>
                  <a:gd name="connsiteY11" fmla="*/ 887580 h 1898397"/>
                  <a:gd name="connsiteX12" fmla="*/ 1001757 w 1518129"/>
                  <a:gd name="connsiteY12" fmla="*/ 557324 h 1898397"/>
                  <a:gd name="connsiteX13" fmla="*/ 806783 w 1518129"/>
                  <a:gd name="connsiteY13" fmla="*/ 513030 h 1898397"/>
                  <a:gd name="connsiteX14" fmla="*/ 810613 w 1518129"/>
                  <a:gd name="connsiteY14" fmla="*/ 901237 h 1898397"/>
                  <a:gd name="connsiteX15" fmla="*/ 778941 w 1518129"/>
                  <a:gd name="connsiteY15" fmla="*/ 121917 h 1898397"/>
                  <a:gd name="connsiteX16" fmla="*/ 582042 w 1518129"/>
                  <a:gd name="connsiteY16" fmla="*/ 161731 h 1898397"/>
                  <a:gd name="connsiteX17" fmla="*/ 554580 w 1518129"/>
                  <a:gd name="connsiteY17" fmla="*/ 1197645 h 1898397"/>
                  <a:gd name="connsiteX18" fmla="*/ 419736 w 1518129"/>
                  <a:gd name="connsiteY18" fmla="*/ 1153389 h 1898397"/>
                  <a:gd name="connsiteX19" fmla="*/ 0 w 1518129"/>
                  <a:gd name="connsiteY19" fmla="*/ 891306 h 1898397"/>
                  <a:gd name="connsiteX0" fmla="*/ 0 w 1518129"/>
                  <a:gd name="connsiteY0" fmla="*/ 891306 h 2061944"/>
                  <a:gd name="connsiteX1" fmla="*/ 227051 w 1518129"/>
                  <a:gd name="connsiteY1" fmla="*/ 1320850 h 2061944"/>
                  <a:gd name="connsiteX2" fmla="*/ 462841 w 1518129"/>
                  <a:gd name="connsiteY2" fmla="*/ 1655174 h 2061944"/>
                  <a:gd name="connsiteX3" fmla="*/ 704940 w 1518129"/>
                  <a:gd name="connsiteY3" fmla="*/ 2061799 h 2061944"/>
                  <a:gd name="connsiteX4" fmla="*/ 1366786 w 1518129"/>
                  <a:gd name="connsiteY4" fmla="*/ 1893394 h 2061944"/>
                  <a:gd name="connsiteX5" fmla="*/ 1516859 w 1518129"/>
                  <a:gd name="connsiteY5" fmla="*/ 1069958 h 2061944"/>
                  <a:gd name="connsiteX6" fmla="*/ 1464891 w 1518129"/>
                  <a:gd name="connsiteY6" fmla="*/ 644162 h 2061944"/>
                  <a:gd name="connsiteX7" fmla="*/ 1272486 w 1518129"/>
                  <a:gd name="connsiteY7" fmla="*/ 612493 h 2061944"/>
                  <a:gd name="connsiteX8" fmla="*/ 1264720 w 1518129"/>
                  <a:gd name="connsiteY8" fmla="*/ 911472 h 2061944"/>
                  <a:gd name="connsiteX9" fmla="*/ 1252622 w 1518129"/>
                  <a:gd name="connsiteY9" fmla="*/ 600743 h 2061944"/>
                  <a:gd name="connsiteX10" fmla="*/ 1022817 w 1518129"/>
                  <a:gd name="connsiteY10" fmla="*/ 558366 h 2061944"/>
                  <a:gd name="connsiteX11" fmla="*/ 1053082 w 1518129"/>
                  <a:gd name="connsiteY11" fmla="*/ 887580 h 2061944"/>
                  <a:gd name="connsiteX12" fmla="*/ 1001757 w 1518129"/>
                  <a:gd name="connsiteY12" fmla="*/ 557324 h 2061944"/>
                  <a:gd name="connsiteX13" fmla="*/ 806783 w 1518129"/>
                  <a:gd name="connsiteY13" fmla="*/ 513030 h 2061944"/>
                  <a:gd name="connsiteX14" fmla="*/ 810613 w 1518129"/>
                  <a:gd name="connsiteY14" fmla="*/ 901237 h 2061944"/>
                  <a:gd name="connsiteX15" fmla="*/ 778941 w 1518129"/>
                  <a:gd name="connsiteY15" fmla="*/ 121917 h 2061944"/>
                  <a:gd name="connsiteX16" fmla="*/ 582042 w 1518129"/>
                  <a:gd name="connsiteY16" fmla="*/ 161731 h 2061944"/>
                  <a:gd name="connsiteX17" fmla="*/ 554580 w 1518129"/>
                  <a:gd name="connsiteY17" fmla="*/ 1197645 h 2061944"/>
                  <a:gd name="connsiteX18" fmla="*/ 419736 w 1518129"/>
                  <a:gd name="connsiteY18" fmla="*/ 1153389 h 2061944"/>
                  <a:gd name="connsiteX19" fmla="*/ 0 w 1518129"/>
                  <a:gd name="connsiteY19" fmla="*/ 891306 h 2061944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63328"/>
                  <a:gd name="connsiteX1" fmla="*/ 227051 w 1518129"/>
                  <a:gd name="connsiteY1" fmla="*/ 1320850 h 2063328"/>
                  <a:gd name="connsiteX2" fmla="*/ 462841 w 1518129"/>
                  <a:gd name="connsiteY2" fmla="*/ 1655174 h 2063328"/>
                  <a:gd name="connsiteX3" fmla="*/ 704940 w 1518129"/>
                  <a:gd name="connsiteY3" fmla="*/ 2061799 h 2063328"/>
                  <a:gd name="connsiteX4" fmla="*/ 1358105 w 1518129"/>
                  <a:gd name="connsiteY4" fmla="*/ 2058325 h 2063328"/>
                  <a:gd name="connsiteX5" fmla="*/ 1516859 w 1518129"/>
                  <a:gd name="connsiteY5" fmla="*/ 1069958 h 2063328"/>
                  <a:gd name="connsiteX6" fmla="*/ 1464891 w 1518129"/>
                  <a:gd name="connsiteY6" fmla="*/ 644162 h 2063328"/>
                  <a:gd name="connsiteX7" fmla="*/ 1272486 w 1518129"/>
                  <a:gd name="connsiteY7" fmla="*/ 612493 h 2063328"/>
                  <a:gd name="connsiteX8" fmla="*/ 1264720 w 1518129"/>
                  <a:gd name="connsiteY8" fmla="*/ 911472 h 2063328"/>
                  <a:gd name="connsiteX9" fmla="*/ 1252622 w 1518129"/>
                  <a:gd name="connsiteY9" fmla="*/ 600743 h 2063328"/>
                  <a:gd name="connsiteX10" fmla="*/ 1022817 w 1518129"/>
                  <a:gd name="connsiteY10" fmla="*/ 558366 h 2063328"/>
                  <a:gd name="connsiteX11" fmla="*/ 1053082 w 1518129"/>
                  <a:gd name="connsiteY11" fmla="*/ 887580 h 2063328"/>
                  <a:gd name="connsiteX12" fmla="*/ 1001757 w 1518129"/>
                  <a:gd name="connsiteY12" fmla="*/ 557324 h 2063328"/>
                  <a:gd name="connsiteX13" fmla="*/ 806783 w 1518129"/>
                  <a:gd name="connsiteY13" fmla="*/ 513030 h 2063328"/>
                  <a:gd name="connsiteX14" fmla="*/ 810613 w 1518129"/>
                  <a:gd name="connsiteY14" fmla="*/ 901237 h 2063328"/>
                  <a:gd name="connsiteX15" fmla="*/ 778941 w 1518129"/>
                  <a:gd name="connsiteY15" fmla="*/ 121917 h 2063328"/>
                  <a:gd name="connsiteX16" fmla="*/ 582042 w 1518129"/>
                  <a:gd name="connsiteY16" fmla="*/ 161731 h 2063328"/>
                  <a:gd name="connsiteX17" fmla="*/ 554580 w 1518129"/>
                  <a:gd name="connsiteY17" fmla="*/ 1197645 h 2063328"/>
                  <a:gd name="connsiteX18" fmla="*/ 419736 w 1518129"/>
                  <a:gd name="connsiteY18" fmla="*/ 1153389 h 2063328"/>
                  <a:gd name="connsiteX19" fmla="*/ 0 w 1518129"/>
                  <a:gd name="connsiteY19" fmla="*/ 891306 h 2063328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655174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  <a:gd name="connsiteX0" fmla="*/ 0 w 1518129"/>
                  <a:gd name="connsiteY0" fmla="*/ 891306 h 2058325"/>
                  <a:gd name="connsiteX1" fmla="*/ 227051 w 1518129"/>
                  <a:gd name="connsiteY1" fmla="*/ 1320850 h 2058325"/>
                  <a:gd name="connsiteX2" fmla="*/ 462841 w 1518129"/>
                  <a:gd name="connsiteY2" fmla="*/ 1707258 h 2058325"/>
                  <a:gd name="connsiteX3" fmla="*/ 661537 w 1518129"/>
                  <a:gd name="connsiteY3" fmla="*/ 2053119 h 2058325"/>
                  <a:gd name="connsiteX4" fmla="*/ 1358105 w 1518129"/>
                  <a:gd name="connsiteY4" fmla="*/ 2058325 h 2058325"/>
                  <a:gd name="connsiteX5" fmla="*/ 1516859 w 1518129"/>
                  <a:gd name="connsiteY5" fmla="*/ 1069958 h 2058325"/>
                  <a:gd name="connsiteX6" fmla="*/ 1464891 w 1518129"/>
                  <a:gd name="connsiteY6" fmla="*/ 644162 h 2058325"/>
                  <a:gd name="connsiteX7" fmla="*/ 1272486 w 1518129"/>
                  <a:gd name="connsiteY7" fmla="*/ 612493 h 2058325"/>
                  <a:gd name="connsiteX8" fmla="*/ 1264720 w 1518129"/>
                  <a:gd name="connsiteY8" fmla="*/ 911472 h 2058325"/>
                  <a:gd name="connsiteX9" fmla="*/ 1252622 w 1518129"/>
                  <a:gd name="connsiteY9" fmla="*/ 600743 h 2058325"/>
                  <a:gd name="connsiteX10" fmla="*/ 1022817 w 1518129"/>
                  <a:gd name="connsiteY10" fmla="*/ 558366 h 2058325"/>
                  <a:gd name="connsiteX11" fmla="*/ 1053082 w 1518129"/>
                  <a:gd name="connsiteY11" fmla="*/ 887580 h 2058325"/>
                  <a:gd name="connsiteX12" fmla="*/ 1001757 w 1518129"/>
                  <a:gd name="connsiteY12" fmla="*/ 557324 h 2058325"/>
                  <a:gd name="connsiteX13" fmla="*/ 806783 w 1518129"/>
                  <a:gd name="connsiteY13" fmla="*/ 513030 h 2058325"/>
                  <a:gd name="connsiteX14" fmla="*/ 810613 w 1518129"/>
                  <a:gd name="connsiteY14" fmla="*/ 901237 h 2058325"/>
                  <a:gd name="connsiteX15" fmla="*/ 778941 w 1518129"/>
                  <a:gd name="connsiteY15" fmla="*/ 121917 h 2058325"/>
                  <a:gd name="connsiteX16" fmla="*/ 582042 w 1518129"/>
                  <a:gd name="connsiteY16" fmla="*/ 161731 h 2058325"/>
                  <a:gd name="connsiteX17" fmla="*/ 554580 w 1518129"/>
                  <a:gd name="connsiteY17" fmla="*/ 1197645 h 2058325"/>
                  <a:gd name="connsiteX18" fmla="*/ 419736 w 1518129"/>
                  <a:gd name="connsiteY18" fmla="*/ 1153389 h 2058325"/>
                  <a:gd name="connsiteX19" fmla="*/ 0 w 1518129"/>
                  <a:gd name="connsiteY19" fmla="*/ 891306 h 205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8129" h="2058325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58830"/>
                      <a:pt x="462841" y="1707258"/>
                    </a:cubicBezTo>
                    <a:cubicBezTo>
                      <a:pt x="565096" y="1853074"/>
                      <a:pt x="560763" y="1906764"/>
                      <a:pt x="661537" y="2053119"/>
                    </a:cubicBezTo>
                    <a:cubicBezTo>
                      <a:pt x="864977" y="2059061"/>
                      <a:pt x="1062335" y="2054157"/>
                      <a:pt x="1358105" y="2058325"/>
                    </a:cubicBezTo>
                    <a:cubicBezTo>
                      <a:pt x="1487137" y="1727973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739DEA61-39DA-4B68-A9E9-9D995C1A8AAA}"/>
                </a:ext>
              </a:extLst>
            </p:cNvPr>
            <p:cNvSpPr txBox="1"/>
            <p:nvPr/>
          </p:nvSpPr>
          <p:spPr>
            <a:xfrm>
              <a:off x="10078726" y="5783642"/>
              <a:ext cx="1758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CPC : Coût par clic </a:t>
              </a:r>
            </a:p>
          </p:txBody>
        </p:sp>
      </p:grpSp>
      <p:sp>
        <p:nvSpPr>
          <p:cNvPr id="138" name="ZoneTexte 137">
            <a:extLst>
              <a:ext uri="{FF2B5EF4-FFF2-40B4-BE49-F238E27FC236}">
                <a16:creationId xmlns:a16="http://schemas.microsoft.com/office/drawing/2014/main" id="{2E912A99-D572-4CA9-9614-C46436838E76}"/>
              </a:ext>
            </a:extLst>
          </p:cNvPr>
          <p:cNvSpPr txBox="1"/>
          <p:nvPr/>
        </p:nvSpPr>
        <p:spPr>
          <a:xfrm>
            <a:off x="109631" y="4902245"/>
            <a:ext cx="14908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Annonceurs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(Advertiser) 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Adidas, Nike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1A46483B-1860-47D4-B226-82340B8D491E}"/>
              </a:ext>
            </a:extLst>
          </p:cNvPr>
          <p:cNvSpPr txBox="1"/>
          <p:nvPr/>
        </p:nvSpPr>
        <p:spPr>
          <a:xfrm>
            <a:off x="5473238" y="5198985"/>
            <a:ext cx="269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Editeurs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(Publisher)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easyvoyage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ExpertSender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736148E-91D4-4117-AE76-B97280AAC44E}"/>
              </a:ext>
            </a:extLst>
          </p:cNvPr>
          <p:cNvSpPr txBox="1"/>
          <p:nvPr/>
        </p:nvSpPr>
        <p:spPr>
          <a:xfrm>
            <a:off x="9902416" y="3125217"/>
            <a:ext cx="1825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Landing page ou Ad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4750416-45BD-4E0A-83CE-F775F189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983" y="752265"/>
            <a:ext cx="1435298" cy="1620638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FAB8370A-EF3E-43AF-83DD-18F571FC414B}"/>
              </a:ext>
            </a:extLst>
          </p:cNvPr>
          <p:cNvSpPr txBox="1"/>
          <p:nvPr/>
        </p:nvSpPr>
        <p:spPr>
          <a:xfrm>
            <a:off x="4135352" y="1287434"/>
            <a:ext cx="334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collecte 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4E82BB4B-AD83-4106-8CDC-BAAE991E0F3D}"/>
              </a:ext>
            </a:extLst>
          </p:cNvPr>
          <p:cNvSpPr txBox="1"/>
          <p:nvPr/>
        </p:nvSpPr>
        <p:spPr>
          <a:xfrm>
            <a:off x="4106092" y="6132963"/>
            <a:ext cx="38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 processus de la monétisation </a:t>
            </a:r>
          </a:p>
        </p:txBody>
      </p:sp>
    </p:spTree>
    <p:extLst>
      <p:ext uri="{BB962C8B-B14F-4D97-AF65-F5344CB8AC3E}">
        <p14:creationId xmlns:p14="http://schemas.microsoft.com/office/powerpoint/2010/main" val="49857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-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189818" y="2726276"/>
            <a:ext cx="685852" cy="1550921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242C34E-027C-42D0-AB3E-91B1E150F256}"/>
              </a:ext>
            </a:extLst>
          </p:cNvPr>
          <p:cNvSpPr txBox="1"/>
          <p:nvPr/>
        </p:nvSpPr>
        <p:spPr>
          <a:xfrm>
            <a:off x="5335791" y="2670458"/>
            <a:ext cx="643978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L’analyse d’existant et problimatique </a:t>
            </a:r>
            <a:endParaRPr lang="ko-KR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75">
            <a:extLst>
              <a:ext uri="{FF2B5EF4-FFF2-40B4-BE49-F238E27FC236}">
                <a16:creationId xmlns:a16="http://schemas.microsoft.com/office/drawing/2014/main" id="{7B1B949D-9D6F-405D-BFB5-25CEDC439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27" y="100672"/>
            <a:ext cx="6691256" cy="665665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</a:t>
            </a:r>
            <a:r>
              <a:rPr lang="en-US" b="1" dirty="0" err="1">
                <a:solidFill>
                  <a:schemeClr val="tx1"/>
                </a:solidFill>
              </a:rPr>
              <a:t>domaine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collecte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302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129C6BA-8C6A-4F43-8661-6A83AF8D8670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 domaine monétisation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C736B9-2ED3-44F6-9AE7-F213C5969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148288"/>
            <a:ext cx="6766560" cy="6561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9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BF04672A-1DB4-45C6-AE7F-DA1949022E56}"/>
              </a:ext>
            </a:extLst>
          </p:cNvPr>
          <p:cNvSpPr/>
          <p:nvPr/>
        </p:nvSpPr>
        <p:spPr>
          <a:xfrm>
            <a:off x="4345658" y="1257243"/>
            <a:ext cx="3475672" cy="328490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1FC812-CBFC-48C2-98F6-28F660722425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Architecture monolithique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F5459D9-D6FB-4FF1-9D43-FAED1400D93E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6083494" y="4542147"/>
            <a:ext cx="0" cy="36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chope&#10;&#10;Description générée automatiquement">
            <a:extLst>
              <a:ext uri="{FF2B5EF4-FFF2-40B4-BE49-F238E27FC236}">
                <a16:creationId xmlns:a16="http://schemas.microsoft.com/office/drawing/2014/main" id="{C7D8D6BE-D4E4-4EF5-8B59-FF43D84A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99" y="4804231"/>
            <a:ext cx="961390" cy="9613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AEC088-6C95-4807-BF9D-8E312C201394}"/>
              </a:ext>
            </a:extLst>
          </p:cNvPr>
          <p:cNvSpPr/>
          <p:nvPr/>
        </p:nvSpPr>
        <p:spPr>
          <a:xfrm>
            <a:off x="5331338" y="1330860"/>
            <a:ext cx="1591074" cy="16523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Interface Utilisateur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C226562C-1483-4D0D-ABD0-A75EC6B738CB}"/>
              </a:ext>
            </a:extLst>
          </p:cNvPr>
          <p:cNvSpPr/>
          <p:nvPr/>
        </p:nvSpPr>
        <p:spPr>
          <a:xfrm>
            <a:off x="5893803" y="2473441"/>
            <a:ext cx="1699089" cy="1638766"/>
          </a:xfrm>
          <a:prstGeom prst="ellipse">
            <a:avLst/>
          </a:prstGeom>
          <a:solidFill>
            <a:srgbClr val="F25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8663B83-BEB9-49A1-9B9F-7A4616B32CE9}"/>
              </a:ext>
            </a:extLst>
          </p:cNvPr>
          <p:cNvSpPr/>
          <p:nvPr/>
        </p:nvSpPr>
        <p:spPr>
          <a:xfrm>
            <a:off x="4548162" y="2477602"/>
            <a:ext cx="1699089" cy="16515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Logique métier</a:t>
            </a: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DFBC9494-E831-4F6F-815E-E161A14182F7}"/>
              </a:ext>
            </a:extLst>
          </p:cNvPr>
          <p:cNvGrpSpPr/>
          <p:nvPr/>
        </p:nvGrpSpPr>
        <p:grpSpPr>
          <a:xfrm rot="3868698" flipH="1">
            <a:off x="7375380" y="1189078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06C0D540-3F62-4FD1-8034-400008FA178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0DE7FB96-1A4D-422E-B151-C9F673DD3D05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D82D25ED-42CB-4D93-98C8-75E73B64DCAD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D80FBFE6-06CF-43EC-BE5F-AB378A5F1D9B}"/>
              </a:ext>
            </a:extLst>
          </p:cNvPr>
          <p:cNvGrpSpPr/>
          <p:nvPr/>
        </p:nvGrpSpPr>
        <p:grpSpPr>
          <a:xfrm rot="11796230" flipH="1">
            <a:off x="4835352" y="4244123"/>
            <a:ext cx="120077" cy="443661"/>
            <a:chOff x="1408027" y="3329887"/>
            <a:chExt cx="155342" cy="573958"/>
          </a:xfrm>
          <a:solidFill>
            <a:schemeClr val="accent1">
              <a:lumMod val="75000"/>
            </a:schemeClr>
          </a:solidFill>
        </p:grpSpPr>
        <p:sp>
          <p:nvSpPr>
            <p:cNvPr id="22" name="Oval 15">
              <a:extLst>
                <a:ext uri="{FF2B5EF4-FFF2-40B4-BE49-F238E27FC236}">
                  <a16:creationId xmlns:a16="http://schemas.microsoft.com/office/drawing/2014/main" id="{93E0FD37-87A0-4AE9-AAE8-72A2FB6E6A0F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03A772CF-2765-4C43-A747-4D1EB2E016A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E875CA9F-36D2-46CE-BC15-D9FBA987B2A4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14">
            <a:extLst>
              <a:ext uri="{FF2B5EF4-FFF2-40B4-BE49-F238E27FC236}">
                <a16:creationId xmlns:a16="http://schemas.microsoft.com/office/drawing/2014/main" id="{B166A15E-80D4-4BC6-B296-94AD7259086A}"/>
              </a:ext>
            </a:extLst>
          </p:cNvPr>
          <p:cNvGrpSpPr/>
          <p:nvPr/>
        </p:nvGrpSpPr>
        <p:grpSpPr>
          <a:xfrm rot="6470560" flipH="1">
            <a:off x="4122849" y="1746977"/>
            <a:ext cx="120077" cy="443661"/>
            <a:chOff x="1408027" y="3329887"/>
            <a:chExt cx="155342" cy="573958"/>
          </a:xfrm>
          <a:solidFill>
            <a:schemeClr val="accent6">
              <a:lumMod val="75000"/>
            </a:schemeClr>
          </a:solidFill>
        </p:grpSpPr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8E0F87B8-1798-457E-952E-137C874C8DA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73A4C91A-D101-4C4A-B662-3D957016F258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12B57FC7-A6D5-424D-B02B-A34084B90D28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6EFF6B-66F7-4256-82BE-1F7E6E0AD745}"/>
              </a:ext>
            </a:extLst>
          </p:cNvPr>
          <p:cNvSpPr/>
          <p:nvPr/>
        </p:nvSpPr>
        <p:spPr>
          <a:xfrm>
            <a:off x="7821330" y="1031237"/>
            <a:ext cx="4185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préoccupations transversales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178C-CF11-4D9F-869B-EE7E3E207DAA}"/>
              </a:ext>
            </a:extLst>
          </p:cNvPr>
          <p:cNvSpPr/>
          <p:nvPr/>
        </p:nvSpPr>
        <p:spPr>
          <a:xfrm>
            <a:off x="784535" y="4718806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Moins de frais généraux opérationnels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DEDA6D-799A-4A9F-B33E-1E405BE316BD}"/>
              </a:ext>
            </a:extLst>
          </p:cNvPr>
          <p:cNvSpPr/>
          <p:nvPr/>
        </p:nvSpPr>
        <p:spPr>
          <a:xfrm>
            <a:off x="2273672" y="1595780"/>
            <a:ext cx="1620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Performances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3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ED2E39-AB4F-42B5-9617-D1779FC29121}"/>
              </a:ext>
            </a:extLst>
          </p:cNvPr>
          <p:cNvSpPr/>
          <p:nvPr/>
        </p:nvSpPr>
        <p:spPr>
          <a:xfrm>
            <a:off x="0" y="0"/>
            <a:ext cx="2710927" cy="83909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Problèmes lies a l'architecture existante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4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202</Words>
  <Application>Microsoft Office PowerPoint</Application>
  <PresentationFormat>Grand écran</PresentationFormat>
  <Paragraphs>85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Brahim Messaoudi</dc:creator>
  <cp:lastModifiedBy>Brahim Messaoudi</cp:lastModifiedBy>
  <cp:revision>64</cp:revision>
  <dcterms:created xsi:type="dcterms:W3CDTF">2019-10-19T08:35:12Z</dcterms:created>
  <dcterms:modified xsi:type="dcterms:W3CDTF">2019-10-21T22:31:40Z</dcterms:modified>
</cp:coreProperties>
</file>