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8" r:id="rId2"/>
    <p:sldId id="274" r:id="rId3"/>
    <p:sldId id="278" r:id="rId4"/>
    <p:sldId id="319" r:id="rId5"/>
    <p:sldId id="271" r:id="rId6"/>
    <p:sldId id="320" r:id="rId7"/>
    <p:sldId id="32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D"/>
    <a:srgbClr val="FDFEE8"/>
    <a:srgbClr val="FBFDDB"/>
    <a:srgbClr val="E0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78098" autoAdjust="0"/>
  </p:normalViewPr>
  <p:slideViewPr>
    <p:cSldViewPr snapToGrid="0">
      <p:cViewPr varScale="1">
        <p:scale>
          <a:sx n="86" d="100"/>
          <a:sy n="86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69C5-FD40-4B35-ACFB-9ABA8883DECF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8C48-7862-44F9-B779-9D6C7FC5B6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5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1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Natexo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processus d’emailing-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6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1B3C8-B188-4678-AA26-8202DE9C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437A9F-CFF4-4E41-BA96-F20D8F67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5BD8-B8F1-4C0F-9C43-BA94E3CA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0F3C4-7B36-4532-BC5D-3354FA6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4CB3F-3B1E-49A9-A8A4-1229D9E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55D1D-C70E-4197-84F4-4D61BE67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E78D8-FB0C-4C65-9398-71A7AD33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43FB8-EE0B-42FA-8CA5-CEDFFDF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EFBD8-B9FF-4FBD-B36C-CC254CE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FF891-1976-432B-80FD-854B786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A7E58B-B07D-4B57-A324-0C843857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25D17-B26B-4DF9-89CF-B46BF039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2E6B-C44F-4FF3-B913-32364D8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1FECE-AFFB-4728-B8C8-A96BC1E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CEDEC-2D9E-4905-A7F4-232C20C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44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53DB9-3D40-4A95-950E-DB71F0F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3A5E3-6BEF-423A-90CF-404C7480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57519-5D98-4A2E-A09F-86080D3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A113D-E720-4C4D-B0FA-1A9960C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B6545-0349-48A7-9BD8-971017E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B99F3-AB1B-4271-9330-BD7E8FDD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487AB-0521-4121-B30E-E922189B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A6B4D-A8CF-47B4-B774-872AD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8D20C-5AB7-4949-A54E-F0D004A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DB573-65AC-4A21-B92E-B68FE2B5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9867-FABF-485D-8D4D-32D0C3F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CBAD7-8BFC-48D0-8C18-DD514EF3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2B644-9CF4-489D-994C-8300852E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5CB5A5-E3D2-4343-BE75-A58A1218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CB300-39E7-47F8-A18B-2F43FE8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8E75C-7F01-4434-832A-9CA4C19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B5CB-7961-4DE6-B173-A798C37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7D75B-DB3D-462D-8C4B-3A76CE72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0E6C7-037A-44E6-8433-42769141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375B3-D2A4-4D8E-ADC9-B4647E42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2E7FAC-C65D-4C46-8E00-17245F57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1380D3-38A3-493B-85E0-C5128B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535C56-D374-431C-980A-233ACC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57DB9-4532-487B-8C10-FA3AB1E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B420-1C1F-4D98-9185-A0A2FDC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A50B05-CCB1-4398-9078-71A618E7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27A3D5-A269-4656-800E-C84DBAB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8A3AD-7179-4055-B8AF-F4D770B4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3B124F-6132-417C-9077-57EF50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1CCDE9-B6E8-469C-9490-598EA90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9712F1-0EA6-4407-885F-C04449C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D356A-1031-4074-99C9-C8A7138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3B06F-2FF8-40B7-8AF6-51CE58DB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7DD0F-3DA8-49ED-AFD5-9D0A5A4C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DF616-5AF0-488F-9ECF-3A0D5202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8284F3-E716-48F3-8896-BE85AB1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FFC0C6-3A44-481A-A811-0FA390FB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C6EC-31D8-4ADB-85EA-F16D558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7DEC5-A634-4134-AAFE-207D751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CA9C4-FF8E-4F42-A00E-20C63B48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586AA-9FE0-4A98-86EA-F9AEF47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E21CB-85EA-412E-9042-E4E367B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56FF4-99CB-424F-8065-00BF0C2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6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A42C2-2412-4455-AD74-16673518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C209-25B0-4BEA-886B-6D4E94D8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5123-A65F-42A9-B422-2F06A5B9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E6BE8-4DAB-4A32-89A2-7830D50E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B8983-CA62-4A4E-8B38-1E4D4DD8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42971B-375A-4B7B-AF06-EB93A4D36A7C}"/>
              </a:ext>
            </a:extLst>
          </p:cNvPr>
          <p:cNvSpPr/>
          <p:nvPr/>
        </p:nvSpPr>
        <p:spPr>
          <a:xfrm>
            <a:off x="38271" y="2115377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DB674F-F018-462A-BDAF-0B15447AE9B2}"/>
              </a:ext>
            </a:extLst>
          </p:cNvPr>
          <p:cNvSpPr txBox="1"/>
          <p:nvPr/>
        </p:nvSpPr>
        <p:spPr>
          <a:xfrm>
            <a:off x="2556769" y="8877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5A912F3-F48E-45CE-B2D7-6D90EF20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3" y="2568141"/>
            <a:ext cx="1154097" cy="133484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E8DFFDFF-E594-4953-B888-3ED114796357}"/>
              </a:ext>
            </a:extLst>
          </p:cNvPr>
          <p:cNvSpPr txBox="1"/>
          <p:nvPr/>
        </p:nvSpPr>
        <p:spPr>
          <a:xfrm>
            <a:off x="2556769" y="2546611"/>
            <a:ext cx="61826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d’une architecture 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onolithique vers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FCFD60C4-C711-45FE-A003-F78A3215D0F6}"/>
              </a:ext>
            </a:extLst>
          </p:cNvPr>
          <p:cNvSpPr txBox="1"/>
          <p:nvPr/>
        </p:nvSpPr>
        <p:spPr>
          <a:xfrm>
            <a:off x="4720293" y="448885"/>
            <a:ext cx="2985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cs typeface="Arial" pitchFamily="34" charset="0"/>
              </a:rPr>
              <a:t>BIENVENUE</a:t>
            </a:r>
            <a:r>
              <a:rPr lang="en-US" altLang="ko-KR" sz="2800" b="1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9EFD165-0A0C-4CFF-BD72-D2E341048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06" y="6015028"/>
            <a:ext cx="1457325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B46A37CC-C47F-46EA-BEF1-705928136C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8" y="5891203"/>
            <a:ext cx="2568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C5FBC1A7-EFFE-4778-B40D-913C863BBD74}"/>
              </a:ext>
            </a:extLst>
          </p:cNvPr>
          <p:cNvSpPr txBox="1"/>
          <p:nvPr/>
        </p:nvSpPr>
        <p:spPr>
          <a:xfrm>
            <a:off x="1812795" y="4491386"/>
            <a:ext cx="61826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</a:p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MESSAOUDI BRAHIM</a:t>
            </a:r>
            <a:r>
              <a:rPr lang="fr-FR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26335" y="-2492"/>
            <a:ext cx="584063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69164" y="747477"/>
            <a:ext cx="34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Natexo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4814" y="27309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présentation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NATEXO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887202" y="4796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4814" y="1274701"/>
            <a:ext cx="517797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L’analyse d’existant et problimatique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877511" y="132060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866965" y="321230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877511" y="448563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-10335" y="1293527"/>
            <a:ext cx="58617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LA PRESENTATION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CD5C57-FF6F-4148-956E-86141A02F333}"/>
              </a:ext>
            </a:extLst>
          </p:cNvPr>
          <p:cNvSpPr txBox="1"/>
          <p:nvPr/>
        </p:nvSpPr>
        <p:spPr>
          <a:xfrm>
            <a:off x="6798479" y="2154408"/>
            <a:ext cx="34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collecte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monétisation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Monolithique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 et inconvénients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F72B8EC-2CC9-400A-8555-BAE3CD3D881B}"/>
              </a:ext>
            </a:extLst>
          </p:cNvPr>
          <p:cNvSpPr txBox="1"/>
          <p:nvPr/>
        </p:nvSpPr>
        <p:spPr>
          <a:xfrm>
            <a:off x="6702006" y="3309571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Les solutions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possibles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585A37C-217A-40FF-9F0C-C93FA75B1101}"/>
              </a:ext>
            </a:extLst>
          </p:cNvPr>
          <p:cNvSpPr txBox="1"/>
          <p:nvPr/>
        </p:nvSpPr>
        <p:spPr>
          <a:xfrm>
            <a:off x="6824814" y="3739203"/>
            <a:ext cx="3434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SMA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SAO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SOA et SMA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8B898B8-B2C1-41B4-B030-AD8F28B8E5D1}"/>
              </a:ext>
            </a:extLst>
          </p:cNvPr>
          <p:cNvSpPr txBox="1"/>
          <p:nvPr/>
        </p:nvSpPr>
        <p:spPr>
          <a:xfrm>
            <a:off x="6702005" y="4632843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La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réalisation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cette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transition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46B660A-89A4-40BA-9B06-8F13997628AD}"/>
              </a:ext>
            </a:extLst>
          </p:cNvPr>
          <p:cNvSpPr txBox="1"/>
          <p:nvPr/>
        </p:nvSpPr>
        <p:spPr>
          <a:xfrm>
            <a:off x="6798479" y="5176106"/>
            <a:ext cx="34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des technologies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teste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les testes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rencontrés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014728" y="347159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529294" y="3912221"/>
            <a:ext cx="1728000" cy="4706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257372" y="3912221"/>
            <a:ext cx="1728000" cy="470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988533" y="3912221"/>
            <a:ext cx="2266284" cy="470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254817" y="3912221"/>
            <a:ext cx="1728000" cy="470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813795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54092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514701" y="397825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2010-2016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529579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11934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301904" y="3701169"/>
            <a:ext cx="180000" cy="2160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47538" y="3701169"/>
            <a:ext cx="180000" cy="2160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031373" y="4380069"/>
            <a:ext cx="180000" cy="216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8028818" y="4380069"/>
            <a:ext cx="180000" cy="216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21433460">
            <a:off x="9667172" y="3726933"/>
            <a:ext cx="180000" cy="216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5D05D0-14A3-4581-BCAB-5E127881F0F8}"/>
              </a:ext>
            </a:extLst>
          </p:cNvPr>
          <p:cNvSpPr txBox="1"/>
          <p:nvPr/>
        </p:nvSpPr>
        <p:spPr>
          <a:xfrm>
            <a:off x="1086833" y="2878857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Création de de l’entreprise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collecte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88FB59F-8EEF-4EE5-80B7-F7421557C809}"/>
              </a:ext>
            </a:extLst>
          </p:cNvPr>
          <p:cNvSpPr txBox="1"/>
          <p:nvPr/>
        </p:nvSpPr>
        <p:spPr>
          <a:xfrm>
            <a:off x="3447951" y="47549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Monétisation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09F2DA-46BB-4713-8AA4-E81C3B99412D}"/>
              </a:ext>
            </a:extLst>
          </p:cNvPr>
          <p:cNvSpPr txBox="1"/>
          <p:nvPr/>
        </p:nvSpPr>
        <p:spPr>
          <a:xfrm>
            <a:off x="4488699" y="2177824"/>
            <a:ext cx="329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Ouverture des nouvelles agences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Espagne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Italie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États-Unis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Pologne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Brésil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8749A46-CE25-4263-BAC7-8A9A6284C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36" y="528561"/>
            <a:ext cx="2491328" cy="728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0D6E6AA-C26B-4672-8CB1-FEE0F42764EC}"/>
              </a:ext>
            </a:extLst>
          </p:cNvPr>
          <p:cNvSpPr txBox="1"/>
          <p:nvPr/>
        </p:nvSpPr>
        <p:spPr>
          <a:xfrm>
            <a:off x="6265596" y="473344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migration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Réalisation de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661CB8-679A-4CA6-8C77-815A68F31456}"/>
              </a:ext>
            </a:extLst>
          </p:cNvPr>
          <p:cNvSpPr txBox="1"/>
          <p:nvPr/>
        </p:nvSpPr>
        <p:spPr>
          <a:xfrm>
            <a:off x="8537382" y="3148943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C48DE2-AD41-4035-AAD9-6E84F5F7876A}"/>
              </a:ext>
            </a:extLst>
          </p:cNvPr>
          <p:cNvCxnSpPr>
            <a:cxnSpLocks/>
          </p:cNvCxnSpPr>
          <p:nvPr/>
        </p:nvCxnSpPr>
        <p:spPr>
          <a:xfrm>
            <a:off x="8379927" y="2000922"/>
            <a:ext cx="0" cy="188454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218BF46-2826-40DD-83C2-EB8125C15885}"/>
              </a:ext>
            </a:extLst>
          </p:cNvPr>
          <p:cNvSpPr txBox="1"/>
          <p:nvPr/>
        </p:nvSpPr>
        <p:spPr>
          <a:xfrm>
            <a:off x="7484951" y="161718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Je rejoins Natexo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F96ABF2-5B3E-4C30-BA30-109F71FBE2AF}"/>
              </a:ext>
            </a:extLst>
          </p:cNvPr>
          <p:cNvSpPr/>
          <p:nvPr/>
        </p:nvSpPr>
        <p:spPr>
          <a:xfrm>
            <a:off x="-16336" y="3702732"/>
            <a:ext cx="12192000" cy="3155268"/>
          </a:xfrm>
          <a:prstGeom prst="rect">
            <a:avLst/>
          </a:prstGeom>
          <a:solidFill>
            <a:srgbClr val="FDF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C50AD-7001-40E1-AE45-CE30F2440735}"/>
              </a:ext>
            </a:extLst>
          </p:cNvPr>
          <p:cNvSpPr/>
          <p:nvPr/>
        </p:nvSpPr>
        <p:spPr>
          <a:xfrm>
            <a:off x="-71626" y="115549"/>
            <a:ext cx="12208336" cy="3732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72C4B31-BB72-45FF-8014-3F704ADC9AC2}"/>
              </a:ext>
            </a:extLst>
          </p:cNvPr>
          <p:cNvSpPr/>
          <p:nvPr/>
        </p:nvSpPr>
        <p:spPr>
          <a:xfrm>
            <a:off x="5615494" y="2055131"/>
            <a:ext cx="2474259" cy="3111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6E4C583-5452-4604-AC6E-1BC8C27CC806}"/>
              </a:ext>
            </a:extLst>
          </p:cNvPr>
          <p:cNvSpPr/>
          <p:nvPr/>
        </p:nvSpPr>
        <p:spPr>
          <a:xfrm>
            <a:off x="3076687" y="2015863"/>
            <a:ext cx="2474259" cy="3150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E5051-D3C2-4529-A353-F8EDCE7C1F47}"/>
              </a:ext>
            </a:extLst>
          </p:cNvPr>
          <p:cNvSpPr/>
          <p:nvPr/>
        </p:nvSpPr>
        <p:spPr>
          <a:xfrm>
            <a:off x="-64548" y="-10758"/>
            <a:ext cx="4052517" cy="882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723E2AF7-E901-4AF0-B69C-E0F37506A81A}"/>
              </a:ext>
            </a:extLst>
          </p:cNvPr>
          <p:cNvSpPr/>
          <p:nvPr/>
        </p:nvSpPr>
        <p:spPr>
          <a:xfrm>
            <a:off x="607354" y="2372903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4">
            <a:extLst>
              <a:ext uri="{FF2B5EF4-FFF2-40B4-BE49-F238E27FC236}">
                <a16:creationId xmlns:a16="http://schemas.microsoft.com/office/drawing/2014/main" id="{CC79407D-5C69-4BBA-B38A-C2115A56177B}"/>
              </a:ext>
            </a:extLst>
          </p:cNvPr>
          <p:cNvSpPr/>
          <p:nvPr/>
        </p:nvSpPr>
        <p:spPr>
          <a:xfrm>
            <a:off x="639629" y="3814422"/>
            <a:ext cx="317804" cy="882126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02E87850-D159-4D8D-B031-139701A39188}"/>
              </a:ext>
            </a:extLst>
          </p:cNvPr>
          <p:cNvSpPr/>
          <p:nvPr/>
        </p:nvSpPr>
        <p:spPr>
          <a:xfrm>
            <a:off x="995132" y="3104420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64">
            <a:extLst>
              <a:ext uri="{FF2B5EF4-FFF2-40B4-BE49-F238E27FC236}">
                <a16:creationId xmlns:a16="http://schemas.microsoft.com/office/drawing/2014/main" id="{3EF7FEAD-C9C3-4B4D-9AD8-BEAB737ADD50}"/>
              </a:ext>
            </a:extLst>
          </p:cNvPr>
          <p:cNvGrpSpPr/>
          <p:nvPr/>
        </p:nvGrpSpPr>
        <p:grpSpPr>
          <a:xfrm>
            <a:off x="3565698" y="2071021"/>
            <a:ext cx="4061470" cy="2690075"/>
            <a:chOff x="3665903" y="1473279"/>
            <a:chExt cx="6954970" cy="4606558"/>
          </a:xfrm>
        </p:grpSpPr>
        <p:sp>
          <p:nvSpPr>
            <p:cNvPr id="41" name="Freeform: Shape 14">
              <a:extLst>
                <a:ext uri="{FF2B5EF4-FFF2-40B4-BE49-F238E27FC236}">
                  <a16:creationId xmlns:a16="http://schemas.microsoft.com/office/drawing/2014/main" id="{E154B097-C071-4E9B-B80F-16812B055FED}"/>
                </a:ext>
              </a:extLst>
            </p:cNvPr>
            <p:cNvSpPr/>
            <p:nvPr/>
          </p:nvSpPr>
          <p:spPr>
            <a:xfrm>
              <a:off x="7993620" y="1897435"/>
              <a:ext cx="2627253" cy="4182402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D5D829AE-7C00-474E-8E8F-C5ABFD237B55}"/>
                </a:ext>
              </a:extLst>
            </p:cNvPr>
            <p:cNvSpPr/>
            <p:nvPr/>
          </p:nvSpPr>
          <p:spPr>
            <a:xfrm>
              <a:off x="3665903" y="1473279"/>
              <a:ext cx="2336646" cy="4166695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318A06-4E68-4D0B-B7A4-B98DA9E11DB8}"/>
              </a:ext>
            </a:extLst>
          </p:cNvPr>
          <p:cNvCxnSpPr>
            <a:cxnSpLocks/>
          </p:cNvCxnSpPr>
          <p:nvPr/>
        </p:nvCxnSpPr>
        <p:spPr>
          <a:xfrm>
            <a:off x="1234816" y="2692106"/>
            <a:ext cx="1841871" cy="12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EBC4B50-A9DB-4497-8298-60E8CD5240EE}"/>
              </a:ext>
            </a:extLst>
          </p:cNvPr>
          <p:cNvCxnSpPr>
            <a:cxnSpLocks/>
          </p:cNvCxnSpPr>
          <p:nvPr/>
        </p:nvCxnSpPr>
        <p:spPr>
          <a:xfrm>
            <a:off x="1511649" y="3500395"/>
            <a:ext cx="156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C50290-A030-45AA-A243-70D6021DED2B}"/>
              </a:ext>
            </a:extLst>
          </p:cNvPr>
          <p:cNvCxnSpPr>
            <a:cxnSpLocks/>
          </p:cNvCxnSpPr>
          <p:nvPr/>
        </p:nvCxnSpPr>
        <p:spPr>
          <a:xfrm flipV="1">
            <a:off x="1511649" y="4255485"/>
            <a:ext cx="1565038" cy="2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71">
            <a:extLst>
              <a:ext uri="{FF2B5EF4-FFF2-40B4-BE49-F238E27FC236}">
                <a16:creationId xmlns:a16="http://schemas.microsoft.com/office/drawing/2014/main" id="{F80CC544-EC82-43DF-8F3B-5AF974DB5D6E}"/>
              </a:ext>
            </a:extLst>
          </p:cNvPr>
          <p:cNvGrpSpPr/>
          <p:nvPr/>
        </p:nvGrpSpPr>
        <p:grpSpPr>
          <a:xfrm>
            <a:off x="8614201" y="3808776"/>
            <a:ext cx="1333109" cy="1333109"/>
            <a:chOff x="3703659" y="3630450"/>
            <a:chExt cx="1741367" cy="1741367"/>
          </a:xfrm>
        </p:grpSpPr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2C5FE2CE-2710-44FA-8139-BC9AA5FCBEE9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3">
              <a:extLst>
                <a:ext uri="{FF2B5EF4-FFF2-40B4-BE49-F238E27FC236}">
                  <a16:creationId xmlns:a16="http://schemas.microsoft.com/office/drawing/2014/main" id="{757044D4-32CA-4EEC-BCB9-05EE3AD73063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80" name="Freeform: Shape 34">
                <a:extLst>
                  <a:ext uri="{FF2B5EF4-FFF2-40B4-BE49-F238E27FC236}">
                    <a16:creationId xmlns:a16="http://schemas.microsoft.com/office/drawing/2014/main" id="{F9E9E5CC-69D3-4D87-A9FB-05D6973BC7CA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35">
                <a:extLst>
                  <a:ext uri="{FF2B5EF4-FFF2-40B4-BE49-F238E27FC236}">
                    <a16:creationId xmlns:a16="http://schemas.microsoft.com/office/drawing/2014/main" id="{386102A6-DE36-4C4A-B62E-FA66551E5AF4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36">
                <a:extLst>
                  <a:ext uri="{FF2B5EF4-FFF2-40B4-BE49-F238E27FC236}">
                    <a16:creationId xmlns:a16="http://schemas.microsoft.com/office/drawing/2014/main" id="{3B5B2EE3-05F7-4549-BA5C-D40A4383E86C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37">
                <a:extLst>
                  <a:ext uri="{FF2B5EF4-FFF2-40B4-BE49-F238E27FC236}">
                    <a16:creationId xmlns:a16="http://schemas.microsoft.com/office/drawing/2014/main" id="{6CC761C0-A801-4F4D-AC81-155B5DEA79F0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68CC53A6-36B1-42EA-B081-5317687D4A65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oup 73">
            <a:extLst>
              <a:ext uri="{FF2B5EF4-FFF2-40B4-BE49-F238E27FC236}">
                <a16:creationId xmlns:a16="http://schemas.microsoft.com/office/drawing/2014/main" id="{13494E4B-95B9-42F6-9AB1-CE63675E6C9A}"/>
              </a:ext>
            </a:extLst>
          </p:cNvPr>
          <p:cNvGrpSpPr/>
          <p:nvPr/>
        </p:nvGrpSpPr>
        <p:grpSpPr>
          <a:xfrm>
            <a:off x="8631247" y="2055511"/>
            <a:ext cx="952751" cy="952751"/>
            <a:chOff x="8891613" y="4163826"/>
            <a:chExt cx="1741367" cy="1741367"/>
          </a:xfrm>
        </p:grpSpPr>
        <p:sp>
          <p:nvSpPr>
            <p:cNvPr id="86" name="Oval 55">
              <a:extLst>
                <a:ext uri="{FF2B5EF4-FFF2-40B4-BE49-F238E27FC236}">
                  <a16:creationId xmlns:a16="http://schemas.microsoft.com/office/drawing/2014/main" id="{E4B4E011-9658-46E0-BA4A-CD272607D90E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39">
              <a:extLst>
                <a:ext uri="{FF2B5EF4-FFF2-40B4-BE49-F238E27FC236}">
                  <a16:creationId xmlns:a16="http://schemas.microsoft.com/office/drawing/2014/main" id="{1442B37D-A761-4D00-8B49-BF9F2B04C485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88" name="Freeform: Shape 40">
                <a:extLst>
                  <a:ext uri="{FF2B5EF4-FFF2-40B4-BE49-F238E27FC236}">
                    <a16:creationId xmlns:a16="http://schemas.microsoft.com/office/drawing/2014/main" id="{973D6B90-8A31-47EE-B637-D6278766E5B8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1">
                <a:extLst>
                  <a:ext uri="{FF2B5EF4-FFF2-40B4-BE49-F238E27FC236}">
                    <a16:creationId xmlns:a16="http://schemas.microsoft.com/office/drawing/2014/main" id="{EAB62A9D-3E46-4FA5-A235-CCA04AE3818A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90" name="Freeform: Shape 42">
                <a:extLst>
                  <a:ext uri="{FF2B5EF4-FFF2-40B4-BE49-F238E27FC236}">
                    <a16:creationId xmlns:a16="http://schemas.microsoft.com/office/drawing/2014/main" id="{1CA40731-B041-43EE-A6C3-460F10D1D855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0F541319-AD3D-4506-8441-237B217EBA8F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998086AB-9EB3-4A99-8CCD-6C5AC9DAAADB}"/>
              </a:ext>
            </a:extLst>
          </p:cNvPr>
          <p:cNvGrpSpPr/>
          <p:nvPr/>
        </p:nvGrpSpPr>
        <p:grpSpPr>
          <a:xfrm>
            <a:off x="8263426" y="631623"/>
            <a:ext cx="1232184" cy="1232184"/>
            <a:chOff x="7542250" y="1837207"/>
            <a:chExt cx="1468221" cy="1468221"/>
          </a:xfrm>
        </p:grpSpPr>
        <p:sp>
          <p:nvSpPr>
            <p:cNvPr id="93" name="Oval 2">
              <a:extLst>
                <a:ext uri="{FF2B5EF4-FFF2-40B4-BE49-F238E27FC236}">
                  <a16:creationId xmlns:a16="http://schemas.microsoft.com/office/drawing/2014/main" id="{548DE5B2-0DF5-4A6E-A70A-DC15F09FEF3E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44">
              <a:extLst>
                <a:ext uri="{FF2B5EF4-FFF2-40B4-BE49-F238E27FC236}">
                  <a16:creationId xmlns:a16="http://schemas.microsoft.com/office/drawing/2014/main" id="{1E5FB780-8E64-422D-A5D8-5DF531356A81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95" name="Freeform: Shape 45">
                <a:extLst>
                  <a:ext uri="{FF2B5EF4-FFF2-40B4-BE49-F238E27FC236}">
                    <a16:creationId xmlns:a16="http://schemas.microsoft.com/office/drawing/2014/main" id="{1DD7DE5C-1B11-41B4-9476-A9AE8F2A5CEB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6">
                <a:extLst>
                  <a:ext uri="{FF2B5EF4-FFF2-40B4-BE49-F238E27FC236}">
                    <a16:creationId xmlns:a16="http://schemas.microsoft.com/office/drawing/2014/main" id="{A280F853-0D42-4970-AC99-17ECB62FB7AA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47">
                <a:extLst>
                  <a:ext uri="{FF2B5EF4-FFF2-40B4-BE49-F238E27FC236}">
                    <a16:creationId xmlns:a16="http://schemas.microsoft.com/office/drawing/2014/main" id="{0D5C5A17-A2FE-4B93-BAE1-E5841D2C141A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48">
                <a:extLst>
                  <a:ext uri="{FF2B5EF4-FFF2-40B4-BE49-F238E27FC236}">
                    <a16:creationId xmlns:a16="http://schemas.microsoft.com/office/drawing/2014/main" id="{9EC3C50A-9CC8-4A7C-AC55-425D90FF876D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70">
            <a:extLst>
              <a:ext uri="{FF2B5EF4-FFF2-40B4-BE49-F238E27FC236}">
                <a16:creationId xmlns:a16="http://schemas.microsoft.com/office/drawing/2014/main" id="{298561FB-D138-4454-AD94-4A3597F0A989}"/>
              </a:ext>
            </a:extLst>
          </p:cNvPr>
          <p:cNvGrpSpPr/>
          <p:nvPr/>
        </p:nvGrpSpPr>
        <p:grpSpPr>
          <a:xfrm>
            <a:off x="8135858" y="5130550"/>
            <a:ext cx="1247857" cy="1247857"/>
            <a:chOff x="5914525" y="3222230"/>
            <a:chExt cx="1741367" cy="1741367"/>
          </a:xfrm>
        </p:grpSpPr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EF880CC-70F6-4957-A98A-8D2AA515BD52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69">
              <a:extLst>
                <a:ext uri="{FF2B5EF4-FFF2-40B4-BE49-F238E27FC236}">
                  <a16:creationId xmlns:a16="http://schemas.microsoft.com/office/drawing/2014/main" id="{173356D2-E3B0-4F0B-AB7A-13FCBCDCE10C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02" name="Freeform: Shape 50">
                <a:extLst>
                  <a:ext uri="{FF2B5EF4-FFF2-40B4-BE49-F238E27FC236}">
                    <a16:creationId xmlns:a16="http://schemas.microsoft.com/office/drawing/2014/main" id="{AF2E041D-C360-4CD8-98CE-A9DEB66B2E55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51">
                <a:extLst>
                  <a:ext uri="{FF2B5EF4-FFF2-40B4-BE49-F238E27FC236}">
                    <a16:creationId xmlns:a16="http://schemas.microsoft.com/office/drawing/2014/main" id="{ECFF15F3-ABB1-462A-85B3-98916CDED748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52">
                <a:extLst>
                  <a:ext uri="{FF2B5EF4-FFF2-40B4-BE49-F238E27FC236}">
                    <a16:creationId xmlns:a16="http://schemas.microsoft.com/office/drawing/2014/main" id="{C5E529D9-1CE9-4C86-A90E-95401233DE79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3BF7CC6D-16BB-4B99-9AE8-9443F6CE9142}"/>
              </a:ext>
            </a:extLst>
          </p:cNvPr>
          <p:cNvGrpSpPr/>
          <p:nvPr/>
        </p:nvGrpSpPr>
        <p:grpSpPr>
          <a:xfrm rot="4960302" flipH="1">
            <a:off x="8270587" y="2446628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FC9A320B-C606-48D1-971C-ECE3FB5974C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042A7461-3C5D-4687-8862-A0A0A3A3D08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Oval 17">
              <a:extLst>
                <a:ext uri="{FF2B5EF4-FFF2-40B4-BE49-F238E27FC236}">
                  <a16:creationId xmlns:a16="http://schemas.microsoft.com/office/drawing/2014/main" id="{192DBA99-8A90-4139-A981-C9DEE8C0BA9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A3970C63-8B8B-4D47-9D21-F98976C6B5E6}"/>
              </a:ext>
            </a:extLst>
          </p:cNvPr>
          <p:cNvGrpSpPr/>
          <p:nvPr/>
        </p:nvGrpSpPr>
        <p:grpSpPr>
          <a:xfrm rot="3497957" flipH="1">
            <a:off x="8104237" y="1656014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D4C2B1D7-3B8C-4B58-A25F-9512C441E4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2A24B043-B5FD-4320-B573-04D16507298E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Oval 17">
              <a:extLst>
                <a:ext uri="{FF2B5EF4-FFF2-40B4-BE49-F238E27FC236}">
                  <a16:creationId xmlns:a16="http://schemas.microsoft.com/office/drawing/2014/main" id="{84E704B9-A8B2-4219-B208-A63EA7A213E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1" name="Group 14">
            <a:extLst>
              <a:ext uri="{FF2B5EF4-FFF2-40B4-BE49-F238E27FC236}">
                <a16:creationId xmlns:a16="http://schemas.microsoft.com/office/drawing/2014/main" id="{35E4FAA0-BD6D-4657-B1CC-40BEF451EA38}"/>
              </a:ext>
            </a:extLst>
          </p:cNvPr>
          <p:cNvGrpSpPr/>
          <p:nvPr/>
        </p:nvGrpSpPr>
        <p:grpSpPr>
          <a:xfrm rot="5594754" flipH="1">
            <a:off x="8408919" y="4126358"/>
            <a:ext cx="154775" cy="443661"/>
            <a:chOff x="1408027" y="3329887"/>
            <a:chExt cx="155342" cy="573958"/>
          </a:xfrm>
          <a:solidFill>
            <a:schemeClr val="accent2">
              <a:lumMod val="50000"/>
            </a:schemeClr>
          </a:solidFill>
        </p:grpSpPr>
        <p:sp>
          <p:nvSpPr>
            <p:cNvPr id="122" name="Oval 15">
              <a:extLst>
                <a:ext uri="{FF2B5EF4-FFF2-40B4-BE49-F238E27FC236}">
                  <a16:creationId xmlns:a16="http://schemas.microsoft.com/office/drawing/2014/main" id="{EB99CBC1-6E74-4A6E-A209-9AB2D403F63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Oval 16">
              <a:extLst>
                <a:ext uri="{FF2B5EF4-FFF2-40B4-BE49-F238E27FC236}">
                  <a16:creationId xmlns:a16="http://schemas.microsoft.com/office/drawing/2014/main" id="{3E51E285-1FE0-4397-816A-F2CA70409C8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1D4D4525-0163-4405-8915-AFDF2DF81F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5" name="Group 14">
            <a:extLst>
              <a:ext uri="{FF2B5EF4-FFF2-40B4-BE49-F238E27FC236}">
                <a16:creationId xmlns:a16="http://schemas.microsoft.com/office/drawing/2014/main" id="{B7B38FB9-1D73-4AF8-BD3D-3CE2A5719BD2}"/>
              </a:ext>
            </a:extLst>
          </p:cNvPr>
          <p:cNvGrpSpPr/>
          <p:nvPr/>
        </p:nvGrpSpPr>
        <p:grpSpPr>
          <a:xfrm rot="7246975" flipH="1">
            <a:off x="8121080" y="5073654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26" name="Oval 15">
              <a:extLst>
                <a:ext uri="{FF2B5EF4-FFF2-40B4-BE49-F238E27FC236}">
                  <a16:creationId xmlns:a16="http://schemas.microsoft.com/office/drawing/2014/main" id="{BDCB0A1D-4292-4171-9C33-A75F1C03AA9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Oval 16">
              <a:extLst>
                <a:ext uri="{FF2B5EF4-FFF2-40B4-BE49-F238E27FC236}">
                  <a16:creationId xmlns:a16="http://schemas.microsoft.com/office/drawing/2014/main" id="{DFE4F88A-70F7-4FA5-BF9E-36671AACD89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Oval 17">
              <a:extLst>
                <a:ext uri="{FF2B5EF4-FFF2-40B4-BE49-F238E27FC236}">
                  <a16:creationId xmlns:a16="http://schemas.microsoft.com/office/drawing/2014/main" id="{A9BA0C4A-BC1B-448C-BCC8-773841D881C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0" name="Picture 2">
            <a:extLst>
              <a:ext uri="{FF2B5EF4-FFF2-40B4-BE49-F238E27FC236}">
                <a16:creationId xmlns:a16="http://schemas.microsoft.com/office/drawing/2014/main" id="{FBEF6123-03FB-497F-953A-160BB9354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60" y="4696548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6422799-336F-461F-9FC7-87FB5A495C50}"/>
              </a:ext>
            </a:extLst>
          </p:cNvPr>
          <p:cNvSpPr/>
          <p:nvPr/>
        </p:nvSpPr>
        <p:spPr>
          <a:xfrm>
            <a:off x="9965169" y="659524"/>
            <a:ext cx="1774988" cy="24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CB103675-EBBA-431C-95D6-CD1EFE5EB6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13" y="2616267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61FABC51-E888-4AF2-888C-1F2FC6905AEA}"/>
              </a:ext>
            </a:extLst>
          </p:cNvPr>
          <p:cNvGrpSpPr/>
          <p:nvPr/>
        </p:nvGrpSpPr>
        <p:grpSpPr>
          <a:xfrm>
            <a:off x="9818591" y="4696548"/>
            <a:ext cx="1758815" cy="1513814"/>
            <a:chOff x="10078726" y="4577605"/>
            <a:chExt cx="1758815" cy="15138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EF0B8DA2-7C7B-45B0-900A-D7E0FA720A9B}"/>
                </a:ext>
              </a:extLst>
            </p:cNvPr>
            <p:cNvGrpSpPr/>
            <p:nvPr/>
          </p:nvGrpSpPr>
          <p:grpSpPr>
            <a:xfrm>
              <a:off x="10533295" y="4577605"/>
              <a:ext cx="793355" cy="1155439"/>
              <a:chOff x="9976467" y="3883981"/>
              <a:chExt cx="1831258" cy="2597415"/>
            </a:xfrm>
          </p:grpSpPr>
          <p:grpSp>
            <p:nvGrpSpPr>
              <p:cNvPr id="133" name="Group 28">
                <a:extLst>
                  <a:ext uri="{FF2B5EF4-FFF2-40B4-BE49-F238E27FC236}">
                    <a16:creationId xmlns:a16="http://schemas.microsoft.com/office/drawing/2014/main" id="{452A0F17-65C4-4CCA-885E-FAACCECA073C}"/>
                  </a:ext>
                </a:extLst>
              </p:cNvPr>
              <p:cNvGrpSpPr/>
              <p:nvPr/>
            </p:nvGrpSpPr>
            <p:grpSpPr>
              <a:xfrm>
                <a:off x="9976467" y="3883981"/>
                <a:ext cx="1093501" cy="1741554"/>
                <a:chOff x="6867874" y="3721883"/>
                <a:chExt cx="1093501" cy="1741553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34" name="Oval 7">
                  <a:extLst>
                    <a:ext uri="{FF2B5EF4-FFF2-40B4-BE49-F238E27FC236}">
                      <a16:creationId xmlns:a16="http://schemas.microsoft.com/office/drawing/2014/main" id="{443586A2-F870-4897-A49F-94999CB59052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ounded Rectangle 108">
                  <a:extLst>
                    <a:ext uri="{FF2B5EF4-FFF2-40B4-BE49-F238E27FC236}">
                      <a16:creationId xmlns:a16="http://schemas.microsoft.com/office/drawing/2014/main" id="{1074C8ED-8CF7-4FD1-8C81-582717AF7A3F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E6EBBEB9-8B98-4CA3-8065-ACB3969D3621}"/>
                  </a:ext>
                </a:extLst>
              </p:cNvPr>
              <p:cNvSpPr/>
              <p:nvPr/>
            </p:nvSpPr>
            <p:spPr>
              <a:xfrm>
                <a:off x="10106477" y="4174790"/>
                <a:ext cx="1701248" cy="2306606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61944"/>
                  <a:gd name="connsiteX1" fmla="*/ 227051 w 1518129"/>
                  <a:gd name="connsiteY1" fmla="*/ 1320850 h 2061944"/>
                  <a:gd name="connsiteX2" fmla="*/ 462841 w 1518129"/>
                  <a:gd name="connsiteY2" fmla="*/ 1655174 h 2061944"/>
                  <a:gd name="connsiteX3" fmla="*/ 704940 w 1518129"/>
                  <a:gd name="connsiteY3" fmla="*/ 2061799 h 2061944"/>
                  <a:gd name="connsiteX4" fmla="*/ 1366786 w 1518129"/>
                  <a:gd name="connsiteY4" fmla="*/ 1893394 h 2061944"/>
                  <a:gd name="connsiteX5" fmla="*/ 1516859 w 1518129"/>
                  <a:gd name="connsiteY5" fmla="*/ 1069958 h 2061944"/>
                  <a:gd name="connsiteX6" fmla="*/ 1464891 w 1518129"/>
                  <a:gd name="connsiteY6" fmla="*/ 644162 h 2061944"/>
                  <a:gd name="connsiteX7" fmla="*/ 1272486 w 1518129"/>
                  <a:gd name="connsiteY7" fmla="*/ 612493 h 2061944"/>
                  <a:gd name="connsiteX8" fmla="*/ 1264720 w 1518129"/>
                  <a:gd name="connsiteY8" fmla="*/ 911472 h 2061944"/>
                  <a:gd name="connsiteX9" fmla="*/ 1252622 w 1518129"/>
                  <a:gd name="connsiteY9" fmla="*/ 600743 h 2061944"/>
                  <a:gd name="connsiteX10" fmla="*/ 1022817 w 1518129"/>
                  <a:gd name="connsiteY10" fmla="*/ 558366 h 2061944"/>
                  <a:gd name="connsiteX11" fmla="*/ 1053082 w 1518129"/>
                  <a:gd name="connsiteY11" fmla="*/ 887580 h 2061944"/>
                  <a:gd name="connsiteX12" fmla="*/ 1001757 w 1518129"/>
                  <a:gd name="connsiteY12" fmla="*/ 557324 h 2061944"/>
                  <a:gd name="connsiteX13" fmla="*/ 806783 w 1518129"/>
                  <a:gd name="connsiteY13" fmla="*/ 513030 h 2061944"/>
                  <a:gd name="connsiteX14" fmla="*/ 810613 w 1518129"/>
                  <a:gd name="connsiteY14" fmla="*/ 901237 h 2061944"/>
                  <a:gd name="connsiteX15" fmla="*/ 778941 w 1518129"/>
                  <a:gd name="connsiteY15" fmla="*/ 121917 h 2061944"/>
                  <a:gd name="connsiteX16" fmla="*/ 582042 w 1518129"/>
                  <a:gd name="connsiteY16" fmla="*/ 161731 h 2061944"/>
                  <a:gd name="connsiteX17" fmla="*/ 554580 w 1518129"/>
                  <a:gd name="connsiteY17" fmla="*/ 1197645 h 2061944"/>
                  <a:gd name="connsiteX18" fmla="*/ 419736 w 1518129"/>
                  <a:gd name="connsiteY18" fmla="*/ 1153389 h 2061944"/>
                  <a:gd name="connsiteX19" fmla="*/ 0 w 1518129"/>
                  <a:gd name="connsiteY19" fmla="*/ 891306 h 2061944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655174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707258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58325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58830"/>
                      <a:pt x="462841" y="1707258"/>
                    </a:cubicBezTo>
                    <a:cubicBezTo>
                      <a:pt x="565096" y="1853074"/>
                      <a:pt x="560763" y="1906764"/>
                      <a:pt x="661537" y="2053119"/>
                    </a:cubicBezTo>
                    <a:cubicBezTo>
                      <a:pt x="864977" y="2059061"/>
                      <a:pt x="1062335" y="2054157"/>
                      <a:pt x="1358105" y="2058325"/>
                    </a:cubicBezTo>
                    <a:cubicBezTo>
                      <a:pt x="1487137" y="1727973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39DEA61-39DA-4B68-A9E9-9D995C1A8AAA}"/>
                </a:ext>
              </a:extLst>
            </p:cNvPr>
            <p:cNvSpPr txBox="1"/>
            <p:nvPr/>
          </p:nvSpPr>
          <p:spPr>
            <a:xfrm>
              <a:off x="10078726" y="5783642"/>
              <a:ext cx="175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CPC : Coût par clic </a:t>
              </a:r>
            </a:p>
          </p:txBody>
        </p:sp>
      </p:grp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912A99-D572-4CA9-9614-C46436838E76}"/>
              </a:ext>
            </a:extLst>
          </p:cNvPr>
          <p:cNvSpPr txBox="1"/>
          <p:nvPr/>
        </p:nvSpPr>
        <p:spPr>
          <a:xfrm>
            <a:off x="109631" y="4902245"/>
            <a:ext cx="1490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Annonceurs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(Advertiser) 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Adidas, Nike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A46483B-1860-47D4-B226-82340B8D491E}"/>
              </a:ext>
            </a:extLst>
          </p:cNvPr>
          <p:cNvSpPr txBox="1"/>
          <p:nvPr/>
        </p:nvSpPr>
        <p:spPr>
          <a:xfrm>
            <a:off x="5473238" y="5198985"/>
            <a:ext cx="269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Editeurs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(Publisher)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easyvoyage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ExpertSender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736148E-91D4-4117-AE76-B97280AAC44E}"/>
              </a:ext>
            </a:extLst>
          </p:cNvPr>
          <p:cNvSpPr txBox="1"/>
          <p:nvPr/>
        </p:nvSpPr>
        <p:spPr>
          <a:xfrm>
            <a:off x="9902416" y="3125217"/>
            <a:ext cx="18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Landing page ou Ad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4750416-45BD-4E0A-83CE-F775F189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83" y="752265"/>
            <a:ext cx="1435298" cy="1620638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FAB8370A-EF3E-43AF-83DD-18F571FC414B}"/>
              </a:ext>
            </a:extLst>
          </p:cNvPr>
          <p:cNvSpPr txBox="1"/>
          <p:nvPr/>
        </p:nvSpPr>
        <p:spPr>
          <a:xfrm>
            <a:off x="4135352" y="1287434"/>
            <a:ext cx="3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collecte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4E82BB4B-AD83-4106-8CDC-BAAE991E0F3D}"/>
              </a:ext>
            </a:extLst>
          </p:cNvPr>
          <p:cNvSpPr txBox="1"/>
          <p:nvPr/>
        </p:nvSpPr>
        <p:spPr>
          <a:xfrm>
            <a:off x="4106092" y="6132963"/>
            <a:ext cx="3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monétisation </a:t>
            </a:r>
          </a:p>
        </p:txBody>
      </p:sp>
    </p:spTree>
    <p:extLst>
      <p:ext uri="{BB962C8B-B14F-4D97-AF65-F5344CB8AC3E}">
        <p14:creationId xmlns:p14="http://schemas.microsoft.com/office/powerpoint/2010/main" val="4985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189818" y="2726276"/>
            <a:ext cx="685852" cy="155092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242C34E-027C-42D0-AB3E-91B1E150F256}"/>
              </a:ext>
            </a:extLst>
          </p:cNvPr>
          <p:cNvSpPr txBox="1"/>
          <p:nvPr/>
        </p:nvSpPr>
        <p:spPr>
          <a:xfrm>
            <a:off x="5335791" y="2670458"/>
            <a:ext cx="643978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L’analyse d’existant et problimatique 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7B1B949D-9D6F-405D-BFB5-25CEDC439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7" y="100672"/>
            <a:ext cx="6691256" cy="665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Collecte </a:t>
            </a:r>
          </a:p>
        </p:txBody>
      </p:sp>
    </p:spTree>
    <p:extLst>
      <p:ext uri="{BB962C8B-B14F-4D97-AF65-F5344CB8AC3E}">
        <p14:creationId xmlns:p14="http://schemas.microsoft.com/office/powerpoint/2010/main" val="4330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monétisation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C736B9-2ED3-44F6-9AE7-F213C596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48288"/>
            <a:ext cx="6766560" cy="656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81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176</Words>
  <Application>Microsoft Office PowerPoint</Application>
  <PresentationFormat>Grand écran</PresentationFormat>
  <Paragraphs>75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Brahim Messaoudi</dc:creator>
  <cp:lastModifiedBy>brahim messaoudi</cp:lastModifiedBy>
  <cp:revision>54</cp:revision>
  <dcterms:created xsi:type="dcterms:W3CDTF">2019-10-19T08:35:12Z</dcterms:created>
  <dcterms:modified xsi:type="dcterms:W3CDTF">2019-10-21T10:00:50Z</dcterms:modified>
</cp:coreProperties>
</file>