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74" r:id="rId6"/>
    <p:sldId id="278" r:id="rId7"/>
    <p:sldId id="277" r:id="rId8"/>
    <p:sldId id="280" r:id="rId9"/>
    <p:sldId id="279" r:id="rId10"/>
    <p:sldId id="281" r:id="rId11"/>
    <p:sldId id="282" r:id="rId12"/>
    <p:sldId id="301" r:id="rId13"/>
    <p:sldId id="283" r:id="rId14"/>
    <p:sldId id="284" r:id="rId15"/>
    <p:sldId id="286" r:id="rId16"/>
    <p:sldId id="287" r:id="rId17"/>
    <p:sldId id="288" r:id="rId18"/>
    <p:sldId id="306" r:id="rId19"/>
    <p:sldId id="319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97" r:id="rId28"/>
    <p:sldId id="299" r:id="rId29"/>
    <p:sldId id="285" r:id="rId30"/>
    <p:sldId id="300" r:id="rId31"/>
    <p:sldId id="302" r:id="rId32"/>
    <p:sldId id="303" r:id="rId33"/>
    <p:sldId id="289" r:id="rId34"/>
    <p:sldId id="305" r:id="rId35"/>
    <p:sldId id="304" r:id="rId36"/>
    <p:sldId id="307" r:id="rId37"/>
    <p:sldId id="308" r:id="rId38"/>
    <p:sldId id="311" r:id="rId39"/>
    <p:sldId id="310" r:id="rId40"/>
    <p:sldId id="313" r:id="rId41"/>
    <p:sldId id="309" r:id="rId42"/>
    <p:sldId id="312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010" y="10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B-475D-A09D-6E3FBC0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7DF-4608-A37A-35DBFFFDC0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E7DF-4608-A37A-35DBFFFDC06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DF-4608-A37A-35DBFFFDC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244703232"/>
        <c:axId val="244704768"/>
      </c:barChart>
      <c:catAx>
        <c:axId val="244703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4704768"/>
        <c:crosses val="autoZero"/>
        <c:auto val="1"/>
        <c:lblAlgn val="ctr"/>
        <c:lblOffset val="100"/>
        <c:noMultiLvlLbl val="0"/>
      </c:catAx>
      <c:valAx>
        <c:axId val="2447047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47032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D8D-4A81-95DC-BEE59FE1F84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D8D-4A81-95DC-BEE59FE1F84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8D-4A81-95DC-BEE59FE1F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833-4998-97A5-5305C30349B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833-4998-97A5-5305C30349B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3-4998-97A5-5305C3034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34E-4721-9349-4BDB0B15696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34E-4721-9349-4BDB0B15696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4E-4721-9349-4BDB0B156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41F-4509-BDC5-805CBB928FE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41F-4509-BDC5-805CBB928FE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1F-4509-BDC5-805CBB928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08481308985305E-2"/>
          <c:y val="5.06593328488604E-2"/>
          <c:w val="0.92045761682155192"/>
          <c:h val="0.898681334302279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CE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4741-4D15-8F2B-3DAC136335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741-4D15-8F2B-3DAC136335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4741-4D15-8F2B-3DAC136335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4741-4D15-8F2B-3DAC1363353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41-4D15-8F2B-3DAC136335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CECEC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41-4D15-8F2B-3DAC13633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247533952"/>
        <c:axId val="247535488"/>
      </c:barChart>
      <c:catAx>
        <c:axId val="2475339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7535488"/>
        <c:crosses val="autoZero"/>
        <c:auto val="1"/>
        <c:lblAlgn val="ctr"/>
        <c:lblOffset val="100"/>
        <c:noMultiLvlLbl val="0"/>
      </c:catAx>
      <c:valAx>
        <c:axId val="247535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753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0.67599</cdr:x>
      <cdr:y>0.09057</cdr:y>
    </cdr:from>
    <cdr:to>
      <cdr:x>0.90149</cdr:x>
      <cdr:y>0.23566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2806183" y="249746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40%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0.31441</cdr:y>
    </cdr:from>
    <cdr:to>
      <cdr:x>0.90149</cdr:x>
      <cdr:y>0.45951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2806183" y="867041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80%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0.53826</cdr:y>
    </cdr:from>
    <cdr:to>
      <cdr:x>0.90149</cdr:x>
      <cdr:y>0.68336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806183" y="1484336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60%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0.76211</cdr:y>
    </cdr:from>
    <cdr:to>
      <cdr:x>0.90149</cdr:x>
      <cdr:y>0.9072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806183" y="2101631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50%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1" r:id="rId16"/>
    <p:sldLayoutId id="2147483680" r:id="rId17"/>
    <p:sldLayoutId id="2147483682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earch </a:t>
            </a:r>
            <a:r>
              <a:rPr lang="en-US" altLang="ko-KR" sz="2400" b="1" spc="600" dirty="0">
                <a:solidFill>
                  <a:schemeClr val="accent2"/>
                </a:solidFill>
                <a:cs typeface="Arial" pitchFamily="34" charset="0"/>
              </a:rPr>
              <a:t>E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ngine </a:t>
            </a:r>
            <a:r>
              <a:rPr lang="en-US" altLang="ko-KR" sz="2400" b="1" spc="600" dirty="0">
                <a:solidFill>
                  <a:schemeClr val="accent3"/>
                </a:solidFill>
                <a:cs typeface="Arial" pitchFamily="34" charset="0"/>
              </a:rPr>
              <a:t>O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ptimization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CF8CEE-06A3-4C1E-8B47-52B4AAD2D887}"/>
              </a:ext>
            </a:extLst>
          </p:cNvPr>
          <p:cNvGrpSpPr/>
          <p:nvPr/>
        </p:nvGrpSpPr>
        <p:grpSpPr>
          <a:xfrm>
            <a:off x="650728" y="6129667"/>
            <a:ext cx="1344052" cy="329960"/>
            <a:chOff x="864753" y="5755727"/>
            <a:chExt cx="1544830" cy="413563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F18B0921-02BA-4E59-AB9E-0579374867ED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0756C00-90D9-471A-9DB3-B188B4DBF911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112D4B-999B-4630-97C0-B6BE17D97C94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044F0D-BBA8-4206-9D02-612E348F78ED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29854C-9C90-4889-966E-8089629F4E5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8D44DE-A400-4830-9C22-7F3DAAA1EB45}"/>
                </a:ext>
              </a:extLst>
            </p:cNvPr>
            <p:cNvSpPr/>
            <p:nvPr/>
          </p:nvSpPr>
          <p:spPr>
            <a:xfrm>
              <a:off x="2040717" y="6029473"/>
              <a:ext cx="164499" cy="50365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536428" y="6480893"/>
            <a:ext cx="11602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308184"/>
            <a:ext cx="684256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589594" y="2089471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5126524" y="-207478"/>
            <a:ext cx="1938954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23579E-484F-4DF0-B1B6-A57DF933B3B5}"/>
              </a:ext>
            </a:extLst>
          </p:cNvPr>
          <p:cNvSpPr/>
          <p:nvPr/>
        </p:nvSpPr>
        <p:spPr>
          <a:xfrm>
            <a:off x="4199711" y="5431511"/>
            <a:ext cx="671669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64DCB-B0F3-4CD3-904F-7EA77E98E8BA}"/>
              </a:ext>
            </a:extLst>
          </p:cNvPr>
          <p:cNvSpPr txBox="1"/>
          <p:nvPr/>
        </p:nvSpPr>
        <p:spPr>
          <a:xfrm>
            <a:off x="3758904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A1827-D1FA-4FAD-AD69-0353FA400893}"/>
              </a:ext>
            </a:extLst>
          </p:cNvPr>
          <p:cNvSpPr txBox="1"/>
          <p:nvPr/>
        </p:nvSpPr>
        <p:spPr>
          <a:xfrm>
            <a:off x="3628635" y="1465426"/>
            <a:ext cx="787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3F1CC5-3E45-4158-97D7-4093595E51A5}"/>
              </a:ext>
            </a:extLst>
          </p:cNvPr>
          <p:cNvGrpSpPr/>
          <p:nvPr/>
        </p:nvGrpSpPr>
        <p:grpSpPr>
          <a:xfrm>
            <a:off x="3628634" y="2099249"/>
            <a:ext cx="7874518" cy="941219"/>
            <a:chOff x="4716017" y="2486040"/>
            <a:chExt cx="4176463" cy="9412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47F746-B3C5-437F-8B5C-469076F79192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5515E3-8344-47DD-B208-A6302E78C842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71365B-1266-43BA-8FDB-1EB9C18A6B3B}"/>
              </a:ext>
            </a:extLst>
          </p:cNvPr>
          <p:cNvGrpSpPr/>
          <p:nvPr/>
        </p:nvGrpSpPr>
        <p:grpSpPr>
          <a:xfrm>
            <a:off x="3711532" y="4408403"/>
            <a:ext cx="7791616" cy="553998"/>
            <a:chOff x="3501010" y="4052101"/>
            <a:chExt cx="7791616" cy="5539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F0686C-A5E4-47FD-AA91-E87CFAA450A5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B26B09-6B4D-4D2E-A6F3-FB8C70C7E464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B5F81E-15D7-409E-9867-E70A05DD9505}"/>
              </a:ext>
            </a:extLst>
          </p:cNvPr>
          <p:cNvSpPr txBox="1"/>
          <p:nvPr/>
        </p:nvSpPr>
        <p:spPr>
          <a:xfrm>
            <a:off x="3628634" y="3114215"/>
            <a:ext cx="7829807" cy="894732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A14206-2799-488E-8A88-01A53800ACF0}"/>
              </a:ext>
            </a:extLst>
          </p:cNvPr>
          <p:cNvSpPr/>
          <p:nvPr/>
        </p:nvSpPr>
        <p:spPr>
          <a:xfrm>
            <a:off x="7206932" y="5433134"/>
            <a:ext cx="671669" cy="67166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0343D-3F6C-49F9-93CE-E50C0AEA87AA}"/>
              </a:ext>
            </a:extLst>
          </p:cNvPr>
          <p:cNvSpPr txBox="1"/>
          <p:nvPr/>
        </p:nvSpPr>
        <p:spPr>
          <a:xfrm>
            <a:off x="6766126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D3F775-A64D-4503-994C-894066074D94}"/>
              </a:ext>
            </a:extLst>
          </p:cNvPr>
          <p:cNvSpPr/>
          <p:nvPr/>
        </p:nvSpPr>
        <p:spPr>
          <a:xfrm>
            <a:off x="10214153" y="5431511"/>
            <a:ext cx="671669" cy="67166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9B9DE-857A-406E-8E92-C568D0BF42FE}"/>
              </a:ext>
            </a:extLst>
          </p:cNvPr>
          <p:cNvSpPr txBox="1"/>
          <p:nvPr/>
        </p:nvSpPr>
        <p:spPr>
          <a:xfrm>
            <a:off x="9773346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9C929F0-A7EE-47D8-9ACD-7D78A06C8F32}"/>
              </a:ext>
            </a:extLst>
          </p:cNvPr>
          <p:cNvSpPr/>
          <p:nvPr/>
        </p:nvSpPr>
        <p:spPr>
          <a:xfrm>
            <a:off x="7370099" y="559506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EDF5A7F3-45FF-486C-8CAD-7D77F0EBDA51}"/>
              </a:ext>
            </a:extLst>
          </p:cNvPr>
          <p:cNvSpPr/>
          <p:nvPr/>
        </p:nvSpPr>
        <p:spPr>
          <a:xfrm>
            <a:off x="4378333" y="559506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B3DE623E-7C2C-45AD-8CFA-57423352C858}"/>
              </a:ext>
            </a:extLst>
          </p:cNvPr>
          <p:cNvSpPr/>
          <p:nvPr/>
        </p:nvSpPr>
        <p:spPr>
          <a:xfrm>
            <a:off x="10381976" y="5596174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8CDC47-4F80-49AA-B0A9-28F6155566C2}"/>
              </a:ext>
            </a:extLst>
          </p:cNvPr>
          <p:cNvGrpSpPr/>
          <p:nvPr/>
        </p:nvGrpSpPr>
        <p:grpSpPr>
          <a:xfrm>
            <a:off x="866501" y="859239"/>
            <a:ext cx="2250926" cy="5702739"/>
            <a:chOff x="8501432" y="77155"/>
            <a:chExt cx="2685350" cy="68033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0C564-A9FF-476D-80FC-D2D1118051A7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F1C5CF-2B72-4AF9-9F9D-047672EE0370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FD5DE7-74E0-4E0B-B421-346BF92FD415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F1A927-B5A3-44B4-BA2C-FE0566AE2826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363208-3B86-400C-9FA6-5E25A8C9E242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51982F-E2B7-42AA-BC80-093F795EDC8D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F89F98-CE64-425E-8AB1-D98C3FDAF27D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FF24B3-F191-47D0-A483-9BB8D1F28BC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15407C-F7BE-4376-89C6-E33F9421C373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B33D3B-D51B-4712-AAB5-907D4852F5B2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5537CDD-FA06-4528-B4DE-00B04DF9D650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BDCB65-A00F-4A47-B5D5-1A05C047551D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5F4B31-DF6B-4295-A5ED-44F49FB15102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D69C2A-CB24-4D3D-9164-8C89B33ACB00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5C7A67-979E-44F1-9A7A-BD92ABDAC408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2A0D1A-B83A-46AA-8ACB-2DCD6C345152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BB734F-F004-4631-A7A2-BB5806D95600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E6B3A95-B532-476E-8ABB-94DD48AFE19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CFA93F-D4F6-4D7C-96F1-4D8AECD40AD2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6AF1BC2-934C-493A-AFCD-5D2481B46874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9EDCFB-8683-4271-B062-ED8748D299D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307DD7-5E2A-4B5A-9A8D-AA096940FF6B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E52E487-540C-4906-949D-E25A6DB3E49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E2C14D-21B0-49F1-AB9B-EE03EA0972E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0E7F6C-5140-4DE7-B1D8-18122DBA2DB4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B02A5F-4E96-45F8-BAA6-28F78C7EA83C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415E213-9C34-4625-8439-7899BC337602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7B495B-B560-4153-8B9E-EEBED30B502F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F230576-7F20-476B-80FF-D8807D7991AE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5D8F32-344B-4C26-A62B-F52A92531B8C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413B7C-2A7C-409C-9D95-FB1295EC8CB1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A17515-CE4A-4122-8F11-3BA3099F308A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660035-A153-4F4B-A2FE-FDE17FA1C886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E2D806-B7DA-458B-8DB1-62B1C325CA99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7CDB0C-1518-4B42-9553-71F172318E2E}"/>
              </a:ext>
            </a:extLst>
          </p:cNvPr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C992E-58F9-459D-A9BB-0D2DFAF9287E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BA9409-C760-4727-B262-121C017E01B4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7" name="Oval 10">
            <a:extLst>
              <a:ext uri="{FF2B5EF4-FFF2-40B4-BE49-F238E27FC236}">
                <a16:creationId xmlns:a16="http://schemas.microsoft.com/office/drawing/2014/main" id="{0D3D093D-4946-4D7E-9351-2586B05E7647}"/>
              </a:ext>
            </a:extLst>
          </p:cNvPr>
          <p:cNvSpPr/>
          <p:nvPr/>
        </p:nvSpPr>
        <p:spPr>
          <a:xfrm>
            <a:off x="4058842" y="244411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96C9668C-CAD4-439C-864B-E67DD002AE9E}"/>
              </a:ext>
            </a:extLst>
          </p:cNvPr>
          <p:cNvSpPr/>
          <p:nvPr/>
        </p:nvSpPr>
        <p:spPr>
          <a:xfrm>
            <a:off x="4058842" y="363025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11CD0790-D9AD-4E02-A468-02710758F28A}"/>
              </a:ext>
            </a:extLst>
          </p:cNvPr>
          <p:cNvSpPr/>
          <p:nvPr/>
        </p:nvSpPr>
        <p:spPr>
          <a:xfrm>
            <a:off x="4058842" y="481639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 Placeholder 27">
            <a:extLst>
              <a:ext uri="{FF2B5EF4-FFF2-40B4-BE49-F238E27FC236}">
                <a16:creationId xmlns:a16="http://schemas.microsoft.com/office/drawing/2014/main" id="{1F4A433F-9932-44D3-8AE2-4FCF45376351}"/>
              </a:ext>
            </a:extLst>
          </p:cNvPr>
          <p:cNvSpPr txBox="1">
            <a:spLocks/>
          </p:cNvSpPr>
          <p:nvPr/>
        </p:nvSpPr>
        <p:spPr>
          <a:xfrm>
            <a:off x="4887620" y="246289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/>
          </a:p>
        </p:txBody>
      </p:sp>
      <p:sp>
        <p:nvSpPr>
          <p:cNvPr id="51" name="Text Placeholder 28">
            <a:extLst>
              <a:ext uri="{FF2B5EF4-FFF2-40B4-BE49-F238E27FC236}">
                <a16:creationId xmlns:a16="http://schemas.microsoft.com/office/drawing/2014/main" id="{21AF954D-5837-4557-91C4-55E3E6C5BD85}"/>
              </a:ext>
            </a:extLst>
          </p:cNvPr>
          <p:cNvSpPr txBox="1">
            <a:spLocks/>
          </p:cNvSpPr>
          <p:nvPr/>
        </p:nvSpPr>
        <p:spPr>
          <a:xfrm>
            <a:off x="4887620" y="364903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AAF3C36A-05E3-42A7-89FF-70B9F63C4E6A}"/>
              </a:ext>
            </a:extLst>
          </p:cNvPr>
          <p:cNvSpPr txBox="1">
            <a:spLocks/>
          </p:cNvSpPr>
          <p:nvPr/>
        </p:nvSpPr>
        <p:spPr>
          <a:xfrm>
            <a:off x="4887620" y="483517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/>
          </a:p>
        </p:txBody>
      </p: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B5829BD-1CBF-4C44-8CD5-AEB023D3366A}"/>
              </a:ext>
            </a:extLst>
          </p:cNvPr>
          <p:cNvSpPr/>
          <p:nvPr/>
        </p:nvSpPr>
        <p:spPr>
          <a:xfrm>
            <a:off x="685396" y="2298038"/>
            <a:ext cx="3139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Your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4" name="직사각형 24">
            <a:extLst>
              <a:ext uri="{FF2B5EF4-FFF2-40B4-BE49-F238E27FC236}">
                <a16:creationId xmlns:a16="http://schemas.microsoft.com/office/drawing/2014/main" id="{52758CA9-0EB8-42A5-9FBF-41230B6703D1}"/>
              </a:ext>
            </a:extLst>
          </p:cNvPr>
          <p:cNvSpPr/>
          <p:nvPr/>
        </p:nvSpPr>
        <p:spPr>
          <a:xfrm>
            <a:off x="685398" y="3678562"/>
            <a:ext cx="2992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8B8CA4D9-5624-4F2D-92B3-957E92F5A752}"/>
              </a:ext>
            </a:extLst>
          </p:cNvPr>
          <p:cNvSpPr/>
          <p:nvPr/>
        </p:nvSpPr>
        <p:spPr>
          <a:xfrm rot="2700000">
            <a:off x="4288519" y="37338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1502945F-B86E-4A62-8ECB-386F41809D37}"/>
              </a:ext>
            </a:extLst>
          </p:cNvPr>
          <p:cNvSpPr/>
          <p:nvPr/>
        </p:nvSpPr>
        <p:spPr>
          <a:xfrm>
            <a:off x="4214454" y="261397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A8D099D6-1081-4ECD-94DF-37735A8B9645}"/>
              </a:ext>
            </a:extLst>
          </p:cNvPr>
          <p:cNvSpPr/>
          <p:nvPr/>
        </p:nvSpPr>
        <p:spPr>
          <a:xfrm>
            <a:off x="4214454" y="4976096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456BA8-3898-41E4-9F25-EE2C8E16A6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4689"/>
            <a:chOff x="29243" y="1819282"/>
            <a:chExt cx="4511942" cy="42246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923330"/>
              <a:chOff x="2254894" y="4283314"/>
              <a:chExt cx="2357001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307018" y="5338708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F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583085" y="3727110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923330"/>
              <a:chOff x="2551705" y="4283314"/>
              <a:chExt cx="2357003" cy="9233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776883" y="5120641"/>
              <a:ext cx="2357003" cy="923330"/>
              <a:chOff x="2551705" y="4283314"/>
              <a:chExt cx="2357003" cy="92333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24689"/>
            <a:chOff x="6871568" y="1802665"/>
            <a:chExt cx="4543549" cy="422468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51289" y="2020732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8008774" y="3713553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151289" y="5322091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357003" cy="923330"/>
              <a:chOff x="2551705" y="4283314"/>
              <a:chExt cx="2357003" cy="92333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923330"/>
              <a:chOff x="2551705" y="4283314"/>
              <a:chExt cx="2357003" cy="92333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923330"/>
              <a:chOff x="2551705" y="4283314"/>
              <a:chExt cx="2357003" cy="92333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C2BB6-EB3F-4408-96F7-7AD0AB2E430B}"/>
              </a:ext>
            </a:extLst>
          </p:cNvPr>
          <p:cNvGrpSpPr/>
          <p:nvPr/>
        </p:nvGrpSpPr>
        <p:grpSpPr>
          <a:xfrm>
            <a:off x="3663600" y="1653534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CFE4356-119B-467D-BCD1-CAC595466C36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71">
              <a:extLst>
                <a:ext uri="{FF2B5EF4-FFF2-40B4-BE49-F238E27FC236}">
                  <a16:creationId xmlns:a16="http://schemas.microsoft.com/office/drawing/2014/main" id="{FD9FA699-2ADB-4A3D-8FB8-6C92148F1505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직사각형 71">
              <a:extLst>
                <a:ext uri="{FF2B5EF4-FFF2-40B4-BE49-F238E27FC236}">
                  <a16:creationId xmlns:a16="http://schemas.microsoft.com/office/drawing/2014/main" id="{7B3F0418-559D-4E61-9F11-47CF7ECC79A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D3F6E-C4DD-4581-851B-5A0A9103580A}"/>
              </a:ext>
            </a:extLst>
          </p:cNvPr>
          <p:cNvGrpSpPr/>
          <p:nvPr/>
        </p:nvGrpSpPr>
        <p:grpSpPr>
          <a:xfrm rot="10800000">
            <a:off x="1234377" y="2245614"/>
            <a:ext cx="2493233" cy="3713113"/>
            <a:chOff x="3663600" y="1841546"/>
            <a:chExt cx="2493233" cy="3713113"/>
          </a:xfrm>
          <a:solidFill>
            <a:schemeClr val="bg1">
              <a:lumMod val="75000"/>
            </a:schemeClr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6A869CB-9B00-4A42-A87B-31608A6B2AE2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71">
              <a:extLst>
                <a:ext uri="{FF2B5EF4-FFF2-40B4-BE49-F238E27FC236}">
                  <a16:creationId xmlns:a16="http://schemas.microsoft.com/office/drawing/2014/main" id="{24BFA1A4-8EDA-4D0E-AE21-46E8E122B5C2}"/>
                </a:ext>
              </a:extLst>
            </p:cNvPr>
            <p:cNvSpPr/>
            <p:nvPr/>
          </p:nvSpPr>
          <p:spPr>
            <a:xfrm>
              <a:off x="6092825" y="3085779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71">
              <a:extLst>
                <a:ext uri="{FF2B5EF4-FFF2-40B4-BE49-F238E27FC236}">
                  <a16:creationId xmlns:a16="http://schemas.microsoft.com/office/drawing/2014/main" id="{67602E18-C6B4-4905-9B5C-2E9C7AB4228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A6DDE-7C7E-477E-A96B-7FC3F3AF6570}"/>
              </a:ext>
            </a:extLst>
          </p:cNvPr>
          <p:cNvGrpSpPr/>
          <p:nvPr/>
        </p:nvGrpSpPr>
        <p:grpSpPr>
          <a:xfrm rot="10800000">
            <a:off x="6092824" y="3088598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B01B090-3424-494C-8A74-AF9956DE1EF7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71">
              <a:extLst>
                <a:ext uri="{FF2B5EF4-FFF2-40B4-BE49-F238E27FC236}">
                  <a16:creationId xmlns:a16="http://schemas.microsoft.com/office/drawing/2014/main" id="{70B90A27-C21F-4A90-8505-2ED32768028A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직사각형 71">
              <a:extLst>
                <a:ext uri="{FF2B5EF4-FFF2-40B4-BE49-F238E27FC236}">
                  <a16:creationId xmlns:a16="http://schemas.microsoft.com/office/drawing/2014/main" id="{2B2368FD-CAC6-499B-9E1B-282C7F25FD2B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CB03C-0CC1-4DB3-8D35-1A8496A03D5A}"/>
              </a:ext>
            </a:extLst>
          </p:cNvPr>
          <p:cNvGrpSpPr/>
          <p:nvPr/>
        </p:nvGrpSpPr>
        <p:grpSpPr>
          <a:xfrm>
            <a:off x="8522045" y="1653534"/>
            <a:ext cx="2493233" cy="3713112"/>
            <a:chOff x="3663600" y="1841546"/>
            <a:chExt cx="2493233" cy="3713112"/>
          </a:xfrm>
          <a:solidFill>
            <a:schemeClr val="bg1">
              <a:lumMod val="75000"/>
            </a:schemeClr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2A0BCE8-9E83-4423-A1D5-BF068F845A9E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71">
              <a:extLst>
                <a:ext uri="{FF2B5EF4-FFF2-40B4-BE49-F238E27FC236}">
                  <a16:creationId xmlns:a16="http://schemas.microsoft.com/office/drawing/2014/main" id="{8B0D22DE-210F-40B4-B87B-99F32BF3F2AA}"/>
                </a:ext>
              </a:extLst>
            </p:cNvPr>
            <p:cNvSpPr/>
            <p:nvPr/>
          </p:nvSpPr>
          <p:spPr>
            <a:xfrm>
              <a:off x="6092825" y="3085778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직사각형 71">
              <a:extLst>
                <a:ext uri="{FF2B5EF4-FFF2-40B4-BE49-F238E27FC236}">
                  <a16:creationId xmlns:a16="http://schemas.microsoft.com/office/drawing/2014/main" id="{A97AC4C8-D331-42F8-8309-B267599500A9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ardrop 18">
            <a:extLst>
              <a:ext uri="{FF2B5EF4-FFF2-40B4-BE49-F238E27FC236}">
                <a16:creationId xmlns:a16="http://schemas.microsoft.com/office/drawing/2014/main" id="{0F06FAEA-4C7F-4F74-AC15-3F052CEE16BB}"/>
              </a:ext>
            </a:extLst>
          </p:cNvPr>
          <p:cNvSpPr/>
          <p:nvPr/>
        </p:nvSpPr>
        <p:spPr>
          <a:xfrm rot="18900000">
            <a:off x="210108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3FAE8AC2-B5E7-4C58-8ACB-C32200D7BAC7}"/>
              </a:ext>
            </a:extLst>
          </p:cNvPr>
          <p:cNvSpPr/>
          <p:nvPr/>
        </p:nvSpPr>
        <p:spPr>
          <a:xfrm rot="8100000">
            <a:off x="453030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5C39416D-6A6D-4024-845F-F3C35F44D953}"/>
              </a:ext>
            </a:extLst>
          </p:cNvPr>
          <p:cNvSpPr/>
          <p:nvPr/>
        </p:nvSpPr>
        <p:spPr>
          <a:xfrm rot="18900000">
            <a:off x="695953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9BFEC5AD-5D6E-4F53-8C33-DCC592C1F1AE}"/>
              </a:ext>
            </a:extLst>
          </p:cNvPr>
          <p:cNvSpPr/>
          <p:nvPr/>
        </p:nvSpPr>
        <p:spPr>
          <a:xfrm rot="8100000">
            <a:off x="938875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EF18A9D-FB26-48E4-9FD6-AD490FB97D74}"/>
              </a:ext>
            </a:extLst>
          </p:cNvPr>
          <p:cNvSpPr txBox="1">
            <a:spLocks/>
          </p:cNvSpPr>
          <p:nvPr/>
        </p:nvSpPr>
        <p:spPr>
          <a:xfrm>
            <a:off x="589043" y="1744708"/>
            <a:ext cx="1354676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400" dirty="0">
                <a:solidFill>
                  <a:schemeClr val="accent5"/>
                </a:solidFill>
              </a:rPr>
              <a:t>START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88D3570-2D76-4843-822E-51EA7F378AA6}"/>
              </a:ext>
            </a:extLst>
          </p:cNvPr>
          <p:cNvSpPr/>
          <p:nvPr/>
        </p:nvSpPr>
        <p:spPr>
          <a:xfrm rot="10800000">
            <a:off x="10822494" y="5352783"/>
            <a:ext cx="321559" cy="2772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ADE6-E0FD-484F-B8D3-4EF474525F06}"/>
              </a:ext>
            </a:extLst>
          </p:cNvPr>
          <p:cNvSpPr txBox="1"/>
          <p:nvPr/>
        </p:nvSpPr>
        <p:spPr>
          <a:xfrm>
            <a:off x="4030379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F5E26-F486-4E1D-8A4F-D22B2CC2E857}"/>
              </a:ext>
            </a:extLst>
          </p:cNvPr>
          <p:cNvSpPr txBox="1"/>
          <p:nvPr/>
        </p:nvSpPr>
        <p:spPr>
          <a:xfrm>
            <a:off x="4030379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8F3C7C-FBB2-4128-8E78-48AF71D5601A}"/>
              </a:ext>
            </a:extLst>
          </p:cNvPr>
          <p:cNvSpPr txBox="1"/>
          <p:nvPr/>
        </p:nvSpPr>
        <p:spPr>
          <a:xfrm>
            <a:off x="8888824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D01DC-6373-456B-8E81-BBC72CEA06D3}"/>
              </a:ext>
            </a:extLst>
          </p:cNvPr>
          <p:cNvSpPr txBox="1"/>
          <p:nvPr/>
        </p:nvSpPr>
        <p:spPr>
          <a:xfrm>
            <a:off x="8888824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B1DB-9A03-4AA3-8CF1-968458671FEC}"/>
              </a:ext>
            </a:extLst>
          </p:cNvPr>
          <p:cNvSpPr txBox="1"/>
          <p:nvPr/>
        </p:nvSpPr>
        <p:spPr>
          <a:xfrm>
            <a:off x="1601156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F4688-B81B-4D1D-8356-C0D445638D61}"/>
              </a:ext>
            </a:extLst>
          </p:cNvPr>
          <p:cNvSpPr txBox="1"/>
          <p:nvPr/>
        </p:nvSpPr>
        <p:spPr>
          <a:xfrm>
            <a:off x="1601156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E02C7-CE05-481D-866A-6015E5E2E478}"/>
              </a:ext>
            </a:extLst>
          </p:cNvPr>
          <p:cNvSpPr txBox="1"/>
          <p:nvPr/>
        </p:nvSpPr>
        <p:spPr>
          <a:xfrm>
            <a:off x="6459602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B4DFE-F32B-4B49-8848-1EEB76FE1C05}"/>
              </a:ext>
            </a:extLst>
          </p:cNvPr>
          <p:cNvSpPr txBox="1"/>
          <p:nvPr/>
        </p:nvSpPr>
        <p:spPr>
          <a:xfrm>
            <a:off x="6459602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rapezoid 3">
            <a:extLst>
              <a:ext uri="{FF2B5EF4-FFF2-40B4-BE49-F238E27FC236}">
                <a16:creationId xmlns:a16="http://schemas.microsoft.com/office/drawing/2014/main" id="{654E3B97-8800-499A-9032-A8EA301D2C0A}"/>
              </a:ext>
            </a:extLst>
          </p:cNvPr>
          <p:cNvSpPr>
            <a:spLocks noChangeAspect="1"/>
          </p:cNvSpPr>
          <p:nvPr/>
        </p:nvSpPr>
        <p:spPr>
          <a:xfrm>
            <a:off x="4716789" y="1540097"/>
            <a:ext cx="401521" cy="40922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A6EE742-DFD9-4EFE-BCF6-826EF052264B}"/>
              </a:ext>
            </a:extLst>
          </p:cNvPr>
          <p:cNvSpPr>
            <a:spLocks noChangeAspect="1"/>
          </p:cNvSpPr>
          <p:nvPr/>
        </p:nvSpPr>
        <p:spPr>
          <a:xfrm>
            <a:off x="9579208" y="1616999"/>
            <a:ext cx="401521" cy="310258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A18004FE-7D46-4404-80B2-3DB44EEA25DE}"/>
              </a:ext>
            </a:extLst>
          </p:cNvPr>
          <p:cNvSpPr>
            <a:spLocks noChangeAspect="1"/>
          </p:cNvSpPr>
          <p:nvPr/>
        </p:nvSpPr>
        <p:spPr>
          <a:xfrm rot="2648398">
            <a:off x="2385952" y="5628227"/>
            <a:ext cx="189508" cy="484672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0C163420-6113-4E4F-B411-685803009750}"/>
              </a:ext>
            </a:extLst>
          </p:cNvPr>
          <p:cNvSpPr>
            <a:spLocks noChangeAspect="1"/>
          </p:cNvSpPr>
          <p:nvPr/>
        </p:nvSpPr>
        <p:spPr>
          <a:xfrm flipH="1">
            <a:off x="7138678" y="5677525"/>
            <a:ext cx="401521" cy="386076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2785243" y="2680136"/>
            <a:ext cx="8954814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5D0DB39D-3C91-41FA-9758-5FC098D5758B}"/>
              </a:ext>
            </a:extLst>
          </p:cNvPr>
          <p:cNvSpPr/>
          <p:nvPr/>
        </p:nvSpPr>
        <p:spPr>
          <a:xfrm rot="10800000">
            <a:off x="3908291" y="3101523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41">
            <a:extLst>
              <a:ext uri="{FF2B5EF4-FFF2-40B4-BE49-F238E27FC236}">
                <a16:creationId xmlns:a16="http://schemas.microsoft.com/office/drawing/2014/main" id="{CE5877CC-185D-406A-BC36-BC7330DB6672}"/>
              </a:ext>
            </a:extLst>
          </p:cNvPr>
          <p:cNvSpPr/>
          <p:nvPr/>
        </p:nvSpPr>
        <p:spPr>
          <a:xfrm rot="10800000">
            <a:off x="3823877" y="3017109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3CFDB70C-4BC5-48DD-AC80-15C7FCF91950}"/>
              </a:ext>
            </a:extLst>
          </p:cNvPr>
          <p:cNvSpPr/>
          <p:nvPr/>
        </p:nvSpPr>
        <p:spPr>
          <a:xfrm rot="10800000">
            <a:off x="6707204" y="3101411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타원 44">
            <a:extLst>
              <a:ext uri="{FF2B5EF4-FFF2-40B4-BE49-F238E27FC236}">
                <a16:creationId xmlns:a16="http://schemas.microsoft.com/office/drawing/2014/main" id="{953C5F84-56FF-4E10-8B95-B547E783A3A6}"/>
              </a:ext>
            </a:extLst>
          </p:cNvPr>
          <p:cNvSpPr/>
          <p:nvPr/>
        </p:nvSpPr>
        <p:spPr>
          <a:xfrm rot="10800000">
            <a:off x="6622790" y="3016997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8B90BCB-B86E-4301-8A93-9003A45AA893}"/>
              </a:ext>
            </a:extLst>
          </p:cNvPr>
          <p:cNvSpPr/>
          <p:nvPr/>
        </p:nvSpPr>
        <p:spPr>
          <a:xfrm rot="10800000">
            <a:off x="9506117" y="3101299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타원 47">
            <a:extLst>
              <a:ext uri="{FF2B5EF4-FFF2-40B4-BE49-F238E27FC236}">
                <a16:creationId xmlns:a16="http://schemas.microsoft.com/office/drawing/2014/main" id="{B0AE282C-3CB0-4008-B4C8-3FE06BFCCF5B}"/>
              </a:ext>
            </a:extLst>
          </p:cNvPr>
          <p:cNvSpPr/>
          <p:nvPr/>
        </p:nvSpPr>
        <p:spPr>
          <a:xfrm rot="10800000">
            <a:off x="9421703" y="3016885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11" name="직선 연결선 55">
            <a:extLst>
              <a:ext uri="{FF2B5EF4-FFF2-40B4-BE49-F238E27FC236}">
                <a16:creationId xmlns:a16="http://schemas.microsoft.com/office/drawing/2014/main" id="{CECE6F17-DCCE-41CB-BD61-36BE29F0CBA0}"/>
              </a:ext>
            </a:extLst>
          </p:cNvPr>
          <p:cNvCxnSpPr/>
          <p:nvPr/>
        </p:nvCxnSpPr>
        <p:spPr>
          <a:xfrm rot="10800000">
            <a:off x="5343002" y="3562043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56">
            <a:extLst>
              <a:ext uri="{FF2B5EF4-FFF2-40B4-BE49-F238E27FC236}">
                <a16:creationId xmlns:a16="http://schemas.microsoft.com/office/drawing/2014/main" id="{8CD777BF-4F0D-487F-B9EE-D8EDE7515062}"/>
              </a:ext>
            </a:extLst>
          </p:cNvPr>
          <p:cNvCxnSpPr/>
          <p:nvPr/>
        </p:nvCxnSpPr>
        <p:spPr>
          <a:xfrm rot="10800000">
            <a:off x="8141915" y="3546167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CD689C19-DA3E-4DCC-9928-2FA0693A23B5}"/>
              </a:ext>
            </a:extLst>
          </p:cNvPr>
          <p:cNvSpPr/>
          <p:nvPr/>
        </p:nvSpPr>
        <p:spPr>
          <a:xfrm flipH="1">
            <a:off x="6954925" y="340048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ardrop 1">
            <a:extLst>
              <a:ext uri="{FF2B5EF4-FFF2-40B4-BE49-F238E27FC236}">
                <a16:creationId xmlns:a16="http://schemas.microsoft.com/office/drawing/2014/main" id="{1E623AB9-1F02-48B4-A655-9AD33879A795}"/>
              </a:ext>
            </a:extLst>
          </p:cNvPr>
          <p:cNvSpPr/>
          <p:nvPr/>
        </p:nvSpPr>
        <p:spPr>
          <a:xfrm rot="18805991">
            <a:off x="4148553" y="335970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5F159B45-2347-4452-98E7-246C154AD71A}"/>
              </a:ext>
            </a:extLst>
          </p:cNvPr>
          <p:cNvSpPr/>
          <p:nvPr/>
        </p:nvSpPr>
        <p:spPr>
          <a:xfrm>
            <a:off x="9749019" y="336755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6D01D-8509-449E-9239-E80170F321FD}"/>
              </a:ext>
            </a:extLst>
          </p:cNvPr>
          <p:cNvCxnSpPr/>
          <p:nvPr/>
        </p:nvCxnSpPr>
        <p:spPr>
          <a:xfrm>
            <a:off x="3205656" y="4424855"/>
            <a:ext cx="798786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45FB6-34FD-460A-9C59-9C775CDFEE57}"/>
              </a:ext>
            </a:extLst>
          </p:cNvPr>
          <p:cNvGrpSpPr/>
          <p:nvPr/>
        </p:nvGrpSpPr>
        <p:grpSpPr>
          <a:xfrm>
            <a:off x="3345216" y="4994664"/>
            <a:ext cx="1453625" cy="591977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188FF1B1-628E-4D73-9376-3F52AED5D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4F226D-9AF5-4956-96F0-1BD508AF570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376BDB-760C-4C36-B4D2-0F3D828E4768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D52866-378D-4D7C-9114-01E64690DAF6}"/>
              </a:ext>
            </a:extLst>
          </p:cNvPr>
          <p:cNvGrpSpPr/>
          <p:nvPr/>
        </p:nvGrpSpPr>
        <p:grpSpPr>
          <a:xfrm>
            <a:off x="5193591" y="4446085"/>
            <a:ext cx="1890209" cy="1689135"/>
            <a:chOff x="4993893" y="4474075"/>
            <a:chExt cx="1890209" cy="168913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51766-0609-4FF9-BECF-6A10FE45CDE6}"/>
                </a:ext>
              </a:extLst>
            </p:cNvPr>
            <p:cNvSpPr txBox="1"/>
            <p:nvPr/>
          </p:nvSpPr>
          <p:spPr>
            <a:xfrm>
              <a:off x="4993893" y="51475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DB222-7E88-47E8-A0D7-AB8472A7679A}"/>
                </a:ext>
              </a:extLst>
            </p:cNvPr>
            <p:cNvSpPr txBox="1"/>
            <p:nvPr/>
          </p:nvSpPr>
          <p:spPr>
            <a:xfrm>
              <a:off x="5002483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A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015693-2B5B-42AF-A311-36C48B660A5F}"/>
              </a:ext>
            </a:extLst>
          </p:cNvPr>
          <p:cNvGrpSpPr/>
          <p:nvPr/>
        </p:nvGrpSpPr>
        <p:grpSpPr>
          <a:xfrm>
            <a:off x="7247740" y="4433385"/>
            <a:ext cx="1890209" cy="1701835"/>
            <a:chOff x="7816920" y="4474075"/>
            <a:chExt cx="1890209" cy="170183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1362-313D-464E-A1B1-225A3B81D05E}"/>
                </a:ext>
              </a:extLst>
            </p:cNvPr>
            <p:cNvSpPr txBox="1"/>
            <p:nvPr/>
          </p:nvSpPr>
          <p:spPr>
            <a:xfrm>
              <a:off x="7816920" y="51602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F8792C-D337-4ADB-B3DB-AB1336C86E32}"/>
                </a:ext>
              </a:extLst>
            </p:cNvPr>
            <p:cNvSpPr txBox="1"/>
            <p:nvPr/>
          </p:nvSpPr>
          <p:spPr>
            <a:xfrm>
              <a:off x="7836316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B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3BC85B-34F3-4AF7-A15A-E77F4918430C}"/>
              </a:ext>
            </a:extLst>
          </p:cNvPr>
          <p:cNvGrpSpPr/>
          <p:nvPr/>
        </p:nvGrpSpPr>
        <p:grpSpPr>
          <a:xfrm>
            <a:off x="9301890" y="4420685"/>
            <a:ext cx="1890209" cy="1714535"/>
            <a:chOff x="10639947" y="4474075"/>
            <a:chExt cx="1890209" cy="17145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520B79-77B7-4E49-9329-4E0DCEDE4286}"/>
                </a:ext>
              </a:extLst>
            </p:cNvPr>
            <p:cNvSpPr txBox="1"/>
            <p:nvPr/>
          </p:nvSpPr>
          <p:spPr>
            <a:xfrm>
              <a:off x="10639947" y="51729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93971-478A-45F9-932E-54C7FFEEE41A}"/>
                </a:ext>
              </a:extLst>
            </p:cNvPr>
            <p:cNvSpPr txBox="1"/>
            <p:nvPr/>
          </p:nvSpPr>
          <p:spPr>
            <a:xfrm>
              <a:off x="10670149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BE7DDF3-F953-483C-9BAE-CA4BD9AF4D9B}"/>
              </a:ext>
            </a:extLst>
          </p:cNvPr>
          <p:cNvSpPr txBox="1"/>
          <p:nvPr/>
        </p:nvSpPr>
        <p:spPr>
          <a:xfrm>
            <a:off x="-97676" y="3789059"/>
            <a:ext cx="329050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03E744-CCAB-40FB-8978-6E00A232AE81}"/>
              </a:ext>
            </a:extLst>
          </p:cNvPr>
          <p:cNvGrpSpPr/>
          <p:nvPr/>
        </p:nvGrpSpPr>
        <p:grpSpPr>
          <a:xfrm>
            <a:off x="6817748" y="1730976"/>
            <a:ext cx="4377078" cy="4190382"/>
            <a:chOff x="4644008" y="1980456"/>
            <a:chExt cx="3769568" cy="3608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071EBA-C4FB-4A50-937C-645368D6F87B}"/>
                </a:ext>
              </a:extLst>
            </p:cNvPr>
            <p:cNvGrpSpPr/>
            <p:nvPr/>
          </p:nvGrpSpPr>
          <p:grpSpPr>
            <a:xfrm>
              <a:off x="4644008" y="1980456"/>
              <a:ext cx="3769568" cy="3608784"/>
              <a:chOff x="4923656" y="2124472"/>
              <a:chExt cx="3769568" cy="360878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B4BA363-2B6C-48E6-877A-F5DD69903928}"/>
                  </a:ext>
                </a:extLst>
              </p:cNvPr>
              <p:cNvGrpSpPr/>
              <p:nvPr/>
            </p:nvGrpSpPr>
            <p:grpSpPr>
              <a:xfrm>
                <a:off x="6156176" y="2124472"/>
                <a:ext cx="1304528" cy="3608784"/>
                <a:chOff x="6084168" y="2124472"/>
                <a:chExt cx="1304528" cy="36087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91E1F0C-BDB0-4A90-9EB8-9B5846B96083}"/>
                    </a:ext>
                  </a:extLst>
                </p:cNvPr>
                <p:cNvSpPr/>
                <p:nvPr/>
              </p:nvSpPr>
              <p:spPr>
                <a:xfrm>
                  <a:off x="6084168" y="2124472"/>
                  <a:ext cx="1304528" cy="130452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717C77F-AD50-4D40-8C1B-DB8CB58144A5}"/>
                    </a:ext>
                  </a:extLst>
                </p:cNvPr>
                <p:cNvSpPr/>
                <p:nvPr/>
              </p:nvSpPr>
              <p:spPr>
                <a:xfrm>
                  <a:off x="6084168" y="4428728"/>
                  <a:ext cx="1304528" cy="13045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A25F91-18C8-4946-8EAF-05F26FC33C25}"/>
                  </a:ext>
                </a:extLst>
              </p:cNvPr>
              <p:cNvGrpSpPr/>
              <p:nvPr/>
            </p:nvGrpSpPr>
            <p:grpSpPr>
              <a:xfrm>
                <a:off x="4923656" y="3284984"/>
                <a:ext cx="3769568" cy="1304528"/>
                <a:chOff x="4923656" y="3329866"/>
                <a:chExt cx="3769568" cy="130452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058679F-1D19-4A0D-B775-94770D27A8C1}"/>
                    </a:ext>
                  </a:extLst>
                </p:cNvPr>
                <p:cNvSpPr/>
                <p:nvPr/>
              </p:nvSpPr>
              <p:spPr>
                <a:xfrm>
                  <a:off x="4923656" y="3329866"/>
                  <a:ext cx="1304528" cy="13045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869904-1208-4504-94E7-785915728ECB}"/>
                    </a:ext>
                  </a:extLst>
                </p:cNvPr>
                <p:cNvSpPr/>
                <p:nvPr/>
              </p:nvSpPr>
              <p:spPr>
                <a:xfrm>
                  <a:off x="7388696" y="3329866"/>
                  <a:ext cx="1304528" cy="130452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</p:grpSp>
        <p:sp>
          <p:nvSpPr>
            <p:cNvPr id="5" name="Circular Arrow 35">
              <a:extLst>
                <a:ext uri="{FF2B5EF4-FFF2-40B4-BE49-F238E27FC236}">
                  <a16:creationId xmlns:a16="http://schemas.microsoft.com/office/drawing/2014/main" id="{490C711D-5230-4D89-A753-4EAA27BD7125}"/>
                </a:ext>
              </a:extLst>
            </p:cNvPr>
            <p:cNvSpPr/>
            <p:nvPr/>
          </p:nvSpPr>
          <p:spPr>
            <a:xfrm>
              <a:off x="6096744" y="3361184"/>
              <a:ext cx="864096" cy="8640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4649"/>
                <a:gd name="adj5" fmla="val 125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661F82DA-C537-4750-9F35-A6A0D9EFA16E}"/>
              </a:ext>
            </a:extLst>
          </p:cNvPr>
          <p:cNvGrpSpPr/>
          <p:nvPr/>
        </p:nvGrpSpPr>
        <p:grpSpPr>
          <a:xfrm>
            <a:off x="910089" y="1655362"/>
            <a:ext cx="5520799" cy="901016"/>
            <a:chOff x="467544" y="1934588"/>
            <a:chExt cx="4369376" cy="901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8AC2FE-291D-4BE2-B580-D91FAAA0E4A8}"/>
                </a:ext>
              </a:extLst>
            </p:cNvPr>
            <p:cNvSpPr/>
            <p:nvPr/>
          </p:nvSpPr>
          <p:spPr>
            <a:xfrm>
              <a:off x="806699" y="2312384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6D48E-84DE-4313-B938-E13E5722A092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F3E5F754-317B-4CB3-958C-416A21951B3D}"/>
              </a:ext>
            </a:extLst>
          </p:cNvPr>
          <p:cNvGrpSpPr/>
          <p:nvPr/>
        </p:nvGrpSpPr>
        <p:grpSpPr>
          <a:xfrm>
            <a:off x="910089" y="2788746"/>
            <a:ext cx="5520799" cy="901016"/>
            <a:chOff x="467544" y="2816016"/>
            <a:chExt cx="4369376" cy="901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E6E787-2D15-491D-AADF-34C690209187}"/>
                </a:ext>
              </a:extLst>
            </p:cNvPr>
            <p:cNvSpPr/>
            <p:nvPr/>
          </p:nvSpPr>
          <p:spPr>
            <a:xfrm>
              <a:off x="806699" y="3193812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E28F8A-2ABC-44DF-A849-EAFD3B9ABCF6}"/>
                </a:ext>
              </a:extLst>
            </p:cNvPr>
            <p:cNvSpPr/>
            <p:nvPr/>
          </p:nvSpPr>
          <p:spPr>
            <a:xfrm>
              <a:off x="467544" y="2816016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DD689426-0396-440B-9142-29068E6F7756}"/>
              </a:ext>
            </a:extLst>
          </p:cNvPr>
          <p:cNvGrpSpPr/>
          <p:nvPr/>
        </p:nvGrpSpPr>
        <p:grpSpPr>
          <a:xfrm>
            <a:off x="910089" y="3922129"/>
            <a:ext cx="5520799" cy="901016"/>
            <a:chOff x="467544" y="3697444"/>
            <a:chExt cx="4369376" cy="901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85C6DA-6D2F-4DDF-9A10-B7C8F712A948}"/>
                </a:ext>
              </a:extLst>
            </p:cNvPr>
            <p:cNvSpPr/>
            <p:nvPr/>
          </p:nvSpPr>
          <p:spPr>
            <a:xfrm>
              <a:off x="806699" y="4075240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909399-1037-4F1A-88F9-0B3A9621B823}"/>
                </a:ext>
              </a:extLst>
            </p:cNvPr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089A8884-B375-4551-B129-5E9145594553}"/>
              </a:ext>
            </a:extLst>
          </p:cNvPr>
          <p:cNvGrpSpPr/>
          <p:nvPr/>
        </p:nvGrpSpPr>
        <p:grpSpPr>
          <a:xfrm>
            <a:off x="910089" y="5055512"/>
            <a:ext cx="5520799" cy="901016"/>
            <a:chOff x="467544" y="4578872"/>
            <a:chExt cx="4369376" cy="9010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66EC27-EB41-4A26-B090-10E5E94DEA45}"/>
                </a:ext>
              </a:extLst>
            </p:cNvPr>
            <p:cNvSpPr/>
            <p:nvPr/>
          </p:nvSpPr>
          <p:spPr>
            <a:xfrm>
              <a:off x="806699" y="4956668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7B85D8-EB35-4FBA-8D70-3B0091C54C81}"/>
                </a:ext>
              </a:extLst>
            </p:cNvPr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4. Contents Here D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049B683-6B9F-4FF8-A781-0DE8CC0C3938}"/>
              </a:ext>
            </a:extLst>
          </p:cNvPr>
          <p:cNvSpPr/>
          <p:nvPr/>
        </p:nvSpPr>
        <p:spPr>
          <a:xfrm>
            <a:off x="834476" y="2121438"/>
            <a:ext cx="4395438" cy="345332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56241FC-0386-438E-989B-3432191E237A}"/>
              </a:ext>
            </a:extLst>
          </p:cNvPr>
          <p:cNvGrpSpPr/>
          <p:nvPr/>
        </p:nvGrpSpPr>
        <p:grpSpPr>
          <a:xfrm>
            <a:off x="1985606" y="2767224"/>
            <a:ext cx="2101495" cy="855818"/>
            <a:chOff x="6484672" y="2318645"/>
            <a:chExt cx="2188230" cy="891140"/>
          </a:xfrm>
        </p:grpSpPr>
        <p:sp>
          <p:nvSpPr>
            <p:cNvPr id="102" name="Oval 21">
              <a:extLst>
                <a:ext uri="{FF2B5EF4-FFF2-40B4-BE49-F238E27FC236}">
                  <a16:creationId xmlns:a16="http://schemas.microsoft.com/office/drawing/2014/main" id="{17067C53-CCCE-4A51-BC9C-2A8FC9185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ECBF6C-8333-43AE-835F-8FB175392E5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E897A45-6F26-4CF9-9DD9-2E528F2D8119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9659BF-545F-4398-93C6-0B7DE14CDA33}"/>
              </a:ext>
            </a:extLst>
          </p:cNvPr>
          <p:cNvGrpSpPr/>
          <p:nvPr/>
        </p:nvGrpSpPr>
        <p:grpSpPr>
          <a:xfrm>
            <a:off x="3551703" y="1568606"/>
            <a:ext cx="2952201" cy="3058907"/>
            <a:chOff x="3551703" y="1568606"/>
            <a:chExt cx="2952201" cy="305890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0497C3-7036-429C-8670-F5428D66F7A6}"/>
                </a:ext>
              </a:extLst>
            </p:cNvPr>
            <p:cNvSpPr/>
            <p:nvPr/>
          </p:nvSpPr>
          <p:spPr>
            <a:xfrm>
              <a:off x="3571959" y="1571134"/>
              <a:ext cx="2392181" cy="2392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C3E0C7A-4D5A-4398-911D-F665F183909E}"/>
                </a:ext>
              </a:extLst>
            </p:cNvPr>
            <p:cNvSpPr/>
            <p:nvPr/>
          </p:nvSpPr>
          <p:spPr>
            <a:xfrm>
              <a:off x="3551703" y="1568606"/>
              <a:ext cx="2952201" cy="3058907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EA4DBE2-FDB1-4B1A-A06E-D5CCA0919F56}"/>
              </a:ext>
            </a:extLst>
          </p:cNvPr>
          <p:cNvSpPr/>
          <p:nvPr/>
        </p:nvSpPr>
        <p:spPr>
          <a:xfrm>
            <a:off x="4518773" y="1878460"/>
            <a:ext cx="527010" cy="1645818"/>
          </a:xfrm>
          <a:custGeom>
            <a:avLst/>
            <a:gdLst>
              <a:gd name="connsiteX0" fmla="*/ 50093 w 527010"/>
              <a:gd name="connsiteY0" fmla="*/ 592985 h 1645818"/>
              <a:gd name="connsiteX1" fmla="*/ 481185 w 527010"/>
              <a:gd name="connsiteY1" fmla="*/ 592985 h 1645818"/>
              <a:gd name="connsiteX2" fmla="*/ 481185 w 527010"/>
              <a:gd name="connsiteY2" fmla="*/ 1645818 h 1645818"/>
              <a:gd name="connsiteX3" fmla="*/ 50093 w 527010"/>
              <a:gd name="connsiteY3" fmla="*/ 1645818 h 1645818"/>
              <a:gd name="connsiteX4" fmla="*/ 50093 w 527010"/>
              <a:gd name="connsiteY4" fmla="*/ 592985 h 1645818"/>
              <a:gd name="connsiteX5" fmla="*/ 263505 w 527010"/>
              <a:gd name="connsiteY5" fmla="*/ 0 h 1645818"/>
              <a:gd name="connsiteX6" fmla="*/ 527010 w 527010"/>
              <a:gd name="connsiteY6" fmla="*/ 263505 h 1645818"/>
              <a:gd name="connsiteX7" fmla="*/ 263505 w 527010"/>
              <a:gd name="connsiteY7" fmla="*/ 527010 h 1645818"/>
              <a:gd name="connsiteX8" fmla="*/ 0 w 527010"/>
              <a:gd name="connsiteY8" fmla="*/ 263505 h 1645818"/>
              <a:gd name="connsiteX9" fmla="*/ 263505 w 527010"/>
              <a:gd name="connsiteY9" fmla="*/ 0 h 16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010" h="1645818">
                <a:moveTo>
                  <a:pt x="50093" y="592985"/>
                </a:moveTo>
                <a:cubicBezTo>
                  <a:pt x="193791" y="592985"/>
                  <a:pt x="336065" y="592985"/>
                  <a:pt x="481185" y="592985"/>
                </a:cubicBezTo>
                <a:cubicBezTo>
                  <a:pt x="481185" y="943692"/>
                  <a:pt x="481185" y="1293688"/>
                  <a:pt x="481185" y="1645818"/>
                </a:cubicBezTo>
                <a:cubicBezTo>
                  <a:pt x="338911" y="1645818"/>
                  <a:pt x="195925" y="1645818"/>
                  <a:pt x="50093" y="1645818"/>
                </a:cubicBezTo>
                <a:cubicBezTo>
                  <a:pt x="50093" y="1292977"/>
                  <a:pt x="50093" y="944404"/>
                  <a:pt x="50093" y="592985"/>
                </a:cubicBezTo>
                <a:close/>
                <a:moveTo>
                  <a:pt x="263505" y="0"/>
                </a:moveTo>
                <a:cubicBezTo>
                  <a:pt x="409035" y="0"/>
                  <a:pt x="527010" y="117975"/>
                  <a:pt x="527010" y="263505"/>
                </a:cubicBezTo>
                <a:cubicBezTo>
                  <a:pt x="527010" y="409035"/>
                  <a:pt x="409035" y="527010"/>
                  <a:pt x="263505" y="527010"/>
                </a:cubicBezTo>
                <a:cubicBezTo>
                  <a:pt x="117975" y="527010"/>
                  <a:pt x="0" y="409035"/>
                  <a:pt x="0" y="263505"/>
                </a:cubicBezTo>
                <a:cubicBezTo>
                  <a:pt x="0" y="117975"/>
                  <a:pt x="117975" y="0"/>
                  <a:pt x="26350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4AAE9F5-2507-4FD8-BC27-5FA942D19AA0}"/>
              </a:ext>
            </a:extLst>
          </p:cNvPr>
          <p:cNvSpPr>
            <a:spLocks noChangeAspect="1"/>
          </p:cNvSpPr>
          <p:nvPr/>
        </p:nvSpPr>
        <p:spPr>
          <a:xfrm>
            <a:off x="3699511" y="2423423"/>
            <a:ext cx="799244" cy="1190400"/>
          </a:xfrm>
          <a:custGeom>
            <a:avLst/>
            <a:gdLst>
              <a:gd name="connsiteX0" fmla="*/ 799244 w 799244"/>
              <a:gd name="connsiteY0" fmla="*/ 290618 h 1190400"/>
              <a:gd name="connsiteX1" fmla="*/ 797417 w 799244"/>
              <a:gd name="connsiteY1" fmla="*/ 297434 h 1190400"/>
              <a:gd name="connsiteX2" fmla="*/ 795560 w 799244"/>
              <a:gd name="connsiteY2" fmla="*/ 294569 h 1190400"/>
              <a:gd name="connsiteX3" fmla="*/ 208851 w 799244"/>
              <a:gd name="connsiteY3" fmla="*/ 244094 h 1190400"/>
              <a:gd name="connsiteX4" fmla="*/ 283732 w 799244"/>
              <a:gd name="connsiteY4" fmla="*/ 256281 h 1190400"/>
              <a:gd name="connsiteX5" fmla="*/ 548572 w 799244"/>
              <a:gd name="connsiteY5" fmla="*/ 714996 h 1190400"/>
              <a:gd name="connsiteX6" fmla="*/ 238294 w 799244"/>
              <a:gd name="connsiteY6" fmla="*/ 989139 h 1190400"/>
              <a:gd name="connsiteX7" fmla="*/ 203917 w 799244"/>
              <a:gd name="connsiteY7" fmla="*/ 990486 h 1190400"/>
              <a:gd name="connsiteX8" fmla="*/ 184626 w 799244"/>
              <a:gd name="connsiteY8" fmla="*/ 967105 h 1190400"/>
              <a:gd name="connsiteX9" fmla="*/ 130477 w 799244"/>
              <a:gd name="connsiteY9" fmla="*/ 877973 h 1190400"/>
              <a:gd name="connsiteX10" fmla="*/ 103899 w 799244"/>
              <a:gd name="connsiteY10" fmla="*/ 822800 h 1190400"/>
              <a:gd name="connsiteX11" fmla="*/ 129349 w 799244"/>
              <a:gd name="connsiteY11" fmla="*/ 832445 h 1190400"/>
              <a:gd name="connsiteX12" fmla="*/ 401181 w 799244"/>
              <a:gd name="connsiteY12" fmla="*/ 675504 h 1190400"/>
              <a:gd name="connsiteX13" fmla="*/ 244239 w 799244"/>
              <a:gd name="connsiteY13" fmla="*/ 403672 h 1190400"/>
              <a:gd name="connsiteX14" fmla="*/ 11615 w 799244"/>
              <a:gd name="connsiteY14" fmla="*/ 481679 h 1190400"/>
              <a:gd name="connsiteX15" fmla="*/ 7988 w 799244"/>
              <a:gd name="connsiteY15" fmla="*/ 488980 h 1190400"/>
              <a:gd name="connsiteX16" fmla="*/ 5582 w 799244"/>
              <a:gd name="connsiteY16" fmla="*/ 473213 h 1190400"/>
              <a:gd name="connsiteX17" fmla="*/ 0 w 799244"/>
              <a:gd name="connsiteY17" fmla="*/ 362682 h 1190400"/>
              <a:gd name="connsiteX18" fmla="*/ 3577 w 799244"/>
              <a:gd name="connsiteY18" fmla="*/ 291848 h 1190400"/>
              <a:gd name="connsiteX19" fmla="*/ 64903 w 799244"/>
              <a:gd name="connsiteY19" fmla="*/ 263867 h 1190400"/>
              <a:gd name="connsiteX20" fmla="*/ 208851 w 799244"/>
              <a:gd name="connsiteY20" fmla="*/ 244094 h 1190400"/>
              <a:gd name="connsiteX21" fmla="*/ 256604 w 799244"/>
              <a:gd name="connsiteY21" fmla="*/ 0 h 1190400"/>
              <a:gd name="connsiteX22" fmla="*/ 435367 w 799244"/>
              <a:gd name="connsiteY22" fmla="*/ 47899 h 1190400"/>
              <a:gd name="connsiteX23" fmla="*/ 432805 w 799244"/>
              <a:gd name="connsiteY23" fmla="*/ 200152 h 1190400"/>
              <a:gd name="connsiteX24" fmla="*/ 428129 w 799244"/>
              <a:gd name="connsiteY24" fmla="*/ 198899 h 1190400"/>
              <a:gd name="connsiteX25" fmla="*/ 529793 w 799244"/>
              <a:gd name="connsiteY25" fmla="*/ 277814 h 1190400"/>
              <a:gd name="connsiteX26" fmla="*/ 665336 w 799244"/>
              <a:gd name="connsiteY26" fmla="*/ 244111 h 1190400"/>
              <a:gd name="connsiteX27" fmla="*/ 752221 w 799244"/>
              <a:gd name="connsiteY27" fmla="*/ 407517 h 1190400"/>
              <a:gd name="connsiteX28" fmla="*/ 655642 w 799244"/>
              <a:gd name="connsiteY28" fmla="*/ 494588 h 1190400"/>
              <a:gd name="connsiteX29" fmla="*/ 671407 w 799244"/>
              <a:gd name="connsiteY29" fmla="*/ 631799 h 1190400"/>
              <a:gd name="connsiteX30" fmla="*/ 792040 w 799244"/>
              <a:gd name="connsiteY30" fmla="*/ 698766 h 1190400"/>
              <a:gd name="connsiteX31" fmla="*/ 744140 w 799244"/>
              <a:gd name="connsiteY31" fmla="*/ 877529 h 1190400"/>
              <a:gd name="connsiteX32" fmla="*/ 597759 w 799244"/>
              <a:gd name="connsiteY32" fmla="*/ 875067 h 1190400"/>
              <a:gd name="connsiteX33" fmla="*/ 531703 w 799244"/>
              <a:gd name="connsiteY33" fmla="*/ 958779 h 1190400"/>
              <a:gd name="connsiteX34" fmla="*/ 579776 w 799244"/>
              <a:gd name="connsiteY34" fmla="*/ 1084249 h 1190400"/>
              <a:gd name="connsiteX35" fmla="*/ 428177 w 799244"/>
              <a:gd name="connsiteY35" fmla="*/ 1190400 h 1190400"/>
              <a:gd name="connsiteX36" fmla="*/ 313190 w 799244"/>
              <a:gd name="connsiteY36" fmla="*/ 1090572 h 1190400"/>
              <a:gd name="connsiteX37" fmla="*/ 327183 w 799244"/>
              <a:gd name="connsiteY37" fmla="*/ 1080774 h 1190400"/>
              <a:gd name="connsiteX38" fmla="*/ 286308 w 799244"/>
              <a:gd name="connsiteY38" fmla="*/ 1090345 h 1190400"/>
              <a:gd name="connsiteX39" fmla="*/ 247794 w 799244"/>
              <a:gd name="connsiteY39" fmla="*/ 1043665 h 1190400"/>
              <a:gd name="connsiteX40" fmla="*/ 326743 w 799244"/>
              <a:gd name="connsiteY40" fmla="*/ 1024722 h 1190400"/>
              <a:gd name="connsiteX41" fmla="*/ 602169 w 799244"/>
              <a:gd name="connsiteY41" fmla="*/ 729358 h 1190400"/>
              <a:gd name="connsiteX42" fmla="*/ 298093 w 799244"/>
              <a:gd name="connsiteY42" fmla="*/ 202684 h 1190400"/>
              <a:gd name="connsiteX43" fmla="*/ 46845 w 799244"/>
              <a:gd name="connsiteY43" fmla="*/ 211394 h 1190400"/>
              <a:gd name="connsiteX44" fmla="*/ 9179 w 799244"/>
              <a:gd name="connsiteY44" fmla="*/ 228580 h 1190400"/>
              <a:gd name="connsiteX45" fmla="*/ 21963 w 799244"/>
              <a:gd name="connsiteY45" fmla="*/ 144814 h 1190400"/>
              <a:gd name="connsiteX46" fmla="*/ 26554 w 799244"/>
              <a:gd name="connsiteY46" fmla="*/ 126959 h 1190400"/>
              <a:gd name="connsiteX47" fmla="*/ 53569 w 799244"/>
              <a:gd name="connsiteY47" fmla="*/ 153014 h 1190400"/>
              <a:gd name="connsiteX48" fmla="*/ 52467 w 799244"/>
              <a:gd name="connsiteY48" fmla="*/ 153702 h 1190400"/>
              <a:gd name="connsiteX49" fmla="*/ 187371 w 799244"/>
              <a:gd name="connsiteY49" fmla="*/ 134388 h 1190400"/>
              <a:gd name="connsiteX50" fmla="*/ 182695 w 799244"/>
              <a:gd name="connsiteY50" fmla="*/ 133135 h 11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99244" h="1190400">
                <a:moveTo>
                  <a:pt x="799244" y="290618"/>
                </a:moveTo>
                <a:lnTo>
                  <a:pt x="797417" y="297434"/>
                </a:lnTo>
                <a:lnTo>
                  <a:pt x="795560" y="294569"/>
                </a:lnTo>
                <a:close/>
                <a:moveTo>
                  <a:pt x="208851" y="244094"/>
                </a:moveTo>
                <a:cubicBezTo>
                  <a:pt x="233694" y="245585"/>
                  <a:pt x="258756" y="249588"/>
                  <a:pt x="283732" y="256281"/>
                </a:cubicBezTo>
                <a:cubicBezTo>
                  <a:pt x="483536" y="309818"/>
                  <a:pt x="602109" y="515192"/>
                  <a:pt x="548572" y="714996"/>
                </a:cubicBezTo>
                <a:cubicBezTo>
                  <a:pt x="508419" y="864850"/>
                  <a:pt x="382857" y="969010"/>
                  <a:pt x="238294" y="989139"/>
                </a:cubicBezTo>
                <a:lnTo>
                  <a:pt x="203917" y="990486"/>
                </a:lnTo>
                <a:lnTo>
                  <a:pt x="184626" y="967105"/>
                </a:lnTo>
                <a:cubicBezTo>
                  <a:pt x="165199" y="938349"/>
                  <a:pt x="147119" y="908608"/>
                  <a:pt x="130477" y="877973"/>
                </a:cubicBezTo>
                <a:lnTo>
                  <a:pt x="103899" y="822800"/>
                </a:lnTo>
                <a:lnTo>
                  <a:pt x="129349" y="832445"/>
                </a:lnTo>
                <a:cubicBezTo>
                  <a:pt x="247752" y="864171"/>
                  <a:pt x="369455" y="793906"/>
                  <a:pt x="401181" y="675504"/>
                </a:cubicBezTo>
                <a:cubicBezTo>
                  <a:pt x="432907" y="557101"/>
                  <a:pt x="362642" y="435397"/>
                  <a:pt x="244239" y="403672"/>
                </a:cubicBezTo>
                <a:cubicBezTo>
                  <a:pt x="155437" y="379877"/>
                  <a:pt x="64778" y="413453"/>
                  <a:pt x="11615" y="481679"/>
                </a:cubicBezTo>
                <a:lnTo>
                  <a:pt x="7988" y="488980"/>
                </a:lnTo>
                <a:lnTo>
                  <a:pt x="5582" y="473213"/>
                </a:lnTo>
                <a:cubicBezTo>
                  <a:pt x="1891" y="436871"/>
                  <a:pt x="0" y="399997"/>
                  <a:pt x="0" y="362682"/>
                </a:cubicBezTo>
                <a:lnTo>
                  <a:pt x="3577" y="291848"/>
                </a:lnTo>
                <a:lnTo>
                  <a:pt x="64903" y="263867"/>
                </a:lnTo>
                <a:cubicBezTo>
                  <a:pt x="110365" y="248176"/>
                  <a:pt x="159167" y="241112"/>
                  <a:pt x="208851" y="244094"/>
                </a:cubicBezTo>
                <a:close/>
                <a:moveTo>
                  <a:pt x="256604" y="0"/>
                </a:moveTo>
                <a:lnTo>
                  <a:pt x="435367" y="47899"/>
                </a:lnTo>
                <a:lnTo>
                  <a:pt x="432805" y="200152"/>
                </a:lnTo>
                <a:lnTo>
                  <a:pt x="428129" y="198899"/>
                </a:lnTo>
                <a:cubicBezTo>
                  <a:pt x="466230" y="220342"/>
                  <a:pt x="500666" y="246635"/>
                  <a:pt x="529793" y="277814"/>
                </a:cubicBezTo>
                <a:lnTo>
                  <a:pt x="665336" y="244111"/>
                </a:lnTo>
                <a:lnTo>
                  <a:pt x="752221" y="407517"/>
                </a:lnTo>
                <a:lnTo>
                  <a:pt x="655642" y="494588"/>
                </a:lnTo>
                <a:cubicBezTo>
                  <a:pt x="667749" y="538685"/>
                  <a:pt x="673455" y="584861"/>
                  <a:pt x="671407" y="631799"/>
                </a:cubicBezTo>
                <a:lnTo>
                  <a:pt x="792040" y="698766"/>
                </a:lnTo>
                <a:lnTo>
                  <a:pt x="744140" y="877529"/>
                </a:lnTo>
                <a:lnTo>
                  <a:pt x="597759" y="875067"/>
                </a:lnTo>
                <a:cubicBezTo>
                  <a:pt x="579252" y="905991"/>
                  <a:pt x="556828" y="933881"/>
                  <a:pt x="531703" y="958779"/>
                </a:cubicBezTo>
                <a:lnTo>
                  <a:pt x="579776" y="1084249"/>
                </a:lnTo>
                <a:lnTo>
                  <a:pt x="428177" y="1190400"/>
                </a:lnTo>
                <a:lnTo>
                  <a:pt x="313190" y="1090572"/>
                </a:lnTo>
                <a:lnTo>
                  <a:pt x="327183" y="1080774"/>
                </a:lnTo>
                <a:lnTo>
                  <a:pt x="286308" y="1090345"/>
                </a:lnTo>
                <a:lnTo>
                  <a:pt x="247794" y="1043665"/>
                </a:lnTo>
                <a:lnTo>
                  <a:pt x="326743" y="1024722"/>
                </a:lnTo>
                <a:cubicBezTo>
                  <a:pt x="457234" y="979682"/>
                  <a:pt x="563750" y="872736"/>
                  <a:pt x="602169" y="729358"/>
                </a:cubicBezTo>
                <a:cubicBezTo>
                  <a:pt x="663637" y="499952"/>
                  <a:pt x="527498" y="264153"/>
                  <a:pt x="298093" y="202684"/>
                </a:cubicBezTo>
                <a:cubicBezTo>
                  <a:pt x="212066" y="179633"/>
                  <a:pt x="125140" y="184371"/>
                  <a:pt x="46845" y="211394"/>
                </a:cubicBezTo>
                <a:lnTo>
                  <a:pt x="9179" y="228580"/>
                </a:lnTo>
                <a:lnTo>
                  <a:pt x="21963" y="144814"/>
                </a:lnTo>
                <a:lnTo>
                  <a:pt x="26554" y="126959"/>
                </a:lnTo>
                <a:lnTo>
                  <a:pt x="53569" y="153014"/>
                </a:lnTo>
                <a:lnTo>
                  <a:pt x="52467" y="153702"/>
                </a:lnTo>
                <a:cubicBezTo>
                  <a:pt x="95554" y="140146"/>
                  <a:pt x="141043" y="133879"/>
                  <a:pt x="187371" y="134388"/>
                </a:cubicBezTo>
                <a:lnTo>
                  <a:pt x="182695" y="13313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F06AB3-0F05-4BA8-84F8-968F6B38F4F6}"/>
              </a:ext>
            </a:extLst>
          </p:cNvPr>
          <p:cNvSpPr txBox="1"/>
          <p:nvPr/>
        </p:nvSpPr>
        <p:spPr>
          <a:xfrm>
            <a:off x="6754855" y="1859828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704902AC-1C17-4D19-BE87-359EFFB7C10A}"/>
              </a:ext>
            </a:extLst>
          </p:cNvPr>
          <p:cNvSpPr txBox="1">
            <a:spLocks/>
          </p:cNvSpPr>
          <p:nvPr/>
        </p:nvSpPr>
        <p:spPr>
          <a:xfrm>
            <a:off x="7489080" y="2272218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F7CD16-5CB4-44A1-B79B-92B03848191F}"/>
              </a:ext>
            </a:extLst>
          </p:cNvPr>
          <p:cNvSpPr txBox="1"/>
          <p:nvPr/>
        </p:nvSpPr>
        <p:spPr>
          <a:xfrm>
            <a:off x="6754855" y="292625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 Placeholder 12">
            <a:extLst>
              <a:ext uri="{FF2B5EF4-FFF2-40B4-BE49-F238E27FC236}">
                <a16:creationId xmlns:a16="http://schemas.microsoft.com/office/drawing/2014/main" id="{B5159434-74F9-410E-9F8A-02B9DA11F3D1}"/>
              </a:ext>
            </a:extLst>
          </p:cNvPr>
          <p:cNvSpPr txBox="1">
            <a:spLocks/>
          </p:cNvSpPr>
          <p:nvPr/>
        </p:nvSpPr>
        <p:spPr>
          <a:xfrm>
            <a:off x="7489080" y="3338642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7AACD-69D5-4129-89A1-F6CA37FE94C5}"/>
              </a:ext>
            </a:extLst>
          </p:cNvPr>
          <p:cNvSpPr txBox="1"/>
          <p:nvPr/>
        </p:nvSpPr>
        <p:spPr>
          <a:xfrm>
            <a:off x="6754855" y="3992676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3" name="Text Placeholder 12">
            <a:extLst>
              <a:ext uri="{FF2B5EF4-FFF2-40B4-BE49-F238E27FC236}">
                <a16:creationId xmlns:a16="http://schemas.microsoft.com/office/drawing/2014/main" id="{9D58AC32-21FA-4357-A8A9-8C3B070DB7C5}"/>
              </a:ext>
            </a:extLst>
          </p:cNvPr>
          <p:cNvSpPr txBox="1">
            <a:spLocks/>
          </p:cNvSpPr>
          <p:nvPr/>
        </p:nvSpPr>
        <p:spPr>
          <a:xfrm>
            <a:off x="7489080" y="4405066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06E607-0062-447F-A82C-6C29AAD072BE}"/>
              </a:ext>
            </a:extLst>
          </p:cNvPr>
          <p:cNvSpPr txBox="1"/>
          <p:nvPr/>
        </p:nvSpPr>
        <p:spPr>
          <a:xfrm>
            <a:off x="6754855" y="505910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5" name="Text Placeholder 12">
            <a:extLst>
              <a:ext uri="{FF2B5EF4-FFF2-40B4-BE49-F238E27FC236}">
                <a16:creationId xmlns:a16="http://schemas.microsoft.com/office/drawing/2014/main" id="{A3DEFC72-8450-448B-ABED-CF5F4781D2AF}"/>
              </a:ext>
            </a:extLst>
          </p:cNvPr>
          <p:cNvSpPr txBox="1">
            <a:spLocks/>
          </p:cNvSpPr>
          <p:nvPr/>
        </p:nvSpPr>
        <p:spPr>
          <a:xfrm>
            <a:off x="7489080" y="5471490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3349488" y="1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653E0-7E0C-437E-8B95-49E2113A3519}"/>
              </a:ext>
            </a:extLst>
          </p:cNvPr>
          <p:cNvSpPr txBox="1"/>
          <p:nvPr/>
        </p:nvSpPr>
        <p:spPr>
          <a:xfrm>
            <a:off x="4730805" y="80485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i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7906-C454-4E26-8808-9EAEAE25BB1E}"/>
              </a:ext>
            </a:extLst>
          </p:cNvPr>
          <p:cNvSpPr txBox="1"/>
          <p:nvPr/>
        </p:nvSpPr>
        <p:spPr>
          <a:xfrm>
            <a:off x="3757271" y="5673840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B3DA3-8BFA-47CC-97D4-772D1597C5DE}"/>
              </a:ext>
            </a:extLst>
          </p:cNvPr>
          <p:cNvSpPr txBox="1"/>
          <p:nvPr/>
        </p:nvSpPr>
        <p:spPr>
          <a:xfrm>
            <a:off x="3976610" y="4913018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4DCB6-E15B-4969-97A1-28DA9A362A78}"/>
              </a:ext>
            </a:extLst>
          </p:cNvPr>
          <p:cNvSpPr txBox="1"/>
          <p:nvPr/>
        </p:nvSpPr>
        <p:spPr>
          <a:xfrm>
            <a:off x="4730805" y="3954108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94211-9DD2-420B-9F29-D02768D05B3A}"/>
              </a:ext>
            </a:extLst>
          </p:cNvPr>
          <p:cNvSpPr txBox="1"/>
          <p:nvPr/>
        </p:nvSpPr>
        <p:spPr>
          <a:xfrm>
            <a:off x="4950144" y="3193286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34CFD-A66D-4E38-A32E-282064750D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D5591D-C7B9-45E2-9E3A-488387E6E4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1559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A2DAA-8557-4909-B3BA-648E6DB7DE95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C2FAB3E-9069-4138-98CB-B3F58B2B73DF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9C0A69D-758E-457D-85C2-8FE7D35001E8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8AC41-A411-4172-A182-0DC01F0426A1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984B9532-BC8D-437A-8678-E4DFBA5F85F9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BF9F09D1-E29E-4D22-AF18-03CA77319D3D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4A5117-2926-4F51-93FF-57612072D21D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7D3D69-EB10-4353-A641-C5799F44714A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04FB-8EC5-40CD-BA0F-A0C46E53FF2D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C0DCF-2A70-41E0-A600-8092400D3C5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B0E010-88AE-4F9B-A3E1-338278EC00AD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5A28-5BEE-4E09-98DF-E153EA152C82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FFBA8-6C81-406B-9D3D-8FD1651E179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B4E8F-81D1-45EB-A33E-4F1B2C8BDE01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98E8B0-E1EC-4E06-AA6B-8239629578D4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F3664-39C6-47C1-B7BB-39A5B68FF2D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75020-D593-4E08-A8FB-B84075A915D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C0B7E-7D6A-46CF-B237-72AD297ECF20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5D2173-A187-4CC1-97A4-976D8761E558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AA111-C28A-4CBC-91EC-D468B7D9B4D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BD7EC-8762-4C7B-A664-072B3D7370E2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3A9552-755C-4090-875E-F18D43683C8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F66EA-8992-4D53-8B0D-5F438006E146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AD39F-467B-4481-B217-79A1E08132D7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85777-3A71-4CC2-93C4-F99967D1B61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0C1EA6-FFA8-4F35-8B36-29D1633FEED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0F062-66FA-4234-B279-6617629BF04B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63FD42-9E7F-47DC-8022-3DB47D431D59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7F025-DDC3-4417-B520-8F7D3F25141D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94C5EA8C-DE29-47E3-A962-0D79EC62372E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F5120325-B3F1-4279-9B4F-9F294C63174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CE4C4-890D-42A6-B374-9C7FD3D2E1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467C558E-CEDE-46EA-B4C7-AB0F70C8583C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5162D1-20EC-41B5-93EB-168E4576B0B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082D124F-4652-425A-9C21-48576177B4C5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99BE4-AF7B-462A-8E58-6FB47556716E}"/>
              </a:ext>
            </a:extLst>
          </p:cNvPr>
          <p:cNvGrpSpPr/>
          <p:nvPr/>
        </p:nvGrpSpPr>
        <p:grpSpPr>
          <a:xfrm>
            <a:off x="5377311" y="3230090"/>
            <a:ext cx="1437378" cy="1104523"/>
            <a:chOff x="2096250" y="1972470"/>
            <a:chExt cx="1890502" cy="14527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C7FF57-65E5-479D-B249-A2D365148C1C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8279AB-6DF2-4052-831D-8FC7159AAAA1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A7C033A8-759D-4695-B2A0-97A00D62D28C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D2F323F-4981-477E-8F8E-34C37F13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7308"/>
              </p:ext>
            </p:extLst>
          </p:nvPr>
        </p:nvGraphicFramePr>
        <p:xfrm>
          <a:off x="3207045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59EDE9E-4EB5-4973-AB72-8269DAF728E5}"/>
              </a:ext>
            </a:extLst>
          </p:cNvPr>
          <p:cNvSpPr txBox="1"/>
          <p:nvPr/>
        </p:nvSpPr>
        <p:spPr>
          <a:xfrm>
            <a:off x="927068" y="290484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338A04-57B5-4B8C-B339-97B57FB6FB96}"/>
              </a:ext>
            </a:extLst>
          </p:cNvPr>
          <p:cNvSpPr txBox="1"/>
          <p:nvPr/>
        </p:nvSpPr>
        <p:spPr>
          <a:xfrm>
            <a:off x="927068" y="335837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1E4149-5F58-44CE-AEAD-56F52E4C604A}"/>
              </a:ext>
            </a:extLst>
          </p:cNvPr>
          <p:cNvSpPr txBox="1"/>
          <p:nvPr/>
        </p:nvSpPr>
        <p:spPr>
          <a:xfrm>
            <a:off x="927068" y="3811912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10EA39-5A5F-4769-BB53-66F29F233FB3}"/>
              </a:ext>
            </a:extLst>
          </p:cNvPr>
          <p:cNvSpPr txBox="1"/>
          <p:nvPr/>
        </p:nvSpPr>
        <p:spPr>
          <a:xfrm>
            <a:off x="927068" y="426544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5A237B-CE4A-49F2-9564-37F7DDFA7F73}"/>
              </a:ext>
            </a:extLst>
          </p:cNvPr>
          <p:cNvSpPr txBox="1"/>
          <p:nvPr/>
        </p:nvSpPr>
        <p:spPr>
          <a:xfrm>
            <a:off x="927068" y="4718980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E2CFE5-70C7-4973-BDE8-A4DD000A6CEB}"/>
              </a:ext>
            </a:extLst>
          </p:cNvPr>
          <p:cNvSpPr txBox="1"/>
          <p:nvPr/>
        </p:nvSpPr>
        <p:spPr>
          <a:xfrm>
            <a:off x="927068" y="517251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B152DF-B41B-44E3-B5C7-0C821FB4F78A}"/>
              </a:ext>
            </a:extLst>
          </p:cNvPr>
          <p:cNvSpPr txBox="1"/>
          <p:nvPr/>
        </p:nvSpPr>
        <p:spPr>
          <a:xfrm>
            <a:off x="927068" y="562604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10D43F-B56F-4F91-8023-E203C1A6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128"/>
              </p:ext>
            </p:extLst>
          </p:nvPr>
        </p:nvGraphicFramePr>
        <p:xfrm>
          <a:off x="5292941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FFB3D12-36D2-4077-AC14-C8E470CC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87532"/>
              </p:ext>
            </p:extLst>
          </p:nvPr>
        </p:nvGraphicFramePr>
        <p:xfrm>
          <a:off x="7378837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6" name="Table 19">
            <a:extLst>
              <a:ext uri="{FF2B5EF4-FFF2-40B4-BE49-F238E27FC236}">
                <a16:creationId xmlns:a16="http://schemas.microsoft.com/office/drawing/2014/main" id="{CF4D15BD-B390-49A1-AC49-A96293CF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1771"/>
              </p:ext>
            </p:extLst>
          </p:nvPr>
        </p:nvGraphicFramePr>
        <p:xfrm>
          <a:off x="9464733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" name="Isosceles Triangle 51">
            <a:extLst>
              <a:ext uri="{FF2B5EF4-FFF2-40B4-BE49-F238E27FC236}">
                <a16:creationId xmlns:a16="http://schemas.microsoft.com/office/drawing/2014/main" id="{76742A6D-2E85-447F-A08B-4EFB9839F1DD}"/>
              </a:ext>
            </a:extLst>
          </p:cNvPr>
          <p:cNvSpPr/>
          <p:nvPr/>
        </p:nvSpPr>
        <p:spPr>
          <a:xfrm>
            <a:off x="3955519" y="1824633"/>
            <a:ext cx="371781" cy="27262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C252DC2-383E-4246-A289-87D8542DFC6D}"/>
              </a:ext>
            </a:extLst>
          </p:cNvPr>
          <p:cNvSpPr/>
          <p:nvPr/>
        </p:nvSpPr>
        <p:spPr>
          <a:xfrm>
            <a:off x="10171711" y="1764602"/>
            <a:ext cx="386244" cy="3926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A85421B1-B750-488A-A242-6E0A451FA038}"/>
              </a:ext>
            </a:extLst>
          </p:cNvPr>
          <p:cNvSpPr/>
          <p:nvPr/>
        </p:nvSpPr>
        <p:spPr>
          <a:xfrm>
            <a:off x="5999697" y="1812434"/>
            <a:ext cx="386688" cy="2970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Teardrop 1">
            <a:extLst>
              <a:ext uri="{FF2B5EF4-FFF2-40B4-BE49-F238E27FC236}">
                <a16:creationId xmlns:a16="http://schemas.microsoft.com/office/drawing/2014/main" id="{29D4AD98-3098-4F03-B884-802AA5711F33}"/>
              </a:ext>
            </a:extLst>
          </p:cNvPr>
          <p:cNvSpPr/>
          <p:nvPr/>
        </p:nvSpPr>
        <p:spPr>
          <a:xfrm rot="18805991">
            <a:off x="8090506" y="17744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563564"/>
            <a:ext cx="553166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9AED7-11FF-4C54-B665-A4B98C9C38DF}"/>
              </a:ext>
            </a:extLst>
          </p:cNvPr>
          <p:cNvSpPr txBox="1"/>
          <p:nvPr/>
        </p:nvSpPr>
        <p:spPr>
          <a:xfrm>
            <a:off x="6016799" y="506190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63D5C-FD64-4700-9623-7EBDC08612AF}"/>
              </a:ext>
            </a:extLst>
          </p:cNvPr>
          <p:cNvSpPr txBox="1"/>
          <p:nvPr/>
        </p:nvSpPr>
        <p:spPr>
          <a:xfrm>
            <a:off x="7351957" y="1695133"/>
            <a:ext cx="30611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2544C-5535-455B-9961-FD87736E60CD}"/>
              </a:ext>
            </a:extLst>
          </p:cNvPr>
          <p:cNvSpPr txBox="1"/>
          <p:nvPr/>
        </p:nvSpPr>
        <p:spPr>
          <a:xfrm>
            <a:off x="7351957" y="465736"/>
            <a:ext cx="41515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그룹 2">
            <a:extLst>
              <a:ext uri="{FF2B5EF4-FFF2-40B4-BE49-F238E27FC236}">
                <a16:creationId xmlns:a16="http://schemas.microsoft.com/office/drawing/2014/main" id="{7B23D99B-6703-4321-A3A0-9CD9DE0C9311}"/>
              </a:ext>
            </a:extLst>
          </p:cNvPr>
          <p:cNvGrpSpPr/>
          <p:nvPr/>
        </p:nvGrpSpPr>
        <p:grpSpPr>
          <a:xfrm>
            <a:off x="8050338" y="2473211"/>
            <a:ext cx="3553083" cy="923330"/>
            <a:chOff x="7319298" y="1641574"/>
            <a:chExt cx="4320000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60D4EE-611E-41E9-B30B-58F5E4A84D53}"/>
                </a:ext>
              </a:extLst>
            </p:cNvPr>
            <p:cNvSpPr txBox="1"/>
            <p:nvPr/>
          </p:nvSpPr>
          <p:spPr>
            <a:xfrm>
              <a:off x="7319298" y="191857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6E2862-B067-4A38-9115-A0015AB6E0B4}"/>
                </a:ext>
              </a:extLst>
            </p:cNvPr>
            <p:cNvSpPr txBox="1"/>
            <p:nvPr/>
          </p:nvSpPr>
          <p:spPr>
            <a:xfrm>
              <a:off x="7319298" y="1641574"/>
              <a:ext cx="43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98FB6E35-59F9-4494-A0E6-9CCB3F1562DF}"/>
              </a:ext>
            </a:extLst>
          </p:cNvPr>
          <p:cNvGrpSpPr/>
          <p:nvPr/>
        </p:nvGrpSpPr>
        <p:grpSpPr>
          <a:xfrm>
            <a:off x="8050338" y="3596315"/>
            <a:ext cx="3553083" cy="923330"/>
            <a:chOff x="7319298" y="2837103"/>
            <a:chExt cx="4320000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60039-3E45-4A9F-A818-C76607F85697}"/>
                </a:ext>
              </a:extLst>
            </p:cNvPr>
            <p:cNvSpPr txBox="1"/>
            <p:nvPr/>
          </p:nvSpPr>
          <p:spPr>
            <a:xfrm>
              <a:off x="7319298" y="3114102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E01A40-D81C-42FF-BED0-2F86356B5A13}"/>
                </a:ext>
              </a:extLst>
            </p:cNvPr>
            <p:cNvSpPr txBox="1"/>
            <p:nvPr/>
          </p:nvSpPr>
          <p:spPr>
            <a:xfrm>
              <a:off x="7319298" y="2837103"/>
              <a:ext cx="43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1F519C32-FBFA-4A52-9AA0-F9A13BAA1924}"/>
              </a:ext>
            </a:extLst>
          </p:cNvPr>
          <p:cNvSpPr>
            <a:spLocks noChangeAspect="1"/>
          </p:cNvSpPr>
          <p:nvPr/>
        </p:nvSpPr>
        <p:spPr>
          <a:xfrm>
            <a:off x="6892600" y="3746256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601EB9D8-523F-41A9-BDC8-FE11801D8517}"/>
              </a:ext>
            </a:extLst>
          </p:cNvPr>
          <p:cNvSpPr>
            <a:spLocks noChangeAspect="1"/>
          </p:cNvSpPr>
          <p:nvPr/>
        </p:nvSpPr>
        <p:spPr>
          <a:xfrm>
            <a:off x="6964518" y="2623151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4345831" y="4067605"/>
            <a:ext cx="3463288" cy="1902842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56">
            <a:extLst>
              <a:ext uri="{FF2B5EF4-FFF2-40B4-BE49-F238E27FC236}">
                <a16:creationId xmlns:a16="http://schemas.microsoft.com/office/drawing/2014/main" id="{003816D6-70F3-442F-9827-C416B0D07683}"/>
              </a:ext>
            </a:extLst>
          </p:cNvPr>
          <p:cNvSpPr/>
          <p:nvPr/>
        </p:nvSpPr>
        <p:spPr>
          <a:xfrm>
            <a:off x="4843375" y="3160251"/>
            <a:ext cx="2489220" cy="2531903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55">
            <a:extLst>
              <a:ext uri="{FF2B5EF4-FFF2-40B4-BE49-F238E27FC236}">
                <a16:creationId xmlns:a16="http://schemas.microsoft.com/office/drawing/2014/main" id="{D4AAFEF1-87DF-4DAE-9A17-E09401C0F1B9}"/>
              </a:ext>
            </a:extLst>
          </p:cNvPr>
          <p:cNvSpPr/>
          <p:nvPr/>
        </p:nvSpPr>
        <p:spPr>
          <a:xfrm>
            <a:off x="4848286" y="3142393"/>
            <a:ext cx="2479398" cy="2545135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id="{E29EB3BA-3C62-4225-9C8E-B05382F3BC00}"/>
              </a:ext>
            </a:extLst>
          </p:cNvPr>
          <p:cNvSpPr/>
          <p:nvPr/>
        </p:nvSpPr>
        <p:spPr>
          <a:xfrm>
            <a:off x="5594048" y="163115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5382024" y="5081766"/>
            <a:ext cx="1411922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Callout 21">
            <a:extLst>
              <a:ext uri="{FF2B5EF4-FFF2-40B4-BE49-F238E27FC236}">
                <a16:creationId xmlns:a16="http://schemas.microsoft.com/office/drawing/2014/main" id="{B45244B8-2EE7-4815-B5D1-D900E1E954C1}"/>
              </a:ext>
            </a:extLst>
          </p:cNvPr>
          <p:cNvSpPr/>
          <p:nvPr/>
        </p:nvSpPr>
        <p:spPr>
          <a:xfrm rot="1882940">
            <a:off x="8942747" y="19597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Callout 22">
            <a:extLst>
              <a:ext uri="{FF2B5EF4-FFF2-40B4-BE49-F238E27FC236}">
                <a16:creationId xmlns:a16="http://schemas.microsoft.com/office/drawing/2014/main" id="{0F76C057-510F-4F6B-A93A-B6550DD1AC5F}"/>
              </a:ext>
            </a:extLst>
          </p:cNvPr>
          <p:cNvSpPr/>
          <p:nvPr/>
        </p:nvSpPr>
        <p:spPr>
          <a:xfrm rot="1882940">
            <a:off x="1481584" y="20180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9BBB3185-4AA8-45FA-BF5E-46ABF6796499}"/>
              </a:ext>
            </a:extLst>
          </p:cNvPr>
          <p:cNvSpPr/>
          <p:nvPr/>
        </p:nvSpPr>
        <p:spPr>
          <a:xfrm>
            <a:off x="164500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" name="그룹 6">
            <a:extLst>
              <a:ext uri="{FF2B5EF4-FFF2-40B4-BE49-F238E27FC236}">
                <a16:creationId xmlns:a16="http://schemas.microsoft.com/office/drawing/2014/main" id="{2334A72E-49BC-446F-AAA0-3B799B7F68FC}"/>
              </a:ext>
            </a:extLst>
          </p:cNvPr>
          <p:cNvGrpSpPr/>
          <p:nvPr/>
        </p:nvGrpSpPr>
        <p:grpSpPr>
          <a:xfrm>
            <a:off x="1273522" y="4058224"/>
            <a:ext cx="2617901" cy="884485"/>
            <a:chOff x="2010671" y="4058224"/>
            <a:chExt cx="2007493" cy="88448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080114-4A83-4A16-9426-5BAF3F4145CA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5FAD29E4-51C8-41E0-87BF-A26E271B6266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94E7AFCA-35C5-4E83-9563-DFC3BA17F9FD}"/>
              </a:ext>
            </a:extLst>
          </p:cNvPr>
          <p:cNvGrpSpPr/>
          <p:nvPr/>
        </p:nvGrpSpPr>
        <p:grpSpPr>
          <a:xfrm>
            <a:off x="8284241" y="4058224"/>
            <a:ext cx="2634239" cy="884485"/>
            <a:chOff x="8157498" y="4058224"/>
            <a:chExt cx="2006699" cy="884485"/>
          </a:xfrm>
        </p:grpSpPr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EA1AF76-30C1-478D-B10B-C0C7235BA982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3E98F37E-4BBA-41CE-A893-8781F44412CB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920CF638-CF7C-483B-A357-2C91ADF048C4}"/>
              </a:ext>
            </a:extLst>
          </p:cNvPr>
          <p:cNvSpPr/>
          <p:nvPr/>
        </p:nvSpPr>
        <p:spPr>
          <a:xfrm>
            <a:off x="908314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44D0F498-B99B-4C54-B808-FEC5F74DCC02}"/>
              </a:ext>
            </a:extLst>
          </p:cNvPr>
          <p:cNvSpPr>
            <a:spLocks noChangeAspect="1"/>
          </p:cNvSpPr>
          <p:nvPr/>
        </p:nvSpPr>
        <p:spPr>
          <a:xfrm>
            <a:off x="9655279" y="23518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2D9F9F47-0FFE-4C13-A841-2B4EC4355C5A}"/>
              </a:ext>
            </a:extLst>
          </p:cNvPr>
          <p:cNvSpPr>
            <a:spLocks noChangeAspect="1"/>
          </p:cNvSpPr>
          <p:nvPr/>
        </p:nvSpPr>
        <p:spPr>
          <a:xfrm>
            <a:off x="2235426" y="24061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D89334-328A-4AB7-8189-46180888B041}"/>
              </a:ext>
            </a:extLst>
          </p:cNvPr>
          <p:cNvGrpSpPr/>
          <p:nvPr/>
        </p:nvGrpSpPr>
        <p:grpSpPr>
          <a:xfrm>
            <a:off x="8069991" y="5293621"/>
            <a:ext cx="1761331" cy="758741"/>
            <a:chOff x="203895" y="3409836"/>
            <a:chExt cx="1761331" cy="758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2A9F0F-EA4C-4365-8364-13C6E69597D7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79D915-B17B-4BA4-BCCF-D03A720D1F53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93DA9A-4F8C-48DA-B2E1-F409EADB33A7}"/>
              </a:ext>
            </a:extLst>
          </p:cNvPr>
          <p:cNvGrpSpPr/>
          <p:nvPr/>
        </p:nvGrpSpPr>
        <p:grpSpPr>
          <a:xfrm>
            <a:off x="9734298" y="5293621"/>
            <a:ext cx="1761331" cy="758741"/>
            <a:chOff x="203895" y="3409836"/>
            <a:chExt cx="1761331" cy="7587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ACBA1-C09C-40FD-B73C-2DD3B1DD4970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$15,090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CCC7EC-DFD3-409D-9C39-4724D627FF4C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E01505-5D05-4E2B-879E-1E15B0D14FD3}"/>
              </a:ext>
            </a:extLst>
          </p:cNvPr>
          <p:cNvGrpSpPr/>
          <p:nvPr/>
        </p:nvGrpSpPr>
        <p:grpSpPr>
          <a:xfrm>
            <a:off x="663959" y="5289883"/>
            <a:ext cx="1761331" cy="758741"/>
            <a:chOff x="203895" y="3409836"/>
            <a:chExt cx="1761331" cy="758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5DC621-7932-41C2-B5A9-A0FEC6EEDFDB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$25,070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233B8F-FF28-4F05-9B8E-6E784E755102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7214BD-E8BB-4957-A16F-01D91E187B87}"/>
              </a:ext>
            </a:extLst>
          </p:cNvPr>
          <p:cNvGrpSpPr/>
          <p:nvPr/>
        </p:nvGrpSpPr>
        <p:grpSpPr>
          <a:xfrm>
            <a:off x="2328266" y="5289883"/>
            <a:ext cx="1761331" cy="758741"/>
            <a:chOff x="203895" y="3409836"/>
            <a:chExt cx="1761331" cy="75874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C68457-0500-40B2-9E7D-822EC88600A2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$18,000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E6155C-F5F5-432F-90BC-48A878D2C2C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73D85-B83A-45A2-9733-03EC5D36BE02}"/>
              </a:ext>
            </a:extLst>
          </p:cNvPr>
          <p:cNvGrpSpPr/>
          <p:nvPr/>
        </p:nvGrpSpPr>
        <p:grpSpPr>
          <a:xfrm>
            <a:off x="4512703" y="2342125"/>
            <a:ext cx="3163784" cy="3171693"/>
            <a:chOff x="4512703" y="2342125"/>
            <a:chExt cx="3163784" cy="31716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E9E98F-508B-4A11-98F6-6E0381AB5E13}"/>
                </a:ext>
              </a:extLst>
            </p:cNvPr>
            <p:cNvSpPr/>
            <p:nvPr/>
          </p:nvSpPr>
          <p:spPr>
            <a:xfrm>
              <a:off x="4512703" y="2342125"/>
              <a:ext cx="3163784" cy="3163784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5BE80B0-F8FA-4269-A4FF-660A6CC68FDF}"/>
                </a:ext>
              </a:extLst>
            </p:cNvPr>
            <p:cNvSpPr/>
            <p:nvPr/>
          </p:nvSpPr>
          <p:spPr>
            <a:xfrm rot="3735809">
              <a:off x="5381112" y="2372164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C83A356-14C7-402D-A5DC-591E6094DC2B}"/>
                </a:ext>
              </a:extLst>
            </p:cNvPr>
            <p:cNvSpPr/>
            <p:nvPr/>
          </p:nvSpPr>
          <p:spPr>
            <a:xfrm rot="9640335">
              <a:off x="7437750" y="3237571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62E3616-7259-476E-83F5-DC7C6AF169A6}"/>
                </a:ext>
              </a:extLst>
            </p:cNvPr>
            <p:cNvSpPr/>
            <p:nvPr/>
          </p:nvSpPr>
          <p:spPr>
            <a:xfrm rot="14802930">
              <a:off x="6572340" y="5314379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4E17EBEA-4BC8-4138-A4EE-46F4466144E2}"/>
                </a:ext>
              </a:extLst>
            </p:cNvPr>
            <p:cNvSpPr/>
            <p:nvPr/>
          </p:nvSpPr>
          <p:spPr>
            <a:xfrm rot="20277048">
              <a:off x="4517714" y="4438859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63AE4A-4C7C-4BBD-AA95-43EE3AD8D62C}"/>
              </a:ext>
            </a:extLst>
          </p:cNvPr>
          <p:cNvSpPr/>
          <p:nvPr/>
        </p:nvSpPr>
        <p:spPr>
          <a:xfrm>
            <a:off x="5586771" y="1900249"/>
            <a:ext cx="1015648" cy="1015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219104-6D78-4DD0-96E8-F008C69561EA}"/>
              </a:ext>
            </a:extLst>
          </p:cNvPr>
          <p:cNvSpPr/>
          <p:nvPr/>
        </p:nvSpPr>
        <p:spPr>
          <a:xfrm>
            <a:off x="7081926" y="3416193"/>
            <a:ext cx="1015648" cy="1015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4A1935-A30A-45C7-A748-68E068F255F5}"/>
              </a:ext>
            </a:extLst>
          </p:cNvPr>
          <p:cNvSpPr/>
          <p:nvPr/>
        </p:nvSpPr>
        <p:spPr>
          <a:xfrm>
            <a:off x="4094426" y="3416193"/>
            <a:ext cx="1015648" cy="1015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93550C-B9CB-4C7F-A412-48438498A500}"/>
              </a:ext>
            </a:extLst>
          </p:cNvPr>
          <p:cNvSpPr/>
          <p:nvPr/>
        </p:nvSpPr>
        <p:spPr>
          <a:xfrm>
            <a:off x="5586771" y="4932137"/>
            <a:ext cx="1015648" cy="1015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BC146-A541-498D-90EE-F225E363E604}"/>
              </a:ext>
            </a:extLst>
          </p:cNvPr>
          <p:cNvGrpSpPr/>
          <p:nvPr/>
        </p:nvGrpSpPr>
        <p:grpSpPr>
          <a:xfrm>
            <a:off x="2291459" y="1772441"/>
            <a:ext cx="2800751" cy="769442"/>
            <a:chOff x="5210294" y="837292"/>
            <a:chExt cx="1750034" cy="7694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D75378-495B-479E-AC0D-3EB2D7AFB92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AC0C88-1088-4315-B220-695DB74A142F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943B6-D6AF-4280-A13E-100E0CE07061}"/>
              </a:ext>
            </a:extLst>
          </p:cNvPr>
          <p:cNvGrpSpPr/>
          <p:nvPr/>
        </p:nvGrpSpPr>
        <p:grpSpPr>
          <a:xfrm>
            <a:off x="7140026" y="5267789"/>
            <a:ext cx="2801509" cy="769442"/>
            <a:chOff x="5210294" y="837292"/>
            <a:chExt cx="1750034" cy="7694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97A2A9-D140-483E-9317-040351682A85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A23648-9258-43E4-A37D-1CF6766199A6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55754E-C198-4695-89F6-E90A2066D660}"/>
              </a:ext>
            </a:extLst>
          </p:cNvPr>
          <p:cNvGrpSpPr/>
          <p:nvPr/>
        </p:nvGrpSpPr>
        <p:grpSpPr>
          <a:xfrm>
            <a:off x="8433841" y="3537494"/>
            <a:ext cx="2801509" cy="769442"/>
            <a:chOff x="5210294" y="837292"/>
            <a:chExt cx="1750034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0C8136-55D9-426A-9125-DFB975B3D560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06DE3D-F803-4316-AA80-9A1DF98137D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592A6E-5280-425C-9672-95B565530BFA}"/>
              </a:ext>
            </a:extLst>
          </p:cNvPr>
          <p:cNvGrpSpPr/>
          <p:nvPr/>
        </p:nvGrpSpPr>
        <p:grpSpPr>
          <a:xfrm>
            <a:off x="956652" y="3537494"/>
            <a:ext cx="2813528" cy="769442"/>
            <a:chOff x="5210294" y="837292"/>
            <a:chExt cx="1750034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E3AF3-99EC-4846-B8B5-E1988F052D49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31F9EA-A707-48A9-BF83-611DC40C84C6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2" name="Rectangle 36">
            <a:extLst>
              <a:ext uri="{FF2B5EF4-FFF2-40B4-BE49-F238E27FC236}">
                <a16:creationId xmlns:a16="http://schemas.microsoft.com/office/drawing/2014/main" id="{FC58B0AA-946E-451E-BC12-4550ADD1A18D}"/>
              </a:ext>
            </a:extLst>
          </p:cNvPr>
          <p:cNvSpPr/>
          <p:nvPr/>
        </p:nvSpPr>
        <p:spPr>
          <a:xfrm>
            <a:off x="5901316" y="22427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Chord 15">
            <a:extLst>
              <a:ext uri="{FF2B5EF4-FFF2-40B4-BE49-F238E27FC236}">
                <a16:creationId xmlns:a16="http://schemas.microsoft.com/office/drawing/2014/main" id="{EC7BDAB1-AAEF-4075-BD18-187F3918F40D}"/>
              </a:ext>
            </a:extLst>
          </p:cNvPr>
          <p:cNvSpPr/>
          <p:nvPr/>
        </p:nvSpPr>
        <p:spPr>
          <a:xfrm>
            <a:off x="4483795" y="372841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651430C7-7261-482F-BE21-7716FDB16044}"/>
              </a:ext>
            </a:extLst>
          </p:cNvPr>
          <p:cNvSpPr/>
          <p:nvPr/>
        </p:nvSpPr>
        <p:spPr>
          <a:xfrm>
            <a:off x="5896568" y="534948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rapezoid 18">
            <a:extLst>
              <a:ext uri="{FF2B5EF4-FFF2-40B4-BE49-F238E27FC236}">
                <a16:creationId xmlns:a16="http://schemas.microsoft.com/office/drawing/2014/main" id="{DBB9929F-BE1C-4AA9-B459-86D6FE681773}"/>
              </a:ext>
            </a:extLst>
          </p:cNvPr>
          <p:cNvSpPr/>
          <p:nvPr/>
        </p:nvSpPr>
        <p:spPr>
          <a:xfrm rot="10800000">
            <a:off x="5463278" y="3537494"/>
            <a:ext cx="1280169" cy="70836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833FB4-8511-4594-9863-A050CEFF6F19}"/>
              </a:ext>
            </a:extLst>
          </p:cNvPr>
          <p:cNvCxnSpPr>
            <a:cxnSpLocks/>
          </p:cNvCxnSpPr>
          <p:nvPr/>
        </p:nvCxnSpPr>
        <p:spPr>
          <a:xfrm flipV="1">
            <a:off x="6127271" y="3021514"/>
            <a:ext cx="0" cy="38353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F98E50-4AA1-4364-B8F4-F3A68657CDA7}"/>
              </a:ext>
            </a:extLst>
          </p:cNvPr>
          <p:cNvCxnSpPr>
            <a:cxnSpLocks/>
          </p:cNvCxnSpPr>
          <p:nvPr/>
        </p:nvCxnSpPr>
        <p:spPr>
          <a:xfrm>
            <a:off x="6103362" y="4431841"/>
            <a:ext cx="0" cy="38803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D49B49-9361-4806-98AA-372B9BD391D7}"/>
              </a:ext>
            </a:extLst>
          </p:cNvPr>
          <p:cNvCxnSpPr>
            <a:cxnSpLocks/>
          </p:cNvCxnSpPr>
          <p:nvPr/>
        </p:nvCxnSpPr>
        <p:spPr>
          <a:xfrm flipH="1">
            <a:off x="5173461" y="3924017"/>
            <a:ext cx="413310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791B7-4D69-41B3-AD73-3BD0EE920B56}"/>
              </a:ext>
            </a:extLst>
          </p:cNvPr>
          <p:cNvCxnSpPr>
            <a:cxnSpLocks/>
          </p:cNvCxnSpPr>
          <p:nvPr/>
        </p:nvCxnSpPr>
        <p:spPr>
          <a:xfrm>
            <a:off x="6602419" y="3924017"/>
            <a:ext cx="435340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>
            <a:extLst>
              <a:ext uri="{FF2B5EF4-FFF2-40B4-BE49-F238E27FC236}">
                <a16:creationId xmlns:a16="http://schemas.microsoft.com/office/drawing/2014/main" id="{427298C8-4D85-4B50-AC66-DEE61F559C7D}"/>
              </a:ext>
            </a:extLst>
          </p:cNvPr>
          <p:cNvSpPr/>
          <p:nvPr/>
        </p:nvSpPr>
        <p:spPr>
          <a:xfrm rot="2974883">
            <a:off x="7511796" y="3741034"/>
            <a:ext cx="193262" cy="430547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FE3BA1-DC27-467C-B13A-311316CD5179}"/>
              </a:ext>
            </a:extLst>
          </p:cNvPr>
          <p:cNvGrpSpPr/>
          <p:nvPr/>
        </p:nvGrpSpPr>
        <p:grpSpPr>
          <a:xfrm>
            <a:off x="5717618" y="3721380"/>
            <a:ext cx="793209" cy="323028"/>
            <a:chOff x="6484672" y="2318645"/>
            <a:chExt cx="2188230" cy="891140"/>
          </a:xfrm>
        </p:grpSpPr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29643C42-1F43-4568-B928-03EC200BB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9AF7E58-ECBA-40BC-AEA1-C56197D051F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94212C-6951-4438-952C-B6C374A87DC8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1219200" y="2301766"/>
            <a:ext cx="9753600" cy="4556236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3063765" y="5703775"/>
            <a:ext cx="60644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A0BFE6-7011-4856-A52B-80D662A993AD}"/>
              </a:ext>
            </a:extLst>
          </p:cNvPr>
          <p:cNvGrpSpPr/>
          <p:nvPr/>
        </p:nvGrpSpPr>
        <p:grpSpPr>
          <a:xfrm>
            <a:off x="1861671" y="4255447"/>
            <a:ext cx="3782385" cy="1229166"/>
            <a:chOff x="1861671" y="4255447"/>
            <a:chExt cx="3782385" cy="1229166"/>
          </a:xfrm>
        </p:grpSpPr>
        <p:sp>
          <p:nvSpPr>
            <p:cNvPr id="5" name="직사각형 12">
              <a:extLst>
                <a:ext uri="{FF2B5EF4-FFF2-40B4-BE49-F238E27FC236}">
                  <a16:creationId xmlns:a16="http://schemas.microsoft.com/office/drawing/2014/main" id="{0FFBA204-6931-4319-A923-4594A9D8F28B}"/>
                </a:ext>
              </a:extLst>
            </p:cNvPr>
            <p:cNvSpPr/>
            <p:nvPr/>
          </p:nvSpPr>
          <p:spPr>
            <a:xfrm>
              <a:off x="1861671" y="4255447"/>
              <a:ext cx="378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AF6D66-151A-450F-8843-FDE5DE6ACBFC}"/>
                </a:ext>
              </a:extLst>
            </p:cNvPr>
            <p:cNvSpPr/>
            <p:nvPr/>
          </p:nvSpPr>
          <p:spPr>
            <a:xfrm>
              <a:off x="1861671" y="4838282"/>
              <a:ext cx="37823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7D181E-35AF-4241-B5F1-8734526F790E}"/>
              </a:ext>
            </a:extLst>
          </p:cNvPr>
          <p:cNvSpPr txBox="1"/>
          <p:nvPr/>
        </p:nvSpPr>
        <p:spPr>
          <a:xfrm>
            <a:off x="4328362" y="748401"/>
            <a:ext cx="6644438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We Create Quality 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23E6B7-5A72-4A74-9467-40FBBB84412E}"/>
              </a:ext>
            </a:extLst>
          </p:cNvPr>
          <p:cNvGrpSpPr/>
          <p:nvPr/>
        </p:nvGrpSpPr>
        <p:grpSpPr>
          <a:xfrm>
            <a:off x="6547946" y="4255447"/>
            <a:ext cx="3782385" cy="1229166"/>
            <a:chOff x="1861671" y="4255447"/>
            <a:chExt cx="3782385" cy="1229166"/>
          </a:xfrm>
        </p:grpSpPr>
        <p:sp>
          <p:nvSpPr>
            <p:cNvPr id="10" name="직사각형 12">
              <a:extLst>
                <a:ext uri="{FF2B5EF4-FFF2-40B4-BE49-F238E27FC236}">
                  <a16:creationId xmlns:a16="http://schemas.microsoft.com/office/drawing/2014/main" id="{9764923A-3A66-47D1-9B70-237301778B60}"/>
                </a:ext>
              </a:extLst>
            </p:cNvPr>
            <p:cNvSpPr/>
            <p:nvPr/>
          </p:nvSpPr>
          <p:spPr>
            <a:xfrm>
              <a:off x="1861671" y="4255447"/>
              <a:ext cx="378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" name="직사각형 5">
              <a:extLst>
                <a:ext uri="{FF2B5EF4-FFF2-40B4-BE49-F238E27FC236}">
                  <a16:creationId xmlns:a16="http://schemas.microsoft.com/office/drawing/2014/main" id="{EC265F6C-73E6-410F-B685-2E3E9D42ADFB}"/>
                </a:ext>
              </a:extLst>
            </p:cNvPr>
            <p:cNvSpPr/>
            <p:nvPr/>
          </p:nvSpPr>
          <p:spPr>
            <a:xfrm>
              <a:off x="1861671" y="4838282"/>
              <a:ext cx="37823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C2B4E-9CE6-417F-8E83-125687FEEA7F}"/>
              </a:ext>
            </a:extLst>
          </p:cNvPr>
          <p:cNvGrpSpPr/>
          <p:nvPr/>
        </p:nvGrpSpPr>
        <p:grpSpPr>
          <a:xfrm>
            <a:off x="4005457" y="1712502"/>
            <a:ext cx="3846989" cy="2113660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2BED50-1AFB-4B79-9B2B-44AE4F950AA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35ABE9-61FD-4384-B2C9-D39CC0DA4F0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44271F-E8BD-488C-888F-C210B6BE491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CCC519-6C68-4E0B-9869-69860D1C11F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2FEAF3-00FE-4ECC-A21F-B823695682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613624-F728-40A8-B557-444577FE9D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F6E364A-D6EB-4EBB-8ACE-E364B5B2DF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F3452C-1367-4955-A7F4-1719472BB7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D7857-17AA-4A62-894A-0A4762FE642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73358D-1E38-4650-9A25-444D4C5D34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BF8B4F-D747-4CCC-A77E-13A086798A3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E82DEC-E220-4393-A8EB-C57A98F94F3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DB71BF-E2D2-4535-BE52-6DD20D6AEF18}"/>
              </a:ext>
            </a:extLst>
          </p:cNvPr>
          <p:cNvGrpSpPr/>
          <p:nvPr/>
        </p:nvGrpSpPr>
        <p:grpSpPr>
          <a:xfrm>
            <a:off x="6452529" y="2021876"/>
            <a:ext cx="1331928" cy="1796735"/>
            <a:chOff x="5745956" y="3501865"/>
            <a:chExt cx="2146216" cy="28951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C11E9F-683B-40B9-A479-C4791588CE05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1F57A6-335C-406B-9ADB-E31E6DF66F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E7659E-4EFF-4F67-9E9F-D7488A71F365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40A19F-0FE9-4696-8F79-C9D3F5EF0BD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287024-FE4A-4380-A313-05A0BC77B397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C823E6-D678-4650-B9D6-8CC798C0DC4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19AD395-BF1E-401E-8194-01D31A48A3F5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2BDC4D-B7DA-4D3C-94D4-7B8DF6FCAE52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9265C47-71E2-4DD3-B4C1-BD9096EB122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A1744C5-FEE8-4446-B1B9-4852700C91BD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07BD26-D015-4B5A-ACF6-62B997ADFAB5}"/>
              </a:ext>
            </a:extLst>
          </p:cNvPr>
          <p:cNvGrpSpPr/>
          <p:nvPr/>
        </p:nvGrpSpPr>
        <p:grpSpPr>
          <a:xfrm>
            <a:off x="7462931" y="2465554"/>
            <a:ext cx="735313" cy="1372405"/>
            <a:chOff x="3501573" y="3178068"/>
            <a:chExt cx="1340594" cy="27378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4E8B88-9DF1-4ED8-8CF9-D4C5F677C15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9BD672-D416-46C8-835A-F88C0FA76AD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F77962-8CF8-477E-BFB2-0A8A7F613FE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C0FDBD-06CF-433D-92A0-2D8404E6CE31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A885D95-9BCB-459F-908C-D11E9EE44368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E4875-AC30-4156-95A6-43DD620A5EBD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A5F956-C963-418B-8B08-B90B11638C0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8A332D-B65E-40BF-A97E-69B63E23A36B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761BC42-EA87-455D-BB52-4CD262251530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85F704-FF80-4CA4-9970-CF3C7F5EE2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956A0AD-FCD6-4DDF-B65F-0167C24A90D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8D1B90-56C0-4FDB-8ED3-C358565FA7E8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38">
            <a:extLst>
              <a:ext uri="{FF2B5EF4-FFF2-40B4-BE49-F238E27FC236}">
                <a16:creationId xmlns:a16="http://schemas.microsoft.com/office/drawing/2014/main" id="{7C8D84D6-D60C-48A0-B1C5-5E2862137ACF}"/>
              </a:ext>
            </a:extLst>
          </p:cNvPr>
          <p:cNvSpPr>
            <a:spLocks noChangeAspect="1"/>
          </p:cNvSpPr>
          <p:nvPr/>
        </p:nvSpPr>
        <p:spPr>
          <a:xfrm rot="2592912">
            <a:off x="1477645" y="2677114"/>
            <a:ext cx="1563416" cy="1216503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Freeform 38">
            <a:extLst>
              <a:ext uri="{FF2B5EF4-FFF2-40B4-BE49-F238E27FC236}">
                <a16:creationId xmlns:a16="http://schemas.microsoft.com/office/drawing/2014/main" id="{599A62CF-C707-4B4B-81AA-8E253B376B31}"/>
              </a:ext>
            </a:extLst>
          </p:cNvPr>
          <p:cNvSpPr>
            <a:spLocks noChangeAspect="1"/>
          </p:cNvSpPr>
          <p:nvPr/>
        </p:nvSpPr>
        <p:spPr>
          <a:xfrm rot="19007088" flipH="1">
            <a:off x="9162640" y="2677114"/>
            <a:ext cx="1563416" cy="1216503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38287EC-10EB-4009-8B3E-53314FB19ECD}"/>
              </a:ext>
            </a:extLst>
          </p:cNvPr>
          <p:cNvSpPr/>
          <p:nvPr/>
        </p:nvSpPr>
        <p:spPr>
          <a:xfrm>
            <a:off x="3148918" y="2653570"/>
            <a:ext cx="835846" cy="414017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06ABD46-F77B-4688-9E6E-3AAE7EFB27BA}"/>
              </a:ext>
            </a:extLst>
          </p:cNvPr>
          <p:cNvSpPr/>
          <p:nvPr/>
        </p:nvSpPr>
        <p:spPr>
          <a:xfrm rot="10800000">
            <a:off x="8377525" y="2653570"/>
            <a:ext cx="835846" cy="414017"/>
          </a:xfrm>
          <a:prstGeom prst="rightArrow">
            <a:avLst>
              <a:gd name="adj1" fmla="val 50000"/>
              <a:gd name="adj2" fmla="val 81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타원 14">
            <a:extLst>
              <a:ext uri="{FF2B5EF4-FFF2-40B4-BE49-F238E27FC236}">
                <a16:creationId xmlns:a16="http://schemas.microsoft.com/office/drawing/2014/main" id="{82D8E5D8-14BB-44D7-82FA-C61401B6EED7}"/>
              </a:ext>
            </a:extLst>
          </p:cNvPr>
          <p:cNvSpPr/>
          <p:nvPr/>
        </p:nvSpPr>
        <p:spPr>
          <a:xfrm>
            <a:off x="991898" y="4413776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50" name="타원 18">
            <a:extLst>
              <a:ext uri="{FF2B5EF4-FFF2-40B4-BE49-F238E27FC236}">
                <a16:creationId xmlns:a16="http://schemas.microsoft.com/office/drawing/2014/main" id="{B1A15E47-24DA-4D51-B78A-2913D354D8EB}"/>
              </a:ext>
            </a:extLst>
          </p:cNvPr>
          <p:cNvSpPr/>
          <p:nvPr/>
        </p:nvSpPr>
        <p:spPr>
          <a:xfrm>
            <a:off x="5006151" y="4709528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1" name="타원 21">
            <a:extLst>
              <a:ext uri="{FF2B5EF4-FFF2-40B4-BE49-F238E27FC236}">
                <a16:creationId xmlns:a16="http://schemas.microsoft.com/office/drawing/2014/main" id="{0AF86696-9232-44CA-98B0-28D8B347DAAE}"/>
              </a:ext>
            </a:extLst>
          </p:cNvPr>
          <p:cNvSpPr/>
          <p:nvPr/>
        </p:nvSpPr>
        <p:spPr>
          <a:xfrm>
            <a:off x="9037132" y="4413776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52" name="텍스트 개체 틀 11">
            <a:extLst>
              <a:ext uri="{FF2B5EF4-FFF2-40B4-BE49-F238E27FC236}">
                <a16:creationId xmlns:a16="http://schemas.microsoft.com/office/drawing/2014/main" id="{75C45625-979B-495A-8015-2C6325BDCD1E}"/>
              </a:ext>
            </a:extLst>
          </p:cNvPr>
          <p:cNvSpPr txBox="1">
            <a:spLocks/>
          </p:cNvSpPr>
          <p:nvPr/>
        </p:nvSpPr>
        <p:spPr>
          <a:xfrm>
            <a:off x="1383124" y="4428008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텍스트 개체 틀 14">
            <a:extLst>
              <a:ext uri="{FF2B5EF4-FFF2-40B4-BE49-F238E27FC236}">
                <a16:creationId xmlns:a16="http://schemas.microsoft.com/office/drawing/2014/main" id="{6AA7E8B0-0F98-49A6-B587-1DB96F3FDB16}"/>
              </a:ext>
            </a:extLst>
          </p:cNvPr>
          <p:cNvSpPr txBox="1">
            <a:spLocks/>
          </p:cNvSpPr>
          <p:nvPr/>
        </p:nvSpPr>
        <p:spPr>
          <a:xfrm>
            <a:off x="5416428" y="4723760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텍스트 개체 틀 18">
            <a:extLst>
              <a:ext uri="{FF2B5EF4-FFF2-40B4-BE49-F238E27FC236}">
                <a16:creationId xmlns:a16="http://schemas.microsoft.com/office/drawing/2014/main" id="{A6409896-8E3C-4923-8938-318D4A18556D}"/>
              </a:ext>
            </a:extLst>
          </p:cNvPr>
          <p:cNvSpPr txBox="1">
            <a:spLocks/>
          </p:cNvSpPr>
          <p:nvPr/>
        </p:nvSpPr>
        <p:spPr>
          <a:xfrm>
            <a:off x="9447408" y="4428008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자유형 11">
            <a:extLst>
              <a:ext uri="{FF2B5EF4-FFF2-40B4-BE49-F238E27FC236}">
                <a16:creationId xmlns:a16="http://schemas.microsoft.com/office/drawing/2014/main" id="{98DCB2FD-E08E-4A78-AB65-7CA941DB7463}"/>
              </a:ext>
            </a:extLst>
          </p:cNvPr>
          <p:cNvSpPr/>
          <p:nvPr/>
        </p:nvSpPr>
        <p:spPr>
          <a:xfrm flipV="1">
            <a:off x="1312752" y="537066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자유형 11">
            <a:extLst>
              <a:ext uri="{FF2B5EF4-FFF2-40B4-BE49-F238E27FC236}">
                <a16:creationId xmlns:a16="http://schemas.microsoft.com/office/drawing/2014/main" id="{CFAC6F33-FF6E-4D9D-85F6-F514E2F60432}"/>
              </a:ext>
            </a:extLst>
          </p:cNvPr>
          <p:cNvSpPr/>
          <p:nvPr/>
        </p:nvSpPr>
        <p:spPr>
          <a:xfrm flipV="1">
            <a:off x="1312752" y="6018740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텍스트 개체 틀 9">
            <a:extLst>
              <a:ext uri="{FF2B5EF4-FFF2-40B4-BE49-F238E27FC236}">
                <a16:creationId xmlns:a16="http://schemas.microsoft.com/office/drawing/2014/main" id="{71EC8BDC-8DC8-4BE3-8EBF-AB77B64CE328}"/>
              </a:ext>
            </a:extLst>
          </p:cNvPr>
          <p:cNvSpPr txBox="1">
            <a:spLocks/>
          </p:cNvSpPr>
          <p:nvPr/>
        </p:nvSpPr>
        <p:spPr>
          <a:xfrm>
            <a:off x="1312752" y="5498025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C880A-CE26-4D0B-9B7C-4FFC33CC1197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7975-CDAA-43F8-AA3A-02A34EDD66B4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7EBFE85-CF2A-41DF-AD82-1E10D19720B1}"/>
              </a:ext>
            </a:extLst>
          </p:cNvPr>
          <p:cNvSpPr>
            <a:spLocks noEditPoints="1"/>
          </p:cNvSpPr>
          <p:nvPr/>
        </p:nvSpPr>
        <p:spPr bwMode="auto">
          <a:xfrm>
            <a:off x="971606" y="1297127"/>
            <a:ext cx="3514827" cy="5036409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93D3-1370-499B-811D-A48CB14118CC}"/>
              </a:ext>
            </a:extLst>
          </p:cNvPr>
          <p:cNvSpPr txBox="1"/>
          <p:nvPr/>
        </p:nvSpPr>
        <p:spPr>
          <a:xfrm>
            <a:off x="5003016" y="3621626"/>
            <a:ext cx="650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5904B-D999-4708-8C1B-6208D9707D3A}"/>
              </a:ext>
            </a:extLst>
          </p:cNvPr>
          <p:cNvSpPr txBox="1"/>
          <p:nvPr/>
        </p:nvSpPr>
        <p:spPr>
          <a:xfrm>
            <a:off x="9120441" y="4466516"/>
            <a:ext cx="23456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F9E61-DEC6-4C8B-9F9D-A5A1B9243EA6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405B6-B6A8-4388-AB69-594B03E78C15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DED253-5B61-4B2B-95E6-441B1AB82A4E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8803D0-09BE-491C-9821-BA8B7751B332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4044DCBC-D0C4-4E9E-8D2A-6D98956F2E46}"/>
              </a:ext>
            </a:extLst>
          </p:cNvPr>
          <p:cNvSpPr/>
          <p:nvPr/>
        </p:nvSpPr>
        <p:spPr>
          <a:xfrm>
            <a:off x="2356379" y="2383250"/>
            <a:ext cx="1707037" cy="170703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098-3081-4808-82E1-745926A00315}"/>
              </a:ext>
            </a:extLst>
          </p:cNvPr>
          <p:cNvSpPr txBox="1"/>
          <p:nvPr/>
        </p:nvSpPr>
        <p:spPr>
          <a:xfrm>
            <a:off x="2621465" y="2913603"/>
            <a:ext cx="11768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36E5E22-F0B8-489E-A60F-F2AA3D6A7BBB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AC976C6-2EC6-49CA-8FD8-F2F730B41B87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F318C47C-1D80-4F70-8514-7B19297F1876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01BFC7F-01A1-45C3-B13D-ADCEA6E555BA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90624-48B1-4055-9D1D-1632C8A1EEA7}"/>
              </a:ext>
            </a:extLst>
          </p:cNvPr>
          <p:cNvSpPr txBox="1"/>
          <p:nvPr/>
        </p:nvSpPr>
        <p:spPr>
          <a:xfrm>
            <a:off x="8061056" y="2130405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F077D7-0B1F-4132-8664-249921D6B1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12438-48DA-4C61-8085-E08AB12D7AA9}"/>
              </a:ext>
            </a:extLst>
          </p:cNvPr>
          <p:cNvSpPr/>
          <p:nvPr/>
        </p:nvSpPr>
        <p:spPr>
          <a:xfrm>
            <a:off x="5754757" y="3468756"/>
            <a:ext cx="1698998" cy="16989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71E67-9455-4FCB-AFE2-00B85A12E2D8}"/>
              </a:ext>
            </a:extLst>
          </p:cNvPr>
          <p:cNvSpPr/>
          <p:nvPr/>
        </p:nvSpPr>
        <p:spPr>
          <a:xfrm>
            <a:off x="5754757" y="2196479"/>
            <a:ext cx="1188720" cy="11887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A602-8A53-473B-8FAC-638E9529B58D}"/>
              </a:ext>
            </a:extLst>
          </p:cNvPr>
          <p:cNvSpPr/>
          <p:nvPr/>
        </p:nvSpPr>
        <p:spPr>
          <a:xfrm>
            <a:off x="4470394" y="2196479"/>
            <a:ext cx="1188720" cy="11887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3D5E3-65AE-431B-AF3B-6030A503098B}"/>
              </a:ext>
            </a:extLst>
          </p:cNvPr>
          <p:cNvSpPr/>
          <p:nvPr/>
        </p:nvSpPr>
        <p:spPr>
          <a:xfrm>
            <a:off x="4470394" y="3468756"/>
            <a:ext cx="1188720" cy="11887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3">
            <a:extLst>
              <a:ext uri="{FF2B5EF4-FFF2-40B4-BE49-F238E27FC236}">
                <a16:creationId xmlns:a16="http://schemas.microsoft.com/office/drawing/2014/main" id="{33B06086-03ED-4B1B-AC62-E41E78375958}"/>
              </a:ext>
            </a:extLst>
          </p:cNvPr>
          <p:cNvSpPr>
            <a:spLocks noChangeAspect="1"/>
          </p:cNvSpPr>
          <p:nvPr/>
        </p:nvSpPr>
        <p:spPr>
          <a:xfrm>
            <a:off x="6276843" y="3952841"/>
            <a:ext cx="666634" cy="67942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E43716C8-CD75-4B0E-91F8-642104118D45}"/>
              </a:ext>
            </a:extLst>
          </p:cNvPr>
          <p:cNvSpPr>
            <a:spLocks noChangeAspect="1"/>
          </p:cNvSpPr>
          <p:nvPr/>
        </p:nvSpPr>
        <p:spPr>
          <a:xfrm>
            <a:off x="6096000" y="2614292"/>
            <a:ext cx="521208" cy="402741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73E5073-DCA5-4667-AB88-4A695CBA2C2C}"/>
              </a:ext>
            </a:extLst>
          </p:cNvPr>
          <p:cNvSpPr>
            <a:spLocks noChangeAspect="1"/>
          </p:cNvSpPr>
          <p:nvPr/>
        </p:nvSpPr>
        <p:spPr>
          <a:xfrm>
            <a:off x="4836054" y="3810000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F039ED93-F886-444D-8AEF-068BE227A2C0}"/>
              </a:ext>
            </a:extLst>
          </p:cNvPr>
          <p:cNvSpPr>
            <a:spLocks noChangeAspect="1"/>
          </p:cNvSpPr>
          <p:nvPr/>
        </p:nvSpPr>
        <p:spPr>
          <a:xfrm flipH="1">
            <a:off x="4804150" y="2566198"/>
            <a:ext cx="521208" cy="50115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CFA537AB-CFC2-4EA8-8AA8-FD8693E47CEB}"/>
              </a:ext>
            </a:extLst>
          </p:cNvPr>
          <p:cNvSpPr txBox="1">
            <a:spLocks/>
          </p:cNvSpPr>
          <p:nvPr/>
        </p:nvSpPr>
        <p:spPr>
          <a:xfrm>
            <a:off x="7364076" y="1257031"/>
            <a:ext cx="4383976" cy="644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4"/>
                </a:solidFill>
              </a:rPr>
              <a:t>Presentation</a:t>
            </a:r>
            <a:endParaRPr lang="ko-KR" altLang="en-US" sz="5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67D09-F632-4DC7-8240-C90930151BE9}"/>
              </a:ext>
            </a:extLst>
          </p:cNvPr>
          <p:cNvSpPr txBox="1"/>
          <p:nvPr/>
        </p:nvSpPr>
        <p:spPr>
          <a:xfrm>
            <a:off x="6526467" y="506233"/>
            <a:ext cx="35520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89DDF676-4908-4C68-8A4C-27DEA41D8A9E}"/>
              </a:ext>
            </a:extLst>
          </p:cNvPr>
          <p:cNvGrpSpPr/>
          <p:nvPr/>
        </p:nvGrpSpPr>
        <p:grpSpPr>
          <a:xfrm>
            <a:off x="7975841" y="2345733"/>
            <a:ext cx="1754568" cy="870503"/>
            <a:chOff x="7742163" y="1857469"/>
            <a:chExt cx="3816000" cy="870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20F552-3C83-478C-95B1-34BB8B5C777B}"/>
                </a:ext>
              </a:extLst>
            </p:cNvPr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ABF4CC-C3AD-4D20-B310-AD05A3EC8263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">
            <a:extLst>
              <a:ext uri="{FF2B5EF4-FFF2-40B4-BE49-F238E27FC236}">
                <a16:creationId xmlns:a16="http://schemas.microsoft.com/office/drawing/2014/main" id="{1C95F1ED-97EF-40CA-AF9D-4D76404861D8}"/>
              </a:ext>
            </a:extLst>
          </p:cNvPr>
          <p:cNvGrpSpPr/>
          <p:nvPr/>
        </p:nvGrpSpPr>
        <p:grpSpPr>
          <a:xfrm>
            <a:off x="7975841" y="3470363"/>
            <a:ext cx="1754568" cy="870503"/>
            <a:chOff x="7742163" y="2983865"/>
            <a:chExt cx="3816000" cy="8705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203A3-636F-48AD-B50A-D7D802897B16}"/>
                </a:ext>
              </a:extLst>
            </p:cNvPr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3F7A37-C452-4393-A4BC-EC177BA38D96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5">
            <a:extLst>
              <a:ext uri="{FF2B5EF4-FFF2-40B4-BE49-F238E27FC236}">
                <a16:creationId xmlns:a16="http://schemas.microsoft.com/office/drawing/2014/main" id="{BD3BCCD5-72BC-4650-A4AF-5092E582852B}"/>
              </a:ext>
            </a:extLst>
          </p:cNvPr>
          <p:cNvGrpSpPr/>
          <p:nvPr/>
        </p:nvGrpSpPr>
        <p:grpSpPr>
          <a:xfrm>
            <a:off x="9993484" y="2345733"/>
            <a:ext cx="1754568" cy="870503"/>
            <a:chOff x="7742163" y="4121147"/>
            <a:chExt cx="3816000" cy="870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4938-18D8-4695-A3A2-E60E9D5D638A}"/>
                </a:ext>
              </a:extLst>
            </p:cNvPr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D4CED5-05AF-4D59-BFDC-03C1B2DA015E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AA5CBDEE-602D-4D3E-9F55-67EA4357DD22}"/>
              </a:ext>
            </a:extLst>
          </p:cNvPr>
          <p:cNvGrpSpPr/>
          <p:nvPr/>
        </p:nvGrpSpPr>
        <p:grpSpPr>
          <a:xfrm>
            <a:off x="9993484" y="3470362"/>
            <a:ext cx="1754568" cy="870503"/>
            <a:chOff x="7742163" y="5269315"/>
            <a:chExt cx="3816000" cy="870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11B02-453A-4511-BAF5-01F4B331541E}"/>
                </a:ext>
              </a:extLst>
            </p:cNvPr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9D77A0-0320-4C9B-A6F5-1132A47E1585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01532-6C1E-45DC-94EF-DF8F9D69DA4A}"/>
              </a:ext>
            </a:extLst>
          </p:cNvPr>
          <p:cNvSpPr/>
          <p:nvPr/>
        </p:nvSpPr>
        <p:spPr>
          <a:xfrm flipH="1">
            <a:off x="6096000" y="5731079"/>
            <a:ext cx="6096000" cy="6206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4BD384-A2ED-434F-A224-0811A8679DE1}"/>
              </a:ext>
            </a:extLst>
          </p:cNvPr>
          <p:cNvSpPr/>
          <p:nvPr/>
        </p:nvSpPr>
        <p:spPr>
          <a:xfrm flipH="1">
            <a:off x="6096000" y="5731079"/>
            <a:ext cx="2024270" cy="6206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813D2-D864-455D-8FD1-E6B1373920A3}"/>
              </a:ext>
            </a:extLst>
          </p:cNvPr>
          <p:cNvSpPr txBox="1"/>
          <p:nvPr/>
        </p:nvSpPr>
        <p:spPr>
          <a:xfrm flipH="1">
            <a:off x="8348868" y="5810591"/>
            <a:ext cx="339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7FB28E-26B3-42D8-9465-58F7620C4DDC}"/>
              </a:ext>
            </a:extLst>
          </p:cNvPr>
          <p:cNvGrpSpPr/>
          <p:nvPr/>
        </p:nvGrpSpPr>
        <p:grpSpPr>
          <a:xfrm>
            <a:off x="6296722" y="5865586"/>
            <a:ext cx="851132" cy="346617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D4D07E72-044C-4CCE-B683-F75FEB8B8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65619C6-1D9E-4CB8-8E26-65A5A274D7E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F89DB86-61C3-4201-A272-D96A89DBBA0A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9925DA7-16FF-48BF-8374-253D4152255C}"/>
              </a:ext>
            </a:extLst>
          </p:cNvPr>
          <p:cNvSpPr txBox="1"/>
          <p:nvPr/>
        </p:nvSpPr>
        <p:spPr>
          <a:xfrm>
            <a:off x="7287202" y="5777284"/>
            <a:ext cx="8330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F1DE37-1683-46FD-9155-B9235AAC8083}"/>
              </a:ext>
            </a:extLst>
          </p:cNvPr>
          <p:cNvSpPr txBox="1"/>
          <p:nvPr/>
        </p:nvSpPr>
        <p:spPr>
          <a:xfrm>
            <a:off x="7924937" y="4665198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816F03-06AB-4BFD-AC18-76474074C7A8}"/>
              </a:ext>
            </a:extLst>
          </p:cNvPr>
          <p:cNvGrpSpPr/>
          <p:nvPr/>
        </p:nvGrpSpPr>
        <p:grpSpPr>
          <a:xfrm>
            <a:off x="3950783" y="2774711"/>
            <a:ext cx="4787378" cy="2144342"/>
            <a:chOff x="3947165" y="2480807"/>
            <a:chExt cx="4902551" cy="2195930"/>
          </a:xfrm>
        </p:grpSpPr>
        <p:grpSp>
          <p:nvGrpSpPr>
            <p:cNvPr id="3" name="그룹 4">
              <a:extLst>
                <a:ext uri="{FF2B5EF4-FFF2-40B4-BE49-F238E27FC236}">
                  <a16:creationId xmlns:a16="http://schemas.microsoft.com/office/drawing/2014/main" id="{DBDF648A-7BF4-44C9-BDCE-179BB33AFE7C}"/>
                </a:ext>
              </a:extLst>
            </p:cNvPr>
            <p:cNvGrpSpPr/>
            <p:nvPr/>
          </p:nvGrpSpPr>
          <p:grpSpPr>
            <a:xfrm>
              <a:off x="5760772" y="2480807"/>
              <a:ext cx="3088944" cy="2195930"/>
              <a:chOff x="595505" y="2676523"/>
              <a:chExt cx="3699190" cy="262975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CDCE140-F9DF-4826-B999-FFF378554D9D}"/>
                  </a:ext>
                </a:extLst>
              </p:cNvPr>
              <p:cNvGrpSpPr/>
              <p:nvPr/>
            </p:nvGrpSpPr>
            <p:grpSpPr>
              <a:xfrm>
                <a:off x="595505" y="2676523"/>
                <a:ext cx="2943711" cy="2629754"/>
                <a:chOff x="-218628" y="1563638"/>
                <a:chExt cx="2943711" cy="2629754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A39ECC9-14C1-4A5C-A438-5265655E601D}"/>
                    </a:ext>
                  </a:extLst>
                </p:cNvPr>
                <p:cNvSpPr/>
                <p:nvPr/>
              </p:nvSpPr>
              <p:spPr>
                <a:xfrm>
                  <a:off x="-218628" y="3808671"/>
                  <a:ext cx="2232248" cy="38472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E27B055-CCC8-45E9-AEA6-D10BE731DB9D}"/>
                    </a:ext>
                  </a:extLst>
                </p:cNvPr>
                <p:cNvGrpSpPr/>
                <p:nvPr/>
              </p:nvGrpSpPr>
              <p:grpSpPr>
                <a:xfrm>
                  <a:off x="276811" y="1563638"/>
                  <a:ext cx="2448272" cy="2448272"/>
                  <a:chOff x="276811" y="1563638"/>
                  <a:chExt cx="2448272" cy="2448272"/>
                </a:xfrm>
                <a:scene3d>
                  <a:camera prst="perspectiveRight">
                    <a:rot lat="0" lon="18299991" rev="900000"/>
                  </a:camera>
                  <a:lightRig rig="threePt" dir="t"/>
                </a:scene3d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EEA9C1-8B1F-480A-8B85-6EB7803C15BC}"/>
                      </a:ext>
                    </a:extLst>
                  </p:cNvPr>
                  <p:cNvSpPr/>
                  <p:nvPr/>
                </p:nvSpPr>
                <p:spPr>
                  <a:xfrm>
                    <a:off x="276811" y="1563638"/>
                    <a:ext cx="2448272" cy="244827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54FB2315-72EC-4B61-934F-17B6E16242E9}"/>
                      </a:ext>
                    </a:extLst>
                  </p:cNvPr>
                  <p:cNvSpPr/>
                  <p:nvPr/>
                </p:nvSpPr>
                <p:spPr>
                  <a:xfrm>
                    <a:off x="492835" y="1779662"/>
                    <a:ext cx="2016224" cy="2016224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726DE31-0F77-4A49-B79D-1BAD95C2DBAD}"/>
                      </a:ext>
                    </a:extLst>
                  </p:cNvPr>
                  <p:cNvSpPr/>
                  <p:nvPr/>
                </p:nvSpPr>
                <p:spPr>
                  <a:xfrm>
                    <a:off x="677047" y="1963874"/>
                    <a:ext cx="1647800" cy="1647800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E9E0E67-C2D6-4EFB-9C6F-186AB83A1280}"/>
                      </a:ext>
                    </a:extLst>
                  </p:cNvPr>
                  <p:cNvSpPr/>
                  <p:nvPr/>
                </p:nvSpPr>
                <p:spPr>
                  <a:xfrm>
                    <a:off x="861259" y="2148086"/>
                    <a:ext cx="1279376" cy="1279376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E73B2251-906F-4415-B1A4-F5532F365EDF}"/>
                      </a:ext>
                    </a:extLst>
                  </p:cNvPr>
                  <p:cNvSpPr/>
                  <p:nvPr/>
                </p:nvSpPr>
                <p:spPr>
                  <a:xfrm>
                    <a:off x="1045471" y="2332298"/>
                    <a:ext cx="910952" cy="910952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A065518-ECFC-4AE4-BB8A-AD1FF7F8B18E}"/>
                      </a:ext>
                    </a:extLst>
                  </p:cNvPr>
                  <p:cNvSpPr/>
                  <p:nvPr/>
                </p:nvSpPr>
                <p:spPr>
                  <a:xfrm>
                    <a:off x="1229522" y="2516349"/>
                    <a:ext cx="542851" cy="5428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5669DF4-A676-4E31-BFE8-8F2C2D7CD48D}"/>
                      </a:ext>
                    </a:extLst>
                  </p:cNvPr>
                  <p:cNvSpPr/>
                  <p:nvPr/>
                </p:nvSpPr>
                <p:spPr>
                  <a:xfrm>
                    <a:off x="1377891" y="2664718"/>
                    <a:ext cx="246112" cy="2461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422C905-345A-49AC-9C97-C026E6B0F02E}"/>
                  </a:ext>
                </a:extLst>
              </p:cNvPr>
              <p:cNvGrpSpPr/>
              <p:nvPr/>
            </p:nvGrpSpPr>
            <p:grpSpPr>
              <a:xfrm>
                <a:off x="2284260" y="2825026"/>
                <a:ext cx="2010435" cy="954090"/>
                <a:chOff x="1719925" y="2675941"/>
                <a:chExt cx="2010435" cy="954090"/>
              </a:xfrm>
            </p:grpSpPr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9B7EECF4-6BB9-482A-9140-9524F4C3EB60}"/>
                    </a:ext>
                  </a:extLst>
                </p:cNvPr>
                <p:cNvSpPr/>
                <p:nvPr/>
              </p:nvSpPr>
              <p:spPr>
                <a:xfrm rot="8894940">
                  <a:off x="2608993" y="2707412"/>
                  <a:ext cx="1054848" cy="208549"/>
                </a:xfrm>
                <a:prstGeom prst="parallelogram">
                  <a:avLst>
                    <a:gd name="adj" fmla="val 192227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" name="Rectangle 34">
                  <a:extLst>
                    <a:ext uri="{FF2B5EF4-FFF2-40B4-BE49-F238E27FC236}">
                      <a16:creationId xmlns:a16="http://schemas.microsoft.com/office/drawing/2014/main" id="{0D513A99-F9F7-4CC0-945B-1342F9E357B1}"/>
                    </a:ext>
                  </a:extLst>
                </p:cNvPr>
                <p:cNvSpPr/>
                <p:nvPr/>
              </p:nvSpPr>
              <p:spPr>
                <a:xfrm rot="19800000">
                  <a:off x="1719925" y="3606561"/>
                  <a:ext cx="459118" cy="2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27" h="36000">
                      <a:moveTo>
                        <a:pt x="0" y="0"/>
                      </a:moveTo>
                      <a:lnTo>
                        <a:pt x="704227" y="0"/>
                      </a:lnTo>
                      <a:lnTo>
                        <a:pt x="704227" y="36000"/>
                      </a:lnTo>
                      <a:lnTo>
                        <a:pt x="0" y="3600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B783A44-DBD3-442A-85BE-04F201C90545}"/>
                    </a:ext>
                  </a:extLst>
                </p:cNvPr>
                <p:cNvGrpSpPr/>
                <p:nvPr/>
              </p:nvGrpSpPr>
              <p:grpSpPr>
                <a:xfrm rot="19800000">
                  <a:off x="1953619" y="2675941"/>
                  <a:ext cx="1776741" cy="850143"/>
                  <a:chOff x="1475656" y="3331348"/>
                  <a:chExt cx="2725289" cy="1304008"/>
                </a:xfrm>
              </p:grpSpPr>
              <p:sp>
                <p:nvSpPr>
                  <p:cNvPr id="9" name="Parallelogram 8">
                    <a:extLst>
                      <a:ext uri="{FF2B5EF4-FFF2-40B4-BE49-F238E27FC236}">
                        <a16:creationId xmlns:a16="http://schemas.microsoft.com/office/drawing/2014/main" id="{9B54A4B7-5595-46DD-BED3-88D6F5237737}"/>
                      </a:ext>
                    </a:extLst>
                  </p:cNvPr>
                  <p:cNvSpPr/>
                  <p:nvPr/>
                </p:nvSpPr>
                <p:spPr>
                  <a:xfrm rot="10680000" flipH="1">
                    <a:off x="2793781" y="4038221"/>
                    <a:ext cx="1201834" cy="597135"/>
                  </a:xfrm>
                  <a:prstGeom prst="parallelogram">
                    <a:avLst>
                      <a:gd name="adj" fmla="val 62269"/>
                    </a:avLst>
                  </a:prstGeom>
                  <a:gradFill>
                    <a:gsLst>
                      <a:gs pos="0">
                        <a:schemeClr val="accent1">
                          <a:lumMod val="60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Parallelogram 9">
                    <a:extLst>
                      <a:ext uri="{FF2B5EF4-FFF2-40B4-BE49-F238E27FC236}">
                        <a16:creationId xmlns:a16="http://schemas.microsoft.com/office/drawing/2014/main" id="{B6601C65-8107-4522-B10E-A0FA4C0264AF}"/>
                      </a:ext>
                    </a:extLst>
                  </p:cNvPr>
                  <p:cNvSpPr/>
                  <p:nvPr/>
                </p:nvSpPr>
                <p:spPr>
                  <a:xfrm rot="10920000">
                    <a:off x="2793780" y="3331348"/>
                    <a:ext cx="1201834" cy="597136"/>
                  </a:xfrm>
                  <a:prstGeom prst="parallelogram">
                    <a:avLst>
                      <a:gd name="adj" fmla="val 62269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44E2B9A0-570D-4DFA-AD2D-9DEB5014DC06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3862964"/>
                    <a:ext cx="2152334" cy="246090"/>
                    <a:chOff x="1688158" y="3440846"/>
                    <a:chExt cx="1659706" cy="379529"/>
                  </a:xfrm>
                </p:grpSpPr>
                <p:sp>
                  <p:nvSpPr>
                    <p:cNvPr id="13" name="Trapezoid 33">
                      <a:extLst>
                        <a:ext uri="{FF2B5EF4-FFF2-40B4-BE49-F238E27FC236}">
                          <a16:creationId xmlns:a16="http://schemas.microsoft.com/office/drawing/2014/main" id="{43BCA93E-4075-4928-B401-90F10597EBFF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2653493" y="3090551"/>
                      <a:ext cx="308621" cy="108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621" h="1080120">
                          <a:moveTo>
                            <a:pt x="308621" y="1080120"/>
                          </a:moveTo>
                          <a:lnTo>
                            <a:pt x="232649" y="0"/>
                          </a:lnTo>
                          <a:lnTo>
                            <a:pt x="75972" y="0"/>
                          </a:lnTo>
                          <a:lnTo>
                            <a:pt x="0" y="108012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Chord 13">
                      <a:extLst>
                        <a:ext uri="{FF2B5EF4-FFF2-40B4-BE49-F238E27FC236}">
                          <a16:creationId xmlns:a16="http://schemas.microsoft.com/office/drawing/2014/main" id="{54E02BF3-30C1-47EE-89C7-65B1EDE7A2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158" y="3454556"/>
                      <a:ext cx="155575" cy="352111"/>
                    </a:xfrm>
                    <a:prstGeom prst="chord">
                      <a:avLst>
                        <a:gd name="adj1" fmla="val 5391179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Trapezoid 37">
                      <a:extLst>
                        <a:ext uri="{FF2B5EF4-FFF2-40B4-BE49-F238E27FC236}">
                          <a16:creationId xmlns:a16="http://schemas.microsoft.com/office/drawing/2014/main" id="{DF892D12-AAA9-4348-B696-298F805B8968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1825951" y="3378583"/>
                      <a:ext cx="379529" cy="5040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529" h="504056">
                          <a:moveTo>
                            <a:pt x="379529" y="504056"/>
                          </a:moveTo>
                          <a:lnTo>
                            <a:pt x="344075" y="0"/>
                          </a:lnTo>
                          <a:lnTo>
                            <a:pt x="35454" y="0"/>
                          </a:lnTo>
                          <a:lnTo>
                            <a:pt x="0" y="50405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" name="Parallelogram 11">
                    <a:extLst>
                      <a:ext uri="{FF2B5EF4-FFF2-40B4-BE49-F238E27FC236}">
                        <a16:creationId xmlns:a16="http://schemas.microsoft.com/office/drawing/2014/main" id="{6AA7A35B-AFC3-4A70-9F50-1BDA6651708A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788579" y="3979133"/>
                    <a:ext cx="1412366" cy="268133"/>
                  </a:xfrm>
                  <a:prstGeom prst="parallelogram">
                    <a:avLst>
                      <a:gd name="adj" fmla="val 20586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89AF2E-612F-4F5E-B1DB-AE5C7A1D5D9C}"/>
                </a:ext>
              </a:extLst>
            </p:cNvPr>
            <p:cNvSpPr/>
            <p:nvPr/>
          </p:nvSpPr>
          <p:spPr>
            <a:xfrm>
              <a:off x="5326496" y="2757288"/>
              <a:ext cx="868552" cy="1525834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AF0213-E205-41E3-B4F8-92DD673DBD5D}"/>
                </a:ext>
              </a:extLst>
            </p:cNvPr>
            <p:cNvSpPr/>
            <p:nvPr/>
          </p:nvSpPr>
          <p:spPr>
            <a:xfrm>
              <a:off x="3947165" y="2718163"/>
              <a:ext cx="1125654" cy="160408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Block Arc 30">
            <a:extLst>
              <a:ext uri="{FF2B5EF4-FFF2-40B4-BE49-F238E27FC236}">
                <a16:creationId xmlns:a16="http://schemas.microsoft.com/office/drawing/2014/main" id="{7E6EFF06-1761-4D06-86DA-EAED7784D7DB}"/>
              </a:ext>
            </a:extLst>
          </p:cNvPr>
          <p:cNvSpPr/>
          <p:nvPr/>
        </p:nvSpPr>
        <p:spPr>
          <a:xfrm rot="5400000" flipH="1">
            <a:off x="5291266" y="1783512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089F25-081C-458B-BF70-A5A519413AEA}"/>
              </a:ext>
            </a:extLst>
          </p:cNvPr>
          <p:cNvGrpSpPr/>
          <p:nvPr/>
        </p:nvGrpSpPr>
        <p:grpSpPr>
          <a:xfrm flipH="1">
            <a:off x="9134587" y="1649619"/>
            <a:ext cx="2600888" cy="923330"/>
            <a:chOff x="2551706" y="4283314"/>
            <a:chExt cx="1403938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63D396-57E6-4513-906F-1B91310D421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59908D-F650-401F-A27D-F3F310DF60A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7F4577-32F3-4F89-9D99-099B89E759CD}"/>
              </a:ext>
            </a:extLst>
          </p:cNvPr>
          <p:cNvGrpSpPr/>
          <p:nvPr/>
        </p:nvGrpSpPr>
        <p:grpSpPr>
          <a:xfrm flipH="1">
            <a:off x="9321995" y="3174508"/>
            <a:ext cx="2473990" cy="923330"/>
            <a:chOff x="2551706" y="4283314"/>
            <a:chExt cx="1403938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F27AA-9B88-4950-9275-0360E64ECDF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BCFCCC-73F5-4462-B7E4-43E8E0373F9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128D9-F9B5-4FDA-8B1E-6DA21185046F}"/>
              </a:ext>
            </a:extLst>
          </p:cNvPr>
          <p:cNvGrpSpPr/>
          <p:nvPr/>
        </p:nvGrpSpPr>
        <p:grpSpPr>
          <a:xfrm flipH="1">
            <a:off x="9134587" y="4996491"/>
            <a:ext cx="2600888" cy="923330"/>
            <a:chOff x="2551706" y="4283314"/>
            <a:chExt cx="1403938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215D5A-A69E-43DC-8DD2-1506A6B9263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F226DA-7580-4C00-A4B0-2643121289A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1" name="Elbow Connector 29">
            <a:extLst>
              <a:ext uri="{FF2B5EF4-FFF2-40B4-BE49-F238E27FC236}">
                <a16:creationId xmlns:a16="http://schemas.microsoft.com/office/drawing/2014/main" id="{512DDB9E-D4CA-45E9-AFA2-60DB2719565F}"/>
              </a:ext>
            </a:extLst>
          </p:cNvPr>
          <p:cNvCxnSpPr/>
          <p:nvPr/>
        </p:nvCxnSpPr>
        <p:spPr>
          <a:xfrm rot="10800000" flipH="1">
            <a:off x="8271028" y="5134601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31">
            <a:extLst>
              <a:ext uri="{FF2B5EF4-FFF2-40B4-BE49-F238E27FC236}">
                <a16:creationId xmlns:a16="http://schemas.microsoft.com/office/drawing/2014/main" id="{6CF7647C-C190-43E4-A801-77144BAFDEBA}"/>
              </a:ext>
            </a:extLst>
          </p:cNvPr>
          <p:cNvCxnSpPr/>
          <p:nvPr/>
        </p:nvCxnSpPr>
        <p:spPr>
          <a:xfrm flipV="1">
            <a:off x="8951770" y="4316819"/>
            <a:ext cx="1351177" cy="372892"/>
          </a:xfrm>
          <a:prstGeom prst="bentConnector2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7C8A913-5BBF-4026-82D9-37F6C98D262C}"/>
              </a:ext>
            </a:extLst>
          </p:cNvPr>
          <p:cNvSpPr/>
          <p:nvPr/>
        </p:nvSpPr>
        <p:spPr>
          <a:xfrm flipH="1">
            <a:off x="7981390" y="5220859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EE89AAC-C33A-4D6F-9C6A-5004BC267AAD}"/>
              </a:ext>
            </a:extLst>
          </p:cNvPr>
          <p:cNvSpPr/>
          <p:nvPr/>
        </p:nvSpPr>
        <p:spPr>
          <a:xfrm flipH="1">
            <a:off x="7981390" y="1892052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58153F-5BA0-4FD4-B36F-A653BCBF8669}"/>
              </a:ext>
            </a:extLst>
          </p:cNvPr>
          <p:cNvSpPr/>
          <p:nvPr/>
        </p:nvSpPr>
        <p:spPr>
          <a:xfrm flipH="1">
            <a:off x="8732855" y="4495435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46" name="Elbow Connector 40">
            <a:extLst>
              <a:ext uri="{FF2B5EF4-FFF2-40B4-BE49-F238E27FC236}">
                <a16:creationId xmlns:a16="http://schemas.microsoft.com/office/drawing/2014/main" id="{10220865-7264-4158-BAEF-9E645AC8D454}"/>
              </a:ext>
            </a:extLst>
          </p:cNvPr>
          <p:cNvCxnSpPr/>
          <p:nvPr/>
        </p:nvCxnSpPr>
        <p:spPr>
          <a:xfrm rot="10800000" flipH="1">
            <a:off x="8271028" y="1823547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lock Arc 46">
            <a:extLst>
              <a:ext uri="{FF2B5EF4-FFF2-40B4-BE49-F238E27FC236}">
                <a16:creationId xmlns:a16="http://schemas.microsoft.com/office/drawing/2014/main" id="{86405175-75ED-4DB9-8CB5-25067232ABFF}"/>
              </a:ext>
            </a:extLst>
          </p:cNvPr>
          <p:cNvSpPr/>
          <p:nvPr/>
        </p:nvSpPr>
        <p:spPr>
          <a:xfrm rot="16200000" flipH="1">
            <a:off x="3176714" y="1792017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4F3770-09FE-40E4-A3D7-38EE4D704E6D}"/>
              </a:ext>
            </a:extLst>
          </p:cNvPr>
          <p:cNvGrpSpPr/>
          <p:nvPr/>
        </p:nvGrpSpPr>
        <p:grpSpPr>
          <a:xfrm flipH="1">
            <a:off x="696226" y="1658124"/>
            <a:ext cx="2512833" cy="923330"/>
            <a:chOff x="2551706" y="4283314"/>
            <a:chExt cx="1403938" cy="92333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CC14A-DD8D-46B8-B93F-11C0B023A6C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FC8537-5BA2-4EC2-99FF-4C8AD26CB7B6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6DA080-C002-4252-A9D6-71D2E627C2C2}"/>
              </a:ext>
            </a:extLst>
          </p:cNvPr>
          <p:cNvGrpSpPr/>
          <p:nvPr/>
        </p:nvGrpSpPr>
        <p:grpSpPr>
          <a:xfrm flipH="1">
            <a:off x="518968" y="3339037"/>
            <a:ext cx="2512833" cy="923330"/>
            <a:chOff x="2551706" y="4283314"/>
            <a:chExt cx="1403938" cy="923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B5C318-C8D3-4DDF-A70E-6824C9B3C00B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DEEC61-EAC9-4269-9AC2-8F0E9EB534B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0DA0F9-F584-495C-9F2E-C2B56ED55DC9}"/>
              </a:ext>
            </a:extLst>
          </p:cNvPr>
          <p:cNvGrpSpPr/>
          <p:nvPr/>
        </p:nvGrpSpPr>
        <p:grpSpPr>
          <a:xfrm flipH="1">
            <a:off x="696226" y="5004996"/>
            <a:ext cx="2512833" cy="923330"/>
            <a:chOff x="2551706" y="4283314"/>
            <a:chExt cx="1403938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123000-0762-48A2-BDDA-4526C7E4015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385591-05EC-403E-A03C-E79A94071398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7" name="Elbow Connector 30">
            <a:extLst>
              <a:ext uri="{FF2B5EF4-FFF2-40B4-BE49-F238E27FC236}">
                <a16:creationId xmlns:a16="http://schemas.microsoft.com/office/drawing/2014/main" id="{C8515CCE-1629-4958-A5F7-C3A925F275C6}"/>
              </a:ext>
            </a:extLst>
          </p:cNvPr>
          <p:cNvCxnSpPr>
            <a:cxnSpLocks/>
          </p:cNvCxnSpPr>
          <p:nvPr/>
        </p:nvCxnSpPr>
        <p:spPr>
          <a:xfrm flipH="1">
            <a:off x="1601833" y="2946760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7F89FFE-66EC-4485-9451-E1DAF4C0B31E}"/>
              </a:ext>
            </a:extLst>
          </p:cNvPr>
          <p:cNvSpPr/>
          <p:nvPr/>
        </p:nvSpPr>
        <p:spPr>
          <a:xfrm flipH="1">
            <a:off x="3950783" y="1900557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11F221-15D2-440B-9051-63C45A7C5E97}"/>
              </a:ext>
            </a:extLst>
          </p:cNvPr>
          <p:cNvSpPr/>
          <p:nvPr/>
        </p:nvSpPr>
        <p:spPr>
          <a:xfrm flipH="1">
            <a:off x="3190199" y="2772748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B6A679-6A71-43A7-9D52-6DF394551E70}"/>
              </a:ext>
            </a:extLst>
          </p:cNvPr>
          <p:cNvSpPr/>
          <p:nvPr/>
        </p:nvSpPr>
        <p:spPr>
          <a:xfrm flipH="1">
            <a:off x="3950783" y="5229364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1" name="Elbow Connector 39">
            <a:extLst>
              <a:ext uri="{FF2B5EF4-FFF2-40B4-BE49-F238E27FC236}">
                <a16:creationId xmlns:a16="http://schemas.microsoft.com/office/drawing/2014/main" id="{AF68C440-D1C0-49F6-9A8A-546DC112A370}"/>
              </a:ext>
            </a:extLst>
          </p:cNvPr>
          <p:cNvCxnSpPr/>
          <p:nvPr/>
        </p:nvCxnSpPr>
        <p:spPr>
          <a:xfrm rot="10800000">
            <a:off x="3273902" y="5143105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41">
            <a:extLst>
              <a:ext uri="{FF2B5EF4-FFF2-40B4-BE49-F238E27FC236}">
                <a16:creationId xmlns:a16="http://schemas.microsoft.com/office/drawing/2014/main" id="{447C8EFC-708C-4E72-BD15-BADDC610D8A2}"/>
              </a:ext>
            </a:extLst>
          </p:cNvPr>
          <p:cNvCxnSpPr/>
          <p:nvPr/>
        </p:nvCxnSpPr>
        <p:spPr>
          <a:xfrm rot="10800000">
            <a:off x="3273903" y="1832052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359D07B3-04B2-4B5A-B110-E653B063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4060"/>
              </p:ext>
            </p:extLst>
          </p:nvPr>
        </p:nvGraphicFramePr>
        <p:xfrm>
          <a:off x="906450" y="2007338"/>
          <a:ext cx="6135463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511C46-3AB7-4191-9954-461E2AF6EAB4}"/>
              </a:ext>
            </a:extLst>
          </p:cNvPr>
          <p:cNvSpPr/>
          <p:nvPr/>
        </p:nvSpPr>
        <p:spPr>
          <a:xfrm>
            <a:off x="7347892" y="1778968"/>
            <a:ext cx="3937659" cy="4225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B943-54AC-46B7-BA99-E0939AD14C6A}"/>
              </a:ext>
            </a:extLst>
          </p:cNvPr>
          <p:cNvSpPr txBox="1"/>
          <p:nvPr/>
        </p:nvSpPr>
        <p:spPr>
          <a:xfrm>
            <a:off x="2274074" y="1732802"/>
            <a:ext cx="34002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Chart Title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9919503-1762-4306-8304-D83D5F23C597}"/>
              </a:ext>
            </a:extLst>
          </p:cNvPr>
          <p:cNvSpPr txBox="1"/>
          <p:nvPr/>
        </p:nvSpPr>
        <p:spPr>
          <a:xfrm>
            <a:off x="7521371" y="2249564"/>
            <a:ext cx="11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8387-EF20-4A68-B8F1-CBD59B84C158}"/>
              </a:ext>
            </a:extLst>
          </p:cNvPr>
          <p:cNvSpPr txBox="1"/>
          <p:nvPr/>
        </p:nvSpPr>
        <p:spPr>
          <a:xfrm>
            <a:off x="7518294" y="1936804"/>
            <a:ext cx="1713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E72DA-FED9-40C6-BCDB-5796B1D10845}"/>
              </a:ext>
            </a:extLst>
          </p:cNvPr>
          <p:cNvSpPr/>
          <p:nvPr/>
        </p:nvSpPr>
        <p:spPr>
          <a:xfrm>
            <a:off x="7570720" y="294236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AA617-A446-43A7-BE5A-9B307444F074}"/>
              </a:ext>
            </a:extLst>
          </p:cNvPr>
          <p:cNvSpPr txBox="1"/>
          <p:nvPr/>
        </p:nvSpPr>
        <p:spPr>
          <a:xfrm>
            <a:off x="7524556" y="322003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3F0EA-A73F-40CB-B3F0-21D33F56FBE1}"/>
              </a:ext>
            </a:extLst>
          </p:cNvPr>
          <p:cNvSpPr txBox="1"/>
          <p:nvPr/>
        </p:nvSpPr>
        <p:spPr>
          <a:xfrm>
            <a:off x="7524556" y="3579948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3C38-364D-4FAA-AB48-10B22E43B675}"/>
              </a:ext>
            </a:extLst>
          </p:cNvPr>
          <p:cNvSpPr txBox="1"/>
          <p:nvPr/>
        </p:nvSpPr>
        <p:spPr>
          <a:xfrm>
            <a:off x="7524556" y="3939864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7499-3634-470D-A922-C69DC7C68DED}"/>
              </a:ext>
            </a:extLst>
          </p:cNvPr>
          <p:cNvSpPr txBox="1"/>
          <p:nvPr/>
        </p:nvSpPr>
        <p:spPr>
          <a:xfrm>
            <a:off x="7524556" y="429978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9A3D5-0747-494B-B130-AE44DFEB6964}"/>
              </a:ext>
            </a:extLst>
          </p:cNvPr>
          <p:cNvSpPr txBox="1"/>
          <p:nvPr/>
        </p:nvSpPr>
        <p:spPr>
          <a:xfrm>
            <a:off x="7524556" y="4659696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E6E4-466F-4367-86ED-8BF31A691F55}"/>
              </a:ext>
            </a:extLst>
          </p:cNvPr>
          <p:cNvSpPr txBox="1"/>
          <p:nvPr/>
        </p:nvSpPr>
        <p:spPr>
          <a:xfrm>
            <a:off x="7524556" y="501961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EBD9-DF26-4EEE-9EE8-4472406F8D3D}"/>
              </a:ext>
            </a:extLst>
          </p:cNvPr>
          <p:cNvSpPr txBox="1"/>
          <p:nvPr/>
        </p:nvSpPr>
        <p:spPr>
          <a:xfrm>
            <a:off x="9702007" y="322003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3463A-47BD-4171-A488-D95A6BBF7E8A}"/>
              </a:ext>
            </a:extLst>
          </p:cNvPr>
          <p:cNvSpPr txBox="1"/>
          <p:nvPr/>
        </p:nvSpPr>
        <p:spPr>
          <a:xfrm>
            <a:off x="9702007" y="3579948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1985-DBFA-485D-AED1-131C7B399460}"/>
              </a:ext>
            </a:extLst>
          </p:cNvPr>
          <p:cNvSpPr txBox="1"/>
          <p:nvPr/>
        </p:nvSpPr>
        <p:spPr>
          <a:xfrm>
            <a:off x="9702007" y="3939864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8B884-80AF-432C-B54F-2CA03EAB3BD9}"/>
              </a:ext>
            </a:extLst>
          </p:cNvPr>
          <p:cNvSpPr txBox="1"/>
          <p:nvPr/>
        </p:nvSpPr>
        <p:spPr>
          <a:xfrm>
            <a:off x="9702007" y="429978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BA324-A1B8-4AFA-A79E-1B89D5857EAF}"/>
              </a:ext>
            </a:extLst>
          </p:cNvPr>
          <p:cNvSpPr txBox="1"/>
          <p:nvPr/>
        </p:nvSpPr>
        <p:spPr>
          <a:xfrm>
            <a:off x="9702007" y="4659696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1A7E9-61FF-4DF8-9A27-6FA1042C56B4}"/>
              </a:ext>
            </a:extLst>
          </p:cNvPr>
          <p:cNvSpPr txBox="1"/>
          <p:nvPr/>
        </p:nvSpPr>
        <p:spPr>
          <a:xfrm>
            <a:off x="9702007" y="501961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4B5AB-14D9-41DF-9745-EEDEF3B6EDB1}"/>
              </a:ext>
            </a:extLst>
          </p:cNvPr>
          <p:cNvSpPr txBox="1"/>
          <p:nvPr/>
        </p:nvSpPr>
        <p:spPr>
          <a:xfrm>
            <a:off x="9724821" y="2280341"/>
            <a:ext cx="100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 Here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9256B-8C97-4247-A8E8-8989E61412D1}"/>
              </a:ext>
            </a:extLst>
          </p:cNvPr>
          <p:cNvSpPr/>
          <p:nvPr/>
        </p:nvSpPr>
        <p:spPr>
          <a:xfrm>
            <a:off x="10692744" y="2287975"/>
            <a:ext cx="357064" cy="5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700E0D28-DC95-416C-AA86-1D2336252D92}"/>
              </a:ext>
            </a:extLst>
          </p:cNvPr>
          <p:cNvSpPr/>
          <p:nvPr/>
        </p:nvSpPr>
        <p:spPr>
          <a:xfrm>
            <a:off x="10799298" y="2342738"/>
            <a:ext cx="143956" cy="459982"/>
          </a:xfrm>
          <a:custGeom>
            <a:avLst/>
            <a:gdLst/>
            <a:ahLst/>
            <a:cxnLst/>
            <a:rect l="l" t="t" r="r" b="b"/>
            <a:pathLst>
              <a:path w="1236712" h="3951659">
                <a:moveTo>
                  <a:pt x="457153" y="1368152"/>
                </a:moveTo>
                <a:lnTo>
                  <a:pt x="779559" y="1368152"/>
                </a:lnTo>
                <a:lnTo>
                  <a:pt x="779559" y="2983270"/>
                </a:lnTo>
                <a:cubicBezTo>
                  <a:pt x="897782" y="3041176"/>
                  <a:pt x="978396" y="3162967"/>
                  <a:pt x="978396" y="3303586"/>
                </a:cubicBezTo>
                <a:cubicBezTo>
                  <a:pt x="978396" y="3502431"/>
                  <a:pt x="817201" y="3663626"/>
                  <a:pt x="618356" y="3663626"/>
                </a:cubicBezTo>
                <a:cubicBezTo>
                  <a:pt x="419511" y="3663626"/>
                  <a:pt x="258316" y="3502431"/>
                  <a:pt x="258316" y="3303586"/>
                </a:cubicBezTo>
                <a:cubicBezTo>
                  <a:pt x="258316" y="3162967"/>
                  <a:pt x="338930" y="3041176"/>
                  <a:pt x="457153" y="2983270"/>
                </a:cubicBezTo>
                <a:close/>
                <a:moveTo>
                  <a:pt x="618356" y="108087"/>
                </a:moveTo>
                <a:cubicBezTo>
                  <a:pt x="489122" y="108087"/>
                  <a:pt x="384356" y="292948"/>
                  <a:pt x="384356" y="520986"/>
                </a:cubicBezTo>
                <a:lnTo>
                  <a:pt x="384356" y="2909296"/>
                </a:lnTo>
                <a:cubicBezTo>
                  <a:pt x="243992" y="2988641"/>
                  <a:pt x="150304" y="3139601"/>
                  <a:pt x="150304" y="3312443"/>
                </a:cubicBezTo>
                <a:cubicBezTo>
                  <a:pt x="150304" y="3570941"/>
                  <a:pt x="359858" y="3780495"/>
                  <a:pt x="618356" y="3780495"/>
                </a:cubicBezTo>
                <a:cubicBezTo>
                  <a:pt x="876854" y="3780495"/>
                  <a:pt x="1086408" y="3570941"/>
                  <a:pt x="1086408" y="3312443"/>
                </a:cubicBezTo>
                <a:cubicBezTo>
                  <a:pt x="1086408" y="3139601"/>
                  <a:pt x="992721" y="2988641"/>
                  <a:pt x="852356" y="2909296"/>
                </a:cubicBezTo>
                <a:lnTo>
                  <a:pt x="852356" y="520986"/>
                </a:lnTo>
                <a:cubicBezTo>
                  <a:pt x="852356" y="292948"/>
                  <a:pt x="747591" y="108087"/>
                  <a:pt x="618356" y="108087"/>
                </a:cubicBezTo>
                <a:close/>
                <a:moveTo>
                  <a:pt x="618356" y="0"/>
                </a:moveTo>
                <a:cubicBezTo>
                  <a:pt x="824146" y="0"/>
                  <a:pt x="990972" y="166826"/>
                  <a:pt x="990972" y="372616"/>
                </a:cubicBezTo>
                <a:lnTo>
                  <a:pt x="990972" y="2842737"/>
                </a:lnTo>
                <a:cubicBezTo>
                  <a:pt x="1140867" y="2953808"/>
                  <a:pt x="1236712" y="3132362"/>
                  <a:pt x="1236712" y="3333303"/>
                </a:cubicBezTo>
                <a:cubicBezTo>
                  <a:pt x="1236712" y="3674812"/>
                  <a:pt x="959865" y="3951659"/>
                  <a:pt x="618356" y="3951659"/>
                </a:cubicBezTo>
                <a:cubicBezTo>
                  <a:pt x="276847" y="3951659"/>
                  <a:pt x="0" y="3674812"/>
                  <a:pt x="0" y="3333303"/>
                </a:cubicBezTo>
                <a:cubicBezTo>
                  <a:pt x="0" y="3132362"/>
                  <a:pt x="95846" y="2953808"/>
                  <a:pt x="245740" y="2842737"/>
                </a:cubicBezTo>
                <a:lnTo>
                  <a:pt x="245740" y="372616"/>
                </a:lnTo>
                <a:cubicBezTo>
                  <a:pt x="245740" y="166826"/>
                  <a:pt x="412566" y="0"/>
                  <a:pt x="6183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Rectangular Callout 1">
            <a:extLst>
              <a:ext uri="{FF2B5EF4-FFF2-40B4-BE49-F238E27FC236}">
                <a16:creationId xmlns:a16="http://schemas.microsoft.com/office/drawing/2014/main" id="{67B78D5E-B34C-4B71-AEAE-F14DE8152427}"/>
              </a:ext>
            </a:extLst>
          </p:cNvPr>
          <p:cNvSpPr/>
          <p:nvPr/>
        </p:nvSpPr>
        <p:spPr>
          <a:xfrm flipH="1">
            <a:off x="4295802" y="2988086"/>
            <a:ext cx="973021" cy="407953"/>
          </a:xfrm>
          <a:prstGeom prst="wedgeRectCallout">
            <a:avLst>
              <a:gd name="adj1" fmla="val -24937"/>
              <a:gd name="adj2" fmla="val 757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348AD6E7-6821-49E7-9752-0DFF057851D2}"/>
              </a:ext>
            </a:extLst>
          </p:cNvPr>
          <p:cNvSpPr txBox="1"/>
          <p:nvPr/>
        </p:nvSpPr>
        <p:spPr>
          <a:xfrm>
            <a:off x="4293512" y="302849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598E7-8A4B-4656-B76C-A85E8A5EA141}"/>
              </a:ext>
            </a:extLst>
          </p:cNvPr>
          <p:cNvSpPr txBox="1"/>
          <p:nvPr/>
        </p:nvSpPr>
        <p:spPr>
          <a:xfrm>
            <a:off x="3299294" y="608408"/>
            <a:ext cx="40297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135A0-4B75-412C-9096-7FEEACBA7B62}"/>
              </a:ext>
            </a:extLst>
          </p:cNvPr>
          <p:cNvSpPr txBox="1"/>
          <p:nvPr/>
        </p:nvSpPr>
        <p:spPr>
          <a:xfrm>
            <a:off x="7093527" y="4110988"/>
            <a:ext cx="3914860" cy="21247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We Create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/>
                </a:solidFill>
              </a:rPr>
              <a:t>PPT Presentation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47FFC-FE6F-4CA3-A5E1-48BCADB624D1}"/>
              </a:ext>
            </a:extLst>
          </p:cNvPr>
          <p:cNvSpPr txBox="1"/>
          <p:nvPr/>
        </p:nvSpPr>
        <p:spPr>
          <a:xfrm>
            <a:off x="5791199" y="1328110"/>
            <a:ext cx="50707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PRESENTATION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7093527" y="3013501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FB85E-348F-4143-9577-8824BB8F62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78414" y="154152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99344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78414" y="2836718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22886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78414" y="413191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58383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78414" y="542710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8790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664363"/>
            <a:ext cx="3040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BA5BFF1A-EDCB-478F-BAD2-37D068049362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DA3E656D-0811-4C0E-8F8A-38D1F8E80C96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5C766702-86C4-4416-AA07-C440A6E5D3E4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279CF00F-685B-4FB1-ACF8-10DD5724DB02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8F60CE-4B6F-4412-9BE7-8EB2099638ED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E076D8-06A6-42E4-A691-0ECD28F95591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E6E4C42F-D046-429B-B3A2-4757C1A8D44E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19DEA8CD-F14A-493D-ACB9-8618D891D4B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729FDA7B-4D17-49C5-BE5A-774B8A33E187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5BCF60F9-DD60-4F93-A80B-69C3C463D931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B025B7-49DF-40AA-90F1-24822A4A38D3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6648531C-1F7B-40AB-A2CC-174500A736CA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39803D1-013B-4BCF-B8DD-1C9103329752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44C42EE6-6FC6-45BC-8F51-4B90C7B1B7F0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D2847444-7787-4930-89F4-F92484D6611F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2209876-4D04-4CC1-9BFE-985904ABB37E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C1B67587-E7B1-4891-8480-2F5258130772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309B8-0BEB-409D-83EB-697D570B58F7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9B5186-F949-46E8-8013-9EF237E82C05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52D4F139-9E35-4EBC-BF87-824FE01FBFE1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2F6902-BCDC-47DC-9CBE-C52AD4B0A161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ADB96C-B0D0-4412-98E1-CFC415ACAD93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CC263DD5-CAC2-448A-8EE7-A584052FA665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1DE044-A0FE-4456-98E0-DA9E8429DE95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F5ACC8-22DB-43FC-9DC5-FB0BE08C50C6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E969CA-8510-43DC-A8F6-7DB6ACCD5EFF}"/>
              </a:ext>
            </a:extLst>
          </p:cNvPr>
          <p:cNvGrpSpPr/>
          <p:nvPr/>
        </p:nvGrpSpPr>
        <p:grpSpPr>
          <a:xfrm>
            <a:off x="4858189" y="3438838"/>
            <a:ext cx="2525264" cy="1028392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E31EA310-8157-4461-A405-E0FE23F9A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64AB0E-3409-4B0A-8E5D-4638F5491010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3C7B779-C07D-4F0E-AA6F-EA1298F484F5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36233C-CCD3-4E09-8E7C-8C5F23204BDD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84DCDDC3-309E-4195-ACB9-1F0C443A2E55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A6618100-E79A-49D9-B157-962069470C6B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 Same Side Corner Rectangle 2">
              <a:extLst>
                <a:ext uri="{FF2B5EF4-FFF2-40B4-BE49-F238E27FC236}">
                  <a16:creationId xmlns:a16="http://schemas.microsoft.com/office/drawing/2014/main" id="{3ADAC272-F7B4-4F69-959C-B4556FAB61B4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6">
              <a:extLst>
                <a:ext uri="{FF2B5EF4-FFF2-40B4-BE49-F238E27FC236}">
                  <a16:creationId xmlns:a16="http://schemas.microsoft.com/office/drawing/2014/main" id="{4717BEA4-A09D-4BDF-BFF9-9DCBE7D07BC4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24">
              <a:extLst>
                <a:ext uri="{FF2B5EF4-FFF2-40B4-BE49-F238E27FC236}">
                  <a16:creationId xmlns:a16="http://schemas.microsoft.com/office/drawing/2014/main" id="{BBC5B8D6-9083-4725-AE54-824316ED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Isosceles Triangle 7">
              <a:extLst>
                <a:ext uri="{FF2B5EF4-FFF2-40B4-BE49-F238E27FC236}">
                  <a16:creationId xmlns:a16="http://schemas.microsoft.com/office/drawing/2014/main" id="{22D911B9-09BB-41C4-8478-089E5A2F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">
              <a:extLst>
                <a:ext uri="{FF2B5EF4-FFF2-40B4-BE49-F238E27FC236}">
                  <a16:creationId xmlns:a16="http://schemas.microsoft.com/office/drawing/2014/main" id="{3D0C21CF-9687-4740-A37E-6EAA59C4E819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22538FDE-196A-44F2-9D64-94F7A2E9D66D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94">
              <a:extLst>
                <a:ext uri="{FF2B5EF4-FFF2-40B4-BE49-F238E27FC236}">
                  <a16:creationId xmlns:a16="http://schemas.microsoft.com/office/drawing/2014/main" id="{80C4BD36-0198-4F40-B9E0-082A93E80CFA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78DF6916-5FED-42D0-A2F8-EF2D28E85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33">
              <a:extLst>
                <a:ext uri="{FF2B5EF4-FFF2-40B4-BE49-F238E27FC236}">
                  <a16:creationId xmlns:a16="http://schemas.microsoft.com/office/drawing/2014/main" id="{4BA22CA2-CB54-49E9-B1FD-A25019B23A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993B7E29-8AAD-425A-A97A-E49B26E9A990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65780975-7F1F-4291-A160-63B44F2BA188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18803ED3-6AF2-42B4-B569-362701574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14E1A1C1-E6C3-4BBF-80CD-84247DC70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16">
              <a:extLst>
                <a:ext uri="{FF2B5EF4-FFF2-40B4-BE49-F238E27FC236}">
                  <a16:creationId xmlns:a16="http://schemas.microsoft.com/office/drawing/2014/main" id="{EBF38EDE-5175-4D79-A178-87A11321D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EDDF1E8D-03F4-453F-BC61-AB367D1D9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">
              <a:extLst>
                <a:ext uri="{FF2B5EF4-FFF2-40B4-BE49-F238E27FC236}">
                  <a16:creationId xmlns:a16="http://schemas.microsoft.com/office/drawing/2014/main" id="{44B5C4EA-7F96-4AF0-84E4-1B13725B0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6625B8CC-1957-4140-93C9-116EC2EA3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5ECFF98-2888-448F-9EDF-10CAFB360A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872F826C-5AD6-45DB-8537-81F00685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자유형: 도형 16">
              <a:extLst>
                <a:ext uri="{FF2B5EF4-FFF2-40B4-BE49-F238E27FC236}">
                  <a16:creationId xmlns:a16="http://schemas.microsoft.com/office/drawing/2014/main" id="{8150218F-2545-45DC-9FFE-E5151564B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Rounded Rectangle 1">
              <a:extLst>
                <a:ext uri="{FF2B5EF4-FFF2-40B4-BE49-F238E27FC236}">
                  <a16:creationId xmlns:a16="http://schemas.microsoft.com/office/drawing/2014/main" id="{CEECAD02-ACA9-4956-98DB-218EFDFEC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2">
              <a:extLst>
                <a:ext uri="{FF2B5EF4-FFF2-40B4-BE49-F238E27FC236}">
                  <a16:creationId xmlns:a16="http://schemas.microsoft.com/office/drawing/2014/main" id="{19587006-65F6-4025-A545-D2DD7D616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5">
              <a:extLst>
                <a:ext uri="{FF2B5EF4-FFF2-40B4-BE49-F238E27FC236}">
                  <a16:creationId xmlns:a16="http://schemas.microsoft.com/office/drawing/2014/main" id="{67FBB620-BA31-4B3C-B020-792398560E5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4DB0D72D-2EE1-47FB-B287-EA0D0ACBE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7D5EBDAF-611B-4CBD-9356-E2947A2DAC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Donut 93">
            <a:extLst>
              <a:ext uri="{FF2B5EF4-FFF2-40B4-BE49-F238E27FC236}">
                <a16:creationId xmlns:a16="http://schemas.microsoft.com/office/drawing/2014/main" id="{EA719C33-5490-49A4-82C9-7F90051D2CA6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B2F439-8415-4DE8-85D3-BD829D94A83A}"/>
              </a:ext>
            </a:extLst>
          </p:cNvPr>
          <p:cNvSpPr/>
          <p:nvPr/>
        </p:nvSpPr>
        <p:spPr>
          <a:xfrm>
            <a:off x="4043524" y="3988684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DCD53F-DE9F-4216-8021-D6781169438C}"/>
              </a:ext>
            </a:extLst>
          </p:cNvPr>
          <p:cNvSpPr/>
          <p:nvPr/>
        </p:nvSpPr>
        <p:spPr>
          <a:xfrm>
            <a:off x="945558" y="3988684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33C0E8-6B35-4981-A428-E806884C2E83}"/>
              </a:ext>
            </a:extLst>
          </p:cNvPr>
          <p:cNvGrpSpPr/>
          <p:nvPr/>
        </p:nvGrpSpPr>
        <p:grpSpPr>
          <a:xfrm>
            <a:off x="1644614" y="3856249"/>
            <a:ext cx="2412029" cy="895838"/>
            <a:chOff x="3131840" y="2220255"/>
            <a:chExt cx="3096344" cy="895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C7779A-EF63-4036-B273-BD0C359E3706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BF2EFC-FCB5-4D3C-A61D-88950267C37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B099C6-36D6-406C-B313-1DFB0F809241}"/>
              </a:ext>
            </a:extLst>
          </p:cNvPr>
          <p:cNvGrpSpPr/>
          <p:nvPr/>
        </p:nvGrpSpPr>
        <p:grpSpPr>
          <a:xfrm>
            <a:off x="4742580" y="3856249"/>
            <a:ext cx="2412029" cy="895838"/>
            <a:chOff x="3131840" y="2220255"/>
            <a:chExt cx="3096344" cy="8958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1A4DA-4CA2-40FD-84D2-715ED7EF8764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E1C667-445C-40EB-B402-766B334F68D2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21FF0E3-E552-4197-B6CB-B18A2D6D6AEC}"/>
              </a:ext>
            </a:extLst>
          </p:cNvPr>
          <p:cNvSpPr/>
          <p:nvPr/>
        </p:nvSpPr>
        <p:spPr>
          <a:xfrm>
            <a:off x="4043524" y="5161970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EBF686-8AC0-4FEF-939A-2BCFA0500049}"/>
              </a:ext>
            </a:extLst>
          </p:cNvPr>
          <p:cNvSpPr/>
          <p:nvPr/>
        </p:nvSpPr>
        <p:spPr>
          <a:xfrm>
            <a:off x="945558" y="516197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86BDCB-1573-4AD9-B08A-044DCD9ED820}"/>
              </a:ext>
            </a:extLst>
          </p:cNvPr>
          <p:cNvGrpSpPr/>
          <p:nvPr/>
        </p:nvGrpSpPr>
        <p:grpSpPr>
          <a:xfrm>
            <a:off x="1644614" y="5029534"/>
            <a:ext cx="2412029" cy="895838"/>
            <a:chOff x="3131840" y="2220255"/>
            <a:chExt cx="3096344" cy="8958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38F3BF-1B26-40C9-92AA-62AE3434D0F0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EE6165-C734-46E8-8101-7E6EE604EE6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EB962-5BC9-4139-AA46-CFDD2C271904}"/>
              </a:ext>
            </a:extLst>
          </p:cNvPr>
          <p:cNvGrpSpPr/>
          <p:nvPr/>
        </p:nvGrpSpPr>
        <p:grpSpPr>
          <a:xfrm>
            <a:off x="4742580" y="5029534"/>
            <a:ext cx="2412029" cy="895838"/>
            <a:chOff x="3131840" y="2220255"/>
            <a:chExt cx="3096344" cy="8958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237616-3C6E-4364-85CA-3B53AE5561FF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DC42AB-B679-4E65-B045-61755A20DF0A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07C2A3B5-1C03-4963-8EF8-FA48D121399B}"/>
              </a:ext>
            </a:extLst>
          </p:cNvPr>
          <p:cNvSpPr>
            <a:spLocks noChangeAspect="1"/>
          </p:cNvSpPr>
          <p:nvPr/>
        </p:nvSpPr>
        <p:spPr>
          <a:xfrm>
            <a:off x="1116933" y="5331146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9720635A-85B8-4B2C-97D0-FE2240856DB5}"/>
              </a:ext>
            </a:extLst>
          </p:cNvPr>
          <p:cNvSpPr/>
          <p:nvPr/>
        </p:nvSpPr>
        <p:spPr>
          <a:xfrm>
            <a:off x="1114732" y="4157859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773F6C5A-5997-4681-9081-57AFC27DD592}"/>
              </a:ext>
            </a:extLst>
          </p:cNvPr>
          <p:cNvSpPr>
            <a:spLocks noChangeAspect="1"/>
          </p:cNvSpPr>
          <p:nvPr/>
        </p:nvSpPr>
        <p:spPr>
          <a:xfrm>
            <a:off x="4233979" y="4157860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F26C9D-DA79-4DD7-AB01-84BEB8A71299}"/>
              </a:ext>
            </a:extLst>
          </p:cNvPr>
          <p:cNvSpPr/>
          <p:nvPr/>
        </p:nvSpPr>
        <p:spPr>
          <a:xfrm rot="20700000">
            <a:off x="4200403" y="5338452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Parallelogram 16">
            <a:extLst>
              <a:ext uri="{FF2B5EF4-FFF2-40B4-BE49-F238E27FC236}">
                <a16:creationId xmlns:a16="http://schemas.microsoft.com/office/drawing/2014/main" id="{129B3DBF-2CE0-4965-8D36-DC5CB8D1EFE6}"/>
              </a:ext>
            </a:extLst>
          </p:cNvPr>
          <p:cNvSpPr>
            <a:spLocks noChangeAspect="1"/>
          </p:cNvSpPr>
          <p:nvPr/>
        </p:nvSpPr>
        <p:spPr>
          <a:xfrm flipH="1">
            <a:off x="997756" y="2296747"/>
            <a:ext cx="1288229" cy="115661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6422EC-A884-457F-9EA1-5094B8558755}"/>
              </a:ext>
            </a:extLst>
          </p:cNvPr>
          <p:cNvGrpSpPr/>
          <p:nvPr/>
        </p:nvGrpSpPr>
        <p:grpSpPr>
          <a:xfrm>
            <a:off x="2699297" y="2640114"/>
            <a:ext cx="4412587" cy="890327"/>
            <a:chOff x="2079598" y="4257726"/>
            <a:chExt cx="2262901" cy="8903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1E8C26-2347-4662-ABD5-078056E81C0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3B0EFD-CED0-4F2C-BC0D-849B1A3C407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0E3993-1BD9-41E2-A3BC-EDCF2F6A9D01}"/>
              </a:ext>
            </a:extLst>
          </p:cNvPr>
          <p:cNvSpPr txBox="1"/>
          <p:nvPr/>
        </p:nvSpPr>
        <p:spPr>
          <a:xfrm>
            <a:off x="2699297" y="167275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2E3AC-50F7-4079-BF20-F14DDFF76E79}"/>
              </a:ext>
            </a:extLst>
          </p:cNvPr>
          <p:cNvSpPr txBox="1"/>
          <p:nvPr/>
        </p:nvSpPr>
        <p:spPr>
          <a:xfrm>
            <a:off x="8688664" y="4058269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7D8103-66DD-4CE3-BA19-287D024399FF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D623E944-3517-41C2-8A75-A2B2B8A60B8E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BFD0588C-12B0-4CCE-BAD5-3CAFFB2D289F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DF832104-EEB5-46CE-BC3A-69CA16070E90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D3013E8-3EE7-457B-AAF6-1E1B5755B524}"/>
              </a:ext>
            </a:extLst>
          </p:cNvPr>
          <p:cNvGrpSpPr/>
          <p:nvPr/>
        </p:nvGrpSpPr>
        <p:grpSpPr>
          <a:xfrm>
            <a:off x="1325361" y="1937807"/>
            <a:ext cx="1241583" cy="486459"/>
            <a:chOff x="2824376" y="3550456"/>
            <a:chExt cx="2180352" cy="854274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BEB363B-16A0-4ADC-AE4E-4B1E1C7E2190}"/>
                </a:ext>
              </a:extLst>
            </p:cNvPr>
            <p:cNvSpPr/>
            <p:nvPr/>
          </p:nvSpPr>
          <p:spPr>
            <a:xfrm>
              <a:off x="4120967" y="3553723"/>
              <a:ext cx="883761" cy="851007"/>
            </a:xfrm>
            <a:custGeom>
              <a:avLst/>
              <a:gdLst/>
              <a:ahLst/>
              <a:cxnLst/>
              <a:rect l="l" t="t" r="r" b="b"/>
              <a:pathLst>
                <a:path w="899517" h="866179">
                  <a:moveTo>
                    <a:pt x="449461" y="204787"/>
                  </a:moveTo>
                  <a:cubicBezTo>
                    <a:pt x="400918" y="204787"/>
                    <a:pt x="356950" y="218416"/>
                    <a:pt x="317557" y="245673"/>
                  </a:cubicBezTo>
                  <a:cubicBezTo>
                    <a:pt x="278164" y="272930"/>
                    <a:pt x="250112" y="309240"/>
                    <a:pt x="233400" y="354601"/>
                  </a:cubicBezTo>
                  <a:cubicBezTo>
                    <a:pt x="223850" y="380467"/>
                    <a:pt x="219075" y="406728"/>
                    <a:pt x="219075" y="433387"/>
                  </a:cubicBezTo>
                  <a:cubicBezTo>
                    <a:pt x="219075" y="488299"/>
                    <a:pt x="237378" y="537440"/>
                    <a:pt x="273983" y="580811"/>
                  </a:cubicBezTo>
                  <a:cubicBezTo>
                    <a:pt x="319345" y="634532"/>
                    <a:pt x="377837" y="661392"/>
                    <a:pt x="449461" y="661392"/>
                  </a:cubicBezTo>
                  <a:cubicBezTo>
                    <a:pt x="521084" y="661392"/>
                    <a:pt x="579775" y="634733"/>
                    <a:pt x="625534" y="581415"/>
                  </a:cubicBezTo>
                  <a:cubicBezTo>
                    <a:pt x="662139" y="538838"/>
                    <a:pt x="680442" y="489495"/>
                    <a:pt x="680442" y="433387"/>
                  </a:cubicBezTo>
                  <a:cubicBezTo>
                    <a:pt x="680442" y="376088"/>
                    <a:pt x="662139" y="326547"/>
                    <a:pt x="625534" y="284764"/>
                  </a:cubicBezTo>
                  <a:cubicBezTo>
                    <a:pt x="578578" y="231446"/>
                    <a:pt x="519888" y="204787"/>
                    <a:pt x="449461" y="204787"/>
                  </a:cubicBezTo>
                  <a:close/>
                  <a:moveTo>
                    <a:pt x="449461" y="0"/>
                  </a:moveTo>
                  <a:cubicBezTo>
                    <a:pt x="592336" y="0"/>
                    <a:pt x="705644" y="47426"/>
                    <a:pt x="789384" y="142279"/>
                  </a:cubicBezTo>
                  <a:cubicBezTo>
                    <a:pt x="862806" y="225623"/>
                    <a:pt x="899517" y="322659"/>
                    <a:pt x="899517" y="433387"/>
                  </a:cubicBezTo>
                  <a:cubicBezTo>
                    <a:pt x="899517" y="543719"/>
                    <a:pt x="862806" y="640556"/>
                    <a:pt x="789384" y="723900"/>
                  </a:cubicBezTo>
                  <a:cubicBezTo>
                    <a:pt x="705644" y="818753"/>
                    <a:pt x="592336" y="866179"/>
                    <a:pt x="449461" y="866179"/>
                  </a:cubicBezTo>
                  <a:cubicBezTo>
                    <a:pt x="306983" y="866179"/>
                    <a:pt x="193873" y="818753"/>
                    <a:pt x="110133" y="723900"/>
                  </a:cubicBezTo>
                  <a:cubicBezTo>
                    <a:pt x="36711" y="640556"/>
                    <a:pt x="0" y="543719"/>
                    <a:pt x="0" y="433387"/>
                  </a:cubicBezTo>
                  <a:cubicBezTo>
                    <a:pt x="0" y="382984"/>
                    <a:pt x="9922" y="331291"/>
                    <a:pt x="29765" y="278308"/>
                  </a:cubicBezTo>
                  <a:cubicBezTo>
                    <a:pt x="49609" y="225326"/>
                    <a:pt x="76200" y="179983"/>
                    <a:pt x="109537" y="142279"/>
                  </a:cubicBezTo>
                  <a:cubicBezTo>
                    <a:pt x="193278" y="47426"/>
                    <a:pt x="306586" y="0"/>
                    <a:pt x="4494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20C9270-EBAA-4D69-B6A4-F326D34387FC}"/>
                </a:ext>
              </a:extLst>
            </p:cNvPr>
            <p:cNvSpPr/>
            <p:nvPr/>
          </p:nvSpPr>
          <p:spPr>
            <a:xfrm>
              <a:off x="2824376" y="3550456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F12DCA4-9156-4C1D-8E62-6DAC38A3900E}"/>
                </a:ext>
              </a:extLst>
            </p:cNvPr>
            <p:cNvSpPr/>
            <p:nvPr/>
          </p:nvSpPr>
          <p:spPr>
            <a:xfrm>
              <a:off x="3571195" y="3571293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D991C9-9225-425B-B797-292CD81F3E51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DA9600E1-6434-4347-B7A2-7CC440AD1DDD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3B309B44-ECD7-458A-8229-6E22DCA7C387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7D604A03-ABA4-4B78-A634-7E9525BA9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Trapezoid 11">
              <a:extLst>
                <a:ext uri="{FF2B5EF4-FFF2-40B4-BE49-F238E27FC236}">
                  <a16:creationId xmlns:a16="http://schemas.microsoft.com/office/drawing/2014/main" id="{52609B6D-D5ED-4B9D-8847-34E216D733E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id="{A8E4C657-C402-4359-88B9-23929F8D6B72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03622A3B-2DBF-4A00-A1F5-5ABAE5720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Donut 2">
              <a:extLst>
                <a:ext uri="{FF2B5EF4-FFF2-40B4-BE49-F238E27FC236}">
                  <a16:creationId xmlns:a16="http://schemas.microsoft.com/office/drawing/2014/main" id="{03973BB2-E331-4395-BC40-F55E5C0B1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A80826DE-9023-466D-BCA3-F01AE4F2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12">
              <a:extLst>
                <a:ext uri="{FF2B5EF4-FFF2-40B4-BE49-F238E27FC236}">
                  <a16:creationId xmlns:a16="http://schemas.microsoft.com/office/drawing/2014/main" id="{A467D6D0-CB36-41CC-8E40-882177D25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Down Arrow 1">
              <a:extLst>
                <a:ext uri="{FF2B5EF4-FFF2-40B4-BE49-F238E27FC236}">
                  <a16:creationId xmlns:a16="http://schemas.microsoft.com/office/drawing/2014/main" id="{62F2E684-EE15-49C6-BF04-AAA443D7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Isosceles Triangle 7">
              <a:extLst>
                <a:ext uri="{FF2B5EF4-FFF2-40B4-BE49-F238E27FC236}">
                  <a16:creationId xmlns:a16="http://schemas.microsoft.com/office/drawing/2014/main" id="{0CF7BD67-D4AD-4CBD-959E-15871B7FC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46BF5570-CABF-4AC4-9BC1-6D482D5B0F3C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A24539E6-1200-4310-87D3-0BC190AAD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7">
              <a:extLst>
                <a:ext uri="{FF2B5EF4-FFF2-40B4-BE49-F238E27FC236}">
                  <a16:creationId xmlns:a16="http://schemas.microsoft.com/office/drawing/2014/main" id="{007F16F4-6E5B-4CD1-8208-EF8327B00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Rounded Rectangle 1">
              <a:extLst>
                <a:ext uri="{FF2B5EF4-FFF2-40B4-BE49-F238E27FC236}">
                  <a16:creationId xmlns:a16="http://schemas.microsoft.com/office/drawing/2014/main" id="{CD3C5C17-53FF-4A7D-8BF0-3B8192C430BB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8E320409-C0F0-4205-BAF4-B5E0D766E9B0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8AE9CA-D3E8-4CD6-9D7C-DFA5E9BD735E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8FD541-D7FD-436B-9125-07734B730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3ED8533-DAB7-438F-88AA-D757F1B2E2C1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183072E-E21E-450F-B070-EA40E30F96FB}"/>
              </a:ext>
            </a:extLst>
          </p:cNvPr>
          <p:cNvGrpSpPr/>
          <p:nvPr/>
        </p:nvGrpSpPr>
        <p:grpSpPr>
          <a:xfrm>
            <a:off x="8876043" y="3455861"/>
            <a:ext cx="1240310" cy="505107"/>
            <a:chOff x="6484672" y="2318645"/>
            <a:chExt cx="2188230" cy="891140"/>
          </a:xfrm>
        </p:grpSpPr>
        <p:sp>
          <p:nvSpPr>
            <p:cNvPr id="112" name="Oval 21">
              <a:extLst>
                <a:ext uri="{FF2B5EF4-FFF2-40B4-BE49-F238E27FC236}">
                  <a16:creationId xmlns:a16="http://schemas.microsoft.com/office/drawing/2014/main" id="{A1B370DC-0A3B-48CA-BBB9-FC9D323AE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CBCBA0A-E9E4-418E-8021-78E61E9DA4B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6DC5760-D7E2-40AD-BC24-2AA9A1A7BD8B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A71F46-443F-4B7F-BF75-348FBEF4809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08EDC034-A991-4699-858B-A280F31DDBE4}"/>
              </a:ext>
            </a:extLst>
          </p:cNvPr>
          <p:cNvGrpSpPr/>
          <p:nvPr/>
        </p:nvGrpSpPr>
        <p:grpSpPr>
          <a:xfrm rot="10800000">
            <a:off x="143338" y="144392"/>
            <a:ext cx="11905323" cy="1936765"/>
            <a:chOff x="107504" y="3517096"/>
            <a:chExt cx="8928992" cy="1936765"/>
          </a:xfrm>
          <a:solidFill>
            <a:schemeClr val="accent1">
              <a:alpha val="70000"/>
            </a:schemeClr>
          </a:solidFill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8A418106-E41C-4EA5-B3C3-BABC6C12802C}"/>
                </a:ext>
              </a:extLst>
            </p:cNvPr>
            <p:cNvSpPr/>
            <p:nvPr userDrawn="1"/>
          </p:nvSpPr>
          <p:spPr>
            <a:xfrm>
              <a:off x="107504" y="4431498"/>
              <a:ext cx="8928992" cy="1022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Isosceles Triangle 11">
              <a:extLst>
                <a:ext uri="{FF2B5EF4-FFF2-40B4-BE49-F238E27FC236}">
                  <a16:creationId xmlns:a16="http://schemas.microsoft.com/office/drawing/2014/main" id="{D57AB529-7BBC-48C5-89D5-422DA60C4BAC}"/>
                </a:ext>
              </a:extLst>
            </p:cNvPr>
            <p:cNvSpPr/>
            <p:nvPr userDrawn="1"/>
          </p:nvSpPr>
          <p:spPr>
            <a:xfrm>
              <a:off x="3874776" y="35170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EA1B1993-0940-458F-962F-F1DFD5AE98FE}"/>
              </a:ext>
            </a:extLst>
          </p:cNvPr>
          <p:cNvGrpSpPr/>
          <p:nvPr/>
        </p:nvGrpSpPr>
        <p:grpSpPr>
          <a:xfrm>
            <a:off x="143338" y="3368531"/>
            <a:ext cx="11905323" cy="1936800"/>
            <a:chOff x="107504" y="3378696"/>
            <a:chExt cx="8928992" cy="1936800"/>
          </a:xfrm>
          <a:solidFill>
            <a:schemeClr val="accent1">
              <a:alpha val="70000"/>
            </a:schemeClr>
          </a:solidFill>
        </p:grpSpPr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BA9540B7-AA4A-4628-801D-8F22FEB0E691}"/>
                </a:ext>
              </a:extLst>
            </p:cNvPr>
            <p:cNvSpPr/>
            <p:nvPr userDrawn="1"/>
          </p:nvSpPr>
          <p:spPr>
            <a:xfrm>
              <a:off x="107504" y="4293096"/>
              <a:ext cx="8928992" cy="102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8">
              <a:extLst>
                <a:ext uri="{FF2B5EF4-FFF2-40B4-BE49-F238E27FC236}">
                  <a16:creationId xmlns:a16="http://schemas.microsoft.com/office/drawing/2014/main" id="{E01233EC-9E5B-43B2-B42A-9E096CB3215C}"/>
                </a:ext>
              </a:extLst>
            </p:cNvPr>
            <p:cNvSpPr/>
            <p:nvPr userDrawn="1"/>
          </p:nvSpPr>
          <p:spPr>
            <a:xfrm>
              <a:off x="3874776" y="33786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5">
            <a:extLst>
              <a:ext uri="{FF2B5EF4-FFF2-40B4-BE49-F238E27FC236}">
                <a16:creationId xmlns:a16="http://schemas.microsoft.com/office/drawing/2014/main" id="{E637CDF8-58B2-4551-A7A0-9B3967E257C0}"/>
              </a:ext>
            </a:extLst>
          </p:cNvPr>
          <p:cNvGrpSpPr/>
          <p:nvPr/>
        </p:nvGrpSpPr>
        <p:grpSpPr>
          <a:xfrm>
            <a:off x="657219" y="4954296"/>
            <a:ext cx="2393794" cy="1384087"/>
            <a:chOff x="601944" y="5162525"/>
            <a:chExt cx="1737808" cy="13840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DBA151-EB57-4730-ADF3-EF7B3A99EBDA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E6AF2E-4F8A-43C7-9B74-B79DCDD8FD54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9023505F-D3CF-43DE-BA85-D9A744CDF848}"/>
              </a:ext>
            </a:extLst>
          </p:cNvPr>
          <p:cNvGrpSpPr/>
          <p:nvPr/>
        </p:nvGrpSpPr>
        <p:grpSpPr>
          <a:xfrm>
            <a:off x="3480810" y="4954296"/>
            <a:ext cx="2393794" cy="1384087"/>
            <a:chOff x="2598653" y="5162525"/>
            <a:chExt cx="1737808" cy="138408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A68B53-7C88-45A9-9C70-F253B0E529A0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314B24-3794-4F53-A3FB-44D55C3B7A9E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4CFC53CA-6889-410A-8274-2C364C075E2B}"/>
              </a:ext>
            </a:extLst>
          </p:cNvPr>
          <p:cNvGrpSpPr/>
          <p:nvPr/>
        </p:nvGrpSpPr>
        <p:grpSpPr>
          <a:xfrm>
            <a:off x="6304401" y="4954296"/>
            <a:ext cx="2393794" cy="1384087"/>
            <a:chOff x="4595362" y="5162525"/>
            <a:chExt cx="1737808" cy="138408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9843A7-DF03-42A5-B6E7-A21714C87827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56219-195D-4493-ACC0-D6D4CADA881E}"/>
                </a:ext>
              </a:extLst>
            </p:cNvPr>
            <p:cNvSpPr txBox="1"/>
            <p:nvPr/>
          </p:nvSpPr>
          <p:spPr>
            <a:xfrm>
              <a:off x="4601681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1" name="Group 2">
            <a:extLst>
              <a:ext uri="{FF2B5EF4-FFF2-40B4-BE49-F238E27FC236}">
                <a16:creationId xmlns:a16="http://schemas.microsoft.com/office/drawing/2014/main" id="{06BA93DE-6BCB-46AF-8C6A-27FD0118CEF3}"/>
              </a:ext>
            </a:extLst>
          </p:cNvPr>
          <p:cNvGrpSpPr/>
          <p:nvPr/>
        </p:nvGrpSpPr>
        <p:grpSpPr>
          <a:xfrm>
            <a:off x="9127992" y="4954296"/>
            <a:ext cx="2393794" cy="1384087"/>
            <a:chOff x="6592070" y="5162525"/>
            <a:chExt cx="1737808" cy="138408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173A9-4DCE-4599-A4F9-22E20BD2F73E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2B3614-B2EA-40A9-8FAD-A7D8B46464C6}"/>
                </a:ext>
              </a:extLst>
            </p:cNvPr>
            <p:cNvSpPr txBox="1"/>
            <p:nvPr/>
          </p:nvSpPr>
          <p:spPr>
            <a:xfrm>
              <a:off x="6598389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064"/>
            <a:ext cx="12192000" cy="71087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Presentation Designed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88DA5BB-5433-49D4-B976-CFD04E5B9618}"/>
              </a:ext>
            </a:extLst>
          </p:cNvPr>
          <p:cNvSpPr/>
          <p:nvPr/>
        </p:nvSpPr>
        <p:spPr>
          <a:xfrm>
            <a:off x="7373081" y="4466988"/>
            <a:ext cx="411575" cy="4115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21DAF24-4358-46E5-936E-C9322223A9F1}"/>
              </a:ext>
            </a:extLst>
          </p:cNvPr>
          <p:cNvSpPr/>
          <p:nvPr/>
        </p:nvSpPr>
        <p:spPr>
          <a:xfrm>
            <a:off x="1705019" y="4507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ardrop 6">
            <a:extLst>
              <a:ext uri="{FF2B5EF4-FFF2-40B4-BE49-F238E27FC236}">
                <a16:creationId xmlns:a16="http://schemas.microsoft.com/office/drawing/2014/main" id="{9D1AF3B3-BF83-4924-9FE6-12287734DC11}"/>
              </a:ext>
            </a:extLst>
          </p:cNvPr>
          <p:cNvSpPr/>
          <p:nvPr/>
        </p:nvSpPr>
        <p:spPr>
          <a:xfrm rot="8100000">
            <a:off x="10243039" y="4443683"/>
            <a:ext cx="360266" cy="36026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35516313-6CE7-446C-B259-A962595E719D}"/>
              </a:ext>
            </a:extLst>
          </p:cNvPr>
          <p:cNvSpPr>
            <a:spLocks noChangeAspect="1"/>
          </p:cNvSpPr>
          <p:nvPr/>
        </p:nvSpPr>
        <p:spPr>
          <a:xfrm>
            <a:off x="4577737" y="4464708"/>
            <a:ext cx="411575" cy="4150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1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ED32D-E10D-4BD0-B514-C64962014F84}"/>
              </a:ext>
            </a:extLst>
          </p:cNvPr>
          <p:cNvGrpSpPr/>
          <p:nvPr/>
        </p:nvGrpSpPr>
        <p:grpSpPr>
          <a:xfrm>
            <a:off x="904352" y="22761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8AF542-0121-424F-97E4-AAD24F3E5716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A3BCE-4910-44CA-9FE1-9120E1C5B062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363E-16FE-40BA-B178-4D1D2CA2A173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09FFF1-9482-4C1E-8D44-CC1649B69709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AACD2A-909A-452E-BCBA-131E3027AD8A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C125-50E4-4863-8ED6-8820C6D03697}"/>
              </a:ext>
            </a:extLst>
          </p:cNvPr>
          <p:cNvGrpSpPr/>
          <p:nvPr/>
        </p:nvGrpSpPr>
        <p:grpSpPr>
          <a:xfrm>
            <a:off x="999945" y="2419329"/>
            <a:ext cx="1926632" cy="1879428"/>
            <a:chOff x="910640" y="3222194"/>
            <a:chExt cx="1527408" cy="1879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E63C6-1E0F-4E39-BD38-DB62391B91E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B0CF3-F339-4E0C-80FA-64CF4A5BFAD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A4C2A7-5958-45A9-B3E7-2BC0FE6B3AB3}"/>
              </a:ext>
            </a:extLst>
          </p:cNvPr>
          <p:cNvGrpSpPr/>
          <p:nvPr/>
        </p:nvGrpSpPr>
        <p:grpSpPr>
          <a:xfrm>
            <a:off x="3119179" y="1887363"/>
            <a:ext cx="1926632" cy="1879428"/>
            <a:chOff x="910640" y="3222194"/>
            <a:chExt cx="1527408" cy="18794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1259FB-4BAA-4AC0-B2D0-7F3C5731A4E2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7B6189-5693-445B-A1B6-C5D8A5042E17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0CCF5C-458E-4B5E-B1D5-FF0DC00DA218}"/>
              </a:ext>
            </a:extLst>
          </p:cNvPr>
          <p:cNvGrpSpPr/>
          <p:nvPr/>
        </p:nvGrpSpPr>
        <p:grpSpPr>
          <a:xfrm>
            <a:off x="5143874" y="3947475"/>
            <a:ext cx="1898082" cy="1879428"/>
            <a:chOff x="910640" y="3222194"/>
            <a:chExt cx="1527408" cy="18794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666D1-8BCB-4245-B0CB-60168ECB8CC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CB7024-890C-48AF-A495-F6B0600C2315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A18413-25F2-4139-8D4C-191C4F0B8DF7}"/>
              </a:ext>
            </a:extLst>
          </p:cNvPr>
          <p:cNvGrpSpPr/>
          <p:nvPr/>
        </p:nvGrpSpPr>
        <p:grpSpPr>
          <a:xfrm>
            <a:off x="7219826" y="3419669"/>
            <a:ext cx="1898082" cy="1879428"/>
            <a:chOff x="910640" y="3222194"/>
            <a:chExt cx="1527408" cy="1879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E9E3B-4638-4576-8838-B68FF942EE9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43493D-048B-438F-89B7-B1DEE694DB4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EC8A59-E835-4279-955B-1563FC4FC0DE}"/>
              </a:ext>
            </a:extLst>
          </p:cNvPr>
          <p:cNvGrpSpPr/>
          <p:nvPr/>
        </p:nvGrpSpPr>
        <p:grpSpPr>
          <a:xfrm>
            <a:off x="9295782" y="2882355"/>
            <a:ext cx="1898082" cy="1879428"/>
            <a:chOff x="910640" y="3222194"/>
            <a:chExt cx="1527408" cy="18794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80584D-5F34-4036-8B70-25D2D0331AC3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EE2576-6FD0-4F78-A220-D355DFC5146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EC9E4745-B9EE-4BB3-9852-E41A2BE4925E}"/>
              </a:ext>
            </a:extLst>
          </p:cNvPr>
          <p:cNvSpPr/>
          <p:nvPr/>
        </p:nvSpPr>
        <p:spPr>
          <a:xfrm>
            <a:off x="1679912" y="5175765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35E1FA-55DD-4AD6-B536-ABEA4869DD05}"/>
              </a:ext>
            </a:extLst>
          </p:cNvPr>
          <p:cNvSpPr/>
          <p:nvPr/>
        </p:nvSpPr>
        <p:spPr>
          <a:xfrm>
            <a:off x="3878843" y="463624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5F8C2AC4-6298-4B90-BC52-75961A8771E1}"/>
              </a:ext>
            </a:extLst>
          </p:cNvPr>
          <p:cNvSpPr/>
          <p:nvPr/>
        </p:nvSpPr>
        <p:spPr>
          <a:xfrm>
            <a:off x="7985416" y="21929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CE6F6EC5-FA90-4766-B83F-7C0489A93683}"/>
              </a:ext>
            </a:extLst>
          </p:cNvPr>
          <p:cNvSpPr/>
          <p:nvPr/>
        </p:nvSpPr>
        <p:spPr>
          <a:xfrm>
            <a:off x="10090816" y="17655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72FD430D-A3FC-4DF4-B47A-E40CBF51647A}"/>
              </a:ext>
            </a:extLst>
          </p:cNvPr>
          <p:cNvSpPr/>
          <p:nvPr/>
        </p:nvSpPr>
        <p:spPr>
          <a:xfrm flipH="1">
            <a:off x="5887268" y="28362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E1A02F3-774F-42A1-B576-65F43449AF53}"/>
              </a:ext>
            </a:extLst>
          </p:cNvPr>
          <p:cNvGrpSpPr/>
          <p:nvPr/>
        </p:nvGrpSpPr>
        <p:grpSpPr>
          <a:xfrm>
            <a:off x="6390807" y="2220024"/>
            <a:ext cx="1884020" cy="3312009"/>
            <a:chOff x="4871870" y="1763729"/>
            <a:chExt cx="2448272" cy="4303935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C46FACE-7D3F-486F-9412-F98C5AEB1655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ED5F4F7C-A667-4787-BC21-5DFC3F5E7F9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1B7CB1D3-AB88-4862-A021-74BCA4C0289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34F00CCF-FBCA-4A8D-B01A-77CF4618B8E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0" name="Oval 7">
                  <a:extLst>
                    <a:ext uri="{FF2B5EF4-FFF2-40B4-BE49-F238E27FC236}">
                      <a16:creationId xmlns:a16="http://schemas.microsoft.com/office/drawing/2014/main" id="{598B6E1D-5421-4FE5-BEB0-CD29BD05296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1" name="Rounded Rectangle 8">
                  <a:extLst>
                    <a:ext uri="{FF2B5EF4-FFF2-40B4-BE49-F238E27FC236}">
                      <a16:creationId xmlns:a16="http://schemas.microsoft.com/office/drawing/2014/main" id="{D9B383E7-A279-4D64-A5EA-DA8B684C1D0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6" name="Picture Placeholder 2">
              <a:extLst>
                <a:ext uri="{FF2B5EF4-FFF2-40B4-BE49-F238E27FC236}">
                  <a16:creationId xmlns:a16="http://schemas.microsoft.com/office/drawing/2014/main" id="{CDB33393-C3BE-453A-A651-1049B48BC56B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F3AE6A-E6E1-43C9-8485-F344C9410B57}"/>
              </a:ext>
            </a:extLst>
          </p:cNvPr>
          <p:cNvGrpSpPr/>
          <p:nvPr/>
        </p:nvGrpSpPr>
        <p:grpSpPr>
          <a:xfrm>
            <a:off x="3976873" y="2220024"/>
            <a:ext cx="1884020" cy="3312009"/>
            <a:chOff x="4871870" y="1763729"/>
            <a:chExt cx="2448272" cy="4303935"/>
          </a:xfrm>
        </p:grpSpPr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0A332528-73A6-4243-A09D-F81CF0D208FA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5" name="Rounded Rectangle 4">
                <a:extLst>
                  <a:ext uri="{FF2B5EF4-FFF2-40B4-BE49-F238E27FC236}">
                    <a16:creationId xmlns:a16="http://schemas.microsoft.com/office/drawing/2014/main" id="{508EF432-4AFD-43B7-A5F0-8BCC290AA06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069A7249-9C45-40FB-B5CF-A59C9E253BE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309BF971-3AB1-4655-B2C9-F6BAFA81B48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8" name="Oval 7">
                  <a:extLst>
                    <a:ext uri="{FF2B5EF4-FFF2-40B4-BE49-F238E27FC236}">
                      <a16:creationId xmlns:a16="http://schemas.microsoft.com/office/drawing/2014/main" id="{8A15261A-CFC1-4C21-939E-400009729C0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9" name="Rounded Rectangle 8">
                  <a:extLst>
                    <a:ext uri="{FF2B5EF4-FFF2-40B4-BE49-F238E27FC236}">
                      <a16:creationId xmlns:a16="http://schemas.microsoft.com/office/drawing/2014/main" id="{9D83530D-5EA6-4E70-9DD6-A3239F323B2E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4" name="Picture Placeholder 2">
              <a:extLst>
                <a:ext uri="{FF2B5EF4-FFF2-40B4-BE49-F238E27FC236}">
                  <a16:creationId xmlns:a16="http://schemas.microsoft.com/office/drawing/2014/main" id="{4D5FF921-9E53-4901-A322-0954E976841F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D71C50-F741-46B3-A000-28C893CB0F5D}"/>
              </a:ext>
            </a:extLst>
          </p:cNvPr>
          <p:cNvGrpSpPr/>
          <p:nvPr/>
        </p:nvGrpSpPr>
        <p:grpSpPr>
          <a:xfrm flipH="1">
            <a:off x="945310" y="1752882"/>
            <a:ext cx="2880000" cy="475870"/>
            <a:chOff x="2342648" y="2017026"/>
            <a:chExt cx="2097213" cy="376921"/>
          </a:xfrm>
          <a:solidFill>
            <a:srgbClr val="F5679D"/>
          </a:solidFill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85E290C8-0693-4451-AAE0-4886D08F4E8D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F8329C5-A257-4C6C-9F87-3F4AA13BCD22}"/>
                </a:ext>
              </a:extLst>
            </p:cNvPr>
            <p:cNvSpPr/>
            <p:nvPr/>
          </p:nvSpPr>
          <p:spPr>
            <a:xfrm flipH="1">
              <a:off x="2342648" y="2017026"/>
              <a:ext cx="2097213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F78DA71-14F0-4A4B-98F8-5FB7BBC0F171}"/>
              </a:ext>
            </a:extLst>
          </p:cNvPr>
          <p:cNvSpPr txBox="1">
            <a:spLocks/>
          </p:cNvSpPr>
          <p:nvPr/>
        </p:nvSpPr>
        <p:spPr>
          <a:xfrm>
            <a:off x="1099012" y="1744472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 Here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6602E-3B6B-4350-B3C4-AFF90E0B706C}"/>
              </a:ext>
            </a:extLst>
          </p:cNvPr>
          <p:cNvGrpSpPr/>
          <p:nvPr/>
        </p:nvGrpSpPr>
        <p:grpSpPr>
          <a:xfrm>
            <a:off x="8375233" y="3565202"/>
            <a:ext cx="2880000" cy="475870"/>
            <a:chOff x="1554896" y="2017026"/>
            <a:chExt cx="2880000" cy="376921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A41E484-B27E-4EAA-84CF-8CC5F54E61BC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F609C68-3401-4726-903C-E971512C3821}"/>
                </a:ext>
              </a:extLst>
            </p:cNvPr>
            <p:cNvSpPr/>
            <p:nvPr/>
          </p:nvSpPr>
          <p:spPr>
            <a:xfrm flipH="1">
              <a:off x="1554896" y="2017026"/>
              <a:ext cx="2880000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B4FABE2-F890-4EAD-B46C-26A0847907F6}"/>
              </a:ext>
            </a:extLst>
          </p:cNvPr>
          <p:cNvSpPr txBox="1">
            <a:spLocks/>
          </p:cNvSpPr>
          <p:nvPr/>
        </p:nvSpPr>
        <p:spPr>
          <a:xfrm>
            <a:off x="9627255" y="3562670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Text  Here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D4BE5-E89E-4CE2-A124-B9F9394C5F02}"/>
              </a:ext>
            </a:extLst>
          </p:cNvPr>
          <p:cNvSpPr txBox="1"/>
          <p:nvPr/>
        </p:nvSpPr>
        <p:spPr>
          <a:xfrm>
            <a:off x="1137826" y="2220024"/>
            <a:ext cx="239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C64EA-1B6E-4E07-90C9-BAE7363BDF79}"/>
              </a:ext>
            </a:extLst>
          </p:cNvPr>
          <p:cNvSpPr txBox="1"/>
          <p:nvPr/>
        </p:nvSpPr>
        <p:spPr>
          <a:xfrm>
            <a:off x="8641142" y="4033832"/>
            <a:ext cx="240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A3B9ED9-AC3B-46E1-9C75-287B01CB5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328440"/>
              </p:ext>
            </p:extLst>
          </p:nvPr>
        </p:nvGraphicFramePr>
        <p:xfrm>
          <a:off x="3570408" y="2614230"/>
          <a:ext cx="5121691" cy="272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AC54776-65BA-436B-826F-B5CF0D98C574}"/>
              </a:ext>
            </a:extLst>
          </p:cNvPr>
          <p:cNvSpPr txBox="1"/>
          <p:nvPr/>
        </p:nvSpPr>
        <p:spPr>
          <a:xfrm>
            <a:off x="4539261" y="445318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AD52E-D57B-4740-9BB0-8C45F3E9B072}"/>
              </a:ext>
            </a:extLst>
          </p:cNvPr>
          <p:cNvSpPr txBox="1"/>
          <p:nvPr/>
        </p:nvSpPr>
        <p:spPr>
          <a:xfrm>
            <a:off x="6949914" y="445318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73CFBF9F-A634-4984-80AC-B6E709414A31}"/>
              </a:ext>
            </a:extLst>
          </p:cNvPr>
          <p:cNvSpPr/>
          <p:nvPr/>
        </p:nvSpPr>
        <p:spPr>
          <a:xfrm>
            <a:off x="4768744" y="403106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9E5E8EA1-2DE4-49BD-A3FD-461FC80EAB54}"/>
              </a:ext>
            </a:extLst>
          </p:cNvPr>
          <p:cNvSpPr/>
          <p:nvPr/>
        </p:nvSpPr>
        <p:spPr>
          <a:xfrm flipH="1">
            <a:off x="7156555" y="4059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677B9-A44D-4B7E-B896-51E94379EE8D}"/>
              </a:ext>
            </a:extLst>
          </p:cNvPr>
          <p:cNvSpPr txBox="1"/>
          <p:nvPr/>
        </p:nvSpPr>
        <p:spPr>
          <a:xfrm>
            <a:off x="609602" y="2680215"/>
            <a:ext cx="3438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C1CC-A860-4FC8-8764-0104347940C7}"/>
              </a:ext>
            </a:extLst>
          </p:cNvPr>
          <p:cNvSpPr txBox="1"/>
          <p:nvPr/>
        </p:nvSpPr>
        <p:spPr>
          <a:xfrm>
            <a:off x="609602" y="1548023"/>
            <a:ext cx="369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7C15A-1716-4CE7-8775-A8A6555CA931}"/>
              </a:ext>
            </a:extLst>
          </p:cNvPr>
          <p:cNvSpPr txBox="1"/>
          <p:nvPr/>
        </p:nvSpPr>
        <p:spPr>
          <a:xfrm>
            <a:off x="5100947" y="2248482"/>
            <a:ext cx="2423803" cy="36009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F548AE-1EA9-4AAA-990B-FAA5590C14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0DFD082D-0359-4D9E-823B-D129B1455046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CFCF99-F3B9-4474-829B-899CF5B7FF49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B98831-3A03-4DAB-81C2-D33D4461E64D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C663E8-E2C5-4B38-89CC-175311272F1B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F278B-51D5-4D89-8F36-45C378C1C99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726EAB-5209-47EB-A5D5-0016E295105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C37376-6A67-4F23-A111-7ED51A23A3D5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B7AB50EB-4043-4891-9841-C3677BF7A717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DC01357-5655-4B4A-A066-8B2450111306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311E0555-BF95-414B-9A2F-E8758E3F036C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9FBD9F3-D4BA-4AD0-87C5-65568F8E8B54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B102D8E9-1E4D-4AF8-A1FF-35A9BF3CCAD0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72A4A1BB-7E87-4312-AC48-E8B3F23C2367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C6BD90-D6E0-4EEE-936B-7AE928CA2694}"/>
              </a:ext>
            </a:extLst>
          </p:cNvPr>
          <p:cNvGrpSpPr/>
          <p:nvPr/>
        </p:nvGrpSpPr>
        <p:grpSpPr>
          <a:xfrm>
            <a:off x="1846576" y="2764819"/>
            <a:ext cx="1828800" cy="1940459"/>
            <a:chOff x="8209276" y="2602894"/>
            <a:chExt cx="1828800" cy="19404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D31952-03C0-4F30-963B-23C2954306D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CFD59E-B0EF-45FB-9CC3-DF8ED186A80D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7DECEA-7015-43DA-A5E1-BB6C37D950AB}"/>
                </a:ext>
              </a:extLst>
            </p:cNvPr>
            <p:cNvSpPr/>
            <p:nvPr/>
          </p:nvSpPr>
          <p:spPr>
            <a:xfrm>
              <a:off x="9823892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A25653-53A0-4EB5-861F-FD8CBF26DF06}"/>
                </a:ext>
              </a:extLst>
            </p:cNvPr>
            <p:cNvSpPr/>
            <p:nvPr/>
          </p:nvSpPr>
          <p:spPr>
            <a:xfrm>
              <a:off x="8237564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6D990-228D-4489-AC47-0D43E912A834}"/>
                </a:ext>
              </a:extLst>
            </p:cNvPr>
            <p:cNvSpPr/>
            <p:nvPr/>
          </p:nvSpPr>
          <p:spPr>
            <a:xfrm>
              <a:off x="9823892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E1EE35-F9BE-496F-A444-8E12A65B1432}"/>
                </a:ext>
              </a:extLst>
            </p:cNvPr>
            <p:cNvSpPr/>
            <p:nvPr/>
          </p:nvSpPr>
          <p:spPr>
            <a:xfrm>
              <a:off x="8237564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FA4F1-DAA9-4BCC-8A09-384331DC8A8F}"/>
                </a:ext>
              </a:extLst>
            </p:cNvPr>
            <p:cNvSpPr/>
            <p:nvPr/>
          </p:nvSpPr>
          <p:spPr>
            <a:xfrm>
              <a:off x="9054271" y="441154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5A2FF25-6EB0-4B91-B706-EA0824499C5F}"/>
              </a:ext>
            </a:extLst>
          </p:cNvPr>
          <p:cNvSpPr txBox="1"/>
          <p:nvPr/>
        </p:nvSpPr>
        <p:spPr>
          <a:xfrm>
            <a:off x="6620516" y="1669872"/>
            <a:ext cx="5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E258A4-DAEA-4525-9F80-8D1921CBD60A}"/>
              </a:ext>
            </a:extLst>
          </p:cNvPr>
          <p:cNvGrpSpPr/>
          <p:nvPr/>
        </p:nvGrpSpPr>
        <p:grpSpPr>
          <a:xfrm>
            <a:off x="5129891" y="3455633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2B7DC8-FB2A-4382-B5A8-D357F7BAA1C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7050C-803D-42C1-B28D-2DA3467D436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DC079C-52F5-4F05-A17E-4D7C4AA1EE41}"/>
              </a:ext>
            </a:extLst>
          </p:cNvPr>
          <p:cNvGrpSpPr/>
          <p:nvPr/>
        </p:nvGrpSpPr>
        <p:grpSpPr>
          <a:xfrm>
            <a:off x="7428523" y="3455633"/>
            <a:ext cx="1869058" cy="2421214"/>
            <a:chOff x="-475010" y="1042170"/>
            <a:chExt cx="3859356" cy="24212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80B494-C865-4F8D-A994-7EF5F4DFBCB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D51FB-B06F-4EDA-ADEC-5DBE99380C19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1BE282-E4F4-40ED-ACA0-4EA16F5DEFAC}"/>
              </a:ext>
            </a:extLst>
          </p:cNvPr>
          <p:cNvGrpSpPr/>
          <p:nvPr/>
        </p:nvGrpSpPr>
        <p:grpSpPr>
          <a:xfrm>
            <a:off x="9727154" y="3455633"/>
            <a:ext cx="1869058" cy="2421214"/>
            <a:chOff x="-475010" y="1042170"/>
            <a:chExt cx="3859356" cy="24212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DD3F3-C669-49F6-8498-28BF2467F6AD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726C4E-B29E-47A4-A36B-3CA69ABA8499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79F398-3127-4F40-BB58-1A06A20034A5}"/>
              </a:ext>
            </a:extLst>
          </p:cNvPr>
          <p:cNvSpPr txBox="1"/>
          <p:nvPr/>
        </p:nvSpPr>
        <p:spPr>
          <a:xfrm>
            <a:off x="5135390" y="232255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4E7383-9271-4A3F-B4E2-7137053F6D31}"/>
              </a:ext>
            </a:extLst>
          </p:cNvPr>
          <p:cNvGrpSpPr/>
          <p:nvPr/>
        </p:nvGrpSpPr>
        <p:grpSpPr>
          <a:xfrm>
            <a:off x="2186724" y="3500635"/>
            <a:ext cx="1240310" cy="505107"/>
            <a:chOff x="6484672" y="2318645"/>
            <a:chExt cx="2188230" cy="891140"/>
          </a:xfrm>
        </p:grpSpPr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17914F69-4541-4334-B76C-35D98E350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FC9D66-B8C3-4512-A2B3-0044F2FF0460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0E5D62-2015-4292-B6CD-9978DA4E278D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3A4C0D-7F83-48D4-8E34-1EE2CB627ACA}"/>
              </a:ext>
            </a:extLst>
          </p:cNvPr>
          <p:cNvGrpSpPr/>
          <p:nvPr/>
        </p:nvGrpSpPr>
        <p:grpSpPr>
          <a:xfrm>
            <a:off x="5257798" y="1737443"/>
            <a:ext cx="1240310" cy="505107"/>
            <a:chOff x="6484672" y="2318645"/>
            <a:chExt cx="2188230" cy="891140"/>
          </a:xfrm>
        </p:grpSpPr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3FDE2534-A88F-4C52-A375-62305CFAB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F34204-1FD6-464B-9268-414D30588AF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2B3B84-BBEA-4DF5-9136-8B95CF50ADDD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F706BB4-1520-4B95-A974-9662C9BA1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00603"/>
              </p:ext>
            </p:extLst>
          </p:nvPr>
        </p:nvGraphicFramePr>
        <p:xfrm>
          <a:off x="7099682" y="1832280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7B42C-8952-4893-9176-4989F5AB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87103"/>
              </p:ext>
            </p:extLst>
          </p:nvPr>
        </p:nvGraphicFramePr>
        <p:xfrm>
          <a:off x="2968316" y="1832280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659D3-AFC3-4879-8090-A4D81EB0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6166"/>
              </p:ext>
            </p:extLst>
          </p:nvPr>
        </p:nvGraphicFramePr>
        <p:xfrm>
          <a:off x="4818000" y="1649998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4247994-ABDC-4502-85BA-B73B7CEDECAF}"/>
              </a:ext>
            </a:extLst>
          </p:cNvPr>
          <p:cNvGrpSpPr/>
          <p:nvPr/>
        </p:nvGrpSpPr>
        <p:grpSpPr>
          <a:xfrm>
            <a:off x="644029" y="1569522"/>
            <a:ext cx="2141563" cy="4519715"/>
            <a:chOff x="644029" y="1569522"/>
            <a:chExt cx="2141563" cy="45197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3DE3AF-271D-435F-A8AB-2EA54EDEB5FC}"/>
                </a:ext>
              </a:extLst>
            </p:cNvPr>
            <p:cNvSpPr txBox="1"/>
            <p:nvPr/>
          </p:nvSpPr>
          <p:spPr>
            <a:xfrm>
              <a:off x="644030" y="2550621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A070A8-3A71-4214-A2CC-944B533C118D}"/>
                </a:ext>
              </a:extLst>
            </p:cNvPr>
            <p:cNvSpPr txBox="1"/>
            <p:nvPr/>
          </p:nvSpPr>
          <p:spPr>
            <a:xfrm>
              <a:off x="644029" y="2857583"/>
              <a:ext cx="2124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1D90A-C9C4-42E7-8A76-E3C018EB0616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Table Style 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Infographic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2B8CA2-C7D1-4BD4-B8FB-8D15F3597C4E}"/>
              </a:ext>
            </a:extLst>
          </p:cNvPr>
          <p:cNvGrpSpPr/>
          <p:nvPr/>
        </p:nvGrpSpPr>
        <p:grpSpPr>
          <a:xfrm>
            <a:off x="9409772" y="1569522"/>
            <a:ext cx="2141563" cy="4519715"/>
            <a:chOff x="644029" y="1569522"/>
            <a:chExt cx="2141563" cy="45197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C5069-FAC5-48C2-A2C8-F5461E294BD3}"/>
                </a:ext>
              </a:extLst>
            </p:cNvPr>
            <p:cNvSpPr txBox="1"/>
            <p:nvPr/>
          </p:nvSpPr>
          <p:spPr>
            <a:xfrm>
              <a:off x="644030" y="2550621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0E06E2-59D4-42DD-98BA-45B06F9B26FA}"/>
                </a:ext>
              </a:extLst>
            </p:cNvPr>
            <p:cNvSpPr txBox="1"/>
            <p:nvPr/>
          </p:nvSpPr>
          <p:spPr>
            <a:xfrm>
              <a:off x="644029" y="2857583"/>
              <a:ext cx="2124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9CADD1-5206-4479-AA10-0106D274C85E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Table Style </a:t>
              </a:r>
            </a:p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Infographic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420E5E-E53F-4384-A8A5-4C0FF82577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C3CFEF-9DAD-424D-84E3-2ED688709C5A}"/>
              </a:ext>
            </a:extLst>
          </p:cNvPr>
          <p:cNvSpPr/>
          <p:nvPr/>
        </p:nvSpPr>
        <p:spPr>
          <a:xfrm>
            <a:off x="1295400" y="1915294"/>
            <a:ext cx="5667375" cy="704850"/>
          </a:xfrm>
          <a:prstGeom prst="roundRect">
            <a:avLst>
              <a:gd name="adj" fmla="val 342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1B784-D2AF-474C-AB2D-B0FA9E1C9EE3}"/>
              </a:ext>
            </a:extLst>
          </p:cNvPr>
          <p:cNvSpPr txBox="1"/>
          <p:nvPr/>
        </p:nvSpPr>
        <p:spPr>
          <a:xfrm>
            <a:off x="1295400" y="1969463"/>
            <a:ext cx="1728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search</a:t>
            </a:r>
            <a:endParaRPr lang="ko-KR" altLang="en-US" sz="3200" b="1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DE94387-9331-4933-9F37-7A1080DCBE23}"/>
              </a:ext>
            </a:extLst>
          </p:cNvPr>
          <p:cNvSpPr/>
          <p:nvPr/>
        </p:nvSpPr>
        <p:spPr>
          <a:xfrm rot="2700000">
            <a:off x="6452252" y="2089855"/>
            <a:ext cx="205926" cy="45876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96455487-C4A2-4AC7-BB15-388003022EB1}"/>
              </a:ext>
            </a:extLst>
          </p:cNvPr>
          <p:cNvGrpSpPr/>
          <p:nvPr/>
        </p:nvGrpSpPr>
        <p:grpSpPr>
          <a:xfrm>
            <a:off x="6469790" y="5074314"/>
            <a:ext cx="2393794" cy="1151796"/>
            <a:chOff x="4595362" y="5162525"/>
            <a:chExt cx="1737808" cy="11517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47DC22-EA19-4C57-9083-827A459AFBF2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DF7D5-FC41-4B94-BE6E-E77280A505F4}"/>
                </a:ext>
              </a:extLst>
            </p:cNvPr>
            <p:cNvSpPr txBox="1"/>
            <p:nvPr/>
          </p:nvSpPr>
          <p:spPr>
            <a:xfrm>
              <a:off x="4601681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F89B42E6-2D9F-486D-8AF3-1AD087BC25E1}"/>
              </a:ext>
            </a:extLst>
          </p:cNvPr>
          <p:cNvGrpSpPr/>
          <p:nvPr/>
        </p:nvGrpSpPr>
        <p:grpSpPr>
          <a:xfrm>
            <a:off x="9293381" y="5074314"/>
            <a:ext cx="2393794" cy="1151796"/>
            <a:chOff x="6592070" y="5162525"/>
            <a:chExt cx="1737808" cy="11517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26E98-5DAB-4CBF-8F7E-5CC6E91E1ACD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9F764B-93E6-482E-9F7F-E056E763706E}"/>
                </a:ext>
              </a:extLst>
            </p:cNvPr>
            <p:cNvSpPr txBox="1"/>
            <p:nvPr/>
          </p:nvSpPr>
          <p:spPr>
            <a:xfrm>
              <a:off x="6598389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28B956-5E13-4A31-8A13-2F1964AD5F7F}"/>
              </a:ext>
            </a:extLst>
          </p:cNvPr>
          <p:cNvSpPr txBox="1"/>
          <p:nvPr/>
        </p:nvSpPr>
        <p:spPr>
          <a:xfrm>
            <a:off x="489390" y="4997644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133B74-A764-4F79-870F-D4C0B37AF64D}"/>
              </a:ext>
            </a:extLst>
          </p:cNvPr>
          <p:cNvSpPr txBox="1"/>
          <p:nvPr/>
        </p:nvSpPr>
        <p:spPr>
          <a:xfrm>
            <a:off x="489391" y="5608207"/>
            <a:ext cx="576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9BF79-1B30-48EA-B481-8AAE898179FC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4022487" y="2867076"/>
            <a:ext cx="2334598" cy="100567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82C522-BCA4-4861-BF37-50B57DFCB0B2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4022487" y="3158552"/>
            <a:ext cx="4568231" cy="714197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E4711-E283-46FA-8AAE-1A41A6E21B9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 flipV="1">
            <a:off x="4022487" y="3872749"/>
            <a:ext cx="5361186" cy="469981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5695B7-6325-43BE-82AE-D25069330BC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 flipV="1">
            <a:off x="4022487" y="3872749"/>
            <a:ext cx="2793958" cy="1309646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926C7E3-B0B2-4A23-8C62-57A46BC55FD2}"/>
              </a:ext>
            </a:extLst>
          </p:cNvPr>
          <p:cNvSpPr/>
          <p:nvPr/>
        </p:nvSpPr>
        <p:spPr>
          <a:xfrm>
            <a:off x="2606222" y="2485352"/>
            <a:ext cx="2851573" cy="28515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A286AE-4E29-4D3E-A3A0-8265F85547AE}"/>
              </a:ext>
            </a:extLst>
          </p:cNvPr>
          <p:cNvSpPr/>
          <p:nvPr/>
        </p:nvSpPr>
        <p:spPr>
          <a:xfrm>
            <a:off x="979288" y="2876478"/>
            <a:ext cx="2069316" cy="2069316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7CD94D-6F76-43FB-8540-CD6FC325CF3D}"/>
              </a:ext>
            </a:extLst>
          </p:cNvPr>
          <p:cNvGrpSpPr/>
          <p:nvPr/>
        </p:nvGrpSpPr>
        <p:grpSpPr>
          <a:xfrm>
            <a:off x="1121837" y="3876858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EBF04-4249-46D1-BC22-2C9D7F61370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F7841-2FE1-48EA-8E83-EF2A5AABFA9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F3AE839-530A-4C41-B0DE-8A3860B8053C}"/>
              </a:ext>
            </a:extLst>
          </p:cNvPr>
          <p:cNvSpPr/>
          <p:nvPr/>
        </p:nvSpPr>
        <p:spPr>
          <a:xfrm>
            <a:off x="6816445" y="4354395"/>
            <a:ext cx="1656000" cy="1656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E7E07A-F903-4917-9360-A817F7372E38}"/>
              </a:ext>
            </a:extLst>
          </p:cNvPr>
          <p:cNvSpPr/>
          <p:nvPr/>
        </p:nvSpPr>
        <p:spPr>
          <a:xfrm>
            <a:off x="8373698" y="1893664"/>
            <a:ext cx="1481908" cy="1481908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18AA9F-1552-4FCE-AEC2-C755B6B0FCA7}"/>
              </a:ext>
            </a:extLst>
          </p:cNvPr>
          <p:cNvSpPr/>
          <p:nvPr/>
        </p:nvSpPr>
        <p:spPr>
          <a:xfrm>
            <a:off x="6168590" y="1768450"/>
            <a:ext cx="1287121" cy="1287121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13C5E-A0FF-4308-AD7B-D7545AB4FD9B}"/>
              </a:ext>
            </a:extLst>
          </p:cNvPr>
          <p:cNvSpPr/>
          <p:nvPr/>
        </p:nvSpPr>
        <p:spPr>
          <a:xfrm>
            <a:off x="9383673" y="3394690"/>
            <a:ext cx="1896080" cy="189608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D01C0-B029-4A41-8ED5-68B390A0679B}"/>
              </a:ext>
            </a:extLst>
          </p:cNvPr>
          <p:cNvGrpSpPr/>
          <p:nvPr/>
        </p:nvGrpSpPr>
        <p:grpSpPr>
          <a:xfrm>
            <a:off x="3034937" y="3872749"/>
            <a:ext cx="1975099" cy="1041157"/>
            <a:chOff x="-475010" y="1129566"/>
            <a:chExt cx="3859356" cy="104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F5BBBE-9959-42AA-BC68-7BD134100531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B717-D6DE-4B9F-BC17-05F700C5CCA2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9BF53F-A9FE-4F8F-8D3D-04A070D4B22A}"/>
              </a:ext>
            </a:extLst>
          </p:cNvPr>
          <p:cNvGrpSpPr/>
          <p:nvPr/>
        </p:nvGrpSpPr>
        <p:grpSpPr>
          <a:xfrm>
            <a:off x="6780910" y="5048546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D5F3AB-7C55-44A8-8821-1F98C5AB6C8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1E4D1-4105-43F6-8176-47B5F6D1CC5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4BF307-7966-4031-8134-F79899FF4A09}"/>
              </a:ext>
            </a:extLst>
          </p:cNvPr>
          <p:cNvGrpSpPr/>
          <p:nvPr/>
        </p:nvGrpSpPr>
        <p:grpSpPr>
          <a:xfrm>
            <a:off x="8479206" y="2542588"/>
            <a:ext cx="1296000" cy="658923"/>
            <a:chOff x="3233964" y="1954419"/>
            <a:chExt cx="1410044" cy="7248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B60428-AE5F-4AC2-A6B8-C4BC3FCB0B7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48BCCE-152C-4337-9B7F-C66633BF059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9B5DE958-2A26-489F-B98F-1483C6E04C00}"/>
              </a:ext>
            </a:extLst>
          </p:cNvPr>
          <p:cNvGrpSpPr/>
          <p:nvPr/>
        </p:nvGrpSpPr>
        <p:grpSpPr>
          <a:xfrm>
            <a:off x="6228284" y="2234688"/>
            <a:ext cx="1182052" cy="658923"/>
            <a:chOff x="3233964" y="1954419"/>
            <a:chExt cx="1410044" cy="7248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99D4EE-3AE9-4B31-A5C6-D87EB4CFC1A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13BB6D-A66E-4D3E-B44E-C350CEDC190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AD52348B-5B4A-420E-8A5A-F06AC6BD5E4A}"/>
              </a:ext>
            </a:extLst>
          </p:cNvPr>
          <p:cNvGrpSpPr/>
          <p:nvPr/>
        </p:nvGrpSpPr>
        <p:grpSpPr>
          <a:xfrm>
            <a:off x="9468179" y="4309746"/>
            <a:ext cx="1727068" cy="678649"/>
            <a:chOff x="3233964" y="1954419"/>
            <a:chExt cx="1410044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C6ECBE-3EE2-41DB-B2EA-588CB872BDC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4E2C5C-0E05-4783-9092-D8F67CC8674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130">
            <a:extLst>
              <a:ext uri="{FF2B5EF4-FFF2-40B4-BE49-F238E27FC236}">
                <a16:creationId xmlns:a16="http://schemas.microsoft.com/office/drawing/2014/main" id="{35E941B7-6876-4A05-AE40-6EDD86232C9C}"/>
              </a:ext>
            </a:extLst>
          </p:cNvPr>
          <p:cNvSpPr/>
          <p:nvPr/>
        </p:nvSpPr>
        <p:spPr>
          <a:xfrm>
            <a:off x="10084976" y="3718715"/>
            <a:ext cx="481806" cy="48399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7BCDB29A-32E2-400E-B3D5-333DB58ECFAD}"/>
              </a:ext>
            </a:extLst>
          </p:cNvPr>
          <p:cNvSpPr/>
          <p:nvPr/>
        </p:nvSpPr>
        <p:spPr>
          <a:xfrm rot="16200000">
            <a:off x="8944329" y="2076157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F4E543BF-9DF8-4517-A2CC-E0585A51AA9B}"/>
              </a:ext>
            </a:extLst>
          </p:cNvPr>
          <p:cNvSpPr/>
          <p:nvPr/>
        </p:nvSpPr>
        <p:spPr>
          <a:xfrm>
            <a:off x="7469639" y="461348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A711BE7-C9A7-4C09-B6E8-E45559133933}"/>
              </a:ext>
            </a:extLst>
          </p:cNvPr>
          <p:cNvSpPr/>
          <p:nvPr/>
        </p:nvSpPr>
        <p:spPr>
          <a:xfrm>
            <a:off x="6660330" y="1970128"/>
            <a:ext cx="312231" cy="20520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9C9A5A9E-5072-4668-9FB2-A189553D916C}"/>
              </a:ext>
            </a:extLst>
          </p:cNvPr>
          <p:cNvSpPr>
            <a:spLocks noChangeAspect="1"/>
          </p:cNvSpPr>
          <p:nvPr/>
        </p:nvSpPr>
        <p:spPr>
          <a:xfrm>
            <a:off x="1753342" y="3223941"/>
            <a:ext cx="521208" cy="522439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자유형: 도형 16">
            <a:extLst>
              <a:ext uri="{FF2B5EF4-FFF2-40B4-BE49-F238E27FC236}">
                <a16:creationId xmlns:a16="http://schemas.microsoft.com/office/drawing/2014/main" id="{39898CED-DB17-4884-BEBF-D9950E77D607}"/>
              </a:ext>
            </a:extLst>
          </p:cNvPr>
          <p:cNvSpPr>
            <a:spLocks noChangeAspect="1"/>
          </p:cNvSpPr>
          <p:nvPr/>
        </p:nvSpPr>
        <p:spPr>
          <a:xfrm>
            <a:off x="3746718" y="3029442"/>
            <a:ext cx="542784" cy="610494"/>
          </a:xfrm>
          <a:custGeom>
            <a:avLst/>
            <a:gdLst>
              <a:gd name="connsiteX0" fmla="*/ 1376433 w 2765122"/>
              <a:gd name="connsiteY0" fmla="*/ 2257187 h 3110058"/>
              <a:gd name="connsiteX1" fmla="*/ 1145400 w 2765122"/>
              <a:gd name="connsiteY1" fmla="*/ 2354829 h 3110058"/>
              <a:gd name="connsiteX2" fmla="*/ 1036105 w 2765122"/>
              <a:gd name="connsiteY2" fmla="*/ 2389775 h 3110058"/>
              <a:gd name="connsiteX3" fmla="*/ 1040146 w 2765122"/>
              <a:gd name="connsiteY3" fmla="*/ 2406930 h 3110058"/>
              <a:gd name="connsiteX4" fmla="*/ 1382560 w 2765122"/>
              <a:gd name="connsiteY4" fmla="*/ 2894301 h 3110058"/>
              <a:gd name="connsiteX5" fmla="*/ 1724974 w 2765122"/>
              <a:gd name="connsiteY5" fmla="*/ 2406930 h 3110058"/>
              <a:gd name="connsiteX6" fmla="*/ 1726723 w 2765122"/>
              <a:gd name="connsiteY6" fmla="*/ 2399874 h 3110058"/>
              <a:gd name="connsiteX7" fmla="*/ 1605728 w 2765122"/>
              <a:gd name="connsiteY7" fmla="*/ 2358846 h 3110058"/>
              <a:gd name="connsiteX8" fmla="*/ 1795887 w 2765122"/>
              <a:gd name="connsiteY8" fmla="*/ 2033026 h 3110058"/>
              <a:gd name="connsiteX9" fmla="*/ 1694075 w 2765122"/>
              <a:gd name="connsiteY9" fmla="*/ 2094586 h 3110058"/>
              <a:gd name="connsiteX10" fmla="*/ 1578650 w 2765122"/>
              <a:gd name="connsiteY10" fmla="*/ 2155153 h 3110058"/>
              <a:gd name="connsiteX11" fmla="*/ 1618821 w 2765122"/>
              <a:gd name="connsiteY11" fmla="*/ 2173994 h 3110058"/>
              <a:gd name="connsiteX12" fmla="*/ 1763952 w 2765122"/>
              <a:gd name="connsiteY12" fmla="*/ 2229138 h 3110058"/>
              <a:gd name="connsiteX13" fmla="*/ 1791432 w 2765122"/>
              <a:gd name="connsiteY13" fmla="*/ 2076334 h 3110058"/>
              <a:gd name="connsiteX14" fmla="*/ 969005 w 2765122"/>
              <a:gd name="connsiteY14" fmla="*/ 2030800 h 3110058"/>
              <a:gd name="connsiteX15" fmla="*/ 973688 w 2765122"/>
              <a:gd name="connsiteY15" fmla="*/ 2076334 h 3110058"/>
              <a:gd name="connsiteX16" fmla="*/ 997942 w 2765122"/>
              <a:gd name="connsiteY16" fmla="*/ 2219324 h 3110058"/>
              <a:gd name="connsiteX17" fmla="*/ 1135534 w 2765122"/>
              <a:gd name="connsiteY17" fmla="*/ 2169774 h 3110058"/>
              <a:gd name="connsiteX18" fmla="*/ 1176026 w 2765122"/>
              <a:gd name="connsiteY18" fmla="*/ 2151638 h 3110058"/>
              <a:gd name="connsiteX19" fmla="*/ 1061678 w 2765122"/>
              <a:gd name="connsiteY19" fmla="*/ 2089068 h 3110058"/>
              <a:gd name="connsiteX20" fmla="*/ 2270995 w 2765122"/>
              <a:gd name="connsiteY20" fmla="*/ 1682607 h 3110058"/>
              <a:gd name="connsiteX21" fmla="*/ 2193789 w 2765122"/>
              <a:gd name="connsiteY21" fmla="*/ 1749541 h 3110058"/>
              <a:gd name="connsiteX22" fmla="*/ 2080535 w 2765122"/>
              <a:gd name="connsiteY22" fmla="*/ 1839120 h 3110058"/>
              <a:gd name="connsiteX23" fmla="*/ 1988274 w 2765122"/>
              <a:gd name="connsiteY23" fmla="*/ 1905861 h 3110058"/>
              <a:gd name="connsiteX24" fmla="*/ 1956628 w 2765122"/>
              <a:gd name="connsiteY24" fmla="*/ 2160317 h 3110058"/>
              <a:gd name="connsiteX25" fmla="*/ 1929983 w 2765122"/>
              <a:gd name="connsiteY25" fmla="*/ 2282840 h 3110058"/>
              <a:gd name="connsiteX26" fmla="*/ 2032699 w 2765122"/>
              <a:gd name="connsiteY26" fmla="*/ 2311732 h 3110058"/>
              <a:gd name="connsiteX27" fmla="*/ 2530541 w 2765122"/>
              <a:gd name="connsiteY27" fmla="*/ 2244806 h 3110058"/>
              <a:gd name="connsiteX28" fmla="*/ 2289139 w 2765122"/>
              <a:gd name="connsiteY28" fmla="*/ 1700285 h 3110058"/>
              <a:gd name="connsiteX29" fmla="*/ 491768 w 2765122"/>
              <a:gd name="connsiteY29" fmla="*/ 1666932 h 3110058"/>
              <a:gd name="connsiteX30" fmla="*/ 473585 w 2765122"/>
              <a:gd name="connsiteY30" fmla="*/ 1684439 h 3110058"/>
              <a:gd name="connsiteX31" fmla="*/ 222717 w 2765122"/>
              <a:gd name="connsiteY31" fmla="*/ 2224664 h 3110058"/>
              <a:gd name="connsiteX32" fmla="*/ 719315 w 2765122"/>
              <a:gd name="connsiteY32" fmla="*/ 2300269 h 3110058"/>
              <a:gd name="connsiteX33" fmla="*/ 831176 w 2765122"/>
              <a:gd name="connsiteY33" fmla="*/ 2270901 h 3110058"/>
              <a:gd name="connsiteX34" fmla="*/ 808495 w 2765122"/>
              <a:gd name="connsiteY34" fmla="*/ 2160317 h 3110058"/>
              <a:gd name="connsiteX35" fmla="*/ 776012 w 2765122"/>
              <a:gd name="connsiteY35" fmla="*/ 1899134 h 3110058"/>
              <a:gd name="connsiteX36" fmla="*/ 679735 w 2765122"/>
              <a:gd name="connsiteY36" fmla="*/ 1826895 h 3110058"/>
              <a:gd name="connsiteX37" fmla="*/ 502637 w 2765122"/>
              <a:gd name="connsiteY37" fmla="*/ 1677612 h 3110058"/>
              <a:gd name="connsiteX38" fmla="*/ 2001099 w 2765122"/>
              <a:gd name="connsiteY38" fmla="*/ 1443878 h 3110058"/>
              <a:gd name="connsiteX39" fmla="*/ 2005588 w 2765122"/>
              <a:gd name="connsiteY39" fmla="*/ 1555029 h 3110058"/>
              <a:gd name="connsiteX40" fmla="*/ 2000712 w 2765122"/>
              <a:gd name="connsiteY40" fmla="*/ 1675767 h 3110058"/>
              <a:gd name="connsiteX41" fmla="*/ 2038461 w 2765122"/>
              <a:gd name="connsiteY41" fmla="*/ 1648469 h 3110058"/>
              <a:gd name="connsiteX42" fmla="*/ 2130505 w 2765122"/>
              <a:gd name="connsiteY42" fmla="*/ 1573751 h 3110058"/>
              <a:gd name="connsiteX43" fmla="*/ 2143759 w 2765122"/>
              <a:gd name="connsiteY43" fmla="*/ 1562074 h 3110058"/>
              <a:gd name="connsiteX44" fmla="*/ 2039991 w 2765122"/>
              <a:gd name="connsiteY44" fmla="*/ 1473050 h 3110058"/>
              <a:gd name="connsiteX45" fmla="*/ 764411 w 2765122"/>
              <a:gd name="connsiteY45" fmla="*/ 1434288 h 3110058"/>
              <a:gd name="connsiteX46" fmla="*/ 726661 w 2765122"/>
              <a:gd name="connsiteY46" fmla="*/ 1461587 h 3110058"/>
              <a:gd name="connsiteX47" fmla="*/ 634617 w 2765122"/>
              <a:gd name="connsiteY47" fmla="*/ 1536305 h 3110058"/>
              <a:gd name="connsiteX48" fmla="*/ 621360 w 2765122"/>
              <a:gd name="connsiteY48" fmla="*/ 1547985 h 3110058"/>
              <a:gd name="connsiteX49" fmla="*/ 725129 w 2765122"/>
              <a:gd name="connsiteY49" fmla="*/ 1637009 h 3110058"/>
              <a:gd name="connsiteX50" fmla="*/ 764024 w 2765122"/>
              <a:gd name="connsiteY50" fmla="*/ 1666183 h 3110058"/>
              <a:gd name="connsiteX51" fmla="*/ 759534 w 2765122"/>
              <a:gd name="connsiteY51" fmla="*/ 1555029 h 3110058"/>
              <a:gd name="connsiteX52" fmla="*/ 1386966 w 2765122"/>
              <a:gd name="connsiteY52" fmla="*/ 1049980 h 3110058"/>
              <a:gd name="connsiteX53" fmla="*/ 1160689 w 2765122"/>
              <a:gd name="connsiteY53" fmla="*/ 1170734 h 3110058"/>
              <a:gd name="connsiteX54" fmla="*/ 947211 w 2765122"/>
              <a:gd name="connsiteY54" fmla="*/ 1303680 h 3110058"/>
              <a:gd name="connsiteX55" fmla="*/ 938816 w 2765122"/>
              <a:gd name="connsiteY55" fmla="*/ 1555028 h 3110058"/>
              <a:gd name="connsiteX56" fmla="*/ 947046 w 2765122"/>
              <a:gd name="connsiteY56" fmla="*/ 1801432 h 3110058"/>
              <a:gd name="connsiteX57" fmla="*/ 1154015 w 2765122"/>
              <a:gd name="connsiteY57" fmla="*/ 1935392 h 3110058"/>
              <a:gd name="connsiteX58" fmla="*/ 1378151 w 2765122"/>
              <a:gd name="connsiteY58" fmla="*/ 2060078 h 3110058"/>
              <a:gd name="connsiteX59" fmla="*/ 1604433 w 2765122"/>
              <a:gd name="connsiteY59" fmla="*/ 1939321 h 3110058"/>
              <a:gd name="connsiteX60" fmla="*/ 1817909 w 2765122"/>
              <a:gd name="connsiteY60" fmla="*/ 1806377 h 3110058"/>
              <a:gd name="connsiteX61" fmla="*/ 1826304 w 2765122"/>
              <a:gd name="connsiteY61" fmla="*/ 1555028 h 3110058"/>
              <a:gd name="connsiteX62" fmla="*/ 1818074 w 2765122"/>
              <a:gd name="connsiteY62" fmla="*/ 1308628 h 3110058"/>
              <a:gd name="connsiteX63" fmla="*/ 1611105 w 2765122"/>
              <a:gd name="connsiteY63" fmla="*/ 1174667 h 3110058"/>
              <a:gd name="connsiteX64" fmla="*/ 1767179 w 2765122"/>
              <a:gd name="connsiteY64" fmla="*/ 890733 h 3110058"/>
              <a:gd name="connsiteX65" fmla="*/ 1629589 w 2765122"/>
              <a:gd name="connsiteY65" fmla="*/ 940281 h 3110058"/>
              <a:gd name="connsiteX66" fmla="*/ 1589093 w 2765122"/>
              <a:gd name="connsiteY66" fmla="*/ 958419 h 3110058"/>
              <a:gd name="connsiteX67" fmla="*/ 1703444 w 2765122"/>
              <a:gd name="connsiteY67" fmla="*/ 1020991 h 3110058"/>
              <a:gd name="connsiteX68" fmla="*/ 1796116 w 2765122"/>
              <a:gd name="connsiteY68" fmla="*/ 1079257 h 3110058"/>
              <a:gd name="connsiteX69" fmla="*/ 1791432 w 2765122"/>
              <a:gd name="connsiteY69" fmla="*/ 1033723 h 3110058"/>
              <a:gd name="connsiteX70" fmla="*/ 1001168 w 2765122"/>
              <a:gd name="connsiteY70" fmla="*/ 880921 h 3110058"/>
              <a:gd name="connsiteX71" fmla="*/ 973688 w 2765122"/>
              <a:gd name="connsiteY71" fmla="*/ 1033723 h 3110058"/>
              <a:gd name="connsiteX72" fmla="*/ 969233 w 2765122"/>
              <a:gd name="connsiteY72" fmla="*/ 1077033 h 3110058"/>
              <a:gd name="connsiteX73" fmla="*/ 1071048 w 2765122"/>
              <a:gd name="connsiteY73" fmla="*/ 1015472 h 3110058"/>
              <a:gd name="connsiteX74" fmla="*/ 1186470 w 2765122"/>
              <a:gd name="connsiteY74" fmla="*/ 954907 h 3110058"/>
              <a:gd name="connsiteX75" fmla="*/ 1146299 w 2765122"/>
              <a:gd name="connsiteY75" fmla="*/ 936065 h 3110058"/>
              <a:gd name="connsiteX76" fmla="*/ 2296662 w 2765122"/>
              <a:gd name="connsiteY76" fmla="*/ 783036 h 3110058"/>
              <a:gd name="connsiteX77" fmla="*/ 2045808 w 2765122"/>
              <a:gd name="connsiteY77" fmla="*/ 809787 h 3110058"/>
              <a:gd name="connsiteX78" fmla="*/ 1933945 w 2765122"/>
              <a:gd name="connsiteY78" fmla="*/ 839155 h 3110058"/>
              <a:gd name="connsiteX79" fmla="*/ 1956628 w 2765122"/>
              <a:gd name="connsiteY79" fmla="*/ 949742 h 3110058"/>
              <a:gd name="connsiteX80" fmla="*/ 1989111 w 2765122"/>
              <a:gd name="connsiteY80" fmla="*/ 1210925 h 3110058"/>
              <a:gd name="connsiteX81" fmla="*/ 2085387 w 2765122"/>
              <a:gd name="connsiteY81" fmla="*/ 1283163 h 3110058"/>
              <a:gd name="connsiteX82" fmla="*/ 2262485 w 2765122"/>
              <a:gd name="connsiteY82" fmla="*/ 1432446 h 3110058"/>
              <a:gd name="connsiteX83" fmla="*/ 2273353 w 2765122"/>
              <a:gd name="connsiteY83" fmla="*/ 1443125 h 3110058"/>
              <a:gd name="connsiteX84" fmla="*/ 2291537 w 2765122"/>
              <a:gd name="connsiteY84" fmla="*/ 1425616 h 3110058"/>
              <a:gd name="connsiteX85" fmla="*/ 2542406 w 2765122"/>
              <a:gd name="connsiteY85" fmla="*/ 885391 h 3110058"/>
              <a:gd name="connsiteX86" fmla="*/ 2296662 w 2765122"/>
              <a:gd name="connsiteY86" fmla="*/ 783036 h 3110058"/>
              <a:gd name="connsiteX87" fmla="*/ 482072 w 2765122"/>
              <a:gd name="connsiteY87" fmla="*/ 767202 h 3110058"/>
              <a:gd name="connsiteX88" fmla="*/ 234579 w 2765122"/>
              <a:gd name="connsiteY88" fmla="*/ 865253 h 3110058"/>
              <a:gd name="connsiteX89" fmla="*/ 475981 w 2765122"/>
              <a:gd name="connsiteY89" fmla="*/ 1409774 h 3110058"/>
              <a:gd name="connsiteX90" fmla="*/ 494126 w 2765122"/>
              <a:gd name="connsiteY90" fmla="*/ 1427453 h 3110058"/>
              <a:gd name="connsiteX91" fmla="*/ 571333 w 2765122"/>
              <a:gd name="connsiteY91" fmla="*/ 1360517 h 3110058"/>
              <a:gd name="connsiteX92" fmla="*/ 684587 w 2765122"/>
              <a:gd name="connsiteY92" fmla="*/ 1270938 h 3110058"/>
              <a:gd name="connsiteX93" fmla="*/ 776848 w 2765122"/>
              <a:gd name="connsiteY93" fmla="*/ 1204197 h 3110058"/>
              <a:gd name="connsiteX94" fmla="*/ 808495 w 2765122"/>
              <a:gd name="connsiteY94" fmla="*/ 949742 h 3110058"/>
              <a:gd name="connsiteX95" fmla="*/ 835139 w 2765122"/>
              <a:gd name="connsiteY95" fmla="*/ 827220 h 3110058"/>
              <a:gd name="connsiteX96" fmla="*/ 732420 w 2765122"/>
              <a:gd name="connsiteY96" fmla="*/ 798327 h 3110058"/>
              <a:gd name="connsiteX97" fmla="*/ 482072 w 2765122"/>
              <a:gd name="connsiteY97" fmla="*/ 767202 h 3110058"/>
              <a:gd name="connsiteX98" fmla="*/ 1382560 w 2765122"/>
              <a:gd name="connsiteY98" fmla="*/ 215755 h 3110058"/>
              <a:gd name="connsiteX99" fmla="*/ 1040146 w 2765122"/>
              <a:gd name="connsiteY99" fmla="*/ 703126 h 3110058"/>
              <a:gd name="connsiteX100" fmla="*/ 1038397 w 2765122"/>
              <a:gd name="connsiteY100" fmla="*/ 710184 h 3110058"/>
              <a:gd name="connsiteX101" fmla="*/ 1159394 w 2765122"/>
              <a:gd name="connsiteY101" fmla="*/ 751212 h 3110058"/>
              <a:gd name="connsiteX102" fmla="*/ 1388689 w 2765122"/>
              <a:gd name="connsiteY102" fmla="*/ 852872 h 3110058"/>
              <a:gd name="connsiteX103" fmla="*/ 1619722 w 2765122"/>
              <a:gd name="connsiteY103" fmla="*/ 755229 h 3110058"/>
              <a:gd name="connsiteX104" fmla="*/ 1729016 w 2765122"/>
              <a:gd name="connsiteY104" fmla="*/ 720284 h 3110058"/>
              <a:gd name="connsiteX105" fmla="*/ 1724974 w 2765122"/>
              <a:gd name="connsiteY105" fmla="*/ 703126 h 3110058"/>
              <a:gd name="connsiteX106" fmla="*/ 1382560 w 2765122"/>
              <a:gd name="connsiteY106" fmla="*/ 215755 h 3110058"/>
              <a:gd name="connsiteX107" fmla="*/ 1382561 w 2765122"/>
              <a:gd name="connsiteY107" fmla="*/ 0 h 3110058"/>
              <a:gd name="connsiteX108" fmla="*/ 1863319 w 2765122"/>
              <a:gd name="connsiteY108" fmla="*/ 565886 h 3110058"/>
              <a:gd name="connsiteX109" fmla="*/ 1892754 w 2765122"/>
              <a:gd name="connsiteY109" fmla="*/ 669221 h 3110058"/>
              <a:gd name="connsiteX110" fmla="*/ 1998805 w 2765122"/>
              <a:gd name="connsiteY110" fmla="*/ 644109 h 3110058"/>
              <a:gd name="connsiteX111" fmla="*/ 2729256 w 2765122"/>
              <a:gd name="connsiteY111" fmla="*/ 777515 h 3110058"/>
              <a:gd name="connsiteX112" fmla="*/ 2479563 w 2765122"/>
              <a:gd name="connsiteY112" fmla="*/ 1476806 h 3110058"/>
              <a:gd name="connsiteX113" fmla="*/ 2396868 w 2765122"/>
              <a:gd name="connsiteY113" fmla="*/ 1564493 h 3110058"/>
              <a:gd name="connsiteX114" fmla="*/ 2415853 w 2765122"/>
              <a:gd name="connsiteY114" fmla="*/ 1583149 h 3110058"/>
              <a:gd name="connsiteX115" fmla="*/ 2715481 w 2765122"/>
              <a:gd name="connsiteY115" fmla="*/ 2355928 h 3110058"/>
              <a:gd name="connsiteX116" fmla="*/ 1982813 w 2765122"/>
              <a:gd name="connsiteY116" fmla="*/ 2476565 h 3110058"/>
              <a:gd name="connsiteX117" fmla="*/ 1890625 w 2765122"/>
              <a:gd name="connsiteY117" fmla="*/ 2453030 h 3110058"/>
              <a:gd name="connsiteX118" fmla="*/ 1863319 w 2765122"/>
              <a:gd name="connsiteY118" fmla="*/ 2544172 h 3110058"/>
              <a:gd name="connsiteX119" fmla="*/ 1382561 w 2765122"/>
              <a:gd name="connsiteY119" fmla="*/ 3110058 h 3110058"/>
              <a:gd name="connsiteX120" fmla="*/ 901803 w 2765122"/>
              <a:gd name="connsiteY120" fmla="*/ 2544172 h 3110058"/>
              <a:gd name="connsiteX121" fmla="*/ 872368 w 2765122"/>
              <a:gd name="connsiteY121" fmla="*/ 2440837 h 3110058"/>
              <a:gd name="connsiteX122" fmla="*/ 766317 w 2765122"/>
              <a:gd name="connsiteY122" fmla="*/ 2465949 h 3110058"/>
              <a:gd name="connsiteX123" fmla="*/ 35866 w 2765122"/>
              <a:gd name="connsiteY123" fmla="*/ 2332544 h 3110058"/>
              <a:gd name="connsiteX124" fmla="*/ 285559 w 2765122"/>
              <a:gd name="connsiteY124" fmla="*/ 1633252 h 3110058"/>
              <a:gd name="connsiteX125" fmla="*/ 368254 w 2765122"/>
              <a:gd name="connsiteY125" fmla="*/ 1545565 h 3110058"/>
              <a:gd name="connsiteX126" fmla="*/ 349269 w 2765122"/>
              <a:gd name="connsiteY126" fmla="*/ 1526910 h 3110058"/>
              <a:gd name="connsiteX127" fmla="*/ 49641 w 2765122"/>
              <a:gd name="connsiteY127" fmla="*/ 754130 h 3110058"/>
              <a:gd name="connsiteX128" fmla="*/ 782309 w 2765122"/>
              <a:gd name="connsiteY128" fmla="*/ 633493 h 3110058"/>
              <a:gd name="connsiteX129" fmla="*/ 874497 w 2765122"/>
              <a:gd name="connsiteY129" fmla="*/ 657029 h 3110058"/>
              <a:gd name="connsiteX130" fmla="*/ 901803 w 2765122"/>
              <a:gd name="connsiteY130" fmla="*/ 565886 h 3110058"/>
              <a:gd name="connsiteX131" fmla="*/ 1382561 w 2765122"/>
              <a:gd name="connsiteY131" fmla="*/ 0 h 31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65122" h="3110058">
                <a:moveTo>
                  <a:pt x="1376433" y="2257187"/>
                </a:moveTo>
                <a:lnTo>
                  <a:pt x="1145400" y="2354829"/>
                </a:lnTo>
                <a:lnTo>
                  <a:pt x="1036105" y="2389775"/>
                </a:lnTo>
                <a:lnTo>
                  <a:pt x="1040146" y="2406930"/>
                </a:lnTo>
                <a:cubicBezTo>
                  <a:pt x="1121535" y="2704580"/>
                  <a:pt x="1244707" y="2894301"/>
                  <a:pt x="1382560" y="2894301"/>
                </a:cubicBezTo>
                <a:cubicBezTo>
                  <a:pt x="1520414" y="2894301"/>
                  <a:pt x="1643585" y="2704580"/>
                  <a:pt x="1724974" y="2406930"/>
                </a:cubicBezTo>
                <a:lnTo>
                  <a:pt x="1726723" y="2399874"/>
                </a:lnTo>
                <a:lnTo>
                  <a:pt x="1605728" y="2358846"/>
                </a:lnTo>
                <a:close/>
                <a:moveTo>
                  <a:pt x="1795887" y="2033026"/>
                </a:moveTo>
                <a:lnTo>
                  <a:pt x="1694075" y="2094586"/>
                </a:lnTo>
                <a:lnTo>
                  <a:pt x="1578650" y="2155153"/>
                </a:lnTo>
                <a:lnTo>
                  <a:pt x="1618821" y="2173994"/>
                </a:lnTo>
                <a:lnTo>
                  <a:pt x="1763952" y="2229138"/>
                </a:lnTo>
                <a:lnTo>
                  <a:pt x="1791432" y="2076334"/>
                </a:lnTo>
                <a:close/>
                <a:moveTo>
                  <a:pt x="969005" y="2030800"/>
                </a:moveTo>
                <a:lnTo>
                  <a:pt x="973688" y="2076334"/>
                </a:lnTo>
                <a:lnTo>
                  <a:pt x="997942" y="2219324"/>
                </a:lnTo>
                <a:lnTo>
                  <a:pt x="1135534" y="2169774"/>
                </a:lnTo>
                <a:lnTo>
                  <a:pt x="1176026" y="2151638"/>
                </a:lnTo>
                <a:lnTo>
                  <a:pt x="1061678" y="2089068"/>
                </a:lnTo>
                <a:close/>
                <a:moveTo>
                  <a:pt x="2270995" y="1682607"/>
                </a:moveTo>
                <a:lnTo>
                  <a:pt x="2193789" y="1749541"/>
                </a:lnTo>
                <a:cubicBezTo>
                  <a:pt x="2157450" y="1779622"/>
                  <a:pt x="2119670" y="1809519"/>
                  <a:pt x="2080535" y="1839120"/>
                </a:cubicBezTo>
                <a:lnTo>
                  <a:pt x="1988274" y="1905861"/>
                </a:lnTo>
                <a:lnTo>
                  <a:pt x="1956628" y="2160317"/>
                </a:lnTo>
                <a:lnTo>
                  <a:pt x="1929983" y="2282840"/>
                </a:lnTo>
                <a:lnTo>
                  <a:pt x="2032699" y="2311732"/>
                </a:lnTo>
                <a:cubicBezTo>
                  <a:pt x="2281801" y="2367725"/>
                  <a:pt x="2467430" y="2349840"/>
                  <a:pt x="2530541" y="2244806"/>
                </a:cubicBezTo>
                <a:cubicBezTo>
                  <a:pt x="2601541" y="2126643"/>
                  <a:pt x="2502356" y="1923350"/>
                  <a:pt x="2289139" y="1700285"/>
                </a:cubicBezTo>
                <a:close/>
                <a:moveTo>
                  <a:pt x="491768" y="1666932"/>
                </a:moveTo>
                <a:lnTo>
                  <a:pt x="473585" y="1684439"/>
                </a:lnTo>
                <a:cubicBezTo>
                  <a:pt x="256508" y="1903749"/>
                  <a:pt x="153790" y="2105280"/>
                  <a:pt x="222717" y="2224664"/>
                </a:cubicBezTo>
                <a:cubicBezTo>
                  <a:pt x="283985" y="2330784"/>
                  <a:pt x="469273" y="2351906"/>
                  <a:pt x="719315" y="2300269"/>
                </a:cubicBezTo>
                <a:lnTo>
                  <a:pt x="831176" y="2270901"/>
                </a:lnTo>
                <a:lnTo>
                  <a:pt x="808495" y="2160317"/>
                </a:lnTo>
                <a:lnTo>
                  <a:pt x="776012" y="1899134"/>
                </a:lnTo>
                <a:lnTo>
                  <a:pt x="679735" y="1826895"/>
                </a:lnTo>
                <a:cubicBezTo>
                  <a:pt x="616990" y="1777691"/>
                  <a:pt x="557836" y="1727770"/>
                  <a:pt x="502637" y="1677612"/>
                </a:cubicBezTo>
                <a:close/>
                <a:moveTo>
                  <a:pt x="2001099" y="1443878"/>
                </a:moveTo>
                <a:lnTo>
                  <a:pt x="2005588" y="1555029"/>
                </a:lnTo>
                <a:lnTo>
                  <a:pt x="2000712" y="1675767"/>
                </a:lnTo>
                <a:lnTo>
                  <a:pt x="2038461" y="1648469"/>
                </a:lnTo>
                <a:cubicBezTo>
                  <a:pt x="2070345" y="1623579"/>
                  <a:pt x="2101053" y="1598643"/>
                  <a:pt x="2130505" y="1573751"/>
                </a:cubicBezTo>
                <a:lnTo>
                  <a:pt x="2143759" y="1562074"/>
                </a:lnTo>
                <a:lnTo>
                  <a:pt x="2039991" y="1473050"/>
                </a:lnTo>
                <a:close/>
                <a:moveTo>
                  <a:pt x="764411" y="1434288"/>
                </a:moveTo>
                <a:lnTo>
                  <a:pt x="726661" y="1461587"/>
                </a:lnTo>
                <a:cubicBezTo>
                  <a:pt x="694778" y="1486477"/>
                  <a:pt x="664070" y="1511412"/>
                  <a:pt x="634617" y="1536305"/>
                </a:cubicBezTo>
                <a:lnTo>
                  <a:pt x="621360" y="1547985"/>
                </a:lnTo>
                <a:lnTo>
                  <a:pt x="725129" y="1637009"/>
                </a:lnTo>
                <a:lnTo>
                  <a:pt x="764024" y="1666183"/>
                </a:lnTo>
                <a:lnTo>
                  <a:pt x="759534" y="1555029"/>
                </a:lnTo>
                <a:close/>
                <a:moveTo>
                  <a:pt x="1386966" y="1049980"/>
                </a:moveTo>
                <a:lnTo>
                  <a:pt x="1160689" y="1170734"/>
                </a:lnTo>
                <a:lnTo>
                  <a:pt x="947211" y="1303680"/>
                </a:lnTo>
                <a:lnTo>
                  <a:pt x="938816" y="1555028"/>
                </a:lnTo>
                <a:lnTo>
                  <a:pt x="947046" y="1801432"/>
                </a:lnTo>
                <a:lnTo>
                  <a:pt x="1154015" y="1935392"/>
                </a:lnTo>
                <a:lnTo>
                  <a:pt x="1378151" y="2060078"/>
                </a:lnTo>
                <a:lnTo>
                  <a:pt x="1604433" y="1939321"/>
                </a:lnTo>
                <a:lnTo>
                  <a:pt x="1817909" y="1806377"/>
                </a:lnTo>
                <a:lnTo>
                  <a:pt x="1826304" y="1555028"/>
                </a:lnTo>
                <a:lnTo>
                  <a:pt x="1818074" y="1308628"/>
                </a:lnTo>
                <a:lnTo>
                  <a:pt x="1611105" y="1174667"/>
                </a:lnTo>
                <a:close/>
                <a:moveTo>
                  <a:pt x="1767179" y="890733"/>
                </a:moveTo>
                <a:lnTo>
                  <a:pt x="1629589" y="940281"/>
                </a:lnTo>
                <a:lnTo>
                  <a:pt x="1589093" y="958419"/>
                </a:lnTo>
                <a:lnTo>
                  <a:pt x="1703444" y="1020991"/>
                </a:lnTo>
                <a:lnTo>
                  <a:pt x="1796116" y="1079257"/>
                </a:lnTo>
                <a:lnTo>
                  <a:pt x="1791432" y="1033723"/>
                </a:lnTo>
                <a:close/>
                <a:moveTo>
                  <a:pt x="1001168" y="880921"/>
                </a:moveTo>
                <a:lnTo>
                  <a:pt x="973688" y="1033723"/>
                </a:lnTo>
                <a:lnTo>
                  <a:pt x="969233" y="1077033"/>
                </a:lnTo>
                <a:lnTo>
                  <a:pt x="1071048" y="1015472"/>
                </a:lnTo>
                <a:lnTo>
                  <a:pt x="1186470" y="954907"/>
                </a:lnTo>
                <a:lnTo>
                  <a:pt x="1146299" y="936065"/>
                </a:lnTo>
                <a:close/>
                <a:moveTo>
                  <a:pt x="2296662" y="783036"/>
                </a:moveTo>
                <a:cubicBezTo>
                  <a:pt x="2224233" y="781291"/>
                  <a:pt x="2139574" y="790423"/>
                  <a:pt x="2045808" y="809787"/>
                </a:cubicBezTo>
                <a:lnTo>
                  <a:pt x="1933945" y="839155"/>
                </a:lnTo>
                <a:lnTo>
                  <a:pt x="1956628" y="949742"/>
                </a:lnTo>
                <a:lnTo>
                  <a:pt x="1989111" y="1210925"/>
                </a:lnTo>
                <a:lnTo>
                  <a:pt x="2085387" y="1283163"/>
                </a:lnTo>
                <a:cubicBezTo>
                  <a:pt x="2148132" y="1332368"/>
                  <a:pt x="2207286" y="1382289"/>
                  <a:pt x="2262485" y="1432446"/>
                </a:cubicBezTo>
                <a:lnTo>
                  <a:pt x="2273353" y="1443125"/>
                </a:lnTo>
                <a:lnTo>
                  <a:pt x="2291537" y="1425616"/>
                </a:lnTo>
                <a:cubicBezTo>
                  <a:pt x="2508615" y="1206306"/>
                  <a:pt x="2611333" y="1004776"/>
                  <a:pt x="2542406" y="885391"/>
                </a:cubicBezTo>
                <a:cubicBezTo>
                  <a:pt x="2504113" y="819067"/>
                  <a:pt x="2417375" y="785944"/>
                  <a:pt x="2296662" y="783036"/>
                </a:cubicBezTo>
                <a:close/>
                <a:moveTo>
                  <a:pt x="482072" y="767202"/>
                </a:moveTo>
                <a:cubicBezTo>
                  <a:pt x="361326" y="768003"/>
                  <a:pt x="274023" y="799606"/>
                  <a:pt x="234579" y="865253"/>
                </a:cubicBezTo>
                <a:cubicBezTo>
                  <a:pt x="163579" y="983417"/>
                  <a:pt x="262764" y="1186709"/>
                  <a:pt x="475981" y="1409774"/>
                </a:cubicBezTo>
                <a:lnTo>
                  <a:pt x="494126" y="1427453"/>
                </a:lnTo>
                <a:lnTo>
                  <a:pt x="571333" y="1360517"/>
                </a:lnTo>
                <a:cubicBezTo>
                  <a:pt x="607672" y="1330436"/>
                  <a:pt x="645452" y="1300540"/>
                  <a:pt x="684587" y="1270938"/>
                </a:cubicBezTo>
                <a:lnTo>
                  <a:pt x="776848" y="1204197"/>
                </a:lnTo>
                <a:lnTo>
                  <a:pt x="808495" y="949742"/>
                </a:lnTo>
                <a:lnTo>
                  <a:pt x="835139" y="827220"/>
                </a:lnTo>
                <a:lnTo>
                  <a:pt x="732420" y="798327"/>
                </a:lnTo>
                <a:cubicBezTo>
                  <a:pt x="639007" y="777329"/>
                  <a:pt x="554520" y="766721"/>
                  <a:pt x="482072" y="767202"/>
                </a:cubicBezTo>
                <a:close/>
                <a:moveTo>
                  <a:pt x="1382560" y="215755"/>
                </a:moveTo>
                <a:cubicBezTo>
                  <a:pt x="1244707" y="215755"/>
                  <a:pt x="1121535" y="405476"/>
                  <a:pt x="1040146" y="703126"/>
                </a:cubicBezTo>
                <a:lnTo>
                  <a:pt x="1038397" y="710184"/>
                </a:lnTo>
                <a:lnTo>
                  <a:pt x="1159394" y="751212"/>
                </a:lnTo>
                <a:lnTo>
                  <a:pt x="1388689" y="852872"/>
                </a:lnTo>
                <a:lnTo>
                  <a:pt x="1619722" y="755229"/>
                </a:lnTo>
                <a:lnTo>
                  <a:pt x="1729016" y="720284"/>
                </a:lnTo>
                <a:lnTo>
                  <a:pt x="1724974" y="703126"/>
                </a:lnTo>
                <a:cubicBezTo>
                  <a:pt x="1643585" y="405476"/>
                  <a:pt x="1520414" y="215755"/>
                  <a:pt x="1382560" y="215755"/>
                </a:cubicBezTo>
                <a:close/>
                <a:moveTo>
                  <a:pt x="1382561" y="0"/>
                </a:moveTo>
                <a:cubicBezTo>
                  <a:pt x="1576111" y="0"/>
                  <a:pt x="1749046" y="220285"/>
                  <a:pt x="1863319" y="565886"/>
                </a:cubicBezTo>
                <a:lnTo>
                  <a:pt x="1892754" y="669221"/>
                </a:lnTo>
                <a:lnTo>
                  <a:pt x="1998805" y="644109"/>
                </a:lnTo>
                <a:cubicBezTo>
                  <a:pt x="2355240" y="570272"/>
                  <a:pt x="2632481" y="609896"/>
                  <a:pt x="2729256" y="777515"/>
                </a:cubicBezTo>
                <a:cubicBezTo>
                  <a:pt x="2826030" y="945133"/>
                  <a:pt x="2721726" y="1205043"/>
                  <a:pt x="2479563" y="1476806"/>
                </a:cubicBezTo>
                <a:lnTo>
                  <a:pt x="2396868" y="1564493"/>
                </a:lnTo>
                <a:lnTo>
                  <a:pt x="2415853" y="1583149"/>
                </a:lnTo>
                <a:cubicBezTo>
                  <a:pt x="2697403" y="1884053"/>
                  <a:pt x="2823474" y="2176199"/>
                  <a:pt x="2715481" y="2355928"/>
                </a:cubicBezTo>
                <a:cubicBezTo>
                  <a:pt x="2615796" y="2521833"/>
                  <a:pt x="2337906" y="2556612"/>
                  <a:pt x="1982813" y="2476565"/>
                </a:cubicBezTo>
                <a:lnTo>
                  <a:pt x="1890625" y="2453030"/>
                </a:lnTo>
                <a:lnTo>
                  <a:pt x="1863319" y="2544172"/>
                </a:lnTo>
                <a:cubicBezTo>
                  <a:pt x="1749047" y="2889773"/>
                  <a:pt x="1576111" y="3110058"/>
                  <a:pt x="1382561" y="3110058"/>
                </a:cubicBezTo>
                <a:cubicBezTo>
                  <a:pt x="1189012" y="3110058"/>
                  <a:pt x="1016076" y="2889773"/>
                  <a:pt x="901803" y="2544172"/>
                </a:cubicBezTo>
                <a:lnTo>
                  <a:pt x="872368" y="2440837"/>
                </a:lnTo>
                <a:lnTo>
                  <a:pt x="766317" y="2465949"/>
                </a:lnTo>
                <a:cubicBezTo>
                  <a:pt x="409882" y="2539787"/>
                  <a:pt x="132641" y="2500163"/>
                  <a:pt x="35866" y="2332544"/>
                </a:cubicBezTo>
                <a:cubicBezTo>
                  <a:pt x="-60908" y="2164925"/>
                  <a:pt x="43396" y="1905015"/>
                  <a:pt x="285559" y="1633252"/>
                </a:cubicBezTo>
                <a:lnTo>
                  <a:pt x="368254" y="1545565"/>
                </a:lnTo>
                <a:lnTo>
                  <a:pt x="349269" y="1526910"/>
                </a:lnTo>
                <a:cubicBezTo>
                  <a:pt x="67719" y="1226005"/>
                  <a:pt x="-58351" y="933860"/>
                  <a:pt x="49641" y="754130"/>
                </a:cubicBezTo>
                <a:cubicBezTo>
                  <a:pt x="149326" y="588226"/>
                  <a:pt x="427216" y="553446"/>
                  <a:pt x="782309" y="633493"/>
                </a:cubicBezTo>
                <a:lnTo>
                  <a:pt x="874497" y="657029"/>
                </a:lnTo>
                <a:lnTo>
                  <a:pt x="901803" y="565886"/>
                </a:lnTo>
                <a:cubicBezTo>
                  <a:pt x="1016076" y="220285"/>
                  <a:pt x="1189012" y="0"/>
                  <a:pt x="1382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2239943" y="2008391"/>
            <a:ext cx="1830680" cy="1116019"/>
            <a:chOff x="1331640" y="1190575"/>
            <a:chExt cx="1830680" cy="11160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184400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2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365794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A1A367-463E-4F0A-B68E-7D595D6D8E42}"/>
              </a:ext>
            </a:extLst>
          </p:cNvPr>
          <p:cNvGrpSpPr/>
          <p:nvPr/>
        </p:nvGrpSpPr>
        <p:grpSpPr>
          <a:xfrm>
            <a:off x="5658996" y="2008391"/>
            <a:ext cx="1830680" cy="1116019"/>
            <a:chOff x="1331640" y="1190575"/>
            <a:chExt cx="1830680" cy="111601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3696AB-3E2F-41EF-A4D9-FBF038544D83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625B750-34BE-41D3-93AF-BCA2E48BC4A7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7911AE-B2E3-42CB-A2D0-7E9BCE0B48D1}"/>
              </a:ext>
            </a:extLst>
          </p:cNvPr>
          <p:cNvGrpSpPr/>
          <p:nvPr/>
        </p:nvGrpSpPr>
        <p:grpSpPr>
          <a:xfrm>
            <a:off x="9049474" y="2008391"/>
            <a:ext cx="1830680" cy="1116019"/>
            <a:chOff x="1331640" y="1190575"/>
            <a:chExt cx="1830680" cy="11160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3FA756-5613-41B0-AA38-DE134BC1B842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92BC80-3E3F-4CDE-88F4-6FBC38C66A7E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FEA6AA-0751-4CBF-B52C-1D61C5FB2509}"/>
              </a:ext>
            </a:extLst>
          </p:cNvPr>
          <p:cNvGrpSpPr/>
          <p:nvPr/>
        </p:nvGrpSpPr>
        <p:grpSpPr>
          <a:xfrm>
            <a:off x="1196782" y="4865469"/>
            <a:ext cx="1830680" cy="1116019"/>
            <a:chOff x="1331640" y="1190575"/>
            <a:chExt cx="1830680" cy="111601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5871F69-04FB-4C17-A763-E5E9DF0FE4CC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4BEC30-6E54-49AD-ADAB-90466BA58952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544FE1-F19B-4E1A-B23E-59FB16549E20}"/>
              </a:ext>
            </a:extLst>
          </p:cNvPr>
          <p:cNvGrpSpPr/>
          <p:nvPr/>
        </p:nvGrpSpPr>
        <p:grpSpPr>
          <a:xfrm>
            <a:off x="4625360" y="4865469"/>
            <a:ext cx="1830680" cy="1116019"/>
            <a:chOff x="1331640" y="1190575"/>
            <a:chExt cx="1830680" cy="111601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F85627-00CD-4460-8083-8B28310BD69A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E22CCAE-F3B3-45C0-AECF-5D98011A31C3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FBC6CBD-9ABC-414D-8B29-FBE3FEF9DC57}"/>
              </a:ext>
            </a:extLst>
          </p:cNvPr>
          <p:cNvGrpSpPr/>
          <p:nvPr/>
        </p:nvGrpSpPr>
        <p:grpSpPr>
          <a:xfrm>
            <a:off x="8034888" y="4865469"/>
            <a:ext cx="1830680" cy="1116019"/>
            <a:chOff x="1331640" y="1190575"/>
            <a:chExt cx="1830680" cy="111601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69FDB80-6030-4501-82B2-2E214F8F104C}"/>
                </a:ext>
              </a:extLst>
            </p:cNvPr>
            <p:cNvSpPr txBox="1"/>
            <p:nvPr/>
          </p:nvSpPr>
          <p:spPr>
            <a:xfrm>
              <a:off x="1331640" y="1190575"/>
              <a:ext cx="183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71554F-75AC-44AB-867A-CE65FD2E71B8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8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3330712" y="4760373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Rectangle 9">
            <a:extLst>
              <a:ext uri="{FF2B5EF4-FFF2-40B4-BE49-F238E27FC236}">
                <a16:creationId xmlns:a16="http://schemas.microsoft.com/office/drawing/2014/main" id="{A241B07F-6C24-4AB0-947B-86EBCB8D3E63}"/>
              </a:ext>
            </a:extLst>
          </p:cNvPr>
          <p:cNvSpPr/>
          <p:nvPr/>
        </p:nvSpPr>
        <p:spPr>
          <a:xfrm>
            <a:off x="1562178" y="1983868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921914" y="1965983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Freeform 18">
            <a:extLst>
              <a:ext uri="{FF2B5EF4-FFF2-40B4-BE49-F238E27FC236}">
                <a16:creationId xmlns:a16="http://schemas.microsoft.com/office/drawing/2014/main" id="{9DA84AD9-E210-4B05-9E22-C209E0598152}"/>
              </a:ext>
            </a:extLst>
          </p:cNvPr>
          <p:cNvSpPr/>
          <p:nvPr/>
        </p:nvSpPr>
        <p:spPr>
          <a:xfrm>
            <a:off x="10079068" y="4794713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Oval 7">
            <a:extLst>
              <a:ext uri="{FF2B5EF4-FFF2-40B4-BE49-F238E27FC236}">
                <a16:creationId xmlns:a16="http://schemas.microsoft.com/office/drawing/2014/main" id="{B4B6F3BD-1F18-47C2-A276-874839D1B72B}"/>
              </a:ext>
            </a:extLst>
          </p:cNvPr>
          <p:cNvSpPr/>
          <p:nvPr/>
        </p:nvSpPr>
        <p:spPr>
          <a:xfrm>
            <a:off x="6701098" y="479471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3" name="Rounded Rectangle 7">
            <a:extLst>
              <a:ext uri="{FF2B5EF4-FFF2-40B4-BE49-F238E27FC236}">
                <a16:creationId xmlns:a16="http://schemas.microsoft.com/office/drawing/2014/main" id="{40D81115-0526-4B30-B7BB-B422C9668F55}"/>
              </a:ext>
            </a:extLst>
          </p:cNvPr>
          <p:cNvSpPr/>
          <p:nvPr/>
        </p:nvSpPr>
        <p:spPr>
          <a:xfrm>
            <a:off x="8359131" y="1923808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8A581AC2-0453-45C1-B1F3-AD3273F2C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876266"/>
              </p:ext>
            </p:extLst>
          </p:nvPr>
        </p:nvGraphicFramePr>
        <p:xfrm>
          <a:off x="6513862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A36115C4-395C-425B-93F9-072D5A474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90837"/>
              </p:ext>
            </p:extLst>
          </p:nvPr>
        </p:nvGraphicFramePr>
        <p:xfrm>
          <a:off x="8887376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EB976FA3-FBF7-4ABC-B38F-30F2DFFD4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816323"/>
              </p:ext>
            </p:extLst>
          </p:nvPr>
        </p:nvGraphicFramePr>
        <p:xfrm>
          <a:off x="4140349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87CABCEC-BD35-4B09-A433-15EB26488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923278"/>
              </p:ext>
            </p:extLst>
          </p:nvPr>
        </p:nvGraphicFramePr>
        <p:xfrm>
          <a:off x="1766836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058F99-1DC5-465D-A6F4-B185BDB1B8B7}"/>
              </a:ext>
            </a:extLst>
          </p:cNvPr>
          <p:cNvSpPr txBox="1"/>
          <p:nvPr/>
        </p:nvSpPr>
        <p:spPr>
          <a:xfrm>
            <a:off x="2129108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FEF74-B974-4E9A-82A7-E2904E6FC3A0}"/>
              </a:ext>
            </a:extLst>
          </p:cNvPr>
          <p:cNvSpPr txBox="1"/>
          <p:nvPr/>
        </p:nvSpPr>
        <p:spPr>
          <a:xfrm>
            <a:off x="4502621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AC7C1-FA95-41C0-8A23-250DB33BA033}"/>
              </a:ext>
            </a:extLst>
          </p:cNvPr>
          <p:cNvSpPr txBox="1"/>
          <p:nvPr/>
        </p:nvSpPr>
        <p:spPr>
          <a:xfrm>
            <a:off x="6876134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84D90-A242-40C4-81B6-3F4894D37361}"/>
              </a:ext>
            </a:extLst>
          </p:cNvPr>
          <p:cNvSpPr txBox="1"/>
          <p:nvPr/>
        </p:nvSpPr>
        <p:spPr>
          <a:xfrm>
            <a:off x="9249648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192F127-DA10-468F-8976-F1A6F1F68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086117"/>
              </p:ext>
            </p:extLst>
          </p:nvPr>
        </p:nvGraphicFramePr>
        <p:xfrm>
          <a:off x="632390" y="3517324"/>
          <a:ext cx="5608007" cy="247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171F14C-929D-49C3-BD3E-D31BCBA0377D}"/>
              </a:ext>
            </a:extLst>
          </p:cNvPr>
          <p:cNvGrpSpPr/>
          <p:nvPr/>
        </p:nvGrpSpPr>
        <p:grpSpPr>
          <a:xfrm>
            <a:off x="5978866" y="3637108"/>
            <a:ext cx="5404130" cy="534784"/>
            <a:chOff x="395534" y="3737445"/>
            <a:chExt cx="3972999" cy="534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7F6F9F-B871-4FA4-B04F-AD0420E2375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8AB247-BBFB-46E2-815B-6252CDF307F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FAA676-56C5-466F-9D70-C95215C0714F}"/>
              </a:ext>
            </a:extLst>
          </p:cNvPr>
          <p:cNvGrpSpPr/>
          <p:nvPr/>
        </p:nvGrpSpPr>
        <p:grpSpPr>
          <a:xfrm>
            <a:off x="5978866" y="4187910"/>
            <a:ext cx="5404130" cy="534784"/>
            <a:chOff x="395534" y="3737445"/>
            <a:chExt cx="3972999" cy="5347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6F783-3900-414E-9A5C-268B38454E8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35D2EF-F724-4A0C-8703-63A096CA184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5083B6-8F54-4F22-849B-A09C8B3D7022}"/>
              </a:ext>
            </a:extLst>
          </p:cNvPr>
          <p:cNvGrpSpPr/>
          <p:nvPr/>
        </p:nvGrpSpPr>
        <p:grpSpPr>
          <a:xfrm>
            <a:off x="5978866" y="4738710"/>
            <a:ext cx="5404130" cy="534784"/>
            <a:chOff x="395534" y="3737445"/>
            <a:chExt cx="3972999" cy="534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3A1449-7EB2-481E-B7DB-9F3813D10624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CC9DE1-C8AC-48E3-B52C-25FAEF42BC3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7F1D58-B801-49FE-A198-45C85F902D40}"/>
              </a:ext>
            </a:extLst>
          </p:cNvPr>
          <p:cNvGrpSpPr/>
          <p:nvPr/>
        </p:nvGrpSpPr>
        <p:grpSpPr>
          <a:xfrm>
            <a:off x="5978866" y="5289512"/>
            <a:ext cx="5404130" cy="534784"/>
            <a:chOff x="395534" y="3737445"/>
            <a:chExt cx="3972999" cy="5347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660525-FD83-4A66-8231-7696286F0FB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064960-93AE-4437-8E5B-E331214026F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7257062" y="856143"/>
            <a:ext cx="4044971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3EC5-6024-47E2-8C93-E646CD12DE76}"/>
              </a:ext>
            </a:extLst>
          </p:cNvPr>
          <p:cNvSpPr txBox="1"/>
          <p:nvPr/>
        </p:nvSpPr>
        <p:spPr>
          <a:xfrm>
            <a:off x="644331" y="2889473"/>
            <a:ext cx="59651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C1B1-790B-4B05-AEE0-B1189E31C639}"/>
              </a:ext>
            </a:extLst>
          </p:cNvPr>
          <p:cNvSpPr txBox="1"/>
          <p:nvPr/>
        </p:nvSpPr>
        <p:spPr>
          <a:xfrm>
            <a:off x="644330" y="1045946"/>
            <a:ext cx="5935103" cy="117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9283148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584178" y="5514974"/>
            <a:ext cx="5511822" cy="83525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511E-8A61-40DF-BF22-1ACBF3CE03C0}"/>
              </a:ext>
            </a:extLst>
          </p:cNvPr>
          <p:cNvSpPr txBox="1"/>
          <p:nvPr/>
        </p:nvSpPr>
        <p:spPr>
          <a:xfrm>
            <a:off x="8599624" y="4340828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F943C-4638-4B1B-911E-34EDEA19AC28}"/>
              </a:ext>
            </a:extLst>
          </p:cNvPr>
          <p:cNvSpPr txBox="1"/>
          <p:nvPr/>
        </p:nvSpPr>
        <p:spPr>
          <a:xfrm>
            <a:off x="6811124" y="4965230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F28A-C8DD-49A4-96EB-505C49F2D741}"/>
              </a:ext>
            </a:extLst>
          </p:cNvPr>
          <p:cNvSpPr txBox="1"/>
          <p:nvPr/>
        </p:nvSpPr>
        <p:spPr>
          <a:xfrm>
            <a:off x="8599623" y="2055926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30788-9DB7-4E14-ACF1-0014CD308429}"/>
              </a:ext>
            </a:extLst>
          </p:cNvPr>
          <p:cNvSpPr txBox="1"/>
          <p:nvPr/>
        </p:nvSpPr>
        <p:spPr>
          <a:xfrm>
            <a:off x="6811123" y="2680328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CE76717D-1C89-4086-8063-608D318D3A41}"/>
              </a:ext>
            </a:extLst>
          </p:cNvPr>
          <p:cNvSpPr>
            <a:spLocks noChangeAspect="1"/>
          </p:cNvSpPr>
          <p:nvPr/>
        </p:nvSpPr>
        <p:spPr>
          <a:xfrm>
            <a:off x="7461475" y="4203552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5FF381D6-F407-446F-8DE1-C5EEC5AD88EF}"/>
              </a:ext>
            </a:extLst>
          </p:cNvPr>
          <p:cNvSpPr>
            <a:spLocks noChangeAspect="1"/>
          </p:cNvSpPr>
          <p:nvPr/>
        </p:nvSpPr>
        <p:spPr>
          <a:xfrm>
            <a:off x="7533393" y="1892210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AFDE3-D239-4D91-85EE-30986C17ABD3}"/>
              </a:ext>
            </a:extLst>
          </p:cNvPr>
          <p:cNvGrpSpPr/>
          <p:nvPr/>
        </p:nvGrpSpPr>
        <p:grpSpPr>
          <a:xfrm>
            <a:off x="9700834" y="501449"/>
            <a:ext cx="1437378" cy="1104523"/>
            <a:chOff x="2096250" y="1972470"/>
            <a:chExt cx="1890502" cy="1452716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3D21D7-29A3-4D03-BF2A-B5D9DE5F9C24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32FAA-E69A-4AE9-955D-6459078E2264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1AFB5F4A-EA3E-4FFB-8B90-1C7821FF4E77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CC20E325-3B87-4164-BBCE-F75F804A469E}"/>
              </a:ext>
            </a:extLst>
          </p:cNvPr>
          <p:cNvGrpSpPr/>
          <p:nvPr/>
        </p:nvGrpSpPr>
        <p:grpSpPr>
          <a:xfrm>
            <a:off x="82581" y="1338393"/>
            <a:ext cx="3016377" cy="2144342"/>
            <a:chOff x="595505" y="2676523"/>
            <a:chExt cx="3699190" cy="26297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CB2565-AC91-4BD6-BFD9-7313A75DD7FB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EE397B2-09F8-431F-8649-BE244D15A09D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7D09186-890E-4E8A-B2BE-5D38166AA3E6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D5D6587-5150-461A-BA4C-DA1D840F00B7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C464123-EDDB-4BE3-94D9-BA5869638661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2CE18F-A75D-4A34-8611-CC69EE3096B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0B992BA-77FC-4A95-9720-909937C0C4D0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594D150-524B-445F-8857-6A9B926B2F92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E872B0-BB19-4CAA-8142-AC0E31F66E92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6D72BED-BE60-4C08-ACC4-7F30A285DF3D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2E716F-F9B2-4F34-AF50-95B0CF2DE098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F2DF15BD-AAF5-4CAF-8423-3BD27ED68FD6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A93CB517-9623-4197-A880-6F82ECF893C1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F36921-35E8-4A72-BDD8-BE4AE53317C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4" name="Parallelogram 13">
                  <a:extLst>
                    <a:ext uri="{FF2B5EF4-FFF2-40B4-BE49-F238E27FC236}">
                      <a16:creationId xmlns:a16="http://schemas.microsoft.com/office/drawing/2014/main" id="{19E7F7A6-637F-4C22-8BB6-8D43DC8DB817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" name="Parallelogram 14">
                  <a:extLst>
                    <a:ext uri="{FF2B5EF4-FFF2-40B4-BE49-F238E27FC236}">
                      <a16:creationId xmlns:a16="http://schemas.microsoft.com/office/drawing/2014/main" id="{C0F597CB-3C6E-49B4-A8AF-0154A25B7D80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51098E0-0237-4830-8C6C-EEE1B55CAA08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8" name="Trapezoid 33">
                    <a:extLst>
                      <a:ext uri="{FF2B5EF4-FFF2-40B4-BE49-F238E27FC236}">
                        <a16:creationId xmlns:a16="http://schemas.microsoft.com/office/drawing/2014/main" id="{F4F181A0-BBEF-410B-86A4-C621B729D427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:a16="http://schemas.microsoft.com/office/drawing/2014/main" id="{1CAFF912-D318-4DD4-AF4B-8D3C75F2F530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rapezoid 37">
                    <a:extLst>
                      <a:ext uri="{FF2B5EF4-FFF2-40B4-BE49-F238E27FC236}">
                        <a16:creationId xmlns:a16="http://schemas.microsoft.com/office/drawing/2014/main" id="{05191EF9-3E63-4C47-A83C-1009959AF32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CD6CC808-FC6D-491C-B4E8-CA72A4833E2E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A120F8-423B-47DE-AC84-04955F45DC02}"/>
              </a:ext>
            </a:extLst>
          </p:cNvPr>
          <p:cNvGrpSpPr/>
          <p:nvPr/>
        </p:nvGrpSpPr>
        <p:grpSpPr>
          <a:xfrm>
            <a:off x="6688935" y="1899288"/>
            <a:ext cx="5474490" cy="4958712"/>
            <a:chOff x="1569022" y="1657523"/>
            <a:chExt cx="5617573" cy="508831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14C4C2-DAD8-496E-812F-D85502BC739B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D884E8-FF0F-4BAE-A71A-42C06B615D58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34F6B06-A605-4593-9266-09B7458CBB78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820D37-E240-4136-BC6D-9EBBA0A28282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610DF9-9661-4372-A935-5E53030BC4B5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165236-E0FF-4882-965E-85B36F0525CD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634069-A02B-4C7B-B699-C5BA8EF5775D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23CB4B5-A469-4F4F-A509-86BD531FECF5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5059AB1-3D60-4997-A1BA-6D3389A297A6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8B6F07-B4C3-4594-BBAE-A5C0B82B5878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C95D96-E259-481B-A2C5-9BC0673B273A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E69795-4A44-4534-8C59-F9673A3A1229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B27A99-1AA4-49E3-8843-4C0DC87C6DF1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BBB19C-C2CB-4F98-9589-CA11557C3B1F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CCCED47-9FE0-406A-BE36-AA71FC38DACE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24">
              <a:extLst>
                <a:ext uri="{FF2B5EF4-FFF2-40B4-BE49-F238E27FC236}">
                  <a16:creationId xmlns:a16="http://schemas.microsoft.com/office/drawing/2014/main" id="{BB8F8302-9BE3-46D2-AEBA-61020948BB77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71485D-069D-4115-8E71-5B5A8E5A551C}"/>
              </a:ext>
            </a:extLst>
          </p:cNvPr>
          <p:cNvGrpSpPr/>
          <p:nvPr/>
        </p:nvGrpSpPr>
        <p:grpSpPr>
          <a:xfrm>
            <a:off x="4681472" y="1194649"/>
            <a:ext cx="2219252" cy="5622493"/>
            <a:chOff x="8501432" y="77155"/>
            <a:chExt cx="2685350" cy="680335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A5A79A-5EEE-4EA0-BE6B-B1D5E98AC179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86B4D4D-F9B6-4D60-9220-DC9274964878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0737161-293C-490C-8AD4-3A72A4BF5AC1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7718DC-3937-457E-B04F-11F06120962F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7443DA-F080-40C4-88C9-81BF9C0A4241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AEEEED-ED45-43F2-9298-9CB5C551E47B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11CAFF-3884-4705-9144-A3238104745A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C1151DF-B2C3-4F94-95DF-1F9C6F43AD7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44E664-52EC-452C-8209-1B39F18BBF07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14C0D5-BE7A-4912-A934-3D2EB74661F1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D2B7706-7A60-41DC-A548-B9D8F1AE3C55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A7915C-EA47-4D09-A607-0668D5705C38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924A1B-7946-4C74-B038-E08866B32C75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B85A94-8507-4B90-9478-1EAE3BF86449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551A66-FC1F-439C-B72C-529D9FFAD147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F06D48-A9EB-468B-BC79-5DC17CC33F94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23AA28-9CDF-4D8F-A99F-2DC40673AD8D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075009F-013B-4557-9C29-71211CB95975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902EC6E-0776-4322-9D98-2F79CCAD7953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4465026-7B6C-4F2F-8452-1C7521ECFC43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D79D45-A1A2-4115-B3BD-5EAD04061EC6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E3C672-359E-47B4-9181-BEF73AB8AC8F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69E0464-86A0-4BC5-AD4C-4556C9FA6134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B4C8516-98E1-462B-AC2A-61802E69946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C7B0780-E1AD-426A-8B7D-8583A0E1B47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66D8C89-E7CD-45CA-B58A-2C2BC5BF9CAE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1C92CA-D875-40CA-A15E-7E358F3B7DFA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184B84-C389-457C-9DAB-53FAE0920A79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DD3138C-591C-46EA-94E2-9C884A958DE6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E31D51-10CA-40B2-A40B-78612A39FED8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DAE1213-F519-4224-B4D6-06793E2EE4FE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B061E5D-92E5-4FF2-ABFF-BF1FE118B7BC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2F63ACE-AFB5-4BA0-BDC6-859169F99AAD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5DE3548-D4EC-4412-95DC-D0CC3A129E31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DEFD216-736A-4D4E-B3E5-2AC9FC850E43}"/>
              </a:ext>
            </a:extLst>
          </p:cNvPr>
          <p:cNvSpPr/>
          <p:nvPr/>
        </p:nvSpPr>
        <p:spPr>
          <a:xfrm>
            <a:off x="2631650" y="3553092"/>
            <a:ext cx="1914045" cy="3047023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6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48CF1C9-9127-4E6E-800A-D6F08A3CB52D}"/>
              </a:ext>
            </a:extLst>
          </p:cNvPr>
          <p:cNvSpPr/>
          <p:nvPr/>
        </p:nvSpPr>
        <p:spPr>
          <a:xfrm>
            <a:off x="888372" y="3564535"/>
            <a:ext cx="1702327" cy="3035580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5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7ED69-9B67-4387-AF88-9CE7A2875169}"/>
              </a:ext>
            </a:extLst>
          </p:cNvPr>
          <p:cNvGrpSpPr/>
          <p:nvPr/>
        </p:nvGrpSpPr>
        <p:grpSpPr>
          <a:xfrm>
            <a:off x="2991983" y="4488422"/>
            <a:ext cx="1029928" cy="1810559"/>
            <a:chOff x="4871870" y="1763729"/>
            <a:chExt cx="2448272" cy="43039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BE7916-9ACA-479A-A63F-0C9C524B6FA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489480C7-E140-470B-8669-1AED136E3FE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A6EFD2F2-173C-4E6D-80CD-10CDC056137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E4E26D36-798A-493A-814B-4E98C80950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205527B0-D7C0-42A8-82F2-146B8FC4A91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3F17A677-5FE3-4866-ACBE-B11071340EA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:a16="http://schemas.microsoft.com/office/drawing/2014/main" id="{BEAE4A56-3337-4BAB-B229-944CC95EC76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AD421-A594-4ACD-BB17-3581F30B3BE5}"/>
              </a:ext>
            </a:extLst>
          </p:cNvPr>
          <p:cNvGrpSpPr/>
          <p:nvPr/>
        </p:nvGrpSpPr>
        <p:grpSpPr>
          <a:xfrm>
            <a:off x="497788" y="1673020"/>
            <a:ext cx="3785416" cy="2079830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7BB090-3781-45AF-A217-AE1A9BDD4D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7A3CA3-C4CC-48AC-976D-FF69185D4E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78ED6-F758-4400-8402-80156F94FB9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06535C-4A2B-466F-8BE7-65E90418C9C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4F87EE-BF7B-4D85-8833-2DEA4F2D925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BFA903-EC45-4296-BE35-59758D56CDE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8000B2E-FAA4-4DE8-BDFE-B69DED15852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B5B7C9F-E97F-4374-9978-15C99A65F24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3D75BF-8D39-43CF-80B7-8E5DA60C214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AEDEAAD-6F48-4B49-A588-7F9E760E7B9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6D9EC33-0335-47F5-A483-F8C6C8B9DAB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60C8A1-6698-4F0B-A359-80E279869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8FB11E-70C3-4758-BF15-29A47188E6CC}"/>
              </a:ext>
            </a:extLst>
          </p:cNvPr>
          <p:cNvGrpSpPr/>
          <p:nvPr/>
        </p:nvGrpSpPr>
        <p:grpSpPr>
          <a:xfrm>
            <a:off x="813189" y="4186232"/>
            <a:ext cx="1649894" cy="2225662"/>
            <a:chOff x="5745956" y="3501865"/>
            <a:chExt cx="2146216" cy="289518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5DA065-C6AF-433C-BFAB-8988DEFF0D7D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FEA623-50EB-43C5-A4C9-72E260CC4D61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496F39-7BFF-4725-A2CE-2EBB2A69340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6F0009-DEA2-4D5B-A0F1-C178C2D8524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C6C828-59B1-4865-8BB9-082A9B72AEA8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F3C2BEB-C32C-4586-B143-331C284F272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5C2FB1-E15A-4BBA-9D6B-A5EE63EF80D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010127-1EF3-486D-9194-37877D6FB758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DE05D6-B8AD-4E35-8132-CD6CD8451D4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0983FD-F1B0-4C2B-8787-538CF87E1D6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36EA8-E3B6-4330-A279-50B5CB5B14D0}"/>
              </a:ext>
            </a:extLst>
          </p:cNvPr>
          <p:cNvGrpSpPr/>
          <p:nvPr/>
        </p:nvGrpSpPr>
        <p:grpSpPr>
          <a:xfrm>
            <a:off x="4391122" y="4502161"/>
            <a:ext cx="1029928" cy="1922281"/>
            <a:chOff x="3501573" y="3178068"/>
            <a:chExt cx="1340594" cy="273784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A28F57-EFBD-47FC-8379-2D3E23F582DD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0E9608-0C20-4142-83CA-AB5C41C0C57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E3676F-3370-4C7E-80A3-BCF39D16197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4209F0-F591-461B-9FA5-863184AF9717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9F1445-27D6-43B2-957F-7EF3ECEEEDA0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4C1532-B17D-4512-B6A3-01580240F253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91FD06-2390-41F8-9907-EA2FAC8492B4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5288D17-4178-4A1D-9A96-65E806F63B7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3D37312-EBAA-44FC-BF3A-3A491761AAF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C2B73D-A5B9-4E6F-A055-F54B5EC77106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8C4316C-570C-46C3-8B27-FDEE63BC059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9AA6E8-7CBE-4625-B48C-5062799A2180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rapezoid 18">
            <a:extLst>
              <a:ext uri="{FF2B5EF4-FFF2-40B4-BE49-F238E27FC236}">
                <a16:creationId xmlns:a16="http://schemas.microsoft.com/office/drawing/2014/main" id="{3A90927D-7A9A-4A79-B137-70363BF52161}"/>
              </a:ext>
            </a:extLst>
          </p:cNvPr>
          <p:cNvSpPr/>
          <p:nvPr/>
        </p:nvSpPr>
        <p:spPr>
          <a:xfrm rot="10800000">
            <a:off x="5718976" y="5216119"/>
            <a:ext cx="2073624" cy="114740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6E2E02-64BD-4169-A614-FA66BF5B698B}"/>
              </a:ext>
            </a:extLst>
          </p:cNvPr>
          <p:cNvGrpSpPr/>
          <p:nvPr/>
        </p:nvGrpSpPr>
        <p:grpSpPr>
          <a:xfrm>
            <a:off x="7846240" y="1225792"/>
            <a:ext cx="4170149" cy="5224948"/>
            <a:chOff x="8606304" y="2313703"/>
            <a:chExt cx="3463288" cy="43392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4F33D9-6D3E-469C-B5E6-1EEF71C8A329}"/>
                </a:ext>
              </a:extLst>
            </p:cNvPr>
            <p:cNvGrpSpPr/>
            <p:nvPr/>
          </p:nvGrpSpPr>
          <p:grpSpPr>
            <a:xfrm>
              <a:off x="8606304" y="4750154"/>
              <a:ext cx="3463288" cy="1902842"/>
              <a:chOff x="-548507" y="477868"/>
              <a:chExt cx="11570449" cy="6357177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15CA5B2-E5F6-490F-9592-3805EB08C7D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CD52039-C517-40AA-9504-E70ACFFBDCC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C2DD39E-DC5F-48B7-8AFD-B662A20F46B8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474017B-EE7C-4F7E-9FEE-1876971131A7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F49C14-8859-46FF-95F2-7B03B4EE87C4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C2286A0-6B82-406D-BA12-0C9334FA6CC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355AA021-D052-4ED9-9011-618FF2595FDD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F3925EF-604F-4ED3-997E-44B278BA2704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11E5C30-2404-4585-9027-1C9237A195D8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67191180-8392-457A-96CA-26B15B81995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F76300A7-A5D0-4916-88B5-AEA5C346B6A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77EF98B-82D2-4BFA-BBA7-6480C24B511F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2" name="자유형: 도형 56">
              <a:extLst>
                <a:ext uri="{FF2B5EF4-FFF2-40B4-BE49-F238E27FC236}">
                  <a16:creationId xmlns:a16="http://schemas.microsoft.com/office/drawing/2014/main" id="{B95B6A3E-7DC3-49C1-87F7-90F923611347}"/>
                </a:ext>
              </a:extLst>
            </p:cNvPr>
            <p:cNvSpPr/>
            <p:nvPr/>
          </p:nvSpPr>
          <p:spPr>
            <a:xfrm>
              <a:off x="9103848" y="3842800"/>
              <a:ext cx="2489220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자유형: 도형 55">
              <a:extLst>
                <a:ext uri="{FF2B5EF4-FFF2-40B4-BE49-F238E27FC236}">
                  <a16:creationId xmlns:a16="http://schemas.microsoft.com/office/drawing/2014/main" id="{5E9FDD35-93A6-4A71-8D82-5E5A2B839F26}"/>
                </a:ext>
              </a:extLst>
            </p:cNvPr>
            <p:cNvSpPr/>
            <p:nvPr/>
          </p:nvSpPr>
          <p:spPr>
            <a:xfrm>
              <a:off x="9108759" y="3824942"/>
              <a:ext cx="2479398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E7FBF37F-DB47-4730-A1A5-3A3AAAD33BE2}"/>
                </a:ext>
              </a:extLst>
            </p:cNvPr>
            <p:cNvSpPr/>
            <p:nvPr/>
          </p:nvSpPr>
          <p:spPr>
            <a:xfrm>
              <a:off x="9854521" y="2313703"/>
              <a:ext cx="1080103" cy="1777970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C6D534-5B6D-4E11-81AF-71158286742E}"/>
                </a:ext>
              </a:extLst>
            </p:cNvPr>
            <p:cNvSpPr txBox="1"/>
            <p:nvPr/>
          </p:nvSpPr>
          <p:spPr>
            <a:xfrm>
              <a:off x="9642497" y="5807354"/>
              <a:ext cx="1411922" cy="4217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START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C25D9A-5C5E-4397-9D37-C059C144C1EA}"/>
              </a:ext>
            </a:extLst>
          </p:cNvPr>
          <p:cNvGrpSpPr/>
          <p:nvPr/>
        </p:nvGrpSpPr>
        <p:grpSpPr>
          <a:xfrm>
            <a:off x="4876908" y="1292643"/>
            <a:ext cx="3514321" cy="2483305"/>
            <a:chOff x="834476" y="1568606"/>
            <a:chExt cx="5669428" cy="400615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3B23FD-95E5-4A72-AA31-A5062561D866}"/>
                </a:ext>
              </a:extLst>
            </p:cNvPr>
            <p:cNvSpPr/>
            <p:nvPr/>
          </p:nvSpPr>
          <p:spPr>
            <a:xfrm>
              <a:off x="834476" y="2121438"/>
              <a:ext cx="4395438" cy="3453324"/>
            </a:xfrm>
            <a:custGeom>
              <a:avLst/>
              <a:gdLst>
                <a:gd name="connsiteX0" fmla="*/ 3437669 w 4395438"/>
                <a:gd name="connsiteY0" fmla="*/ 3099455 h 3453324"/>
                <a:gd name="connsiteX1" fmla="*/ 3410637 w 4395438"/>
                <a:gd name="connsiteY1" fmla="*/ 3138581 h 3453324"/>
                <a:gd name="connsiteX2" fmla="*/ 3558603 w 4395438"/>
                <a:gd name="connsiteY2" fmla="*/ 3138581 h 3453324"/>
                <a:gd name="connsiteX3" fmla="*/ 3529437 w 4395438"/>
                <a:gd name="connsiteY3" fmla="*/ 3100878 h 3453324"/>
                <a:gd name="connsiteX4" fmla="*/ 3437669 w 4395438"/>
                <a:gd name="connsiteY4" fmla="*/ 3099455 h 3453324"/>
                <a:gd name="connsiteX5" fmla="*/ 878146 w 4395438"/>
                <a:gd name="connsiteY5" fmla="*/ 3097321 h 3453324"/>
                <a:gd name="connsiteX6" fmla="*/ 841866 w 4395438"/>
                <a:gd name="connsiteY6" fmla="*/ 3133601 h 3453324"/>
                <a:gd name="connsiteX7" fmla="*/ 1002637 w 4395438"/>
                <a:gd name="connsiteY7" fmla="*/ 3133601 h 3453324"/>
                <a:gd name="connsiteX8" fmla="*/ 981295 w 4395438"/>
                <a:gd name="connsiteY8" fmla="*/ 3099455 h 3453324"/>
                <a:gd name="connsiteX9" fmla="*/ 878146 w 4395438"/>
                <a:gd name="connsiteY9" fmla="*/ 3097321 h 3453324"/>
                <a:gd name="connsiteX10" fmla="*/ 2575340 w 4395438"/>
                <a:gd name="connsiteY10" fmla="*/ 2971397 h 3453324"/>
                <a:gd name="connsiteX11" fmla="*/ 2546318 w 4395438"/>
                <a:gd name="connsiteY11" fmla="*/ 2974965 h 3453324"/>
                <a:gd name="connsiteX12" fmla="*/ 2549163 w 4395438"/>
                <a:gd name="connsiteY12" fmla="*/ 3022627 h 3453324"/>
                <a:gd name="connsiteX13" fmla="*/ 2233313 w 4395438"/>
                <a:gd name="connsiteY13" fmla="*/ 3022627 h 3453324"/>
                <a:gd name="connsiteX14" fmla="*/ 2230468 w 4395438"/>
                <a:gd name="connsiteY14" fmla="*/ 2972831 h 3453324"/>
                <a:gd name="connsiteX15" fmla="*/ 2187074 w 4395438"/>
                <a:gd name="connsiteY15" fmla="*/ 2972831 h 3453324"/>
                <a:gd name="connsiteX16" fmla="*/ 2182805 w 4395438"/>
                <a:gd name="connsiteY16" fmla="*/ 3020493 h 3453324"/>
                <a:gd name="connsiteX17" fmla="*/ 1860554 w 4395438"/>
                <a:gd name="connsiteY17" fmla="*/ 3020493 h 3453324"/>
                <a:gd name="connsiteX18" fmla="*/ 1862687 w 4395438"/>
                <a:gd name="connsiteY18" fmla="*/ 2996306 h 3453324"/>
                <a:gd name="connsiteX19" fmla="*/ 1864822 w 4395438"/>
                <a:gd name="connsiteY19" fmla="*/ 2973542 h 3453324"/>
                <a:gd name="connsiteX20" fmla="*/ 1818582 w 4395438"/>
                <a:gd name="connsiteY20" fmla="*/ 3034720 h 3453324"/>
                <a:gd name="connsiteX21" fmla="*/ 2598248 w 4395438"/>
                <a:gd name="connsiteY21" fmla="*/ 3034720 h 3453324"/>
                <a:gd name="connsiteX22" fmla="*/ 2575340 w 4395438"/>
                <a:gd name="connsiteY22" fmla="*/ 2971397 h 3453324"/>
                <a:gd name="connsiteX23" fmla="*/ 2524266 w 4395438"/>
                <a:gd name="connsiteY23" fmla="*/ 2757996 h 3453324"/>
                <a:gd name="connsiteX24" fmla="*/ 2563391 w 4395438"/>
                <a:gd name="connsiteY24" fmla="*/ 2928726 h 3453324"/>
                <a:gd name="connsiteX25" fmla="*/ 1871224 w 4395438"/>
                <a:gd name="connsiteY25" fmla="*/ 2928726 h 3453324"/>
                <a:gd name="connsiteX26" fmla="*/ 1906081 w 4395438"/>
                <a:gd name="connsiteY26" fmla="*/ 2771512 h 3453324"/>
                <a:gd name="connsiteX27" fmla="*/ 1927422 w 4395438"/>
                <a:gd name="connsiteY27" fmla="*/ 2758708 h 3453324"/>
                <a:gd name="connsiteX28" fmla="*/ 2524266 w 4395438"/>
                <a:gd name="connsiteY28" fmla="*/ 2757996 h 3453324"/>
                <a:gd name="connsiteX29" fmla="*/ 2431075 w 4395438"/>
                <a:gd name="connsiteY29" fmla="*/ 2735943 h 3453324"/>
                <a:gd name="connsiteX30" fmla="*/ 1901813 w 4395438"/>
                <a:gd name="connsiteY30" fmla="*/ 2738789 h 3453324"/>
                <a:gd name="connsiteX31" fmla="*/ 1863399 w 4395438"/>
                <a:gd name="connsiteY31" fmla="*/ 2752304 h 3453324"/>
                <a:gd name="connsiteX32" fmla="*/ 1818582 w 4395438"/>
                <a:gd name="connsiteY32" fmla="*/ 2945798 h 3453324"/>
                <a:gd name="connsiteX33" fmla="*/ 2618166 w 4395438"/>
                <a:gd name="connsiteY33" fmla="*/ 2946510 h 3453324"/>
                <a:gd name="connsiteX34" fmla="*/ 2571927 w 4395438"/>
                <a:gd name="connsiteY34" fmla="*/ 2750882 h 3453324"/>
                <a:gd name="connsiteX35" fmla="*/ 2544895 w 4395438"/>
                <a:gd name="connsiteY35" fmla="*/ 2736654 h 3453324"/>
                <a:gd name="connsiteX36" fmla="*/ 2431075 w 4395438"/>
                <a:gd name="connsiteY36" fmla="*/ 2735943 h 3453324"/>
                <a:gd name="connsiteX37" fmla="*/ 3009422 w 4395438"/>
                <a:gd name="connsiteY37" fmla="*/ 2574372 h 3453324"/>
                <a:gd name="connsiteX38" fmla="*/ 3096921 w 4395438"/>
                <a:gd name="connsiteY38" fmla="*/ 2577307 h 3453324"/>
                <a:gd name="connsiteX39" fmla="*/ 3136047 w 4395438"/>
                <a:gd name="connsiteY39" fmla="*/ 2622124 h 3453324"/>
                <a:gd name="connsiteX40" fmla="*/ 3128933 w 4395438"/>
                <a:gd name="connsiteY40" fmla="*/ 2632794 h 3453324"/>
                <a:gd name="connsiteX41" fmla="*/ 2951090 w 4395438"/>
                <a:gd name="connsiteY41" fmla="*/ 2630660 h 3453324"/>
                <a:gd name="connsiteX42" fmla="*/ 2914809 w 4395438"/>
                <a:gd name="connsiteY42" fmla="*/ 2583709 h 3453324"/>
                <a:gd name="connsiteX43" fmla="*/ 2921923 w 4395438"/>
                <a:gd name="connsiteY43" fmla="*/ 2575173 h 3453324"/>
                <a:gd name="connsiteX44" fmla="*/ 3009422 w 4395438"/>
                <a:gd name="connsiteY44" fmla="*/ 2574372 h 3453324"/>
                <a:gd name="connsiteX45" fmla="*/ 1309949 w 4395438"/>
                <a:gd name="connsiteY45" fmla="*/ 2573750 h 3453324"/>
                <a:gd name="connsiteX46" fmla="*/ 1426615 w 4395438"/>
                <a:gd name="connsiteY46" fmla="*/ 2573750 h 3453324"/>
                <a:gd name="connsiteX47" fmla="*/ 1364014 w 4395438"/>
                <a:gd name="connsiteY47" fmla="*/ 2634928 h 3453324"/>
                <a:gd name="connsiteX48" fmla="*/ 1248060 w 4395438"/>
                <a:gd name="connsiteY48" fmla="*/ 2634928 h 3453324"/>
                <a:gd name="connsiteX49" fmla="*/ 1309949 w 4395438"/>
                <a:gd name="connsiteY49" fmla="*/ 2573750 h 3453324"/>
                <a:gd name="connsiteX50" fmla="*/ 1128549 w 4395438"/>
                <a:gd name="connsiteY50" fmla="*/ 2573750 h 3453324"/>
                <a:gd name="connsiteX51" fmla="*/ 1244503 w 4395438"/>
                <a:gd name="connsiteY51" fmla="*/ 2573750 h 3453324"/>
                <a:gd name="connsiteX52" fmla="*/ 1172654 w 4395438"/>
                <a:gd name="connsiteY52" fmla="*/ 2635640 h 3453324"/>
                <a:gd name="connsiteX53" fmla="*/ 1059546 w 4395438"/>
                <a:gd name="connsiteY53" fmla="*/ 2635640 h 3453324"/>
                <a:gd name="connsiteX54" fmla="*/ 1128549 w 4395438"/>
                <a:gd name="connsiteY54" fmla="*/ 2573750 h 3453324"/>
                <a:gd name="connsiteX55" fmla="*/ 2633017 w 4395438"/>
                <a:gd name="connsiteY55" fmla="*/ 2573661 h 3453324"/>
                <a:gd name="connsiteX56" fmla="*/ 2707800 w 4395438"/>
                <a:gd name="connsiteY56" fmla="*/ 2576596 h 3453324"/>
                <a:gd name="connsiteX57" fmla="*/ 2737677 w 4395438"/>
                <a:gd name="connsiteY57" fmla="*/ 2620701 h 3453324"/>
                <a:gd name="connsiteX58" fmla="*/ 2729852 w 4395438"/>
                <a:gd name="connsiteY58" fmla="*/ 2633506 h 3453324"/>
                <a:gd name="connsiteX59" fmla="*/ 2582598 w 4395438"/>
                <a:gd name="connsiteY59" fmla="*/ 2631372 h 3453324"/>
                <a:gd name="connsiteX60" fmla="*/ 2549163 w 4395438"/>
                <a:gd name="connsiteY60" fmla="*/ 2574462 h 3453324"/>
                <a:gd name="connsiteX61" fmla="*/ 2633017 w 4395438"/>
                <a:gd name="connsiteY61" fmla="*/ 2573661 h 3453324"/>
                <a:gd name="connsiteX62" fmla="*/ 3206117 w 4395438"/>
                <a:gd name="connsiteY62" fmla="*/ 2573394 h 3453324"/>
                <a:gd name="connsiteX63" fmla="*/ 3279033 w 4395438"/>
                <a:gd name="connsiteY63" fmla="*/ 2576595 h 3453324"/>
                <a:gd name="connsiteX64" fmla="*/ 3316735 w 4395438"/>
                <a:gd name="connsiteY64" fmla="*/ 2621412 h 3453324"/>
                <a:gd name="connsiteX65" fmla="*/ 3310332 w 4395438"/>
                <a:gd name="connsiteY65" fmla="*/ 2632082 h 3453324"/>
                <a:gd name="connsiteX66" fmla="*/ 3170192 w 4395438"/>
                <a:gd name="connsiteY66" fmla="*/ 2629948 h 3453324"/>
                <a:gd name="connsiteX67" fmla="*/ 3126087 w 4395438"/>
                <a:gd name="connsiteY67" fmla="*/ 2585843 h 3453324"/>
                <a:gd name="connsiteX68" fmla="*/ 3133201 w 4395438"/>
                <a:gd name="connsiteY68" fmla="*/ 2574461 h 3453324"/>
                <a:gd name="connsiteX69" fmla="*/ 3206117 w 4395438"/>
                <a:gd name="connsiteY69" fmla="*/ 2573394 h 3453324"/>
                <a:gd name="connsiteX70" fmla="*/ 3560737 w 4395438"/>
                <a:gd name="connsiteY70" fmla="*/ 2573128 h 3453324"/>
                <a:gd name="connsiteX71" fmla="*/ 3631163 w 4395438"/>
                <a:gd name="connsiteY71" fmla="*/ 2576596 h 3453324"/>
                <a:gd name="connsiteX72" fmla="*/ 3679536 w 4395438"/>
                <a:gd name="connsiteY72" fmla="*/ 2620702 h 3453324"/>
                <a:gd name="connsiteX73" fmla="*/ 3674556 w 4395438"/>
                <a:gd name="connsiteY73" fmla="*/ 2629949 h 3453324"/>
                <a:gd name="connsiteX74" fmla="*/ 3523034 w 4395438"/>
                <a:gd name="connsiteY74" fmla="*/ 2627815 h 3453324"/>
                <a:gd name="connsiteX75" fmla="*/ 3481774 w 4395438"/>
                <a:gd name="connsiteY75" fmla="*/ 2574462 h 3453324"/>
                <a:gd name="connsiteX76" fmla="*/ 3560737 w 4395438"/>
                <a:gd name="connsiteY76" fmla="*/ 2573128 h 3453324"/>
                <a:gd name="connsiteX77" fmla="*/ 1497752 w 4395438"/>
                <a:gd name="connsiteY77" fmla="*/ 2573039 h 3453324"/>
                <a:gd name="connsiteX78" fmla="*/ 1610149 w 4395438"/>
                <a:gd name="connsiteY78" fmla="*/ 2573039 h 3453324"/>
                <a:gd name="connsiteX79" fmla="*/ 1551817 w 4395438"/>
                <a:gd name="connsiteY79" fmla="*/ 2634929 h 3453324"/>
                <a:gd name="connsiteX80" fmla="*/ 1432306 w 4395438"/>
                <a:gd name="connsiteY80" fmla="*/ 2634929 h 3453324"/>
                <a:gd name="connsiteX81" fmla="*/ 1497752 w 4395438"/>
                <a:gd name="connsiteY81" fmla="*/ 2573039 h 3453324"/>
                <a:gd name="connsiteX82" fmla="*/ 812699 w 4395438"/>
                <a:gd name="connsiteY82" fmla="*/ 2573039 h 3453324"/>
                <a:gd name="connsiteX83" fmla="*/ 1058124 w 4395438"/>
                <a:gd name="connsiteY83" fmla="*/ 2573039 h 3453324"/>
                <a:gd name="connsiteX84" fmla="*/ 991254 w 4395438"/>
                <a:gd name="connsiteY84" fmla="*/ 2634929 h 3453324"/>
                <a:gd name="connsiteX85" fmla="*/ 770731 w 4395438"/>
                <a:gd name="connsiteY85" fmla="*/ 2634929 h 3453324"/>
                <a:gd name="connsiteX86" fmla="*/ 735872 w 4395438"/>
                <a:gd name="connsiteY86" fmla="*/ 2633506 h 3453324"/>
                <a:gd name="connsiteX87" fmla="*/ 812699 w 4395438"/>
                <a:gd name="connsiteY87" fmla="*/ 2573039 h 3453324"/>
                <a:gd name="connsiteX88" fmla="*/ 2811838 w 4395438"/>
                <a:gd name="connsiteY88" fmla="*/ 2572683 h 3453324"/>
                <a:gd name="connsiteX89" fmla="*/ 2883509 w 4395438"/>
                <a:gd name="connsiteY89" fmla="*/ 2575884 h 3453324"/>
                <a:gd name="connsiteX90" fmla="*/ 2921211 w 4395438"/>
                <a:gd name="connsiteY90" fmla="*/ 2621412 h 3453324"/>
                <a:gd name="connsiteX91" fmla="*/ 2914808 w 4395438"/>
                <a:gd name="connsiteY91" fmla="*/ 2631371 h 3453324"/>
                <a:gd name="connsiteX92" fmla="*/ 2763998 w 4395438"/>
                <a:gd name="connsiteY92" fmla="*/ 2629237 h 3453324"/>
                <a:gd name="connsiteX93" fmla="*/ 2730563 w 4395438"/>
                <a:gd name="connsiteY93" fmla="*/ 2573750 h 3453324"/>
                <a:gd name="connsiteX94" fmla="*/ 2811838 w 4395438"/>
                <a:gd name="connsiteY94" fmla="*/ 2572683 h 3453324"/>
                <a:gd name="connsiteX95" fmla="*/ 3382004 w 4395438"/>
                <a:gd name="connsiteY95" fmla="*/ 2572416 h 3453324"/>
                <a:gd name="connsiteX96" fmla="*/ 3448339 w 4395438"/>
                <a:gd name="connsiteY96" fmla="*/ 2575884 h 3453324"/>
                <a:gd name="connsiteX97" fmla="*/ 3499559 w 4395438"/>
                <a:gd name="connsiteY97" fmla="*/ 2619278 h 3453324"/>
                <a:gd name="connsiteX98" fmla="*/ 3493156 w 4395438"/>
                <a:gd name="connsiteY98" fmla="*/ 2630660 h 3453324"/>
                <a:gd name="connsiteX99" fmla="*/ 3343768 w 4395438"/>
                <a:gd name="connsiteY99" fmla="*/ 2628525 h 3453324"/>
                <a:gd name="connsiteX100" fmla="*/ 3306776 w 4395438"/>
                <a:gd name="connsiteY100" fmla="*/ 2582998 h 3453324"/>
                <a:gd name="connsiteX101" fmla="*/ 3314602 w 4395438"/>
                <a:gd name="connsiteY101" fmla="*/ 2573750 h 3453324"/>
                <a:gd name="connsiteX102" fmla="*/ 3382004 w 4395438"/>
                <a:gd name="connsiteY102" fmla="*/ 2572416 h 3453324"/>
                <a:gd name="connsiteX103" fmla="*/ 1677731 w 4395438"/>
                <a:gd name="connsiteY103" fmla="*/ 2572327 h 3453324"/>
                <a:gd name="connsiteX104" fmla="*/ 2499367 w 4395438"/>
                <a:gd name="connsiteY104" fmla="*/ 2573039 h 3453324"/>
                <a:gd name="connsiteX105" fmla="*/ 2544895 w 4395438"/>
                <a:gd name="connsiteY105" fmla="*/ 2631372 h 3453324"/>
                <a:gd name="connsiteX106" fmla="*/ 1623666 w 4395438"/>
                <a:gd name="connsiteY106" fmla="*/ 2631372 h 3453324"/>
                <a:gd name="connsiteX107" fmla="*/ 1677731 w 4395438"/>
                <a:gd name="connsiteY107" fmla="*/ 2572327 h 3453324"/>
                <a:gd name="connsiteX108" fmla="*/ 2263902 w 4395438"/>
                <a:gd name="connsiteY108" fmla="*/ 2505458 h 3453324"/>
                <a:gd name="connsiteX109" fmla="*/ 2426096 w 4395438"/>
                <a:gd name="connsiteY109" fmla="*/ 2505458 h 3453324"/>
                <a:gd name="connsiteX110" fmla="*/ 2434632 w 4395438"/>
                <a:gd name="connsiteY110" fmla="*/ 2557388 h 3453324"/>
                <a:gd name="connsiteX111" fmla="*/ 2285243 w 4395438"/>
                <a:gd name="connsiteY111" fmla="*/ 2555254 h 3453324"/>
                <a:gd name="connsiteX112" fmla="*/ 2263902 w 4395438"/>
                <a:gd name="connsiteY112" fmla="*/ 2505458 h 3453324"/>
                <a:gd name="connsiteX113" fmla="*/ 2698462 w 4395438"/>
                <a:gd name="connsiteY113" fmla="*/ 2504213 h 3453324"/>
                <a:gd name="connsiteX114" fmla="*/ 2772533 w 4395438"/>
                <a:gd name="connsiteY114" fmla="*/ 2506881 h 3453324"/>
                <a:gd name="connsiteX115" fmla="*/ 2796721 w 4395438"/>
                <a:gd name="connsiteY115" fmla="*/ 2558100 h 3453324"/>
                <a:gd name="connsiteX116" fmla="*/ 2654446 w 4395438"/>
                <a:gd name="connsiteY116" fmla="*/ 2555965 h 3453324"/>
                <a:gd name="connsiteX117" fmla="*/ 2616743 w 4395438"/>
                <a:gd name="connsiteY117" fmla="*/ 2518263 h 3453324"/>
                <a:gd name="connsiteX118" fmla="*/ 2623857 w 4395438"/>
                <a:gd name="connsiteY118" fmla="*/ 2504746 h 3453324"/>
                <a:gd name="connsiteX119" fmla="*/ 2698462 w 4395438"/>
                <a:gd name="connsiteY119" fmla="*/ 2504213 h 3453324"/>
                <a:gd name="connsiteX120" fmla="*/ 3520100 w 4395438"/>
                <a:gd name="connsiteY120" fmla="*/ 2503680 h 3453324"/>
                <a:gd name="connsiteX121" fmla="*/ 3589192 w 4395438"/>
                <a:gd name="connsiteY121" fmla="*/ 2506882 h 3453324"/>
                <a:gd name="connsiteX122" fmla="*/ 3632586 w 4395438"/>
                <a:gd name="connsiteY122" fmla="*/ 2547429 h 3453324"/>
                <a:gd name="connsiteX123" fmla="*/ 3626183 w 4395438"/>
                <a:gd name="connsiteY123" fmla="*/ 2558100 h 3453324"/>
                <a:gd name="connsiteX124" fmla="*/ 3490311 w 4395438"/>
                <a:gd name="connsiteY124" fmla="*/ 2555966 h 3453324"/>
                <a:gd name="connsiteX125" fmla="*/ 3445494 w 4395438"/>
                <a:gd name="connsiteY125" fmla="*/ 2514706 h 3453324"/>
                <a:gd name="connsiteX126" fmla="*/ 3450474 w 4395438"/>
                <a:gd name="connsiteY126" fmla="*/ 2504747 h 3453324"/>
                <a:gd name="connsiteX127" fmla="*/ 3520100 w 4395438"/>
                <a:gd name="connsiteY127" fmla="*/ 2503680 h 3453324"/>
                <a:gd name="connsiteX128" fmla="*/ 2450993 w 4395438"/>
                <a:gd name="connsiteY128" fmla="*/ 2503324 h 3453324"/>
                <a:gd name="connsiteX129" fmla="*/ 2585443 w 4395438"/>
                <a:gd name="connsiteY129" fmla="*/ 2504035 h 3453324"/>
                <a:gd name="connsiteX130" fmla="*/ 2612475 w 4395438"/>
                <a:gd name="connsiteY130" fmla="*/ 2558099 h 3453324"/>
                <a:gd name="connsiteX131" fmla="*/ 2469489 w 4395438"/>
                <a:gd name="connsiteY131" fmla="*/ 2555965 h 3453324"/>
                <a:gd name="connsiteX132" fmla="*/ 2441034 w 4395438"/>
                <a:gd name="connsiteY132" fmla="*/ 2513283 h 3453324"/>
                <a:gd name="connsiteX133" fmla="*/ 2450993 w 4395438"/>
                <a:gd name="connsiteY133" fmla="*/ 2503324 h 3453324"/>
                <a:gd name="connsiteX134" fmla="*/ 3345102 w 4395438"/>
                <a:gd name="connsiteY134" fmla="*/ 2502969 h 3453324"/>
                <a:gd name="connsiteX135" fmla="*/ 3412771 w 4395438"/>
                <a:gd name="connsiteY135" fmla="*/ 2506171 h 3453324"/>
                <a:gd name="connsiteX136" fmla="*/ 3454030 w 4395438"/>
                <a:gd name="connsiteY136" fmla="*/ 2547429 h 3453324"/>
                <a:gd name="connsiteX137" fmla="*/ 3447628 w 4395438"/>
                <a:gd name="connsiteY137" fmla="*/ 2558100 h 3453324"/>
                <a:gd name="connsiteX138" fmla="*/ 3313890 w 4395438"/>
                <a:gd name="connsiteY138" fmla="*/ 2555967 h 3453324"/>
                <a:gd name="connsiteX139" fmla="*/ 3270496 w 4395438"/>
                <a:gd name="connsiteY139" fmla="*/ 2516129 h 3453324"/>
                <a:gd name="connsiteX140" fmla="*/ 3276899 w 4395438"/>
                <a:gd name="connsiteY140" fmla="*/ 2504036 h 3453324"/>
                <a:gd name="connsiteX141" fmla="*/ 3345102 w 4395438"/>
                <a:gd name="connsiteY141" fmla="*/ 2502969 h 3453324"/>
                <a:gd name="connsiteX142" fmla="*/ 3106969 w 4395438"/>
                <a:gd name="connsiteY142" fmla="*/ 2502791 h 3453324"/>
                <a:gd name="connsiteX143" fmla="*/ 3234928 w 4395438"/>
                <a:gd name="connsiteY143" fmla="*/ 2505459 h 3453324"/>
                <a:gd name="connsiteX144" fmla="*/ 3278321 w 4395438"/>
                <a:gd name="connsiteY144" fmla="*/ 2546007 h 3453324"/>
                <a:gd name="connsiteX145" fmla="*/ 3271919 w 4395438"/>
                <a:gd name="connsiteY145" fmla="*/ 2558100 h 3453324"/>
                <a:gd name="connsiteX146" fmla="*/ 3181574 w 4395438"/>
                <a:gd name="connsiteY146" fmla="*/ 2558100 h 3453324"/>
                <a:gd name="connsiteX147" fmla="*/ 3032897 w 4395438"/>
                <a:gd name="connsiteY147" fmla="*/ 2558100 h 3453324"/>
                <a:gd name="connsiteX148" fmla="*/ 2977410 w 4395438"/>
                <a:gd name="connsiteY148" fmla="*/ 2503324 h 3453324"/>
                <a:gd name="connsiteX149" fmla="*/ 3106969 w 4395438"/>
                <a:gd name="connsiteY149" fmla="*/ 2502791 h 3453324"/>
                <a:gd name="connsiteX150" fmla="*/ 2165555 w 4395438"/>
                <a:gd name="connsiteY150" fmla="*/ 2502791 h 3453324"/>
                <a:gd name="connsiteX151" fmla="*/ 2237582 w 4395438"/>
                <a:gd name="connsiteY151" fmla="*/ 2505459 h 3453324"/>
                <a:gd name="connsiteX152" fmla="*/ 2261769 w 4395438"/>
                <a:gd name="connsiteY152" fmla="*/ 2558100 h 3453324"/>
                <a:gd name="connsiteX153" fmla="*/ 2110246 w 4395438"/>
                <a:gd name="connsiteY153" fmla="*/ 2557389 h 3453324"/>
                <a:gd name="connsiteX154" fmla="*/ 2090327 w 4395438"/>
                <a:gd name="connsiteY154" fmla="*/ 2503324 h 3453324"/>
                <a:gd name="connsiteX155" fmla="*/ 2165555 w 4395438"/>
                <a:gd name="connsiteY155" fmla="*/ 2502791 h 3453324"/>
                <a:gd name="connsiteX156" fmla="*/ 1957301 w 4395438"/>
                <a:gd name="connsiteY156" fmla="*/ 2502613 h 3453324"/>
                <a:gd name="connsiteX157" fmla="*/ 2068274 w 4395438"/>
                <a:gd name="connsiteY157" fmla="*/ 2502613 h 3453324"/>
                <a:gd name="connsiteX158" fmla="*/ 2028438 w 4395438"/>
                <a:gd name="connsiteY158" fmla="*/ 2558811 h 3453324"/>
                <a:gd name="connsiteX159" fmla="*/ 1913195 w 4395438"/>
                <a:gd name="connsiteY159" fmla="*/ 2558811 h 3453324"/>
                <a:gd name="connsiteX160" fmla="*/ 1957301 w 4395438"/>
                <a:gd name="connsiteY160" fmla="*/ 2502613 h 3453324"/>
                <a:gd name="connsiteX161" fmla="*/ 1775900 w 4395438"/>
                <a:gd name="connsiteY161" fmla="*/ 2502613 h 3453324"/>
                <a:gd name="connsiteX162" fmla="*/ 1891142 w 4395438"/>
                <a:gd name="connsiteY162" fmla="*/ 2502613 h 3453324"/>
                <a:gd name="connsiteX163" fmla="*/ 1846326 w 4395438"/>
                <a:gd name="connsiteY163" fmla="*/ 2558100 h 3453324"/>
                <a:gd name="connsiteX164" fmla="*/ 1733928 w 4395438"/>
                <a:gd name="connsiteY164" fmla="*/ 2558100 h 3453324"/>
                <a:gd name="connsiteX165" fmla="*/ 1775900 w 4395438"/>
                <a:gd name="connsiteY165" fmla="*/ 2502613 h 3453324"/>
                <a:gd name="connsiteX166" fmla="*/ 1599478 w 4395438"/>
                <a:gd name="connsiteY166" fmla="*/ 2502613 h 3453324"/>
                <a:gd name="connsiteX167" fmla="*/ 1711164 w 4395438"/>
                <a:gd name="connsiteY167" fmla="*/ 2502613 h 3453324"/>
                <a:gd name="connsiteX168" fmla="*/ 1668482 w 4395438"/>
                <a:gd name="connsiteY168" fmla="*/ 2558100 h 3453324"/>
                <a:gd name="connsiteX169" fmla="*/ 1549682 w 4395438"/>
                <a:gd name="connsiteY169" fmla="*/ 2558100 h 3453324"/>
                <a:gd name="connsiteX170" fmla="*/ 1599478 w 4395438"/>
                <a:gd name="connsiteY170" fmla="*/ 2502613 h 3453324"/>
                <a:gd name="connsiteX171" fmla="*/ 1420213 w 4395438"/>
                <a:gd name="connsiteY171" fmla="*/ 2502613 h 3453324"/>
                <a:gd name="connsiteX172" fmla="*/ 1536166 w 4395438"/>
                <a:gd name="connsiteY172" fmla="*/ 2502613 h 3453324"/>
                <a:gd name="connsiteX173" fmla="*/ 1484236 w 4395438"/>
                <a:gd name="connsiteY173" fmla="*/ 2558100 h 3453324"/>
                <a:gd name="connsiteX174" fmla="*/ 1367571 w 4395438"/>
                <a:gd name="connsiteY174" fmla="*/ 2558100 h 3453324"/>
                <a:gd name="connsiteX175" fmla="*/ 1420213 w 4395438"/>
                <a:gd name="connsiteY175" fmla="*/ 2502613 h 3453324"/>
                <a:gd name="connsiteX176" fmla="*/ 1240947 w 4395438"/>
                <a:gd name="connsiteY176" fmla="*/ 2502613 h 3453324"/>
                <a:gd name="connsiteX177" fmla="*/ 1357613 w 4395438"/>
                <a:gd name="connsiteY177" fmla="*/ 2502613 h 3453324"/>
                <a:gd name="connsiteX178" fmla="*/ 1300703 w 4395438"/>
                <a:gd name="connsiteY178" fmla="*/ 2558100 h 3453324"/>
                <a:gd name="connsiteX179" fmla="*/ 1184037 w 4395438"/>
                <a:gd name="connsiteY179" fmla="*/ 2558100 h 3453324"/>
                <a:gd name="connsiteX180" fmla="*/ 1240947 w 4395438"/>
                <a:gd name="connsiteY180" fmla="*/ 2502613 h 3453324"/>
                <a:gd name="connsiteX181" fmla="*/ 2870348 w 4395438"/>
                <a:gd name="connsiteY181" fmla="*/ 2502257 h 3453324"/>
                <a:gd name="connsiteX182" fmla="*/ 2938995 w 4395438"/>
                <a:gd name="connsiteY182" fmla="*/ 2505458 h 3453324"/>
                <a:gd name="connsiteX183" fmla="*/ 2975275 w 4395438"/>
                <a:gd name="connsiteY183" fmla="*/ 2547429 h 3453324"/>
                <a:gd name="connsiteX184" fmla="*/ 2966027 w 4395438"/>
                <a:gd name="connsiteY184" fmla="*/ 2558100 h 3453324"/>
                <a:gd name="connsiteX185" fmla="*/ 2831578 w 4395438"/>
                <a:gd name="connsiteY185" fmla="*/ 2555966 h 3453324"/>
                <a:gd name="connsiteX186" fmla="*/ 2793875 w 4395438"/>
                <a:gd name="connsiteY186" fmla="*/ 2513283 h 3453324"/>
                <a:gd name="connsiteX187" fmla="*/ 2801701 w 4395438"/>
                <a:gd name="connsiteY187" fmla="*/ 2503324 h 3453324"/>
                <a:gd name="connsiteX188" fmla="*/ 2870348 w 4395438"/>
                <a:gd name="connsiteY188" fmla="*/ 2502257 h 3453324"/>
                <a:gd name="connsiteX189" fmla="*/ 1060969 w 4395438"/>
                <a:gd name="connsiteY189" fmla="*/ 2501190 h 3453324"/>
                <a:gd name="connsiteX190" fmla="*/ 1177634 w 4395438"/>
                <a:gd name="connsiteY190" fmla="*/ 2501901 h 3453324"/>
                <a:gd name="connsiteX191" fmla="*/ 1115745 w 4395438"/>
                <a:gd name="connsiteY191" fmla="*/ 2558100 h 3453324"/>
                <a:gd name="connsiteX192" fmla="*/ 998368 w 4395438"/>
                <a:gd name="connsiteY192" fmla="*/ 2558100 h 3453324"/>
                <a:gd name="connsiteX193" fmla="*/ 1060969 w 4395438"/>
                <a:gd name="connsiteY193" fmla="*/ 2501190 h 3453324"/>
                <a:gd name="connsiteX194" fmla="*/ 857515 w 4395438"/>
                <a:gd name="connsiteY194" fmla="*/ 2501190 h 3453324"/>
                <a:gd name="connsiteX195" fmla="*/ 995522 w 4395438"/>
                <a:gd name="connsiteY195" fmla="*/ 2501901 h 3453324"/>
                <a:gd name="connsiteX196" fmla="*/ 935055 w 4395438"/>
                <a:gd name="connsiteY196" fmla="*/ 2557389 h 3453324"/>
                <a:gd name="connsiteX197" fmla="*/ 780688 w 4395438"/>
                <a:gd name="connsiteY197" fmla="*/ 2558100 h 3453324"/>
                <a:gd name="connsiteX198" fmla="*/ 857515 w 4395438"/>
                <a:gd name="connsiteY198" fmla="*/ 2501190 h 3453324"/>
                <a:gd name="connsiteX199" fmla="*/ 2189208 w 4395438"/>
                <a:gd name="connsiteY199" fmla="*/ 2440011 h 3453324"/>
                <a:gd name="connsiteX200" fmla="*/ 2338596 w 4395438"/>
                <a:gd name="connsiteY200" fmla="*/ 2440011 h 3453324"/>
                <a:gd name="connsiteX201" fmla="*/ 2345710 w 4395438"/>
                <a:gd name="connsiteY201" fmla="*/ 2483405 h 3453324"/>
                <a:gd name="connsiteX202" fmla="*/ 2189208 w 4395438"/>
                <a:gd name="connsiteY202" fmla="*/ 2483405 h 3453324"/>
                <a:gd name="connsiteX203" fmla="*/ 2189208 w 4395438"/>
                <a:gd name="connsiteY203" fmla="*/ 2440011 h 3453324"/>
                <a:gd name="connsiteX204" fmla="*/ 3481329 w 4395438"/>
                <a:gd name="connsiteY204" fmla="*/ 2439211 h 3453324"/>
                <a:gd name="connsiteX205" fmla="*/ 3550065 w 4395438"/>
                <a:gd name="connsiteY205" fmla="*/ 2442146 h 3453324"/>
                <a:gd name="connsiteX206" fmla="*/ 3592036 w 4395438"/>
                <a:gd name="connsiteY206" fmla="*/ 2486962 h 3453324"/>
                <a:gd name="connsiteX207" fmla="*/ 3445494 w 4395438"/>
                <a:gd name="connsiteY207" fmla="*/ 2485539 h 3453324"/>
                <a:gd name="connsiteX208" fmla="*/ 3408502 w 4395438"/>
                <a:gd name="connsiteY208" fmla="*/ 2449259 h 3453324"/>
                <a:gd name="connsiteX209" fmla="*/ 3412059 w 4395438"/>
                <a:gd name="connsiteY209" fmla="*/ 2440012 h 3453324"/>
                <a:gd name="connsiteX210" fmla="*/ 3481329 w 4395438"/>
                <a:gd name="connsiteY210" fmla="*/ 2439211 h 3453324"/>
                <a:gd name="connsiteX211" fmla="*/ 2599582 w 4395438"/>
                <a:gd name="connsiteY211" fmla="*/ 2438767 h 3453324"/>
                <a:gd name="connsiteX212" fmla="*/ 2668674 w 4395438"/>
                <a:gd name="connsiteY212" fmla="*/ 2441435 h 3453324"/>
                <a:gd name="connsiteX213" fmla="*/ 2697840 w 4395438"/>
                <a:gd name="connsiteY213" fmla="*/ 2487673 h 3453324"/>
                <a:gd name="connsiteX214" fmla="*/ 2553431 w 4395438"/>
                <a:gd name="connsiteY214" fmla="*/ 2486251 h 3453324"/>
                <a:gd name="connsiteX215" fmla="*/ 2522842 w 4395438"/>
                <a:gd name="connsiteY215" fmla="*/ 2450682 h 3453324"/>
                <a:gd name="connsiteX216" fmla="*/ 2529956 w 4395438"/>
                <a:gd name="connsiteY216" fmla="*/ 2439300 h 3453324"/>
                <a:gd name="connsiteX217" fmla="*/ 2599582 w 4395438"/>
                <a:gd name="connsiteY217" fmla="*/ 2438767 h 3453324"/>
                <a:gd name="connsiteX218" fmla="*/ 2768889 w 4395438"/>
                <a:gd name="connsiteY218" fmla="*/ 2438500 h 3453324"/>
                <a:gd name="connsiteX219" fmla="*/ 2836558 w 4395438"/>
                <a:gd name="connsiteY219" fmla="*/ 2441435 h 3453324"/>
                <a:gd name="connsiteX220" fmla="*/ 2865725 w 4395438"/>
                <a:gd name="connsiteY220" fmla="*/ 2480560 h 3453324"/>
                <a:gd name="connsiteX221" fmla="*/ 2855054 w 4395438"/>
                <a:gd name="connsiteY221" fmla="*/ 2488385 h 3453324"/>
                <a:gd name="connsiteX222" fmla="*/ 2746214 w 4395438"/>
                <a:gd name="connsiteY222" fmla="*/ 2488385 h 3453324"/>
                <a:gd name="connsiteX223" fmla="*/ 2700686 w 4395438"/>
                <a:gd name="connsiteY223" fmla="*/ 2439301 h 3453324"/>
                <a:gd name="connsiteX224" fmla="*/ 2768889 w 4395438"/>
                <a:gd name="connsiteY224" fmla="*/ 2438500 h 3453324"/>
                <a:gd name="connsiteX225" fmla="*/ 2428497 w 4395438"/>
                <a:gd name="connsiteY225" fmla="*/ 2437077 h 3453324"/>
                <a:gd name="connsiteX226" fmla="*/ 2495099 w 4395438"/>
                <a:gd name="connsiteY226" fmla="*/ 2440012 h 3453324"/>
                <a:gd name="connsiteX227" fmla="*/ 2522843 w 4395438"/>
                <a:gd name="connsiteY227" fmla="*/ 2478426 h 3453324"/>
                <a:gd name="connsiteX228" fmla="*/ 2515729 w 4395438"/>
                <a:gd name="connsiteY228" fmla="*/ 2487674 h 3453324"/>
                <a:gd name="connsiteX229" fmla="*/ 2378434 w 4395438"/>
                <a:gd name="connsiteY229" fmla="*/ 2485539 h 3453324"/>
                <a:gd name="connsiteX230" fmla="*/ 2352824 w 4395438"/>
                <a:gd name="connsiteY230" fmla="*/ 2447125 h 3453324"/>
                <a:gd name="connsiteX231" fmla="*/ 2361361 w 4395438"/>
                <a:gd name="connsiteY231" fmla="*/ 2437878 h 3453324"/>
                <a:gd name="connsiteX232" fmla="*/ 2428497 w 4395438"/>
                <a:gd name="connsiteY232" fmla="*/ 2437077 h 3453324"/>
                <a:gd name="connsiteX233" fmla="*/ 3101634 w 4395438"/>
                <a:gd name="connsiteY233" fmla="*/ 2436722 h 3453324"/>
                <a:gd name="connsiteX234" fmla="*/ 3164501 w 4395438"/>
                <a:gd name="connsiteY234" fmla="*/ 2439301 h 3453324"/>
                <a:gd name="connsiteX235" fmla="*/ 3209318 w 4395438"/>
                <a:gd name="connsiteY235" fmla="*/ 2472735 h 3453324"/>
                <a:gd name="connsiteX236" fmla="*/ 3203626 w 4395438"/>
                <a:gd name="connsiteY236" fmla="*/ 2485540 h 3453324"/>
                <a:gd name="connsiteX237" fmla="*/ 3059218 w 4395438"/>
                <a:gd name="connsiteY237" fmla="*/ 2483406 h 3453324"/>
                <a:gd name="connsiteX238" fmla="*/ 3030763 w 4395438"/>
                <a:gd name="connsiteY238" fmla="*/ 2437878 h 3453324"/>
                <a:gd name="connsiteX239" fmla="*/ 3101634 w 4395438"/>
                <a:gd name="connsiteY239" fmla="*/ 2436722 h 3453324"/>
                <a:gd name="connsiteX240" fmla="*/ 2934639 w 4395438"/>
                <a:gd name="connsiteY240" fmla="*/ 2436722 h 3453324"/>
                <a:gd name="connsiteX241" fmla="*/ 2997329 w 4395438"/>
                <a:gd name="connsiteY241" fmla="*/ 2439301 h 3453324"/>
                <a:gd name="connsiteX242" fmla="*/ 3037877 w 4395438"/>
                <a:gd name="connsiteY242" fmla="*/ 2475580 h 3453324"/>
                <a:gd name="connsiteX243" fmla="*/ 3030764 w 4395438"/>
                <a:gd name="connsiteY243" fmla="*/ 2486962 h 3453324"/>
                <a:gd name="connsiteX244" fmla="*/ 2894891 w 4395438"/>
                <a:gd name="connsiteY244" fmla="*/ 2484829 h 3453324"/>
                <a:gd name="connsiteX245" fmla="*/ 2862879 w 4395438"/>
                <a:gd name="connsiteY245" fmla="*/ 2447126 h 3453324"/>
                <a:gd name="connsiteX246" fmla="*/ 2871416 w 4395438"/>
                <a:gd name="connsiteY246" fmla="*/ 2437878 h 3453324"/>
                <a:gd name="connsiteX247" fmla="*/ 2934639 w 4395438"/>
                <a:gd name="connsiteY247" fmla="*/ 2436722 h 3453324"/>
                <a:gd name="connsiteX248" fmla="*/ 2056892 w 4395438"/>
                <a:gd name="connsiteY248" fmla="*/ 2436455 h 3453324"/>
                <a:gd name="connsiteX249" fmla="*/ 2131587 w 4395438"/>
                <a:gd name="connsiteY249" fmla="*/ 2437167 h 3453324"/>
                <a:gd name="connsiteX250" fmla="*/ 2166444 w 4395438"/>
                <a:gd name="connsiteY250" fmla="*/ 2485540 h 3453324"/>
                <a:gd name="connsiteX251" fmla="*/ 2019901 w 4395438"/>
                <a:gd name="connsiteY251" fmla="*/ 2485540 h 3453324"/>
                <a:gd name="connsiteX252" fmla="*/ 2056892 w 4395438"/>
                <a:gd name="connsiteY252" fmla="*/ 2436455 h 3453324"/>
                <a:gd name="connsiteX253" fmla="*/ 1889720 w 4395438"/>
                <a:gd name="connsiteY253" fmla="*/ 2435032 h 3453324"/>
                <a:gd name="connsiteX254" fmla="*/ 1981487 w 4395438"/>
                <a:gd name="connsiteY254" fmla="*/ 2437166 h 3453324"/>
                <a:gd name="connsiteX255" fmla="*/ 1998560 w 4395438"/>
                <a:gd name="connsiteY255" fmla="*/ 2459930 h 3453324"/>
                <a:gd name="connsiteX256" fmla="*/ 1980775 w 4395438"/>
                <a:gd name="connsiteY256" fmla="*/ 2486251 h 3453324"/>
                <a:gd name="connsiteX257" fmla="*/ 1843480 w 4395438"/>
                <a:gd name="connsiteY257" fmla="*/ 2487674 h 3453324"/>
                <a:gd name="connsiteX258" fmla="*/ 1889720 w 4395438"/>
                <a:gd name="connsiteY258" fmla="*/ 2435032 h 3453324"/>
                <a:gd name="connsiteX259" fmla="*/ 1711877 w 4395438"/>
                <a:gd name="connsiteY259" fmla="*/ 2435032 h 3453324"/>
                <a:gd name="connsiteX260" fmla="*/ 1825697 w 4395438"/>
                <a:gd name="connsiteY260" fmla="*/ 2435032 h 3453324"/>
                <a:gd name="connsiteX261" fmla="*/ 1785148 w 4395438"/>
                <a:gd name="connsiteY261" fmla="*/ 2489096 h 3453324"/>
                <a:gd name="connsiteX262" fmla="*/ 1672750 w 4395438"/>
                <a:gd name="connsiteY262" fmla="*/ 2488385 h 3453324"/>
                <a:gd name="connsiteX263" fmla="*/ 1711877 w 4395438"/>
                <a:gd name="connsiteY263" fmla="*/ 2435032 h 3453324"/>
                <a:gd name="connsiteX264" fmla="*/ 1543281 w 4395438"/>
                <a:gd name="connsiteY264" fmla="*/ 2434321 h 3453324"/>
                <a:gd name="connsiteX265" fmla="*/ 1654967 w 4395438"/>
                <a:gd name="connsiteY265" fmla="*/ 2435033 h 3453324"/>
                <a:gd name="connsiteX266" fmla="*/ 1608727 w 4395438"/>
                <a:gd name="connsiteY266" fmla="*/ 2488385 h 3453324"/>
                <a:gd name="connsiteX267" fmla="*/ 1495619 w 4395438"/>
                <a:gd name="connsiteY267" fmla="*/ 2487674 h 3453324"/>
                <a:gd name="connsiteX268" fmla="*/ 1543281 w 4395438"/>
                <a:gd name="connsiteY268" fmla="*/ 2434321 h 3453324"/>
                <a:gd name="connsiteX269" fmla="*/ 887395 w 4395438"/>
                <a:gd name="connsiteY269" fmla="*/ 2434321 h 3453324"/>
                <a:gd name="connsiteX270" fmla="*/ 1126416 w 4395438"/>
                <a:gd name="connsiteY270" fmla="*/ 2434321 h 3453324"/>
                <a:gd name="connsiteX271" fmla="*/ 1063815 w 4395438"/>
                <a:gd name="connsiteY271" fmla="*/ 2488385 h 3453324"/>
                <a:gd name="connsiteX272" fmla="*/ 824082 w 4395438"/>
                <a:gd name="connsiteY272" fmla="*/ 2487673 h 3453324"/>
                <a:gd name="connsiteX273" fmla="*/ 887395 w 4395438"/>
                <a:gd name="connsiteY273" fmla="*/ 2434321 h 3453324"/>
                <a:gd name="connsiteX274" fmla="*/ 1368994 w 4395438"/>
                <a:gd name="connsiteY274" fmla="*/ 2433610 h 3453324"/>
                <a:gd name="connsiteX275" fmla="*/ 1482814 w 4395438"/>
                <a:gd name="connsiteY275" fmla="*/ 2434322 h 3453324"/>
                <a:gd name="connsiteX276" fmla="*/ 1428037 w 4395438"/>
                <a:gd name="connsiteY276" fmla="*/ 2487674 h 3453324"/>
                <a:gd name="connsiteX277" fmla="*/ 1317063 w 4395438"/>
                <a:gd name="connsiteY277" fmla="*/ 2486963 h 3453324"/>
                <a:gd name="connsiteX278" fmla="*/ 1368994 w 4395438"/>
                <a:gd name="connsiteY278" fmla="*/ 2433610 h 3453324"/>
                <a:gd name="connsiteX279" fmla="*/ 1196841 w 4395438"/>
                <a:gd name="connsiteY279" fmla="*/ 2433609 h 3453324"/>
                <a:gd name="connsiteX280" fmla="*/ 1310661 w 4395438"/>
                <a:gd name="connsiteY280" fmla="*/ 2434320 h 3453324"/>
                <a:gd name="connsiteX281" fmla="*/ 1255174 w 4395438"/>
                <a:gd name="connsiteY281" fmla="*/ 2488385 h 3453324"/>
                <a:gd name="connsiteX282" fmla="*/ 1141354 w 4395438"/>
                <a:gd name="connsiteY282" fmla="*/ 2487674 h 3453324"/>
                <a:gd name="connsiteX283" fmla="*/ 1196841 w 4395438"/>
                <a:gd name="connsiteY283" fmla="*/ 2433609 h 3453324"/>
                <a:gd name="connsiteX284" fmla="*/ 2110957 w 4395438"/>
                <a:gd name="connsiteY284" fmla="*/ 2377411 h 3453324"/>
                <a:gd name="connsiteX285" fmla="*/ 2256789 w 4395438"/>
                <a:gd name="connsiteY285" fmla="*/ 2377411 h 3453324"/>
                <a:gd name="connsiteX286" fmla="*/ 2258923 w 4395438"/>
                <a:gd name="connsiteY286" fmla="*/ 2420093 h 3453324"/>
                <a:gd name="connsiteX287" fmla="*/ 2110957 w 4395438"/>
                <a:gd name="connsiteY287" fmla="*/ 2420093 h 3453324"/>
                <a:gd name="connsiteX288" fmla="*/ 2110957 w 4395438"/>
                <a:gd name="connsiteY288" fmla="*/ 2377411 h 3453324"/>
                <a:gd name="connsiteX289" fmla="*/ 1943783 w 4395438"/>
                <a:gd name="connsiteY289" fmla="*/ 2376699 h 3453324"/>
                <a:gd name="connsiteX290" fmla="*/ 2090327 w 4395438"/>
                <a:gd name="connsiteY290" fmla="*/ 2376699 h 3453324"/>
                <a:gd name="connsiteX291" fmla="*/ 2090327 w 4395438"/>
                <a:gd name="connsiteY291" fmla="*/ 2419381 h 3453324"/>
                <a:gd name="connsiteX292" fmla="*/ 1938804 w 4395438"/>
                <a:gd name="connsiteY292" fmla="*/ 2419381 h 3453324"/>
                <a:gd name="connsiteX293" fmla="*/ 1943783 w 4395438"/>
                <a:gd name="connsiteY293" fmla="*/ 2376699 h 3453324"/>
                <a:gd name="connsiteX294" fmla="*/ 3440782 w 4395438"/>
                <a:gd name="connsiteY294" fmla="*/ 2375544 h 3453324"/>
                <a:gd name="connsiteX295" fmla="*/ 3503115 w 4395438"/>
                <a:gd name="connsiteY295" fmla="*/ 2378123 h 3453324"/>
                <a:gd name="connsiteX296" fmla="*/ 3544375 w 4395438"/>
                <a:gd name="connsiteY296" fmla="*/ 2413691 h 3453324"/>
                <a:gd name="connsiteX297" fmla="*/ 3539396 w 4395438"/>
                <a:gd name="connsiteY297" fmla="*/ 2422939 h 3453324"/>
                <a:gd name="connsiteX298" fmla="*/ 3409926 w 4395438"/>
                <a:gd name="connsiteY298" fmla="*/ 2421517 h 3453324"/>
                <a:gd name="connsiteX299" fmla="*/ 3372934 w 4395438"/>
                <a:gd name="connsiteY299" fmla="*/ 2386659 h 3453324"/>
                <a:gd name="connsiteX300" fmla="*/ 3377914 w 4395438"/>
                <a:gd name="connsiteY300" fmla="*/ 2376700 h 3453324"/>
                <a:gd name="connsiteX301" fmla="*/ 3440782 w 4395438"/>
                <a:gd name="connsiteY301" fmla="*/ 2375544 h 3453324"/>
                <a:gd name="connsiteX302" fmla="*/ 2506392 w 4395438"/>
                <a:gd name="connsiteY302" fmla="*/ 2375366 h 3453324"/>
                <a:gd name="connsiteX303" fmla="*/ 2572639 w 4395438"/>
                <a:gd name="connsiteY303" fmla="*/ 2377411 h 3453324"/>
                <a:gd name="connsiteX304" fmla="*/ 2598959 w 4395438"/>
                <a:gd name="connsiteY304" fmla="*/ 2412979 h 3453324"/>
                <a:gd name="connsiteX305" fmla="*/ 2592557 w 4395438"/>
                <a:gd name="connsiteY305" fmla="*/ 2422227 h 3453324"/>
                <a:gd name="connsiteX306" fmla="*/ 2459530 w 4395438"/>
                <a:gd name="connsiteY306" fmla="*/ 2420805 h 3453324"/>
                <a:gd name="connsiteX307" fmla="*/ 2431075 w 4395438"/>
                <a:gd name="connsiteY307" fmla="*/ 2375988 h 3453324"/>
                <a:gd name="connsiteX308" fmla="*/ 2506392 w 4395438"/>
                <a:gd name="connsiteY308" fmla="*/ 2375366 h 3453324"/>
                <a:gd name="connsiteX309" fmla="*/ 2342865 w 4395438"/>
                <a:gd name="connsiteY309" fmla="*/ 2375366 h 3453324"/>
                <a:gd name="connsiteX310" fmla="*/ 2409023 w 4395438"/>
                <a:gd name="connsiteY310" fmla="*/ 2377411 h 3453324"/>
                <a:gd name="connsiteX311" fmla="*/ 2436766 w 4395438"/>
                <a:gd name="connsiteY311" fmla="*/ 2422938 h 3453324"/>
                <a:gd name="connsiteX312" fmla="*/ 2294492 w 4395438"/>
                <a:gd name="connsiteY312" fmla="*/ 2421516 h 3453324"/>
                <a:gd name="connsiteX313" fmla="*/ 2268882 w 4395438"/>
                <a:gd name="connsiteY313" fmla="*/ 2386659 h 3453324"/>
                <a:gd name="connsiteX314" fmla="*/ 2276708 w 4395438"/>
                <a:gd name="connsiteY314" fmla="*/ 2375988 h 3453324"/>
                <a:gd name="connsiteX315" fmla="*/ 2342865 w 4395438"/>
                <a:gd name="connsiteY315" fmla="*/ 2375366 h 3453324"/>
                <a:gd name="connsiteX316" fmla="*/ 3109014 w 4395438"/>
                <a:gd name="connsiteY316" fmla="*/ 2375277 h 3453324"/>
                <a:gd name="connsiteX317" fmla="*/ 3249155 w 4395438"/>
                <a:gd name="connsiteY317" fmla="*/ 2375277 h 3453324"/>
                <a:gd name="connsiteX318" fmla="*/ 3408503 w 4395438"/>
                <a:gd name="connsiteY318" fmla="*/ 2472024 h 3453324"/>
                <a:gd name="connsiteX319" fmla="*/ 3416328 w 4395438"/>
                <a:gd name="connsiteY319" fmla="*/ 2489808 h 3453324"/>
                <a:gd name="connsiteX320" fmla="*/ 3246309 w 4395438"/>
                <a:gd name="connsiteY320" fmla="*/ 2488385 h 3453324"/>
                <a:gd name="connsiteX321" fmla="*/ 3219989 w 4395438"/>
                <a:gd name="connsiteY321" fmla="*/ 2459219 h 3453324"/>
                <a:gd name="connsiteX322" fmla="*/ 3161656 w 4395438"/>
                <a:gd name="connsiteY322" fmla="*/ 2422228 h 3453324"/>
                <a:gd name="connsiteX323" fmla="*/ 3109014 w 4395438"/>
                <a:gd name="connsiteY323" fmla="*/ 2375277 h 3453324"/>
                <a:gd name="connsiteX324" fmla="*/ 3001508 w 4395438"/>
                <a:gd name="connsiteY324" fmla="*/ 2375099 h 3453324"/>
                <a:gd name="connsiteX325" fmla="*/ 3065620 w 4395438"/>
                <a:gd name="connsiteY325" fmla="*/ 2377411 h 3453324"/>
                <a:gd name="connsiteX326" fmla="*/ 3098343 w 4395438"/>
                <a:gd name="connsiteY326" fmla="*/ 2411557 h 3453324"/>
                <a:gd name="connsiteX327" fmla="*/ 3091941 w 4395438"/>
                <a:gd name="connsiteY327" fmla="*/ 2422939 h 3453324"/>
                <a:gd name="connsiteX328" fmla="*/ 2965316 w 4395438"/>
                <a:gd name="connsiteY328" fmla="*/ 2421516 h 3453324"/>
                <a:gd name="connsiteX329" fmla="*/ 2930459 w 4395438"/>
                <a:gd name="connsiteY329" fmla="*/ 2386659 h 3453324"/>
                <a:gd name="connsiteX330" fmla="*/ 2936861 w 4395438"/>
                <a:gd name="connsiteY330" fmla="*/ 2375988 h 3453324"/>
                <a:gd name="connsiteX331" fmla="*/ 3001508 w 4395438"/>
                <a:gd name="connsiteY331" fmla="*/ 2375099 h 3453324"/>
                <a:gd name="connsiteX332" fmla="*/ 2836202 w 4395438"/>
                <a:gd name="connsiteY332" fmla="*/ 2375099 h 3453324"/>
                <a:gd name="connsiteX333" fmla="*/ 2899158 w 4395438"/>
                <a:gd name="connsiteY333" fmla="*/ 2377411 h 3453324"/>
                <a:gd name="connsiteX334" fmla="*/ 2933304 w 4395438"/>
                <a:gd name="connsiteY334" fmla="*/ 2412268 h 3453324"/>
                <a:gd name="connsiteX335" fmla="*/ 2924057 w 4395438"/>
                <a:gd name="connsiteY335" fmla="*/ 2422939 h 3453324"/>
                <a:gd name="connsiteX336" fmla="*/ 2800989 w 4395438"/>
                <a:gd name="connsiteY336" fmla="*/ 2421516 h 3453324"/>
                <a:gd name="connsiteX337" fmla="*/ 2765420 w 4395438"/>
                <a:gd name="connsiteY337" fmla="*/ 2387370 h 3453324"/>
                <a:gd name="connsiteX338" fmla="*/ 2773246 w 4395438"/>
                <a:gd name="connsiteY338" fmla="*/ 2375988 h 3453324"/>
                <a:gd name="connsiteX339" fmla="*/ 2836202 w 4395438"/>
                <a:gd name="connsiteY339" fmla="*/ 2375099 h 3453324"/>
                <a:gd name="connsiteX340" fmla="*/ 2671431 w 4395438"/>
                <a:gd name="connsiteY340" fmla="*/ 2374388 h 3453324"/>
                <a:gd name="connsiteX341" fmla="*/ 2732698 w 4395438"/>
                <a:gd name="connsiteY341" fmla="*/ 2376700 h 3453324"/>
                <a:gd name="connsiteX342" fmla="*/ 2765421 w 4395438"/>
                <a:gd name="connsiteY342" fmla="*/ 2410135 h 3453324"/>
                <a:gd name="connsiteX343" fmla="*/ 2758307 w 4395438"/>
                <a:gd name="connsiteY343" fmla="*/ 2421517 h 3453324"/>
                <a:gd name="connsiteX344" fmla="*/ 2625992 w 4395438"/>
                <a:gd name="connsiteY344" fmla="*/ 2420094 h 3453324"/>
                <a:gd name="connsiteX345" fmla="*/ 2601805 w 4395438"/>
                <a:gd name="connsiteY345" fmla="*/ 2385236 h 3453324"/>
                <a:gd name="connsiteX346" fmla="*/ 2609631 w 4395438"/>
                <a:gd name="connsiteY346" fmla="*/ 2375277 h 3453324"/>
                <a:gd name="connsiteX347" fmla="*/ 2671431 w 4395438"/>
                <a:gd name="connsiteY347" fmla="*/ 2374388 h 3453324"/>
                <a:gd name="connsiteX348" fmla="*/ 1814315 w 4395438"/>
                <a:gd name="connsiteY348" fmla="*/ 2373144 h 3453324"/>
                <a:gd name="connsiteX349" fmla="*/ 1923866 w 4395438"/>
                <a:gd name="connsiteY349" fmla="*/ 2373855 h 3453324"/>
                <a:gd name="connsiteX350" fmla="*/ 1883318 w 4395438"/>
                <a:gd name="connsiteY350" fmla="*/ 2422940 h 3453324"/>
                <a:gd name="connsiteX351" fmla="*/ 1774477 w 4395438"/>
                <a:gd name="connsiteY351" fmla="*/ 2422228 h 3453324"/>
                <a:gd name="connsiteX352" fmla="*/ 1814315 w 4395438"/>
                <a:gd name="connsiteY352" fmla="*/ 2373144 h 3453324"/>
                <a:gd name="connsiteX353" fmla="*/ 1645719 w 4395438"/>
                <a:gd name="connsiteY353" fmla="*/ 2373143 h 3453324"/>
                <a:gd name="connsiteX354" fmla="*/ 1754560 w 4395438"/>
                <a:gd name="connsiteY354" fmla="*/ 2373854 h 3453324"/>
                <a:gd name="connsiteX355" fmla="*/ 1717568 w 4395438"/>
                <a:gd name="connsiteY355" fmla="*/ 2422939 h 3453324"/>
                <a:gd name="connsiteX356" fmla="*/ 1605882 w 4395438"/>
                <a:gd name="connsiteY356" fmla="*/ 2422227 h 3453324"/>
                <a:gd name="connsiteX357" fmla="*/ 1645719 w 4395438"/>
                <a:gd name="connsiteY357" fmla="*/ 2373143 h 3453324"/>
                <a:gd name="connsiteX358" fmla="*/ 1479968 w 4395438"/>
                <a:gd name="connsiteY358" fmla="*/ 2372432 h 3453324"/>
                <a:gd name="connsiteX359" fmla="*/ 1590230 w 4395438"/>
                <a:gd name="connsiteY359" fmla="*/ 2373143 h 3453324"/>
                <a:gd name="connsiteX360" fmla="*/ 1542569 w 4395438"/>
                <a:gd name="connsiteY360" fmla="*/ 2422939 h 3453324"/>
                <a:gd name="connsiteX361" fmla="*/ 1433728 w 4395438"/>
                <a:gd name="connsiteY361" fmla="*/ 2422228 h 3453324"/>
                <a:gd name="connsiteX362" fmla="*/ 1479968 w 4395438"/>
                <a:gd name="connsiteY362" fmla="*/ 2372432 h 3453324"/>
                <a:gd name="connsiteX363" fmla="*/ 1312083 w 4395438"/>
                <a:gd name="connsiteY363" fmla="*/ 2372431 h 3453324"/>
                <a:gd name="connsiteX364" fmla="*/ 1423058 w 4395438"/>
                <a:gd name="connsiteY364" fmla="*/ 2373142 h 3453324"/>
                <a:gd name="connsiteX365" fmla="*/ 1373973 w 4395438"/>
                <a:gd name="connsiteY365" fmla="*/ 2422938 h 3453324"/>
                <a:gd name="connsiteX366" fmla="*/ 1262999 w 4395438"/>
                <a:gd name="connsiteY366" fmla="*/ 2422227 h 3453324"/>
                <a:gd name="connsiteX367" fmla="*/ 1312083 w 4395438"/>
                <a:gd name="connsiteY367" fmla="*/ 2372431 h 3453324"/>
                <a:gd name="connsiteX368" fmla="*/ 1159406 w 4395438"/>
                <a:gd name="connsiteY368" fmla="*/ 2371276 h 3453324"/>
                <a:gd name="connsiteX369" fmla="*/ 1254462 w 4395438"/>
                <a:gd name="connsiteY369" fmla="*/ 2376700 h 3453324"/>
                <a:gd name="connsiteX370" fmla="*/ 1205378 w 4395438"/>
                <a:gd name="connsiteY370" fmla="*/ 2422228 h 3453324"/>
                <a:gd name="connsiteX371" fmla="*/ 898064 w 4395438"/>
                <a:gd name="connsiteY371" fmla="*/ 2422228 h 3453324"/>
                <a:gd name="connsiteX372" fmla="*/ 865341 w 4395438"/>
                <a:gd name="connsiteY372" fmla="*/ 2419382 h 3453324"/>
                <a:gd name="connsiteX373" fmla="*/ 922963 w 4395438"/>
                <a:gd name="connsiteY373" fmla="*/ 2372432 h 3453324"/>
                <a:gd name="connsiteX374" fmla="*/ 1068083 w 4395438"/>
                <a:gd name="connsiteY374" fmla="*/ 2373854 h 3453324"/>
                <a:gd name="connsiteX375" fmla="*/ 1102229 w 4395438"/>
                <a:gd name="connsiteY375" fmla="*/ 2384525 h 3453324"/>
                <a:gd name="connsiteX376" fmla="*/ 1159406 w 4395438"/>
                <a:gd name="connsiteY376" fmla="*/ 2371276 h 3453324"/>
                <a:gd name="connsiteX377" fmla="*/ 2381279 w 4395438"/>
                <a:gd name="connsiteY377" fmla="*/ 2319078 h 3453324"/>
                <a:gd name="connsiteX378" fmla="*/ 2524266 w 4395438"/>
                <a:gd name="connsiteY378" fmla="*/ 2319078 h 3453324"/>
                <a:gd name="connsiteX379" fmla="*/ 2530668 w 4395438"/>
                <a:gd name="connsiteY379" fmla="*/ 2358205 h 3453324"/>
                <a:gd name="connsiteX380" fmla="*/ 2388393 w 4395438"/>
                <a:gd name="connsiteY380" fmla="*/ 2358205 h 3453324"/>
                <a:gd name="connsiteX381" fmla="*/ 2381279 w 4395438"/>
                <a:gd name="connsiteY381" fmla="*/ 2319078 h 3453324"/>
                <a:gd name="connsiteX382" fmla="*/ 3407348 w 4395438"/>
                <a:gd name="connsiteY382" fmla="*/ 2318189 h 3453324"/>
                <a:gd name="connsiteX383" fmla="*/ 3469681 w 4395438"/>
                <a:gd name="connsiteY383" fmla="*/ 2320501 h 3453324"/>
                <a:gd name="connsiteX384" fmla="*/ 3511653 w 4395438"/>
                <a:gd name="connsiteY384" fmla="*/ 2361049 h 3453324"/>
                <a:gd name="connsiteX385" fmla="*/ 3376492 w 4395438"/>
                <a:gd name="connsiteY385" fmla="*/ 2359627 h 3453324"/>
                <a:gd name="connsiteX386" fmla="*/ 3339500 w 4395438"/>
                <a:gd name="connsiteY386" fmla="*/ 2329749 h 3453324"/>
                <a:gd name="connsiteX387" fmla="*/ 3344480 w 4395438"/>
                <a:gd name="connsiteY387" fmla="*/ 2319078 h 3453324"/>
                <a:gd name="connsiteX388" fmla="*/ 3407348 w 4395438"/>
                <a:gd name="connsiteY388" fmla="*/ 2318189 h 3453324"/>
                <a:gd name="connsiteX389" fmla="*/ 2767821 w 4395438"/>
                <a:gd name="connsiteY389" fmla="*/ 2317745 h 3453324"/>
                <a:gd name="connsiteX390" fmla="*/ 2830155 w 4395438"/>
                <a:gd name="connsiteY390" fmla="*/ 2319790 h 3453324"/>
                <a:gd name="connsiteX391" fmla="*/ 2857899 w 4395438"/>
                <a:gd name="connsiteY391" fmla="*/ 2351802 h 3453324"/>
                <a:gd name="connsiteX392" fmla="*/ 2851497 w 4395438"/>
                <a:gd name="connsiteY392" fmla="*/ 2360338 h 3453324"/>
                <a:gd name="connsiteX393" fmla="*/ 2727718 w 4395438"/>
                <a:gd name="connsiteY393" fmla="*/ 2358915 h 3453324"/>
                <a:gd name="connsiteX394" fmla="*/ 2698551 w 4395438"/>
                <a:gd name="connsiteY394" fmla="*/ 2329038 h 3453324"/>
                <a:gd name="connsiteX395" fmla="*/ 2704953 w 4395438"/>
                <a:gd name="connsiteY395" fmla="*/ 2318367 h 3453324"/>
                <a:gd name="connsiteX396" fmla="*/ 2767821 w 4395438"/>
                <a:gd name="connsiteY396" fmla="*/ 2317745 h 3453324"/>
                <a:gd name="connsiteX397" fmla="*/ 2925391 w 4395438"/>
                <a:gd name="connsiteY397" fmla="*/ 2317033 h 3453324"/>
                <a:gd name="connsiteX398" fmla="*/ 2988081 w 4395438"/>
                <a:gd name="connsiteY398" fmla="*/ 2319078 h 3453324"/>
                <a:gd name="connsiteX399" fmla="*/ 3019381 w 4395438"/>
                <a:gd name="connsiteY399" fmla="*/ 2348955 h 3453324"/>
                <a:gd name="connsiteX400" fmla="*/ 3014402 w 4395438"/>
                <a:gd name="connsiteY400" fmla="*/ 2359626 h 3453324"/>
                <a:gd name="connsiteX401" fmla="*/ 2887065 w 4395438"/>
                <a:gd name="connsiteY401" fmla="*/ 2358203 h 3453324"/>
                <a:gd name="connsiteX402" fmla="*/ 2853631 w 4395438"/>
                <a:gd name="connsiteY402" fmla="*/ 2317655 h 3453324"/>
                <a:gd name="connsiteX403" fmla="*/ 2925391 w 4395438"/>
                <a:gd name="connsiteY403" fmla="*/ 2317033 h 3453324"/>
                <a:gd name="connsiteX404" fmla="*/ 2608918 w 4395438"/>
                <a:gd name="connsiteY404" fmla="*/ 2317033 h 3453324"/>
                <a:gd name="connsiteX405" fmla="*/ 2672942 w 4395438"/>
                <a:gd name="connsiteY405" fmla="*/ 2319078 h 3453324"/>
                <a:gd name="connsiteX406" fmla="*/ 2696418 w 4395438"/>
                <a:gd name="connsiteY406" fmla="*/ 2351090 h 3453324"/>
                <a:gd name="connsiteX407" fmla="*/ 2688592 w 4395438"/>
                <a:gd name="connsiteY407" fmla="*/ 2360337 h 3453324"/>
                <a:gd name="connsiteX408" fmla="*/ 2569793 w 4395438"/>
                <a:gd name="connsiteY408" fmla="*/ 2358914 h 3453324"/>
                <a:gd name="connsiteX409" fmla="*/ 2537781 w 4395438"/>
                <a:gd name="connsiteY409" fmla="*/ 2331171 h 3453324"/>
                <a:gd name="connsiteX410" fmla="*/ 2544895 w 4395438"/>
                <a:gd name="connsiteY410" fmla="*/ 2317655 h 3453324"/>
                <a:gd name="connsiteX411" fmla="*/ 2608918 w 4395438"/>
                <a:gd name="connsiteY411" fmla="*/ 2317033 h 3453324"/>
                <a:gd name="connsiteX412" fmla="*/ 3025072 w 4395438"/>
                <a:gd name="connsiteY412" fmla="*/ 2316944 h 3453324"/>
                <a:gd name="connsiteX413" fmla="*/ 3183709 w 4395438"/>
                <a:gd name="connsiteY413" fmla="*/ 2316944 h 3453324"/>
                <a:gd name="connsiteX414" fmla="*/ 3286858 w 4395438"/>
                <a:gd name="connsiteY414" fmla="*/ 2316944 h 3453324"/>
                <a:gd name="connsiteX415" fmla="*/ 3340211 w 4395438"/>
                <a:gd name="connsiteY415" fmla="*/ 2360337 h 3453324"/>
                <a:gd name="connsiteX416" fmla="*/ 3055662 w 4395438"/>
                <a:gd name="connsiteY416" fmla="*/ 2358915 h 3453324"/>
                <a:gd name="connsiteX417" fmla="*/ 3018670 w 4395438"/>
                <a:gd name="connsiteY417" fmla="*/ 2328326 h 3453324"/>
                <a:gd name="connsiteX418" fmla="*/ 3025072 w 4395438"/>
                <a:gd name="connsiteY418" fmla="*/ 2316944 h 3453324"/>
                <a:gd name="connsiteX419" fmla="*/ 2253230 w 4395438"/>
                <a:gd name="connsiteY419" fmla="*/ 2315521 h 3453324"/>
                <a:gd name="connsiteX420" fmla="*/ 2334328 w 4395438"/>
                <a:gd name="connsiteY420" fmla="*/ 2315521 h 3453324"/>
                <a:gd name="connsiteX421" fmla="*/ 2364917 w 4395438"/>
                <a:gd name="connsiteY421" fmla="*/ 2357493 h 3453324"/>
                <a:gd name="connsiteX422" fmla="*/ 2226199 w 4395438"/>
                <a:gd name="connsiteY422" fmla="*/ 2357493 h 3453324"/>
                <a:gd name="connsiteX423" fmla="*/ 2253230 w 4395438"/>
                <a:gd name="connsiteY423" fmla="*/ 2315521 h 3453324"/>
                <a:gd name="connsiteX424" fmla="*/ 1755981 w 4395438"/>
                <a:gd name="connsiteY424" fmla="*/ 2314099 h 3453324"/>
                <a:gd name="connsiteX425" fmla="*/ 1876915 w 4395438"/>
                <a:gd name="connsiteY425" fmla="*/ 2314099 h 3453324"/>
                <a:gd name="connsiteX426" fmla="*/ 1840635 w 4395438"/>
                <a:gd name="connsiteY426" fmla="*/ 2360338 h 3453324"/>
                <a:gd name="connsiteX427" fmla="*/ 1735351 w 4395438"/>
                <a:gd name="connsiteY427" fmla="*/ 2359626 h 3453324"/>
                <a:gd name="connsiteX428" fmla="*/ 1755981 w 4395438"/>
                <a:gd name="connsiteY428" fmla="*/ 2314099 h 3453324"/>
                <a:gd name="connsiteX429" fmla="*/ 2093884 w 4395438"/>
                <a:gd name="connsiteY429" fmla="*/ 2314098 h 3453324"/>
                <a:gd name="connsiteX430" fmla="*/ 2171424 w 4395438"/>
                <a:gd name="connsiteY430" fmla="*/ 2315520 h 3453324"/>
                <a:gd name="connsiteX431" fmla="*/ 2201301 w 4395438"/>
                <a:gd name="connsiteY431" fmla="*/ 2358202 h 3453324"/>
                <a:gd name="connsiteX432" fmla="*/ 2062584 w 4395438"/>
                <a:gd name="connsiteY432" fmla="*/ 2358202 h 3453324"/>
                <a:gd name="connsiteX433" fmla="*/ 2093884 w 4395438"/>
                <a:gd name="connsiteY433" fmla="*/ 2314098 h 3453324"/>
                <a:gd name="connsiteX434" fmla="*/ 1930979 w 4395438"/>
                <a:gd name="connsiteY434" fmla="*/ 2313388 h 3453324"/>
                <a:gd name="connsiteX435" fmla="*/ 2040531 w 4395438"/>
                <a:gd name="connsiteY435" fmla="*/ 2313388 h 3453324"/>
                <a:gd name="connsiteX436" fmla="*/ 2040531 w 4395438"/>
                <a:gd name="connsiteY436" fmla="*/ 2356781 h 3453324"/>
                <a:gd name="connsiteX437" fmla="*/ 1898968 w 4395438"/>
                <a:gd name="connsiteY437" fmla="*/ 2356781 h 3453324"/>
                <a:gd name="connsiteX438" fmla="*/ 1930979 w 4395438"/>
                <a:gd name="connsiteY438" fmla="*/ 2313388 h 3453324"/>
                <a:gd name="connsiteX439" fmla="*/ 1605882 w 4395438"/>
                <a:gd name="connsiteY439" fmla="*/ 2312676 h 3453324"/>
                <a:gd name="connsiteX440" fmla="*/ 1716145 w 4395438"/>
                <a:gd name="connsiteY440" fmla="*/ 2313388 h 3453324"/>
                <a:gd name="connsiteX441" fmla="*/ 1676308 w 4395438"/>
                <a:gd name="connsiteY441" fmla="*/ 2360338 h 3453324"/>
                <a:gd name="connsiteX442" fmla="*/ 1569602 w 4395438"/>
                <a:gd name="connsiteY442" fmla="*/ 2359627 h 3453324"/>
                <a:gd name="connsiteX443" fmla="*/ 1605882 w 4395438"/>
                <a:gd name="connsiteY443" fmla="*/ 2312676 h 3453324"/>
                <a:gd name="connsiteX444" fmla="*/ 1450091 w 4395438"/>
                <a:gd name="connsiteY444" fmla="*/ 2312676 h 3453324"/>
                <a:gd name="connsiteX445" fmla="*/ 1554664 w 4395438"/>
                <a:gd name="connsiteY445" fmla="*/ 2313388 h 3453324"/>
                <a:gd name="connsiteX446" fmla="*/ 1511269 w 4395438"/>
                <a:gd name="connsiteY446" fmla="*/ 2360338 h 3453324"/>
                <a:gd name="connsiteX447" fmla="*/ 1403140 w 4395438"/>
                <a:gd name="connsiteY447" fmla="*/ 2359626 h 3453324"/>
                <a:gd name="connsiteX448" fmla="*/ 1450091 w 4395438"/>
                <a:gd name="connsiteY448" fmla="*/ 2312676 h 3453324"/>
                <a:gd name="connsiteX449" fmla="*/ 1127126 w 4395438"/>
                <a:gd name="connsiteY449" fmla="*/ 2311964 h 3453324"/>
                <a:gd name="connsiteX450" fmla="*/ 1229564 w 4395438"/>
                <a:gd name="connsiteY450" fmla="*/ 2312676 h 3453324"/>
                <a:gd name="connsiteX451" fmla="*/ 1181191 w 4395438"/>
                <a:gd name="connsiteY451" fmla="*/ 2360337 h 3453324"/>
                <a:gd name="connsiteX452" fmla="*/ 1070928 w 4395438"/>
                <a:gd name="connsiteY452" fmla="*/ 2359626 h 3453324"/>
                <a:gd name="connsiteX453" fmla="*/ 1127126 w 4395438"/>
                <a:gd name="connsiteY453" fmla="*/ 2311964 h 3453324"/>
                <a:gd name="connsiteX454" fmla="*/ 1287185 w 4395438"/>
                <a:gd name="connsiteY454" fmla="*/ 2311964 h 3453324"/>
                <a:gd name="connsiteX455" fmla="*/ 1393180 w 4395438"/>
                <a:gd name="connsiteY455" fmla="*/ 2312676 h 3453324"/>
                <a:gd name="connsiteX456" fmla="*/ 1343384 w 4395438"/>
                <a:gd name="connsiteY456" fmla="*/ 2359626 h 3453324"/>
                <a:gd name="connsiteX457" fmla="*/ 1237389 w 4395438"/>
                <a:gd name="connsiteY457" fmla="*/ 2358914 h 3453324"/>
                <a:gd name="connsiteX458" fmla="*/ 1287185 w 4395438"/>
                <a:gd name="connsiteY458" fmla="*/ 2311964 h 3453324"/>
                <a:gd name="connsiteX459" fmla="*/ 990988 w 4395438"/>
                <a:gd name="connsiteY459" fmla="*/ 2308908 h 3453324"/>
                <a:gd name="connsiteX460" fmla="*/ 1065237 w 4395438"/>
                <a:gd name="connsiteY460" fmla="*/ 2315522 h 3453324"/>
                <a:gd name="connsiteX461" fmla="*/ 1016864 w 4395438"/>
                <a:gd name="connsiteY461" fmla="*/ 2360338 h 3453324"/>
                <a:gd name="connsiteX462" fmla="*/ 903755 w 4395438"/>
                <a:gd name="connsiteY462" fmla="*/ 2359627 h 3453324"/>
                <a:gd name="connsiteX463" fmla="*/ 990988 w 4395438"/>
                <a:gd name="connsiteY463" fmla="*/ 2308908 h 3453324"/>
                <a:gd name="connsiteX464" fmla="*/ 2012076 w 4395438"/>
                <a:gd name="connsiteY464" fmla="*/ 2271416 h 3453324"/>
                <a:gd name="connsiteX465" fmla="*/ 2115225 w 4395438"/>
                <a:gd name="connsiteY465" fmla="*/ 2271416 h 3453324"/>
                <a:gd name="connsiteX466" fmla="*/ 2127319 w 4395438"/>
                <a:gd name="connsiteY466" fmla="*/ 2284221 h 3453324"/>
                <a:gd name="connsiteX467" fmla="*/ 2115225 w 4395438"/>
                <a:gd name="connsiteY467" fmla="*/ 2300582 h 3453324"/>
                <a:gd name="connsiteX468" fmla="*/ 2061872 w 4395438"/>
                <a:gd name="connsiteY468" fmla="*/ 2301294 h 3453324"/>
                <a:gd name="connsiteX469" fmla="*/ 2012076 w 4395438"/>
                <a:gd name="connsiteY469" fmla="*/ 2300582 h 3453324"/>
                <a:gd name="connsiteX470" fmla="*/ 1997849 w 4395438"/>
                <a:gd name="connsiteY470" fmla="*/ 2286354 h 3453324"/>
                <a:gd name="connsiteX471" fmla="*/ 2012076 w 4395438"/>
                <a:gd name="connsiteY471" fmla="*/ 2271416 h 3453324"/>
                <a:gd name="connsiteX472" fmla="*/ 3397566 w 4395438"/>
                <a:gd name="connsiteY472" fmla="*/ 2271238 h 3453324"/>
                <a:gd name="connsiteX473" fmla="*/ 3467547 w 4395438"/>
                <a:gd name="connsiteY473" fmla="*/ 2294891 h 3453324"/>
                <a:gd name="connsiteX474" fmla="*/ 3323849 w 4395438"/>
                <a:gd name="connsiteY474" fmla="*/ 2272127 h 3453324"/>
                <a:gd name="connsiteX475" fmla="*/ 3397566 w 4395438"/>
                <a:gd name="connsiteY475" fmla="*/ 2271238 h 3453324"/>
                <a:gd name="connsiteX476" fmla="*/ 3222891 w 4395438"/>
                <a:gd name="connsiteY476" fmla="*/ 2270738 h 3453324"/>
                <a:gd name="connsiteX477" fmla="*/ 3316025 w 4395438"/>
                <a:gd name="connsiteY477" fmla="*/ 2304851 h 3453324"/>
                <a:gd name="connsiteX478" fmla="*/ 3170193 w 4395438"/>
                <a:gd name="connsiteY478" fmla="*/ 2279241 h 3453324"/>
                <a:gd name="connsiteX479" fmla="*/ 3222891 w 4395438"/>
                <a:gd name="connsiteY479" fmla="*/ 2270738 h 3453324"/>
                <a:gd name="connsiteX480" fmla="*/ 2464510 w 4395438"/>
                <a:gd name="connsiteY480" fmla="*/ 2270705 h 3453324"/>
                <a:gd name="connsiteX481" fmla="*/ 2553432 w 4395438"/>
                <a:gd name="connsiteY481" fmla="*/ 2271416 h 3453324"/>
                <a:gd name="connsiteX482" fmla="*/ 2579753 w 4395438"/>
                <a:gd name="connsiteY482" fmla="*/ 2290624 h 3453324"/>
                <a:gd name="connsiteX483" fmla="*/ 2573350 w 4395438"/>
                <a:gd name="connsiteY483" fmla="*/ 2302006 h 3453324"/>
                <a:gd name="connsiteX484" fmla="*/ 2464510 w 4395438"/>
                <a:gd name="connsiteY484" fmla="*/ 2301294 h 3453324"/>
                <a:gd name="connsiteX485" fmla="*/ 2443880 w 4395438"/>
                <a:gd name="connsiteY485" fmla="*/ 2283510 h 3453324"/>
                <a:gd name="connsiteX486" fmla="*/ 2464510 w 4395438"/>
                <a:gd name="connsiteY486" fmla="*/ 2270705 h 3453324"/>
                <a:gd name="connsiteX487" fmla="*/ 2313699 w 4395438"/>
                <a:gd name="connsiteY487" fmla="*/ 2270705 h 3453324"/>
                <a:gd name="connsiteX488" fmla="*/ 2406177 w 4395438"/>
                <a:gd name="connsiteY488" fmla="*/ 2271416 h 3453324"/>
                <a:gd name="connsiteX489" fmla="*/ 2429652 w 4395438"/>
                <a:gd name="connsiteY489" fmla="*/ 2292046 h 3453324"/>
                <a:gd name="connsiteX490" fmla="*/ 2423250 w 4395438"/>
                <a:gd name="connsiteY490" fmla="*/ 2302006 h 3453324"/>
                <a:gd name="connsiteX491" fmla="*/ 2313699 w 4395438"/>
                <a:gd name="connsiteY491" fmla="*/ 2301294 h 3453324"/>
                <a:gd name="connsiteX492" fmla="*/ 2295203 w 4395438"/>
                <a:gd name="connsiteY492" fmla="*/ 2285644 h 3453324"/>
                <a:gd name="connsiteX493" fmla="*/ 2313699 w 4395438"/>
                <a:gd name="connsiteY493" fmla="*/ 2270705 h 3453324"/>
                <a:gd name="connsiteX494" fmla="*/ 3074447 w 4395438"/>
                <a:gd name="connsiteY494" fmla="*/ 2270160 h 3453324"/>
                <a:gd name="connsiteX495" fmla="*/ 3169482 w 4395438"/>
                <a:gd name="connsiteY495" fmla="*/ 2306274 h 3453324"/>
                <a:gd name="connsiteX496" fmla="*/ 3023650 w 4395438"/>
                <a:gd name="connsiteY496" fmla="*/ 2279953 h 3453324"/>
                <a:gd name="connsiteX497" fmla="*/ 3074447 w 4395438"/>
                <a:gd name="connsiteY497" fmla="*/ 2270160 h 3453324"/>
                <a:gd name="connsiteX498" fmla="*/ 2213395 w 4395438"/>
                <a:gd name="connsiteY498" fmla="*/ 2269994 h 3453324"/>
                <a:gd name="connsiteX499" fmla="*/ 2258922 w 4395438"/>
                <a:gd name="connsiteY499" fmla="*/ 2270705 h 3453324"/>
                <a:gd name="connsiteX500" fmla="*/ 2278129 w 4395438"/>
                <a:gd name="connsiteY500" fmla="*/ 2285644 h 3453324"/>
                <a:gd name="connsiteX501" fmla="*/ 2260345 w 4395438"/>
                <a:gd name="connsiteY501" fmla="*/ 2301294 h 3453324"/>
                <a:gd name="connsiteX502" fmla="*/ 2165021 w 4395438"/>
                <a:gd name="connsiteY502" fmla="*/ 2301294 h 3453324"/>
                <a:gd name="connsiteX503" fmla="*/ 2145814 w 4395438"/>
                <a:gd name="connsiteY503" fmla="*/ 2286355 h 3453324"/>
                <a:gd name="connsiteX504" fmla="*/ 2167155 w 4395438"/>
                <a:gd name="connsiteY504" fmla="*/ 2270705 h 3453324"/>
                <a:gd name="connsiteX505" fmla="*/ 2213395 w 4395438"/>
                <a:gd name="connsiteY505" fmla="*/ 2269994 h 3453324"/>
                <a:gd name="connsiteX506" fmla="*/ 1975796 w 4395438"/>
                <a:gd name="connsiteY506" fmla="*/ 2269282 h 3453324"/>
                <a:gd name="connsiteX507" fmla="*/ 1984332 w 4395438"/>
                <a:gd name="connsiteY507" fmla="*/ 2279952 h 3453324"/>
                <a:gd name="connsiteX508" fmla="*/ 1962279 w 4395438"/>
                <a:gd name="connsiteY508" fmla="*/ 2299871 h 3453324"/>
                <a:gd name="connsiteX509" fmla="*/ 1849882 w 4395438"/>
                <a:gd name="connsiteY509" fmla="*/ 2300582 h 3453324"/>
                <a:gd name="connsiteX510" fmla="*/ 1844191 w 4395438"/>
                <a:gd name="connsiteY510" fmla="*/ 2288489 h 3453324"/>
                <a:gd name="connsiteX511" fmla="*/ 1869801 w 4395438"/>
                <a:gd name="connsiteY511" fmla="*/ 2269994 h 3453324"/>
                <a:gd name="connsiteX512" fmla="*/ 1975796 w 4395438"/>
                <a:gd name="connsiteY512" fmla="*/ 2269282 h 3453324"/>
                <a:gd name="connsiteX513" fmla="*/ 2938662 w 4395438"/>
                <a:gd name="connsiteY513" fmla="*/ 2269126 h 3453324"/>
                <a:gd name="connsiteX514" fmla="*/ 3020092 w 4395438"/>
                <a:gd name="connsiteY514" fmla="*/ 2297737 h 3453324"/>
                <a:gd name="connsiteX515" fmla="*/ 2886354 w 4395438"/>
                <a:gd name="connsiteY515" fmla="*/ 2275684 h 3453324"/>
                <a:gd name="connsiteX516" fmla="*/ 2938662 w 4395438"/>
                <a:gd name="connsiteY516" fmla="*/ 2269126 h 3453324"/>
                <a:gd name="connsiteX517" fmla="*/ 2787184 w 4395438"/>
                <a:gd name="connsiteY517" fmla="*/ 2268237 h 3453324"/>
                <a:gd name="connsiteX518" fmla="*/ 2871416 w 4395438"/>
                <a:gd name="connsiteY518" fmla="*/ 2298448 h 3453324"/>
                <a:gd name="connsiteX519" fmla="*/ 2741234 w 4395438"/>
                <a:gd name="connsiteY519" fmla="*/ 2276396 h 3453324"/>
                <a:gd name="connsiteX520" fmla="*/ 2787184 w 4395438"/>
                <a:gd name="connsiteY520" fmla="*/ 2268237 h 3453324"/>
                <a:gd name="connsiteX521" fmla="*/ 1762672 w 4395438"/>
                <a:gd name="connsiteY521" fmla="*/ 2267982 h 3453324"/>
                <a:gd name="connsiteX522" fmla="*/ 1838500 w 4395438"/>
                <a:gd name="connsiteY522" fmla="*/ 2271416 h 3453324"/>
                <a:gd name="connsiteX523" fmla="*/ 1810757 w 4395438"/>
                <a:gd name="connsiteY523" fmla="*/ 2299871 h 3453324"/>
                <a:gd name="connsiteX524" fmla="*/ 1697648 w 4395438"/>
                <a:gd name="connsiteY524" fmla="*/ 2301294 h 3453324"/>
                <a:gd name="connsiteX525" fmla="*/ 1762672 w 4395438"/>
                <a:gd name="connsiteY525" fmla="*/ 2267982 h 3453324"/>
                <a:gd name="connsiteX526" fmla="*/ 2650212 w 4395438"/>
                <a:gd name="connsiteY526" fmla="*/ 2267904 h 3453324"/>
                <a:gd name="connsiteX527" fmla="*/ 2722738 w 4395438"/>
                <a:gd name="connsiteY527" fmla="*/ 2296315 h 3453324"/>
                <a:gd name="connsiteX528" fmla="*/ 2593980 w 4395438"/>
                <a:gd name="connsiteY528" fmla="*/ 2273551 h 3453324"/>
                <a:gd name="connsiteX529" fmla="*/ 2650212 w 4395438"/>
                <a:gd name="connsiteY529" fmla="*/ 2267904 h 3453324"/>
                <a:gd name="connsiteX530" fmla="*/ 1531187 w 4395438"/>
                <a:gd name="connsiteY530" fmla="*/ 2267148 h 3453324"/>
                <a:gd name="connsiteX531" fmla="*/ 1396737 w 4395438"/>
                <a:gd name="connsiteY531" fmla="*/ 2291335 h 3453324"/>
                <a:gd name="connsiteX532" fmla="*/ 1531187 w 4395438"/>
                <a:gd name="connsiteY532" fmla="*/ 2267148 h 3453324"/>
                <a:gd name="connsiteX533" fmla="*/ 1624155 w 4395438"/>
                <a:gd name="connsiteY533" fmla="*/ 2267070 h 3453324"/>
                <a:gd name="connsiteX534" fmla="*/ 1689824 w 4395438"/>
                <a:gd name="connsiteY534" fmla="*/ 2272839 h 3453324"/>
                <a:gd name="connsiteX535" fmla="*/ 1661369 w 4395438"/>
                <a:gd name="connsiteY535" fmla="*/ 2299159 h 3453324"/>
                <a:gd name="connsiteX536" fmla="*/ 1546126 w 4395438"/>
                <a:gd name="connsiteY536" fmla="*/ 2300582 h 3453324"/>
                <a:gd name="connsiteX537" fmla="*/ 1624155 w 4395438"/>
                <a:gd name="connsiteY537" fmla="*/ 2267070 h 3453324"/>
                <a:gd name="connsiteX538" fmla="*/ 1323955 w 4395438"/>
                <a:gd name="connsiteY538" fmla="*/ 2265914 h 3453324"/>
                <a:gd name="connsiteX539" fmla="*/ 1381087 w 4395438"/>
                <a:gd name="connsiteY539" fmla="*/ 2272128 h 3453324"/>
                <a:gd name="connsiteX540" fmla="*/ 1245926 w 4395438"/>
                <a:gd name="connsiteY540" fmla="*/ 2297026 h 3453324"/>
                <a:gd name="connsiteX541" fmla="*/ 1323955 w 4395438"/>
                <a:gd name="connsiteY541" fmla="*/ 2265914 h 3453324"/>
                <a:gd name="connsiteX542" fmla="*/ 1080888 w 4395438"/>
                <a:gd name="connsiteY542" fmla="*/ 2265725 h 3453324"/>
                <a:gd name="connsiteX543" fmla="*/ 935056 w 4395438"/>
                <a:gd name="connsiteY543" fmla="*/ 2292047 h 3453324"/>
                <a:gd name="connsiteX544" fmla="*/ 1080888 w 4395438"/>
                <a:gd name="connsiteY544" fmla="*/ 2265725 h 3453324"/>
                <a:gd name="connsiteX545" fmla="*/ 1176634 w 4395438"/>
                <a:gd name="connsiteY545" fmla="*/ 2265592 h 3453324"/>
                <a:gd name="connsiteX546" fmla="*/ 1230987 w 4395438"/>
                <a:gd name="connsiteY546" fmla="*/ 2272128 h 3453324"/>
                <a:gd name="connsiteX547" fmla="*/ 1094403 w 4395438"/>
                <a:gd name="connsiteY547" fmla="*/ 2295603 h 3453324"/>
                <a:gd name="connsiteX548" fmla="*/ 1176634 w 4395438"/>
                <a:gd name="connsiteY548" fmla="*/ 2265592 h 3453324"/>
                <a:gd name="connsiteX549" fmla="*/ 853248 w 4395438"/>
                <a:gd name="connsiteY549" fmla="*/ 2230156 h 3453324"/>
                <a:gd name="connsiteX550" fmla="*/ 798474 w 4395438"/>
                <a:gd name="connsiteY550" fmla="*/ 2258611 h 3453324"/>
                <a:gd name="connsiteX551" fmla="*/ 552338 w 4395438"/>
                <a:gd name="connsiteY551" fmla="*/ 2637062 h 3453324"/>
                <a:gd name="connsiteX552" fmla="*/ 533843 w 4395438"/>
                <a:gd name="connsiteY552" fmla="*/ 2668362 h 3453324"/>
                <a:gd name="connsiteX553" fmla="*/ 3892237 w 4395438"/>
                <a:gd name="connsiteY553" fmla="*/ 2668362 h 3453324"/>
                <a:gd name="connsiteX554" fmla="*/ 3872319 w 4395438"/>
                <a:gd name="connsiteY554" fmla="*/ 2636351 h 3453324"/>
                <a:gd name="connsiteX555" fmla="*/ 3613379 w 4395438"/>
                <a:gd name="connsiteY555" fmla="*/ 2262879 h 3453324"/>
                <a:gd name="connsiteX556" fmla="*/ 3555046 w 4395438"/>
                <a:gd name="connsiteY556" fmla="*/ 2233002 h 3453324"/>
                <a:gd name="connsiteX557" fmla="*/ 853248 w 4395438"/>
                <a:gd name="connsiteY557" fmla="*/ 2230156 h 3453324"/>
                <a:gd name="connsiteX558" fmla="*/ 902332 w 4395438"/>
                <a:gd name="connsiteY558" fmla="*/ 2100686 h 3453324"/>
                <a:gd name="connsiteX559" fmla="*/ 2907696 w 4395438"/>
                <a:gd name="connsiteY559" fmla="*/ 2114203 h 3453324"/>
                <a:gd name="connsiteX560" fmla="*/ 3594171 w 4395438"/>
                <a:gd name="connsiteY560" fmla="*/ 2119182 h 3453324"/>
                <a:gd name="connsiteX561" fmla="*/ 3636143 w 4395438"/>
                <a:gd name="connsiteY561" fmla="*/ 2146214 h 3453324"/>
                <a:gd name="connsiteX562" fmla="*/ 3656061 w 4395438"/>
                <a:gd name="connsiteY562" fmla="*/ 2179649 h 3453324"/>
                <a:gd name="connsiteX563" fmla="*/ 4368858 w 4395438"/>
                <a:gd name="connsiteY563" fmla="*/ 3207584 h 3453324"/>
                <a:gd name="connsiteX564" fmla="*/ 4378105 w 4395438"/>
                <a:gd name="connsiteY564" fmla="*/ 3349859 h 3453324"/>
                <a:gd name="connsiteX565" fmla="*/ 4208798 w 4395438"/>
                <a:gd name="connsiteY565" fmla="*/ 3453008 h 3453324"/>
                <a:gd name="connsiteX566" fmla="*/ 3949147 w 4395438"/>
                <a:gd name="connsiteY566" fmla="*/ 3453008 h 3453324"/>
                <a:gd name="connsiteX567" fmla="*/ 2196322 w 4395438"/>
                <a:gd name="connsiteY567" fmla="*/ 3453008 h 3453324"/>
                <a:gd name="connsiteX568" fmla="*/ 198074 w 4395438"/>
                <a:gd name="connsiteY568" fmla="*/ 3453008 h 3453324"/>
                <a:gd name="connsiteX569" fmla="*/ 8137 w 4395438"/>
                <a:gd name="connsiteY569" fmla="*/ 3319270 h 3453324"/>
                <a:gd name="connsiteX570" fmla="*/ 40861 w 4395438"/>
                <a:gd name="connsiteY570" fmla="*/ 3136447 h 3453324"/>
                <a:gd name="connsiteX571" fmla="*/ 785669 w 4395438"/>
                <a:gd name="connsiteY571" fmla="*/ 2166844 h 3453324"/>
                <a:gd name="connsiteX572" fmla="*/ 796340 w 4395438"/>
                <a:gd name="connsiteY572" fmla="*/ 2152617 h 3453324"/>
                <a:gd name="connsiteX573" fmla="*/ 902332 w 4395438"/>
                <a:gd name="connsiteY573" fmla="*/ 2100686 h 3453324"/>
                <a:gd name="connsiteX574" fmla="*/ 945015 w 4395438"/>
                <a:gd name="connsiteY574" fmla="*/ 186380 h 3453324"/>
                <a:gd name="connsiteX575" fmla="*/ 875300 w 4395438"/>
                <a:gd name="connsiteY575" fmla="*/ 258228 h 3453324"/>
                <a:gd name="connsiteX576" fmla="*/ 875300 w 4395438"/>
                <a:gd name="connsiteY576" fmla="*/ 1759228 h 3453324"/>
                <a:gd name="connsiteX577" fmla="*/ 950706 w 4395438"/>
                <a:gd name="connsiteY577" fmla="*/ 1836056 h 3453324"/>
                <a:gd name="connsiteX578" fmla="*/ 2601805 w 4395438"/>
                <a:gd name="connsiteY578" fmla="*/ 1836056 h 3453324"/>
                <a:gd name="connsiteX579" fmla="*/ 3470393 w 4395438"/>
                <a:gd name="connsiteY579" fmla="*/ 1836056 h 3453324"/>
                <a:gd name="connsiteX580" fmla="*/ 3545798 w 4395438"/>
                <a:gd name="connsiteY580" fmla="*/ 1759228 h 3453324"/>
                <a:gd name="connsiteX581" fmla="*/ 3545798 w 4395438"/>
                <a:gd name="connsiteY581" fmla="*/ 258228 h 3453324"/>
                <a:gd name="connsiteX582" fmla="*/ 3476084 w 4395438"/>
                <a:gd name="connsiteY582" fmla="*/ 186380 h 3453324"/>
                <a:gd name="connsiteX583" fmla="*/ 2179961 w 4395438"/>
                <a:gd name="connsiteY583" fmla="*/ 186380 h 3453324"/>
                <a:gd name="connsiteX584" fmla="*/ 945015 w 4395438"/>
                <a:gd name="connsiteY584" fmla="*/ 186380 h 3453324"/>
                <a:gd name="connsiteX585" fmla="*/ 884548 w 4395438"/>
                <a:gd name="connsiteY585" fmla="*/ 0 h 3453324"/>
                <a:gd name="connsiteX586" fmla="*/ 2226200 w 4395438"/>
                <a:gd name="connsiteY586" fmla="*/ 711 h 3453324"/>
                <a:gd name="connsiteX587" fmla="*/ 3536550 w 4395438"/>
                <a:gd name="connsiteY587" fmla="*/ 0 h 3453324"/>
                <a:gd name="connsiteX588" fmla="*/ 3653215 w 4395438"/>
                <a:gd name="connsiteY588" fmla="*/ 114531 h 3453324"/>
                <a:gd name="connsiteX589" fmla="*/ 3653927 w 4395438"/>
                <a:gd name="connsiteY589" fmla="*/ 1885852 h 3453324"/>
                <a:gd name="connsiteX590" fmla="*/ 3537262 w 4395438"/>
                <a:gd name="connsiteY590" fmla="*/ 2001806 h 3453324"/>
                <a:gd name="connsiteX591" fmla="*/ 2283821 w 4395438"/>
                <a:gd name="connsiteY591" fmla="*/ 2001806 h 3453324"/>
                <a:gd name="connsiteX592" fmla="*/ 884548 w 4395438"/>
                <a:gd name="connsiteY592" fmla="*/ 2001806 h 3453324"/>
                <a:gd name="connsiteX593" fmla="*/ 767885 w 4395438"/>
                <a:gd name="connsiteY593" fmla="*/ 1885852 h 3453324"/>
                <a:gd name="connsiteX594" fmla="*/ 767885 w 4395438"/>
                <a:gd name="connsiteY594" fmla="*/ 114531 h 3453324"/>
                <a:gd name="connsiteX595" fmla="*/ 884548 w 4395438"/>
                <a:gd name="connsiteY595" fmla="*/ 0 h 34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4395438" h="3453324">
                  <a:moveTo>
                    <a:pt x="3437669" y="3099455"/>
                  </a:moveTo>
                  <a:cubicBezTo>
                    <a:pt x="3408503" y="3098032"/>
                    <a:pt x="3402812" y="3111549"/>
                    <a:pt x="3410637" y="3138581"/>
                  </a:cubicBezTo>
                  <a:cubicBezTo>
                    <a:pt x="3461145" y="3138581"/>
                    <a:pt x="3510229" y="3138581"/>
                    <a:pt x="3558603" y="3138581"/>
                  </a:cubicBezTo>
                  <a:cubicBezTo>
                    <a:pt x="3563583" y="3111549"/>
                    <a:pt x="3554334" y="3100167"/>
                    <a:pt x="3529437" y="3100878"/>
                  </a:cubicBezTo>
                  <a:cubicBezTo>
                    <a:pt x="3498847" y="3101589"/>
                    <a:pt x="3468258" y="3101589"/>
                    <a:pt x="3437669" y="3099455"/>
                  </a:cubicBezTo>
                  <a:close/>
                  <a:moveTo>
                    <a:pt x="878146" y="3097321"/>
                  </a:moveTo>
                  <a:cubicBezTo>
                    <a:pt x="853959" y="3096609"/>
                    <a:pt x="846134" y="3110126"/>
                    <a:pt x="841866" y="3133601"/>
                  </a:cubicBezTo>
                  <a:cubicBezTo>
                    <a:pt x="897353" y="3133601"/>
                    <a:pt x="949995" y="3133601"/>
                    <a:pt x="1002637" y="3133601"/>
                  </a:cubicBezTo>
                  <a:cubicBezTo>
                    <a:pt x="1006193" y="3100878"/>
                    <a:pt x="1006193" y="3100167"/>
                    <a:pt x="981295" y="3099455"/>
                  </a:cubicBezTo>
                  <a:cubicBezTo>
                    <a:pt x="947149" y="3098032"/>
                    <a:pt x="913003" y="3098744"/>
                    <a:pt x="878146" y="3097321"/>
                  </a:cubicBezTo>
                  <a:close/>
                  <a:moveTo>
                    <a:pt x="2575340" y="2971397"/>
                  </a:moveTo>
                  <a:cubicBezTo>
                    <a:pt x="2567926" y="2971097"/>
                    <a:pt x="2558411" y="2972475"/>
                    <a:pt x="2546318" y="2974965"/>
                  </a:cubicBezTo>
                  <a:cubicBezTo>
                    <a:pt x="2547029" y="2990615"/>
                    <a:pt x="2548452" y="3006976"/>
                    <a:pt x="2549163" y="3022627"/>
                  </a:cubicBezTo>
                  <a:cubicBezTo>
                    <a:pt x="2442457" y="3022627"/>
                    <a:pt x="2337885" y="3022627"/>
                    <a:pt x="2233313" y="3022627"/>
                  </a:cubicBezTo>
                  <a:cubicBezTo>
                    <a:pt x="2232602" y="3003420"/>
                    <a:pt x="2231891" y="2988481"/>
                    <a:pt x="2230468" y="2972831"/>
                  </a:cubicBezTo>
                  <a:cubicBezTo>
                    <a:pt x="2214818" y="2972831"/>
                    <a:pt x="2201301" y="2972831"/>
                    <a:pt x="2187074" y="2972831"/>
                  </a:cubicBezTo>
                  <a:cubicBezTo>
                    <a:pt x="2184940" y="2989192"/>
                    <a:pt x="2183517" y="3003420"/>
                    <a:pt x="2182805" y="3020493"/>
                  </a:cubicBezTo>
                  <a:cubicBezTo>
                    <a:pt x="2073254" y="3020493"/>
                    <a:pt x="1967260" y="3020493"/>
                    <a:pt x="1860554" y="3020493"/>
                  </a:cubicBezTo>
                  <a:cubicBezTo>
                    <a:pt x="1861265" y="3010533"/>
                    <a:pt x="1861976" y="3003420"/>
                    <a:pt x="1862687" y="2996306"/>
                  </a:cubicBezTo>
                  <a:cubicBezTo>
                    <a:pt x="1863399" y="2988481"/>
                    <a:pt x="1864110" y="2980656"/>
                    <a:pt x="1864822" y="2973542"/>
                  </a:cubicBezTo>
                  <a:cubicBezTo>
                    <a:pt x="1821428" y="2967851"/>
                    <a:pt x="1816448" y="2974253"/>
                    <a:pt x="1818582" y="3034720"/>
                  </a:cubicBezTo>
                  <a:cubicBezTo>
                    <a:pt x="2078234" y="3034720"/>
                    <a:pt x="2337885" y="3034720"/>
                    <a:pt x="2598248" y="3034720"/>
                  </a:cubicBezTo>
                  <a:cubicBezTo>
                    <a:pt x="2600916" y="2988304"/>
                    <a:pt x="2597581" y="2972297"/>
                    <a:pt x="2575340" y="2971397"/>
                  </a:cubicBezTo>
                  <a:close/>
                  <a:moveTo>
                    <a:pt x="2524266" y="2757996"/>
                  </a:moveTo>
                  <a:cubicBezTo>
                    <a:pt x="2537070" y="2813483"/>
                    <a:pt x="2549875" y="2869682"/>
                    <a:pt x="2563391" y="2928726"/>
                  </a:cubicBezTo>
                  <a:cubicBezTo>
                    <a:pt x="2332906" y="2928726"/>
                    <a:pt x="2105266" y="2928726"/>
                    <a:pt x="1871224" y="2928726"/>
                  </a:cubicBezTo>
                  <a:cubicBezTo>
                    <a:pt x="1883317" y="2873950"/>
                    <a:pt x="1893277" y="2822020"/>
                    <a:pt x="1906081" y="2771512"/>
                  </a:cubicBezTo>
                  <a:cubicBezTo>
                    <a:pt x="1907505" y="2765822"/>
                    <a:pt x="1919598" y="2758708"/>
                    <a:pt x="1927422" y="2758708"/>
                  </a:cubicBezTo>
                  <a:cubicBezTo>
                    <a:pt x="2124473" y="2757996"/>
                    <a:pt x="2322235" y="2757996"/>
                    <a:pt x="2524266" y="2757996"/>
                  </a:cubicBezTo>
                  <a:close/>
                  <a:moveTo>
                    <a:pt x="2431075" y="2735943"/>
                  </a:moveTo>
                  <a:cubicBezTo>
                    <a:pt x="2254655" y="2736654"/>
                    <a:pt x="2078234" y="2737366"/>
                    <a:pt x="1901813" y="2738789"/>
                  </a:cubicBezTo>
                  <a:cubicBezTo>
                    <a:pt x="1888297" y="2738789"/>
                    <a:pt x="1865533" y="2744480"/>
                    <a:pt x="1863399" y="2752304"/>
                  </a:cubicBezTo>
                  <a:cubicBezTo>
                    <a:pt x="1846326" y="2814905"/>
                    <a:pt x="1833521" y="2878218"/>
                    <a:pt x="1818582" y="2945798"/>
                  </a:cubicBezTo>
                  <a:cubicBezTo>
                    <a:pt x="2086770" y="2946510"/>
                    <a:pt x="2349267" y="2946510"/>
                    <a:pt x="2618166" y="2946510"/>
                  </a:cubicBezTo>
                  <a:cubicBezTo>
                    <a:pt x="2602516" y="2878929"/>
                    <a:pt x="2588289" y="2814194"/>
                    <a:pt x="2571927" y="2750882"/>
                  </a:cubicBezTo>
                  <a:cubicBezTo>
                    <a:pt x="2570505" y="2744480"/>
                    <a:pt x="2554143" y="2737366"/>
                    <a:pt x="2544895" y="2736654"/>
                  </a:cubicBezTo>
                  <a:cubicBezTo>
                    <a:pt x="2507192" y="2735231"/>
                    <a:pt x="2469490" y="2735943"/>
                    <a:pt x="2431075" y="2735943"/>
                  </a:cubicBezTo>
                  <a:close/>
                  <a:moveTo>
                    <a:pt x="3009422" y="2574372"/>
                  </a:moveTo>
                  <a:cubicBezTo>
                    <a:pt x="3038588" y="2574283"/>
                    <a:pt x="3067755" y="2574817"/>
                    <a:pt x="3096921" y="2577307"/>
                  </a:cubicBezTo>
                  <a:cubicBezTo>
                    <a:pt x="3111149" y="2578729"/>
                    <a:pt x="3122531" y="2606473"/>
                    <a:pt x="3136047" y="2622124"/>
                  </a:cubicBezTo>
                  <a:cubicBezTo>
                    <a:pt x="3133201" y="2624969"/>
                    <a:pt x="3131067" y="2628526"/>
                    <a:pt x="3128933" y="2632794"/>
                  </a:cubicBezTo>
                  <a:cubicBezTo>
                    <a:pt x="3069178" y="2632794"/>
                    <a:pt x="3010133" y="2635639"/>
                    <a:pt x="2951090" y="2630660"/>
                  </a:cubicBezTo>
                  <a:cubicBezTo>
                    <a:pt x="2937573" y="2629237"/>
                    <a:pt x="2926903" y="2600071"/>
                    <a:pt x="2914809" y="2583709"/>
                  </a:cubicBezTo>
                  <a:cubicBezTo>
                    <a:pt x="2916944" y="2580864"/>
                    <a:pt x="2919789" y="2578018"/>
                    <a:pt x="2921923" y="2575173"/>
                  </a:cubicBezTo>
                  <a:cubicBezTo>
                    <a:pt x="2951089" y="2575173"/>
                    <a:pt x="2980256" y="2574461"/>
                    <a:pt x="3009422" y="2574372"/>
                  </a:cubicBezTo>
                  <a:close/>
                  <a:moveTo>
                    <a:pt x="1309949" y="2573750"/>
                  </a:moveTo>
                  <a:cubicBezTo>
                    <a:pt x="1349075" y="2573750"/>
                    <a:pt x="1387489" y="2573750"/>
                    <a:pt x="1426615" y="2573750"/>
                  </a:cubicBezTo>
                  <a:cubicBezTo>
                    <a:pt x="1419501" y="2632794"/>
                    <a:pt x="1417367" y="2634928"/>
                    <a:pt x="1364014" y="2634928"/>
                  </a:cubicBezTo>
                  <a:cubicBezTo>
                    <a:pt x="1326311" y="2634928"/>
                    <a:pt x="1288608" y="2634928"/>
                    <a:pt x="1248060" y="2634928"/>
                  </a:cubicBezTo>
                  <a:cubicBezTo>
                    <a:pt x="1257308" y="2575884"/>
                    <a:pt x="1260153" y="2573750"/>
                    <a:pt x="1309949" y="2573750"/>
                  </a:cubicBezTo>
                  <a:close/>
                  <a:moveTo>
                    <a:pt x="1128549" y="2573750"/>
                  </a:moveTo>
                  <a:cubicBezTo>
                    <a:pt x="1166964" y="2573039"/>
                    <a:pt x="1203955" y="2573750"/>
                    <a:pt x="1244503" y="2573750"/>
                  </a:cubicBezTo>
                  <a:cubicBezTo>
                    <a:pt x="1228141" y="2635640"/>
                    <a:pt x="1228141" y="2635640"/>
                    <a:pt x="1172654" y="2635640"/>
                  </a:cubicBezTo>
                  <a:cubicBezTo>
                    <a:pt x="1135663" y="2635640"/>
                    <a:pt x="1097960" y="2635640"/>
                    <a:pt x="1059546" y="2635640"/>
                  </a:cubicBezTo>
                  <a:cubicBezTo>
                    <a:pt x="1072351" y="2577307"/>
                    <a:pt x="1075908" y="2574462"/>
                    <a:pt x="1128549" y="2573750"/>
                  </a:cubicBezTo>
                  <a:close/>
                  <a:moveTo>
                    <a:pt x="2633017" y="2573661"/>
                  </a:moveTo>
                  <a:cubicBezTo>
                    <a:pt x="2659071" y="2573572"/>
                    <a:pt x="2683613" y="2574106"/>
                    <a:pt x="2707800" y="2576596"/>
                  </a:cubicBezTo>
                  <a:cubicBezTo>
                    <a:pt x="2719181" y="2578018"/>
                    <a:pt x="2727718" y="2605762"/>
                    <a:pt x="2737677" y="2620701"/>
                  </a:cubicBezTo>
                  <a:cubicBezTo>
                    <a:pt x="2734832" y="2624969"/>
                    <a:pt x="2731986" y="2629237"/>
                    <a:pt x="2729852" y="2633506"/>
                  </a:cubicBezTo>
                  <a:cubicBezTo>
                    <a:pt x="2680768" y="2633506"/>
                    <a:pt x="2631682" y="2636351"/>
                    <a:pt x="2582598" y="2631372"/>
                  </a:cubicBezTo>
                  <a:cubicBezTo>
                    <a:pt x="2571216" y="2629949"/>
                    <a:pt x="2563391" y="2600782"/>
                    <a:pt x="2549163" y="2574462"/>
                  </a:cubicBezTo>
                  <a:cubicBezTo>
                    <a:pt x="2579397" y="2574462"/>
                    <a:pt x="2606962" y="2573750"/>
                    <a:pt x="2633017" y="2573661"/>
                  </a:cubicBezTo>
                  <a:close/>
                  <a:moveTo>
                    <a:pt x="3206117" y="2573394"/>
                  </a:moveTo>
                  <a:cubicBezTo>
                    <a:pt x="3230481" y="2573216"/>
                    <a:pt x="3254846" y="2573749"/>
                    <a:pt x="3279033" y="2576595"/>
                  </a:cubicBezTo>
                  <a:cubicBezTo>
                    <a:pt x="3293260" y="2578018"/>
                    <a:pt x="3304642" y="2605762"/>
                    <a:pt x="3316735" y="2621412"/>
                  </a:cubicBezTo>
                  <a:cubicBezTo>
                    <a:pt x="3314601" y="2624968"/>
                    <a:pt x="3312467" y="2628526"/>
                    <a:pt x="3310332" y="2632082"/>
                  </a:cubicBezTo>
                  <a:cubicBezTo>
                    <a:pt x="3263382" y="2632082"/>
                    <a:pt x="3215720" y="2636350"/>
                    <a:pt x="3170192" y="2629948"/>
                  </a:cubicBezTo>
                  <a:cubicBezTo>
                    <a:pt x="3153830" y="2627814"/>
                    <a:pt x="3141026" y="2600782"/>
                    <a:pt x="3126087" y="2585843"/>
                  </a:cubicBezTo>
                  <a:cubicBezTo>
                    <a:pt x="3128221" y="2582286"/>
                    <a:pt x="3131067" y="2578729"/>
                    <a:pt x="3133201" y="2574461"/>
                  </a:cubicBezTo>
                  <a:cubicBezTo>
                    <a:pt x="3157387" y="2574461"/>
                    <a:pt x="3181752" y="2573572"/>
                    <a:pt x="3206117" y="2573394"/>
                  </a:cubicBezTo>
                  <a:close/>
                  <a:moveTo>
                    <a:pt x="3560737" y="2573128"/>
                  </a:moveTo>
                  <a:cubicBezTo>
                    <a:pt x="3585279" y="2572861"/>
                    <a:pt x="3608399" y="2573395"/>
                    <a:pt x="3631163" y="2576596"/>
                  </a:cubicBezTo>
                  <a:cubicBezTo>
                    <a:pt x="3648948" y="2578730"/>
                    <a:pt x="3663175" y="2605051"/>
                    <a:pt x="3679536" y="2620702"/>
                  </a:cubicBezTo>
                  <a:cubicBezTo>
                    <a:pt x="3678113" y="2623547"/>
                    <a:pt x="3676691" y="2627104"/>
                    <a:pt x="3674556" y="2629949"/>
                  </a:cubicBezTo>
                  <a:cubicBezTo>
                    <a:pt x="3624049" y="2629949"/>
                    <a:pt x="3572830" y="2633506"/>
                    <a:pt x="3523034" y="2627815"/>
                  </a:cubicBezTo>
                  <a:cubicBezTo>
                    <a:pt x="3510229" y="2625681"/>
                    <a:pt x="3499559" y="2597226"/>
                    <a:pt x="3481774" y="2574462"/>
                  </a:cubicBezTo>
                  <a:cubicBezTo>
                    <a:pt x="3510229" y="2574462"/>
                    <a:pt x="3536194" y="2573395"/>
                    <a:pt x="3560737" y="2573128"/>
                  </a:cubicBezTo>
                  <a:close/>
                  <a:moveTo>
                    <a:pt x="1497752" y="2573039"/>
                  </a:moveTo>
                  <a:cubicBezTo>
                    <a:pt x="1535455" y="2573039"/>
                    <a:pt x="1572447" y="2573039"/>
                    <a:pt x="1610149" y="2573039"/>
                  </a:cubicBezTo>
                  <a:cubicBezTo>
                    <a:pt x="1608015" y="2632795"/>
                    <a:pt x="1605170" y="2634929"/>
                    <a:pt x="1551817" y="2634929"/>
                  </a:cubicBezTo>
                  <a:cubicBezTo>
                    <a:pt x="1512692" y="2634929"/>
                    <a:pt x="1474277" y="2634929"/>
                    <a:pt x="1432306" y="2634929"/>
                  </a:cubicBezTo>
                  <a:cubicBezTo>
                    <a:pt x="1447245" y="2573751"/>
                    <a:pt x="1447245" y="2573751"/>
                    <a:pt x="1497752" y="2573039"/>
                  </a:cubicBezTo>
                  <a:close/>
                  <a:moveTo>
                    <a:pt x="812699" y="2573039"/>
                  </a:moveTo>
                  <a:cubicBezTo>
                    <a:pt x="894508" y="2573039"/>
                    <a:pt x="975604" y="2573039"/>
                    <a:pt x="1058124" y="2573039"/>
                  </a:cubicBezTo>
                  <a:cubicBezTo>
                    <a:pt x="1046030" y="2629949"/>
                    <a:pt x="1041050" y="2634929"/>
                    <a:pt x="991254" y="2634929"/>
                  </a:cubicBezTo>
                  <a:cubicBezTo>
                    <a:pt x="917983" y="2634929"/>
                    <a:pt x="844000" y="2634929"/>
                    <a:pt x="770731" y="2634929"/>
                  </a:cubicBezTo>
                  <a:cubicBezTo>
                    <a:pt x="759348" y="2634929"/>
                    <a:pt x="747965" y="2634217"/>
                    <a:pt x="735872" y="2633506"/>
                  </a:cubicBezTo>
                  <a:cubicBezTo>
                    <a:pt x="754368" y="2577307"/>
                    <a:pt x="759348" y="2573039"/>
                    <a:pt x="812699" y="2573039"/>
                  </a:cubicBezTo>
                  <a:close/>
                  <a:moveTo>
                    <a:pt x="2811838" y="2572683"/>
                  </a:moveTo>
                  <a:cubicBezTo>
                    <a:pt x="2836914" y="2572505"/>
                    <a:pt x="2860389" y="2573038"/>
                    <a:pt x="2883509" y="2575884"/>
                  </a:cubicBezTo>
                  <a:cubicBezTo>
                    <a:pt x="2897736" y="2578018"/>
                    <a:pt x="2908407" y="2605762"/>
                    <a:pt x="2921211" y="2621412"/>
                  </a:cubicBezTo>
                  <a:cubicBezTo>
                    <a:pt x="2919077" y="2624969"/>
                    <a:pt x="2916943" y="2628526"/>
                    <a:pt x="2914808" y="2631371"/>
                  </a:cubicBezTo>
                  <a:cubicBezTo>
                    <a:pt x="2864301" y="2631371"/>
                    <a:pt x="2813794" y="2634217"/>
                    <a:pt x="2763998" y="2629237"/>
                  </a:cubicBezTo>
                  <a:cubicBezTo>
                    <a:pt x="2752616" y="2627815"/>
                    <a:pt x="2744791" y="2597937"/>
                    <a:pt x="2730563" y="2573750"/>
                  </a:cubicBezTo>
                  <a:cubicBezTo>
                    <a:pt x="2760085" y="2573750"/>
                    <a:pt x="2786762" y="2572861"/>
                    <a:pt x="2811838" y="2572683"/>
                  </a:cubicBezTo>
                  <a:close/>
                  <a:moveTo>
                    <a:pt x="3382004" y="2572416"/>
                  </a:moveTo>
                  <a:cubicBezTo>
                    <a:pt x="3404412" y="2572149"/>
                    <a:pt x="3426643" y="2572683"/>
                    <a:pt x="3448339" y="2575884"/>
                  </a:cubicBezTo>
                  <a:cubicBezTo>
                    <a:pt x="3466836" y="2578729"/>
                    <a:pt x="3482486" y="2604339"/>
                    <a:pt x="3499559" y="2619278"/>
                  </a:cubicBezTo>
                  <a:cubicBezTo>
                    <a:pt x="3497424" y="2622835"/>
                    <a:pt x="3495291" y="2626392"/>
                    <a:pt x="3493156" y="2630660"/>
                  </a:cubicBezTo>
                  <a:cubicBezTo>
                    <a:pt x="3443360" y="2630660"/>
                    <a:pt x="3393564" y="2634217"/>
                    <a:pt x="3343768" y="2628525"/>
                  </a:cubicBezTo>
                  <a:cubicBezTo>
                    <a:pt x="3330252" y="2627103"/>
                    <a:pt x="3318870" y="2599359"/>
                    <a:pt x="3306776" y="2582998"/>
                  </a:cubicBezTo>
                  <a:cubicBezTo>
                    <a:pt x="3310333" y="2579441"/>
                    <a:pt x="3312467" y="2576595"/>
                    <a:pt x="3314602" y="2573750"/>
                  </a:cubicBezTo>
                  <a:cubicBezTo>
                    <a:pt x="3337010" y="2573750"/>
                    <a:pt x="3359596" y="2572683"/>
                    <a:pt x="3382004" y="2572416"/>
                  </a:cubicBezTo>
                  <a:close/>
                  <a:moveTo>
                    <a:pt x="1677731" y="2572327"/>
                  </a:moveTo>
                  <a:cubicBezTo>
                    <a:pt x="1951609" y="2572327"/>
                    <a:pt x="2225488" y="2572327"/>
                    <a:pt x="2499367" y="2573039"/>
                  </a:cubicBezTo>
                  <a:cubicBezTo>
                    <a:pt x="2545606" y="2573039"/>
                    <a:pt x="2548452" y="2576595"/>
                    <a:pt x="2544895" y="2631372"/>
                  </a:cubicBezTo>
                  <a:cubicBezTo>
                    <a:pt x="2237582" y="2631372"/>
                    <a:pt x="1930980" y="2631372"/>
                    <a:pt x="1623666" y="2631372"/>
                  </a:cubicBezTo>
                  <a:cubicBezTo>
                    <a:pt x="1625089" y="2575884"/>
                    <a:pt x="1627223" y="2572327"/>
                    <a:pt x="1677731" y="2572327"/>
                  </a:cubicBezTo>
                  <a:close/>
                  <a:moveTo>
                    <a:pt x="2263902" y="2505458"/>
                  </a:moveTo>
                  <a:cubicBezTo>
                    <a:pt x="2323658" y="2505458"/>
                    <a:pt x="2374166" y="2505458"/>
                    <a:pt x="2426096" y="2505458"/>
                  </a:cubicBezTo>
                  <a:cubicBezTo>
                    <a:pt x="2428941" y="2521108"/>
                    <a:pt x="2431076" y="2536047"/>
                    <a:pt x="2434632" y="2557388"/>
                  </a:cubicBezTo>
                  <a:cubicBezTo>
                    <a:pt x="2382702" y="2557388"/>
                    <a:pt x="2333617" y="2559522"/>
                    <a:pt x="2285243" y="2555254"/>
                  </a:cubicBezTo>
                  <a:cubicBezTo>
                    <a:pt x="2278130" y="2554543"/>
                    <a:pt x="2272439" y="2526799"/>
                    <a:pt x="2263902" y="2505458"/>
                  </a:cubicBezTo>
                  <a:close/>
                  <a:moveTo>
                    <a:pt x="2698462" y="2504213"/>
                  </a:moveTo>
                  <a:cubicBezTo>
                    <a:pt x="2723271" y="2504213"/>
                    <a:pt x="2747991" y="2504747"/>
                    <a:pt x="2772533" y="2506881"/>
                  </a:cubicBezTo>
                  <a:cubicBezTo>
                    <a:pt x="2780359" y="2507592"/>
                    <a:pt x="2786050" y="2535336"/>
                    <a:pt x="2796721" y="2558100"/>
                  </a:cubicBezTo>
                  <a:cubicBezTo>
                    <a:pt x="2741945" y="2558100"/>
                    <a:pt x="2697840" y="2560945"/>
                    <a:pt x="2654446" y="2555965"/>
                  </a:cubicBezTo>
                  <a:cubicBezTo>
                    <a:pt x="2640930" y="2554542"/>
                    <a:pt x="2629548" y="2531068"/>
                    <a:pt x="2616743" y="2518263"/>
                  </a:cubicBezTo>
                  <a:cubicBezTo>
                    <a:pt x="2618878" y="2513995"/>
                    <a:pt x="2621723" y="2509015"/>
                    <a:pt x="2623857" y="2504746"/>
                  </a:cubicBezTo>
                  <a:cubicBezTo>
                    <a:pt x="2648755" y="2504746"/>
                    <a:pt x="2673653" y="2504213"/>
                    <a:pt x="2698462" y="2504213"/>
                  </a:cubicBezTo>
                  <a:close/>
                  <a:moveTo>
                    <a:pt x="3520100" y="2503680"/>
                  </a:moveTo>
                  <a:cubicBezTo>
                    <a:pt x="3543308" y="2503502"/>
                    <a:pt x="3566428" y="2504036"/>
                    <a:pt x="3589192" y="2506882"/>
                  </a:cubicBezTo>
                  <a:cubicBezTo>
                    <a:pt x="3604842" y="2509015"/>
                    <a:pt x="3617647" y="2533202"/>
                    <a:pt x="3632586" y="2547429"/>
                  </a:cubicBezTo>
                  <a:cubicBezTo>
                    <a:pt x="3629739" y="2550275"/>
                    <a:pt x="3627606" y="2554543"/>
                    <a:pt x="3626183" y="2558100"/>
                  </a:cubicBezTo>
                  <a:cubicBezTo>
                    <a:pt x="3580655" y="2558100"/>
                    <a:pt x="3534416" y="2561657"/>
                    <a:pt x="3490311" y="2555966"/>
                  </a:cubicBezTo>
                  <a:cubicBezTo>
                    <a:pt x="3473949" y="2553831"/>
                    <a:pt x="3460433" y="2528934"/>
                    <a:pt x="3445494" y="2514706"/>
                  </a:cubicBezTo>
                  <a:cubicBezTo>
                    <a:pt x="3446917" y="2511149"/>
                    <a:pt x="3449051" y="2507593"/>
                    <a:pt x="3450474" y="2504747"/>
                  </a:cubicBezTo>
                  <a:cubicBezTo>
                    <a:pt x="3473594" y="2504747"/>
                    <a:pt x="3496891" y="2503858"/>
                    <a:pt x="3520100" y="2503680"/>
                  </a:cubicBezTo>
                  <a:close/>
                  <a:moveTo>
                    <a:pt x="2450993" y="2503324"/>
                  </a:moveTo>
                  <a:cubicBezTo>
                    <a:pt x="2495810" y="2503324"/>
                    <a:pt x="2540627" y="2501901"/>
                    <a:pt x="2585443" y="2504035"/>
                  </a:cubicBezTo>
                  <a:cubicBezTo>
                    <a:pt x="2618166" y="2505458"/>
                    <a:pt x="2606784" y="2533913"/>
                    <a:pt x="2612475" y="2558099"/>
                  </a:cubicBezTo>
                  <a:cubicBezTo>
                    <a:pt x="2562679" y="2558099"/>
                    <a:pt x="2515729" y="2560944"/>
                    <a:pt x="2469489" y="2555965"/>
                  </a:cubicBezTo>
                  <a:cubicBezTo>
                    <a:pt x="2458819" y="2554543"/>
                    <a:pt x="2450282" y="2528222"/>
                    <a:pt x="2441034" y="2513283"/>
                  </a:cubicBezTo>
                  <a:cubicBezTo>
                    <a:pt x="2444591" y="2509727"/>
                    <a:pt x="2448148" y="2506881"/>
                    <a:pt x="2450993" y="2503324"/>
                  </a:cubicBezTo>
                  <a:close/>
                  <a:moveTo>
                    <a:pt x="3345102" y="2502969"/>
                  </a:moveTo>
                  <a:cubicBezTo>
                    <a:pt x="3367777" y="2502791"/>
                    <a:pt x="3390363" y="2503325"/>
                    <a:pt x="3412771" y="2506171"/>
                  </a:cubicBezTo>
                  <a:cubicBezTo>
                    <a:pt x="3428421" y="2508304"/>
                    <a:pt x="3440515" y="2533202"/>
                    <a:pt x="3454030" y="2547429"/>
                  </a:cubicBezTo>
                  <a:cubicBezTo>
                    <a:pt x="3451896" y="2550275"/>
                    <a:pt x="3449762" y="2553832"/>
                    <a:pt x="3447628" y="2558100"/>
                  </a:cubicBezTo>
                  <a:cubicBezTo>
                    <a:pt x="3402811" y="2558100"/>
                    <a:pt x="3357995" y="2561657"/>
                    <a:pt x="3313890" y="2555967"/>
                  </a:cubicBezTo>
                  <a:cubicBezTo>
                    <a:pt x="3298240" y="2553832"/>
                    <a:pt x="3284724" y="2529645"/>
                    <a:pt x="3270496" y="2516129"/>
                  </a:cubicBezTo>
                  <a:cubicBezTo>
                    <a:pt x="3272631" y="2511861"/>
                    <a:pt x="3274764" y="2508304"/>
                    <a:pt x="3276899" y="2504036"/>
                  </a:cubicBezTo>
                  <a:cubicBezTo>
                    <a:pt x="3299663" y="2504036"/>
                    <a:pt x="3322427" y="2503147"/>
                    <a:pt x="3345102" y="2502969"/>
                  </a:cubicBezTo>
                  <a:close/>
                  <a:moveTo>
                    <a:pt x="3106969" y="2502791"/>
                  </a:moveTo>
                  <a:cubicBezTo>
                    <a:pt x="3149741" y="2502791"/>
                    <a:pt x="3192245" y="2503325"/>
                    <a:pt x="3234928" y="2505459"/>
                  </a:cubicBezTo>
                  <a:cubicBezTo>
                    <a:pt x="3249866" y="2506170"/>
                    <a:pt x="3264094" y="2531779"/>
                    <a:pt x="3278321" y="2546007"/>
                  </a:cubicBezTo>
                  <a:cubicBezTo>
                    <a:pt x="3276187" y="2550275"/>
                    <a:pt x="3274053" y="2554543"/>
                    <a:pt x="3271919" y="2558100"/>
                  </a:cubicBezTo>
                  <a:cubicBezTo>
                    <a:pt x="3242041" y="2558100"/>
                    <a:pt x="3212164" y="2558100"/>
                    <a:pt x="3181574" y="2558100"/>
                  </a:cubicBezTo>
                  <a:cubicBezTo>
                    <a:pt x="3131778" y="2558100"/>
                    <a:pt x="3081982" y="2558100"/>
                    <a:pt x="3032897" y="2558100"/>
                  </a:cubicBezTo>
                  <a:cubicBezTo>
                    <a:pt x="2987369" y="2558100"/>
                    <a:pt x="2985947" y="2557389"/>
                    <a:pt x="2977410" y="2503324"/>
                  </a:cubicBezTo>
                  <a:cubicBezTo>
                    <a:pt x="3021160" y="2503324"/>
                    <a:pt x="3064198" y="2502791"/>
                    <a:pt x="3106969" y="2502791"/>
                  </a:cubicBezTo>
                  <a:close/>
                  <a:moveTo>
                    <a:pt x="2165555" y="2502791"/>
                  </a:moveTo>
                  <a:cubicBezTo>
                    <a:pt x="2189920" y="2502791"/>
                    <a:pt x="2213751" y="2503325"/>
                    <a:pt x="2237582" y="2505459"/>
                  </a:cubicBezTo>
                  <a:cubicBezTo>
                    <a:pt x="2246118" y="2506882"/>
                    <a:pt x="2251098" y="2534625"/>
                    <a:pt x="2261769" y="2558100"/>
                  </a:cubicBezTo>
                  <a:cubicBezTo>
                    <a:pt x="2202013" y="2558100"/>
                    <a:pt x="2156485" y="2560234"/>
                    <a:pt x="2110246" y="2557389"/>
                  </a:cubicBezTo>
                  <a:cubicBezTo>
                    <a:pt x="2071120" y="2555255"/>
                    <a:pt x="2097441" y="2526088"/>
                    <a:pt x="2090327" y="2503324"/>
                  </a:cubicBezTo>
                  <a:cubicBezTo>
                    <a:pt x="2116292" y="2503324"/>
                    <a:pt x="2141190" y="2502791"/>
                    <a:pt x="2165555" y="2502791"/>
                  </a:cubicBezTo>
                  <a:close/>
                  <a:moveTo>
                    <a:pt x="1957301" y="2502613"/>
                  </a:moveTo>
                  <a:cubicBezTo>
                    <a:pt x="1994291" y="2502613"/>
                    <a:pt x="2031994" y="2502613"/>
                    <a:pt x="2068274" y="2502613"/>
                  </a:cubicBezTo>
                  <a:cubicBezTo>
                    <a:pt x="2077522" y="2556677"/>
                    <a:pt x="2076810" y="2558811"/>
                    <a:pt x="2028438" y="2558811"/>
                  </a:cubicBezTo>
                  <a:cubicBezTo>
                    <a:pt x="1990023" y="2558811"/>
                    <a:pt x="1951609" y="2558811"/>
                    <a:pt x="1913195" y="2558811"/>
                  </a:cubicBezTo>
                  <a:cubicBezTo>
                    <a:pt x="1908927" y="2504747"/>
                    <a:pt x="1910349" y="2503325"/>
                    <a:pt x="1957301" y="2502613"/>
                  </a:cubicBezTo>
                  <a:close/>
                  <a:moveTo>
                    <a:pt x="1775900" y="2502613"/>
                  </a:moveTo>
                  <a:cubicBezTo>
                    <a:pt x="1813602" y="2502613"/>
                    <a:pt x="1851305" y="2502613"/>
                    <a:pt x="1891142" y="2502613"/>
                  </a:cubicBezTo>
                  <a:cubicBezTo>
                    <a:pt x="1895410" y="2557388"/>
                    <a:pt x="1894698" y="2558100"/>
                    <a:pt x="1846326" y="2558100"/>
                  </a:cubicBezTo>
                  <a:cubicBezTo>
                    <a:pt x="1808623" y="2558100"/>
                    <a:pt x="1770920" y="2558100"/>
                    <a:pt x="1733928" y="2558100"/>
                  </a:cubicBezTo>
                  <a:cubicBezTo>
                    <a:pt x="1727526" y="2507592"/>
                    <a:pt x="1731083" y="2502613"/>
                    <a:pt x="1775900" y="2502613"/>
                  </a:cubicBezTo>
                  <a:close/>
                  <a:moveTo>
                    <a:pt x="1599478" y="2502613"/>
                  </a:moveTo>
                  <a:cubicBezTo>
                    <a:pt x="1637181" y="2502613"/>
                    <a:pt x="1674173" y="2502613"/>
                    <a:pt x="1711164" y="2502613"/>
                  </a:cubicBezTo>
                  <a:cubicBezTo>
                    <a:pt x="1717566" y="2552409"/>
                    <a:pt x="1713298" y="2558100"/>
                    <a:pt x="1668482" y="2558100"/>
                  </a:cubicBezTo>
                  <a:cubicBezTo>
                    <a:pt x="1628645" y="2558100"/>
                    <a:pt x="1589519" y="2558100"/>
                    <a:pt x="1549682" y="2558100"/>
                  </a:cubicBezTo>
                  <a:cubicBezTo>
                    <a:pt x="1553239" y="2504747"/>
                    <a:pt x="1554662" y="2502613"/>
                    <a:pt x="1599478" y="2502613"/>
                  </a:cubicBezTo>
                  <a:close/>
                  <a:moveTo>
                    <a:pt x="1420213" y="2502613"/>
                  </a:moveTo>
                  <a:cubicBezTo>
                    <a:pt x="1457915" y="2502613"/>
                    <a:pt x="1495618" y="2502613"/>
                    <a:pt x="1536166" y="2502613"/>
                  </a:cubicBezTo>
                  <a:cubicBezTo>
                    <a:pt x="1531187" y="2557388"/>
                    <a:pt x="1530475" y="2558100"/>
                    <a:pt x="1484236" y="2558100"/>
                  </a:cubicBezTo>
                  <a:cubicBezTo>
                    <a:pt x="1445822" y="2558100"/>
                    <a:pt x="1406697" y="2558100"/>
                    <a:pt x="1367571" y="2558100"/>
                  </a:cubicBezTo>
                  <a:cubicBezTo>
                    <a:pt x="1371128" y="2506170"/>
                    <a:pt x="1374685" y="2502613"/>
                    <a:pt x="1420213" y="2502613"/>
                  </a:cubicBezTo>
                  <a:close/>
                  <a:moveTo>
                    <a:pt x="1240947" y="2502613"/>
                  </a:moveTo>
                  <a:cubicBezTo>
                    <a:pt x="1279361" y="2502613"/>
                    <a:pt x="1318487" y="2502613"/>
                    <a:pt x="1357613" y="2502613"/>
                  </a:cubicBezTo>
                  <a:cubicBezTo>
                    <a:pt x="1349076" y="2557388"/>
                    <a:pt x="1347653" y="2558100"/>
                    <a:pt x="1300703" y="2558100"/>
                  </a:cubicBezTo>
                  <a:cubicBezTo>
                    <a:pt x="1261577" y="2558100"/>
                    <a:pt x="1223163" y="2558100"/>
                    <a:pt x="1184037" y="2558100"/>
                  </a:cubicBezTo>
                  <a:cubicBezTo>
                    <a:pt x="1191863" y="2506881"/>
                    <a:pt x="1196130" y="2502613"/>
                    <a:pt x="1240947" y="2502613"/>
                  </a:cubicBezTo>
                  <a:close/>
                  <a:moveTo>
                    <a:pt x="2870348" y="2502257"/>
                  </a:moveTo>
                  <a:cubicBezTo>
                    <a:pt x="2893289" y="2502079"/>
                    <a:pt x="2916231" y="2502612"/>
                    <a:pt x="2938995" y="2505458"/>
                  </a:cubicBezTo>
                  <a:cubicBezTo>
                    <a:pt x="2952512" y="2506881"/>
                    <a:pt x="2963182" y="2533202"/>
                    <a:pt x="2975275" y="2547429"/>
                  </a:cubicBezTo>
                  <a:cubicBezTo>
                    <a:pt x="2972430" y="2550986"/>
                    <a:pt x="2968873" y="2554543"/>
                    <a:pt x="2966027" y="2558100"/>
                  </a:cubicBezTo>
                  <a:cubicBezTo>
                    <a:pt x="2921211" y="2558100"/>
                    <a:pt x="2875683" y="2561657"/>
                    <a:pt x="2831578" y="2555966"/>
                  </a:cubicBezTo>
                  <a:cubicBezTo>
                    <a:pt x="2817351" y="2553831"/>
                    <a:pt x="2805969" y="2528222"/>
                    <a:pt x="2793875" y="2513283"/>
                  </a:cubicBezTo>
                  <a:cubicBezTo>
                    <a:pt x="2796721" y="2509726"/>
                    <a:pt x="2799566" y="2506170"/>
                    <a:pt x="2801701" y="2503324"/>
                  </a:cubicBezTo>
                  <a:cubicBezTo>
                    <a:pt x="2824464" y="2503324"/>
                    <a:pt x="2847406" y="2502435"/>
                    <a:pt x="2870348" y="2502257"/>
                  </a:cubicBezTo>
                  <a:close/>
                  <a:moveTo>
                    <a:pt x="1060969" y="2501190"/>
                  </a:moveTo>
                  <a:cubicBezTo>
                    <a:pt x="1099383" y="2504747"/>
                    <a:pt x="1138509" y="2501901"/>
                    <a:pt x="1177634" y="2501901"/>
                  </a:cubicBezTo>
                  <a:cubicBezTo>
                    <a:pt x="1166252" y="2555966"/>
                    <a:pt x="1164118" y="2557389"/>
                    <a:pt x="1115745" y="2558100"/>
                  </a:cubicBezTo>
                  <a:cubicBezTo>
                    <a:pt x="1078754" y="2558100"/>
                    <a:pt x="1041050" y="2558100"/>
                    <a:pt x="998368" y="2558100"/>
                  </a:cubicBezTo>
                  <a:cubicBezTo>
                    <a:pt x="1006905" y="2519685"/>
                    <a:pt x="1021132" y="2498344"/>
                    <a:pt x="1060969" y="2501190"/>
                  </a:cubicBezTo>
                  <a:close/>
                  <a:moveTo>
                    <a:pt x="857515" y="2501190"/>
                  </a:moveTo>
                  <a:cubicBezTo>
                    <a:pt x="903043" y="2504747"/>
                    <a:pt x="949282" y="2501901"/>
                    <a:pt x="995522" y="2501901"/>
                  </a:cubicBezTo>
                  <a:cubicBezTo>
                    <a:pt x="986985" y="2550986"/>
                    <a:pt x="979872" y="2557389"/>
                    <a:pt x="935055" y="2557389"/>
                  </a:cubicBezTo>
                  <a:cubicBezTo>
                    <a:pt x="884548" y="2558100"/>
                    <a:pt x="834041" y="2558100"/>
                    <a:pt x="780688" y="2558100"/>
                  </a:cubicBezTo>
                  <a:cubicBezTo>
                    <a:pt x="792781" y="2513283"/>
                    <a:pt x="816967" y="2498344"/>
                    <a:pt x="857515" y="2501190"/>
                  </a:cubicBezTo>
                  <a:close/>
                  <a:moveTo>
                    <a:pt x="2189208" y="2440011"/>
                  </a:moveTo>
                  <a:cubicBezTo>
                    <a:pt x="2239004" y="2440011"/>
                    <a:pt x="2287378" y="2440011"/>
                    <a:pt x="2338596" y="2440011"/>
                  </a:cubicBezTo>
                  <a:cubicBezTo>
                    <a:pt x="2340731" y="2453528"/>
                    <a:pt x="2342865" y="2465620"/>
                    <a:pt x="2345710" y="2483405"/>
                  </a:cubicBezTo>
                  <a:cubicBezTo>
                    <a:pt x="2293780" y="2483405"/>
                    <a:pt x="2243272" y="2483405"/>
                    <a:pt x="2189208" y="2483405"/>
                  </a:cubicBezTo>
                  <a:cubicBezTo>
                    <a:pt x="2189208" y="2469178"/>
                    <a:pt x="2189208" y="2457084"/>
                    <a:pt x="2189208" y="2440011"/>
                  </a:cubicBezTo>
                  <a:close/>
                  <a:moveTo>
                    <a:pt x="3481329" y="2439211"/>
                  </a:moveTo>
                  <a:cubicBezTo>
                    <a:pt x="3504360" y="2439122"/>
                    <a:pt x="3527301" y="2439656"/>
                    <a:pt x="3550065" y="2442146"/>
                  </a:cubicBezTo>
                  <a:cubicBezTo>
                    <a:pt x="3563581" y="2443568"/>
                    <a:pt x="3574252" y="2467044"/>
                    <a:pt x="3592036" y="2486962"/>
                  </a:cubicBezTo>
                  <a:cubicBezTo>
                    <a:pt x="3535837" y="2486962"/>
                    <a:pt x="3490310" y="2489807"/>
                    <a:pt x="3445494" y="2485539"/>
                  </a:cubicBezTo>
                  <a:cubicBezTo>
                    <a:pt x="3431977" y="2484117"/>
                    <a:pt x="3420595" y="2462064"/>
                    <a:pt x="3408502" y="2449259"/>
                  </a:cubicBezTo>
                  <a:cubicBezTo>
                    <a:pt x="3409925" y="2446414"/>
                    <a:pt x="3411348" y="2442857"/>
                    <a:pt x="3412059" y="2440012"/>
                  </a:cubicBezTo>
                  <a:cubicBezTo>
                    <a:pt x="3435179" y="2440012"/>
                    <a:pt x="3458298" y="2439300"/>
                    <a:pt x="3481329" y="2439211"/>
                  </a:cubicBezTo>
                  <a:close/>
                  <a:moveTo>
                    <a:pt x="2599582" y="2438767"/>
                  </a:moveTo>
                  <a:cubicBezTo>
                    <a:pt x="2622790" y="2438767"/>
                    <a:pt x="2645910" y="2439301"/>
                    <a:pt x="2668674" y="2441435"/>
                  </a:cubicBezTo>
                  <a:cubicBezTo>
                    <a:pt x="2678633" y="2441435"/>
                    <a:pt x="2685747" y="2466332"/>
                    <a:pt x="2697840" y="2487673"/>
                  </a:cubicBezTo>
                  <a:cubicBezTo>
                    <a:pt x="2643064" y="2487673"/>
                    <a:pt x="2598248" y="2489808"/>
                    <a:pt x="2553431" y="2486251"/>
                  </a:cubicBezTo>
                  <a:cubicBezTo>
                    <a:pt x="2542049" y="2485540"/>
                    <a:pt x="2532801" y="2462776"/>
                    <a:pt x="2522842" y="2450682"/>
                  </a:cubicBezTo>
                  <a:cubicBezTo>
                    <a:pt x="2524976" y="2447126"/>
                    <a:pt x="2527821" y="2443569"/>
                    <a:pt x="2529956" y="2439300"/>
                  </a:cubicBezTo>
                  <a:cubicBezTo>
                    <a:pt x="2553076" y="2439300"/>
                    <a:pt x="2576373" y="2438767"/>
                    <a:pt x="2599582" y="2438767"/>
                  </a:cubicBezTo>
                  <a:close/>
                  <a:moveTo>
                    <a:pt x="2768889" y="2438500"/>
                  </a:moveTo>
                  <a:cubicBezTo>
                    <a:pt x="2791564" y="2438412"/>
                    <a:pt x="2814150" y="2438945"/>
                    <a:pt x="2836558" y="2441435"/>
                  </a:cubicBezTo>
                  <a:cubicBezTo>
                    <a:pt x="2847229" y="2442857"/>
                    <a:pt x="2855766" y="2467044"/>
                    <a:pt x="2865725" y="2480560"/>
                  </a:cubicBezTo>
                  <a:cubicBezTo>
                    <a:pt x="2861457" y="2482694"/>
                    <a:pt x="2858611" y="2485540"/>
                    <a:pt x="2855054" y="2488385"/>
                  </a:cubicBezTo>
                  <a:cubicBezTo>
                    <a:pt x="2818774" y="2488385"/>
                    <a:pt x="2782495" y="2488385"/>
                    <a:pt x="2746214" y="2488385"/>
                  </a:cubicBezTo>
                  <a:cubicBezTo>
                    <a:pt x="2705665" y="2488385"/>
                    <a:pt x="2705665" y="2487674"/>
                    <a:pt x="2700686" y="2439301"/>
                  </a:cubicBezTo>
                  <a:cubicBezTo>
                    <a:pt x="2723450" y="2439301"/>
                    <a:pt x="2746214" y="2438589"/>
                    <a:pt x="2768889" y="2438500"/>
                  </a:cubicBezTo>
                  <a:close/>
                  <a:moveTo>
                    <a:pt x="2428497" y="2437077"/>
                  </a:moveTo>
                  <a:cubicBezTo>
                    <a:pt x="2450816" y="2436988"/>
                    <a:pt x="2473046" y="2437522"/>
                    <a:pt x="2495099" y="2440012"/>
                  </a:cubicBezTo>
                  <a:cubicBezTo>
                    <a:pt x="2505770" y="2440723"/>
                    <a:pt x="2513595" y="2464910"/>
                    <a:pt x="2522843" y="2478426"/>
                  </a:cubicBezTo>
                  <a:cubicBezTo>
                    <a:pt x="2520708" y="2481271"/>
                    <a:pt x="2517863" y="2484828"/>
                    <a:pt x="2515729" y="2487674"/>
                  </a:cubicBezTo>
                  <a:cubicBezTo>
                    <a:pt x="2470201" y="2487674"/>
                    <a:pt x="2423962" y="2489808"/>
                    <a:pt x="2378434" y="2485539"/>
                  </a:cubicBezTo>
                  <a:cubicBezTo>
                    <a:pt x="2369186" y="2484828"/>
                    <a:pt x="2361361" y="2460642"/>
                    <a:pt x="2352824" y="2447125"/>
                  </a:cubicBezTo>
                  <a:cubicBezTo>
                    <a:pt x="2355670" y="2444280"/>
                    <a:pt x="2358515" y="2441434"/>
                    <a:pt x="2361361" y="2437878"/>
                  </a:cubicBezTo>
                  <a:cubicBezTo>
                    <a:pt x="2383769" y="2437878"/>
                    <a:pt x="2406177" y="2437166"/>
                    <a:pt x="2428497" y="2437077"/>
                  </a:cubicBezTo>
                  <a:close/>
                  <a:moveTo>
                    <a:pt x="3101634" y="2436722"/>
                  </a:moveTo>
                  <a:cubicBezTo>
                    <a:pt x="3123597" y="2436455"/>
                    <a:pt x="3144227" y="2436811"/>
                    <a:pt x="3164501" y="2439301"/>
                  </a:cubicBezTo>
                  <a:cubicBezTo>
                    <a:pt x="3180863" y="2441435"/>
                    <a:pt x="3194379" y="2460642"/>
                    <a:pt x="3209318" y="2472735"/>
                  </a:cubicBezTo>
                  <a:cubicBezTo>
                    <a:pt x="3207183" y="2477003"/>
                    <a:pt x="3205761" y="2481271"/>
                    <a:pt x="3203626" y="2485540"/>
                  </a:cubicBezTo>
                  <a:cubicBezTo>
                    <a:pt x="3155254" y="2485540"/>
                    <a:pt x="3106880" y="2487674"/>
                    <a:pt x="3059218" y="2483406"/>
                  </a:cubicBezTo>
                  <a:cubicBezTo>
                    <a:pt x="3049970" y="2483406"/>
                    <a:pt x="3042856" y="2459219"/>
                    <a:pt x="3030763" y="2437878"/>
                  </a:cubicBezTo>
                  <a:cubicBezTo>
                    <a:pt x="3056373" y="2437878"/>
                    <a:pt x="3079670" y="2436989"/>
                    <a:pt x="3101634" y="2436722"/>
                  </a:cubicBezTo>
                  <a:close/>
                  <a:moveTo>
                    <a:pt x="2934639" y="2436722"/>
                  </a:moveTo>
                  <a:cubicBezTo>
                    <a:pt x="2955714" y="2436455"/>
                    <a:pt x="2976699" y="2436811"/>
                    <a:pt x="2997329" y="2439301"/>
                  </a:cubicBezTo>
                  <a:cubicBezTo>
                    <a:pt x="3012268" y="2441435"/>
                    <a:pt x="3024362" y="2462776"/>
                    <a:pt x="3037877" y="2475580"/>
                  </a:cubicBezTo>
                  <a:cubicBezTo>
                    <a:pt x="3035743" y="2479138"/>
                    <a:pt x="3032897" y="2483406"/>
                    <a:pt x="3030764" y="2486962"/>
                  </a:cubicBezTo>
                  <a:cubicBezTo>
                    <a:pt x="2985236" y="2486962"/>
                    <a:pt x="2939708" y="2489808"/>
                    <a:pt x="2894891" y="2484829"/>
                  </a:cubicBezTo>
                  <a:cubicBezTo>
                    <a:pt x="2882798" y="2483406"/>
                    <a:pt x="2873550" y="2460642"/>
                    <a:pt x="2862879" y="2447126"/>
                  </a:cubicBezTo>
                  <a:cubicBezTo>
                    <a:pt x="2866436" y="2444992"/>
                    <a:pt x="2869281" y="2441435"/>
                    <a:pt x="2871416" y="2437878"/>
                  </a:cubicBezTo>
                  <a:cubicBezTo>
                    <a:pt x="2892401" y="2437878"/>
                    <a:pt x="2913565" y="2436989"/>
                    <a:pt x="2934639" y="2436722"/>
                  </a:cubicBezTo>
                  <a:close/>
                  <a:moveTo>
                    <a:pt x="2056892" y="2436455"/>
                  </a:moveTo>
                  <a:cubicBezTo>
                    <a:pt x="2081791" y="2436455"/>
                    <a:pt x="2106688" y="2436455"/>
                    <a:pt x="2131587" y="2437167"/>
                  </a:cubicBezTo>
                  <a:cubicBezTo>
                    <a:pt x="2174270" y="2437878"/>
                    <a:pt x="2174981" y="2438590"/>
                    <a:pt x="2166444" y="2485540"/>
                  </a:cubicBezTo>
                  <a:cubicBezTo>
                    <a:pt x="2118070" y="2485540"/>
                    <a:pt x="2068986" y="2485540"/>
                    <a:pt x="2019901" y="2485540"/>
                  </a:cubicBezTo>
                  <a:cubicBezTo>
                    <a:pt x="2011364" y="2439301"/>
                    <a:pt x="2013499" y="2437167"/>
                    <a:pt x="2056892" y="2436455"/>
                  </a:cubicBezTo>
                  <a:close/>
                  <a:moveTo>
                    <a:pt x="1889720" y="2435032"/>
                  </a:moveTo>
                  <a:cubicBezTo>
                    <a:pt x="1920309" y="2435032"/>
                    <a:pt x="1950898" y="2434321"/>
                    <a:pt x="1981487" y="2437166"/>
                  </a:cubicBezTo>
                  <a:cubicBezTo>
                    <a:pt x="1987889" y="2437878"/>
                    <a:pt x="1999271" y="2452816"/>
                    <a:pt x="1998560" y="2459930"/>
                  </a:cubicBezTo>
                  <a:cubicBezTo>
                    <a:pt x="1997848" y="2469889"/>
                    <a:pt x="1987889" y="2486251"/>
                    <a:pt x="1980775" y="2486251"/>
                  </a:cubicBezTo>
                  <a:cubicBezTo>
                    <a:pt x="1934536" y="2488385"/>
                    <a:pt x="1889008" y="2487674"/>
                    <a:pt x="1843480" y="2487674"/>
                  </a:cubicBezTo>
                  <a:cubicBezTo>
                    <a:pt x="1844191" y="2436455"/>
                    <a:pt x="1844903" y="2435032"/>
                    <a:pt x="1889720" y="2435032"/>
                  </a:cubicBezTo>
                  <a:close/>
                  <a:moveTo>
                    <a:pt x="1711877" y="2435032"/>
                  </a:moveTo>
                  <a:cubicBezTo>
                    <a:pt x="1748868" y="2434321"/>
                    <a:pt x="1786571" y="2435032"/>
                    <a:pt x="1825697" y="2435032"/>
                  </a:cubicBezTo>
                  <a:cubicBezTo>
                    <a:pt x="1830676" y="2474158"/>
                    <a:pt x="1821428" y="2491231"/>
                    <a:pt x="1785148" y="2489096"/>
                  </a:cubicBezTo>
                  <a:cubicBezTo>
                    <a:pt x="1747445" y="2486251"/>
                    <a:pt x="1709742" y="2488385"/>
                    <a:pt x="1672750" y="2488385"/>
                  </a:cubicBezTo>
                  <a:cubicBezTo>
                    <a:pt x="1667059" y="2443569"/>
                    <a:pt x="1672750" y="2435744"/>
                    <a:pt x="1711877" y="2435032"/>
                  </a:cubicBezTo>
                  <a:close/>
                  <a:moveTo>
                    <a:pt x="1543281" y="2434321"/>
                  </a:moveTo>
                  <a:cubicBezTo>
                    <a:pt x="1580272" y="2434321"/>
                    <a:pt x="1617263" y="2435033"/>
                    <a:pt x="1654967" y="2435033"/>
                  </a:cubicBezTo>
                  <a:cubicBezTo>
                    <a:pt x="1657100" y="2475581"/>
                    <a:pt x="1645007" y="2491231"/>
                    <a:pt x="1608727" y="2488385"/>
                  </a:cubicBezTo>
                  <a:cubicBezTo>
                    <a:pt x="1571025" y="2485540"/>
                    <a:pt x="1533322" y="2487674"/>
                    <a:pt x="1495619" y="2487674"/>
                  </a:cubicBezTo>
                  <a:cubicBezTo>
                    <a:pt x="1497754" y="2439301"/>
                    <a:pt x="1501310" y="2435033"/>
                    <a:pt x="1543281" y="2434321"/>
                  </a:cubicBezTo>
                  <a:close/>
                  <a:moveTo>
                    <a:pt x="887395" y="2434321"/>
                  </a:moveTo>
                  <a:cubicBezTo>
                    <a:pt x="966357" y="2435744"/>
                    <a:pt x="1045320" y="2434321"/>
                    <a:pt x="1126416" y="2434321"/>
                  </a:cubicBezTo>
                  <a:cubicBezTo>
                    <a:pt x="1120014" y="2477003"/>
                    <a:pt x="1100095" y="2489096"/>
                    <a:pt x="1063815" y="2488385"/>
                  </a:cubicBezTo>
                  <a:cubicBezTo>
                    <a:pt x="984853" y="2485540"/>
                    <a:pt x="905890" y="2487673"/>
                    <a:pt x="824082" y="2487673"/>
                  </a:cubicBezTo>
                  <a:cubicBezTo>
                    <a:pt x="834041" y="2452817"/>
                    <a:pt x="848981" y="2432897"/>
                    <a:pt x="887395" y="2434321"/>
                  </a:cubicBezTo>
                  <a:close/>
                  <a:moveTo>
                    <a:pt x="1368994" y="2433610"/>
                  </a:moveTo>
                  <a:cubicBezTo>
                    <a:pt x="1407407" y="2436455"/>
                    <a:pt x="1445110" y="2434322"/>
                    <a:pt x="1482814" y="2434322"/>
                  </a:cubicBezTo>
                  <a:cubicBezTo>
                    <a:pt x="1483525" y="2480560"/>
                    <a:pt x="1462895" y="2490520"/>
                    <a:pt x="1428037" y="2487674"/>
                  </a:cubicBezTo>
                  <a:cubicBezTo>
                    <a:pt x="1391758" y="2484829"/>
                    <a:pt x="1355477" y="2486963"/>
                    <a:pt x="1317063" y="2486963"/>
                  </a:cubicBezTo>
                  <a:cubicBezTo>
                    <a:pt x="1319198" y="2450683"/>
                    <a:pt x="1332002" y="2431476"/>
                    <a:pt x="1368994" y="2433610"/>
                  </a:cubicBezTo>
                  <a:close/>
                  <a:moveTo>
                    <a:pt x="1196841" y="2433609"/>
                  </a:moveTo>
                  <a:cubicBezTo>
                    <a:pt x="1233833" y="2435743"/>
                    <a:pt x="1271536" y="2434320"/>
                    <a:pt x="1310661" y="2434320"/>
                  </a:cubicBezTo>
                  <a:cubicBezTo>
                    <a:pt x="1308527" y="2474869"/>
                    <a:pt x="1292877" y="2491230"/>
                    <a:pt x="1255174" y="2488385"/>
                  </a:cubicBezTo>
                  <a:cubicBezTo>
                    <a:pt x="1218183" y="2484828"/>
                    <a:pt x="1180480" y="2487674"/>
                    <a:pt x="1141354" y="2487674"/>
                  </a:cubicBezTo>
                  <a:cubicBezTo>
                    <a:pt x="1146333" y="2449260"/>
                    <a:pt x="1160561" y="2432187"/>
                    <a:pt x="1196841" y="2433609"/>
                  </a:cubicBezTo>
                  <a:close/>
                  <a:moveTo>
                    <a:pt x="2110957" y="2377411"/>
                  </a:moveTo>
                  <a:cubicBezTo>
                    <a:pt x="2157908" y="2377411"/>
                    <a:pt x="2205570" y="2377411"/>
                    <a:pt x="2256789" y="2377411"/>
                  </a:cubicBezTo>
                  <a:cubicBezTo>
                    <a:pt x="2257500" y="2393061"/>
                    <a:pt x="2258212" y="2405154"/>
                    <a:pt x="2258923" y="2420093"/>
                  </a:cubicBezTo>
                  <a:cubicBezTo>
                    <a:pt x="2207704" y="2420093"/>
                    <a:pt x="2160753" y="2420093"/>
                    <a:pt x="2110957" y="2420093"/>
                  </a:cubicBezTo>
                  <a:cubicBezTo>
                    <a:pt x="2110957" y="2405866"/>
                    <a:pt x="2110957" y="2393061"/>
                    <a:pt x="2110957" y="2377411"/>
                  </a:cubicBezTo>
                  <a:close/>
                  <a:moveTo>
                    <a:pt x="1943783" y="2376699"/>
                  </a:moveTo>
                  <a:cubicBezTo>
                    <a:pt x="1993580" y="2376699"/>
                    <a:pt x="2040531" y="2376699"/>
                    <a:pt x="2090327" y="2376699"/>
                  </a:cubicBezTo>
                  <a:cubicBezTo>
                    <a:pt x="2090327" y="2391638"/>
                    <a:pt x="2090327" y="2403731"/>
                    <a:pt x="2090327" y="2419381"/>
                  </a:cubicBezTo>
                  <a:cubicBezTo>
                    <a:pt x="2040531" y="2419381"/>
                    <a:pt x="1992158" y="2419381"/>
                    <a:pt x="1938804" y="2419381"/>
                  </a:cubicBezTo>
                  <a:cubicBezTo>
                    <a:pt x="1940938" y="2404442"/>
                    <a:pt x="1942361" y="2391638"/>
                    <a:pt x="1943783" y="2376699"/>
                  </a:cubicBezTo>
                  <a:close/>
                  <a:moveTo>
                    <a:pt x="3440782" y="2375544"/>
                  </a:moveTo>
                  <a:cubicBezTo>
                    <a:pt x="3461678" y="2375277"/>
                    <a:pt x="3482486" y="2375633"/>
                    <a:pt x="3503115" y="2378123"/>
                  </a:cubicBezTo>
                  <a:cubicBezTo>
                    <a:pt x="3518055" y="2380257"/>
                    <a:pt x="3530859" y="2401598"/>
                    <a:pt x="3544375" y="2413691"/>
                  </a:cubicBezTo>
                  <a:cubicBezTo>
                    <a:pt x="3542952" y="2417248"/>
                    <a:pt x="3541530" y="2420093"/>
                    <a:pt x="3539396" y="2422939"/>
                  </a:cubicBezTo>
                  <a:cubicBezTo>
                    <a:pt x="3496002" y="2422939"/>
                    <a:pt x="3452608" y="2425784"/>
                    <a:pt x="3409926" y="2421517"/>
                  </a:cubicBezTo>
                  <a:cubicBezTo>
                    <a:pt x="3396409" y="2420093"/>
                    <a:pt x="3385027" y="2398752"/>
                    <a:pt x="3372934" y="2386659"/>
                  </a:cubicBezTo>
                  <a:cubicBezTo>
                    <a:pt x="3374357" y="2383102"/>
                    <a:pt x="3376491" y="2380257"/>
                    <a:pt x="3377914" y="2376700"/>
                  </a:cubicBezTo>
                  <a:cubicBezTo>
                    <a:pt x="3398900" y="2376700"/>
                    <a:pt x="3419885" y="2375811"/>
                    <a:pt x="3440782" y="2375544"/>
                  </a:cubicBezTo>
                  <a:close/>
                  <a:moveTo>
                    <a:pt x="2506392" y="2375366"/>
                  </a:moveTo>
                  <a:cubicBezTo>
                    <a:pt x="2529601" y="2375277"/>
                    <a:pt x="2551298" y="2375633"/>
                    <a:pt x="2572639" y="2377411"/>
                  </a:cubicBezTo>
                  <a:cubicBezTo>
                    <a:pt x="2582598" y="2378123"/>
                    <a:pt x="2590423" y="2400886"/>
                    <a:pt x="2598959" y="2412979"/>
                  </a:cubicBezTo>
                  <a:cubicBezTo>
                    <a:pt x="2596826" y="2416536"/>
                    <a:pt x="2594691" y="2419382"/>
                    <a:pt x="2592557" y="2422227"/>
                  </a:cubicBezTo>
                  <a:cubicBezTo>
                    <a:pt x="2548452" y="2422227"/>
                    <a:pt x="2503635" y="2424361"/>
                    <a:pt x="2459530" y="2420805"/>
                  </a:cubicBezTo>
                  <a:cubicBezTo>
                    <a:pt x="2450283" y="2420093"/>
                    <a:pt x="2443880" y="2396618"/>
                    <a:pt x="2431075" y="2375988"/>
                  </a:cubicBezTo>
                  <a:cubicBezTo>
                    <a:pt x="2458463" y="2375988"/>
                    <a:pt x="2483184" y="2375455"/>
                    <a:pt x="2506392" y="2375366"/>
                  </a:cubicBezTo>
                  <a:close/>
                  <a:moveTo>
                    <a:pt x="2342865" y="2375366"/>
                  </a:moveTo>
                  <a:cubicBezTo>
                    <a:pt x="2364918" y="2375277"/>
                    <a:pt x="2386971" y="2375633"/>
                    <a:pt x="2409023" y="2377411"/>
                  </a:cubicBezTo>
                  <a:cubicBezTo>
                    <a:pt x="2417559" y="2378123"/>
                    <a:pt x="2423962" y="2401597"/>
                    <a:pt x="2436766" y="2422938"/>
                  </a:cubicBezTo>
                  <a:cubicBezTo>
                    <a:pt x="2380568" y="2422938"/>
                    <a:pt x="2337174" y="2425073"/>
                    <a:pt x="2294492" y="2421516"/>
                  </a:cubicBezTo>
                  <a:cubicBezTo>
                    <a:pt x="2285243" y="2420805"/>
                    <a:pt x="2277419" y="2398752"/>
                    <a:pt x="2268882" y="2386659"/>
                  </a:cubicBezTo>
                  <a:cubicBezTo>
                    <a:pt x="2271728" y="2383102"/>
                    <a:pt x="2273862" y="2379545"/>
                    <a:pt x="2276708" y="2375988"/>
                  </a:cubicBezTo>
                  <a:cubicBezTo>
                    <a:pt x="2298760" y="2375988"/>
                    <a:pt x="2320812" y="2375455"/>
                    <a:pt x="2342865" y="2375366"/>
                  </a:cubicBezTo>
                  <a:close/>
                  <a:moveTo>
                    <a:pt x="3109014" y="2375277"/>
                  </a:moveTo>
                  <a:cubicBezTo>
                    <a:pt x="3155965" y="2375277"/>
                    <a:pt x="3202916" y="2375277"/>
                    <a:pt x="3249155" y="2375277"/>
                  </a:cubicBezTo>
                  <a:cubicBezTo>
                    <a:pt x="3357995" y="2375277"/>
                    <a:pt x="3357995" y="2375277"/>
                    <a:pt x="3408503" y="2472024"/>
                  </a:cubicBezTo>
                  <a:cubicBezTo>
                    <a:pt x="3410637" y="2476292"/>
                    <a:pt x="3412771" y="2480561"/>
                    <a:pt x="3416328" y="2489808"/>
                  </a:cubicBezTo>
                  <a:cubicBezTo>
                    <a:pt x="3356573" y="2489808"/>
                    <a:pt x="3301085" y="2491231"/>
                    <a:pt x="3246309" y="2488385"/>
                  </a:cubicBezTo>
                  <a:cubicBezTo>
                    <a:pt x="3237062" y="2487674"/>
                    <a:pt x="3224257" y="2471313"/>
                    <a:pt x="3219989" y="2459219"/>
                  </a:cubicBezTo>
                  <a:cubicBezTo>
                    <a:pt x="3209318" y="2430053"/>
                    <a:pt x="3192245" y="2417960"/>
                    <a:pt x="3161656" y="2422228"/>
                  </a:cubicBezTo>
                  <a:cubicBezTo>
                    <a:pt x="3130355" y="2427207"/>
                    <a:pt x="3112571" y="2412980"/>
                    <a:pt x="3109014" y="2375277"/>
                  </a:cubicBezTo>
                  <a:close/>
                  <a:moveTo>
                    <a:pt x="3001508" y="2375099"/>
                  </a:moveTo>
                  <a:cubicBezTo>
                    <a:pt x="3022938" y="2374921"/>
                    <a:pt x="3044279" y="2375277"/>
                    <a:pt x="3065620" y="2377411"/>
                  </a:cubicBezTo>
                  <a:cubicBezTo>
                    <a:pt x="3077714" y="2378834"/>
                    <a:pt x="3087673" y="2399464"/>
                    <a:pt x="3098343" y="2411557"/>
                  </a:cubicBezTo>
                  <a:cubicBezTo>
                    <a:pt x="3096209" y="2415825"/>
                    <a:pt x="3094075" y="2419382"/>
                    <a:pt x="3091941" y="2422939"/>
                  </a:cubicBezTo>
                  <a:cubicBezTo>
                    <a:pt x="3049259" y="2422939"/>
                    <a:pt x="3006577" y="2425784"/>
                    <a:pt x="2965316" y="2421516"/>
                  </a:cubicBezTo>
                  <a:cubicBezTo>
                    <a:pt x="2952512" y="2420093"/>
                    <a:pt x="2941841" y="2398752"/>
                    <a:pt x="2930459" y="2386659"/>
                  </a:cubicBezTo>
                  <a:cubicBezTo>
                    <a:pt x="2932593" y="2383102"/>
                    <a:pt x="2934727" y="2379546"/>
                    <a:pt x="2936861" y="2375988"/>
                  </a:cubicBezTo>
                  <a:cubicBezTo>
                    <a:pt x="2958558" y="2375988"/>
                    <a:pt x="2980077" y="2375277"/>
                    <a:pt x="3001508" y="2375099"/>
                  </a:cubicBezTo>
                  <a:close/>
                  <a:moveTo>
                    <a:pt x="2836202" y="2375099"/>
                  </a:moveTo>
                  <a:cubicBezTo>
                    <a:pt x="2857188" y="2374921"/>
                    <a:pt x="2878173" y="2375277"/>
                    <a:pt x="2899158" y="2377411"/>
                  </a:cubicBezTo>
                  <a:cubicBezTo>
                    <a:pt x="2911252" y="2378834"/>
                    <a:pt x="2921923" y="2400175"/>
                    <a:pt x="2933304" y="2412268"/>
                  </a:cubicBezTo>
                  <a:cubicBezTo>
                    <a:pt x="2929748" y="2415825"/>
                    <a:pt x="2926902" y="2419382"/>
                    <a:pt x="2924057" y="2422939"/>
                  </a:cubicBezTo>
                  <a:cubicBezTo>
                    <a:pt x="2882797" y="2422939"/>
                    <a:pt x="2841538" y="2425784"/>
                    <a:pt x="2800989" y="2421516"/>
                  </a:cubicBezTo>
                  <a:cubicBezTo>
                    <a:pt x="2788184" y="2420093"/>
                    <a:pt x="2776802" y="2399464"/>
                    <a:pt x="2765420" y="2387370"/>
                  </a:cubicBezTo>
                  <a:cubicBezTo>
                    <a:pt x="2768266" y="2383814"/>
                    <a:pt x="2770400" y="2379546"/>
                    <a:pt x="2773246" y="2375988"/>
                  </a:cubicBezTo>
                  <a:cubicBezTo>
                    <a:pt x="2794231" y="2375988"/>
                    <a:pt x="2815217" y="2375277"/>
                    <a:pt x="2836202" y="2375099"/>
                  </a:cubicBezTo>
                  <a:close/>
                  <a:moveTo>
                    <a:pt x="2671431" y="2374388"/>
                  </a:moveTo>
                  <a:cubicBezTo>
                    <a:pt x="2691972" y="2374210"/>
                    <a:pt x="2712424" y="2374566"/>
                    <a:pt x="2732698" y="2376700"/>
                  </a:cubicBezTo>
                  <a:cubicBezTo>
                    <a:pt x="2744792" y="2378123"/>
                    <a:pt x="2754751" y="2398753"/>
                    <a:pt x="2765421" y="2410135"/>
                  </a:cubicBezTo>
                  <a:cubicBezTo>
                    <a:pt x="2763287" y="2413691"/>
                    <a:pt x="2760442" y="2417959"/>
                    <a:pt x="2758307" y="2421517"/>
                  </a:cubicBezTo>
                  <a:cubicBezTo>
                    <a:pt x="2714202" y="2421517"/>
                    <a:pt x="2669386" y="2423650"/>
                    <a:pt x="2625992" y="2420094"/>
                  </a:cubicBezTo>
                  <a:cubicBezTo>
                    <a:pt x="2616744" y="2419382"/>
                    <a:pt x="2609631" y="2397329"/>
                    <a:pt x="2601805" y="2385236"/>
                  </a:cubicBezTo>
                  <a:cubicBezTo>
                    <a:pt x="2604651" y="2382391"/>
                    <a:pt x="2607496" y="2378835"/>
                    <a:pt x="2609631" y="2375277"/>
                  </a:cubicBezTo>
                  <a:cubicBezTo>
                    <a:pt x="2630261" y="2375277"/>
                    <a:pt x="2650890" y="2374566"/>
                    <a:pt x="2671431" y="2374388"/>
                  </a:cubicBezTo>
                  <a:close/>
                  <a:moveTo>
                    <a:pt x="1814315" y="2373144"/>
                  </a:moveTo>
                  <a:cubicBezTo>
                    <a:pt x="1850594" y="2375277"/>
                    <a:pt x="1886874" y="2373855"/>
                    <a:pt x="1923866" y="2373855"/>
                  </a:cubicBezTo>
                  <a:cubicBezTo>
                    <a:pt x="1929557" y="2410135"/>
                    <a:pt x="1918887" y="2425073"/>
                    <a:pt x="1883318" y="2422940"/>
                  </a:cubicBezTo>
                  <a:cubicBezTo>
                    <a:pt x="1847749" y="2420805"/>
                    <a:pt x="1811468" y="2422228"/>
                    <a:pt x="1774477" y="2422228"/>
                  </a:cubicBezTo>
                  <a:cubicBezTo>
                    <a:pt x="1768786" y="2383103"/>
                    <a:pt x="1782302" y="2371009"/>
                    <a:pt x="1814315" y="2373144"/>
                  </a:cubicBezTo>
                  <a:close/>
                  <a:moveTo>
                    <a:pt x="1645719" y="2373143"/>
                  </a:moveTo>
                  <a:cubicBezTo>
                    <a:pt x="1681999" y="2375278"/>
                    <a:pt x="1718279" y="2373854"/>
                    <a:pt x="1754560" y="2373854"/>
                  </a:cubicBezTo>
                  <a:cubicBezTo>
                    <a:pt x="1762384" y="2410134"/>
                    <a:pt x="1751714" y="2424362"/>
                    <a:pt x="1717568" y="2422939"/>
                  </a:cubicBezTo>
                  <a:cubicBezTo>
                    <a:pt x="1680576" y="2420805"/>
                    <a:pt x="1642873" y="2422227"/>
                    <a:pt x="1605882" y="2422227"/>
                  </a:cubicBezTo>
                  <a:cubicBezTo>
                    <a:pt x="1600902" y="2385236"/>
                    <a:pt x="1612995" y="2371720"/>
                    <a:pt x="1645719" y="2373143"/>
                  </a:cubicBezTo>
                  <a:close/>
                  <a:moveTo>
                    <a:pt x="1479968" y="2372432"/>
                  </a:moveTo>
                  <a:cubicBezTo>
                    <a:pt x="1516248" y="2374566"/>
                    <a:pt x="1553239" y="2373143"/>
                    <a:pt x="1590230" y="2373143"/>
                  </a:cubicBezTo>
                  <a:cubicBezTo>
                    <a:pt x="1591653" y="2412980"/>
                    <a:pt x="1575292" y="2425073"/>
                    <a:pt x="1542569" y="2422939"/>
                  </a:cubicBezTo>
                  <a:cubicBezTo>
                    <a:pt x="1507000" y="2420805"/>
                    <a:pt x="1470720" y="2422228"/>
                    <a:pt x="1433728" y="2422228"/>
                  </a:cubicBezTo>
                  <a:cubicBezTo>
                    <a:pt x="1432306" y="2383813"/>
                    <a:pt x="1446533" y="2371009"/>
                    <a:pt x="1479968" y="2372432"/>
                  </a:cubicBezTo>
                  <a:close/>
                  <a:moveTo>
                    <a:pt x="1312083" y="2372431"/>
                  </a:moveTo>
                  <a:cubicBezTo>
                    <a:pt x="1348364" y="2374565"/>
                    <a:pt x="1384643" y="2373142"/>
                    <a:pt x="1423058" y="2373142"/>
                  </a:cubicBezTo>
                  <a:cubicBezTo>
                    <a:pt x="1422347" y="2411556"/>
                    <a:pt x="1406696" y="2425072"/>
                    <a:pt x="1373973" y="2422938"/>
                  </a:cubicBezTo>
                  <a:cubicBezTo>
                    <a:pt x="1337694" y="2420804"/>
                    <a:pt x="1301413" y="2422227"/>
                    <a:pt x="1262999" y="2422227"/>
                  </a:cubicBezTo>
                  <a:cubicBezTo>
                    <a:pt x="1265133" y="2385947"/>
                    <a:pt x="1278649" y="2371008"/>
                    <a:pt x="1312083" y="2372431"/>
                  </a:cubicBezTo>
                  <a:close/>
                  <a:moveTo>
                    <a:pt x="1159406" y="2371276"/>
                  </a:moveTo>
                  <a:cubicBezTo>
                    <a:pt x="1187238" y="2369586"/>
                    <a:pt x="1221384" y="2371009"/>
                    <a:pt x="1254462" y="2376700"/>
                  </a:cubicBezTo>
                  <a:cubicBezTo>
                    <a:pt x="1247349" y="2418670"/>
                    <a:pt x="1244504" y="2422228"/>
                    <a:pt x="1205378" y="2422228"/>
                  </a:cubicBezTo>
                  <a:cubicBezTo>
                    <a:pt x="1102940" y="2422228"/>
                    <a:pt x="1000502" y="2422228"/>
                    <a:pt x="898064" y="2422228"/>
                  </a:cubicBezTo>
                  <a:cubicBezTo>
                    <a:pt x="887394" y="2422228"/>
                    <a:pt x="877435" y="2420094"/>
                    <a:pt x="865341" y="2419382"/>
                  </a:cubicBezTo>
                  <a:cubicBezTo>
                    <a:pt x="873878" y="2386659"/>
                    <a:pt x="889528" y="2371009"/>
                    <a:pt x="922963" y="2372432"/>
                  </a:cubicBezTo>
                  <a:cubicBezTo>
                    <a:pt x="971336" y="2374566"/>
                    <a:pt x="1019709" y="2372432"/>
                    <a:pt x="1068083" y="2373854"/>
                  </a:cubicBezTo>
                  <a:cubicBezTo>
                    <a:pt x="1078042" y="2373854"/>
                    <a:pt x="1087290" y="2380257"/>
                    <a:pt x="1102229" y="2384525"/>
                  </a:cubicBezTo>
                  <a:cubicBezTo>
                    <a:pt x="1110054" y="2377767"/>
                    <a:pt x="1131573" y="2372965"/>
                    <a:pt x="1159406" y="2371276"/>
                  </a:cubicBezTo>
                  <a:close/>
                  <a:moveTo>
                    <a:pt x="2381279" y="2319078"/>
                  </a:moveTo>
                  <a:cubicBezTo>
                    <a:pt x="2430364" y="2319078"/>
                    <a:pt x="2477315" y="2319078"/>
                    <a:pt x="2524266" y="2319078"/>
                  </a:cubicBezTo>
                  <a:cubicBezTo>
                    <a:pt x="2526400" y="2333306"/>
                    <a:pt x="2528534" y="2344688"/>
                    <a:pt x="2530668" y="2358205"/>
                  </a:cubicBezTo>
                  <a:cubicBezTo>
                    <a:pt x="2482295" y="2358205"/>
                    <a:pt x="2436766" y="2358205"/>
                    <a:pt x="2388393" y="2358205"/>
                  </a:cubicBezTo>
                  <a:cubicBezTo>
                    <a:pt x="2386259" y="2346111"/>
                    <a:pt x="2384125" y="2334018"/>
                    <a:pt x="2381279" y="2319078"/>
                  </a:cubicBezTo>
                  <a:close/>
                  <a:moveTo>
                    <a:pt x="3407348" y="2318189"/>
                  </a:moveTo>
                  <a:cubicBezTo>
                    <a:pt x="3428244" y="2318011"/>
                    <a:pt x="3449052" y="2318367"/>
                    <a:pt x="3469681" y="2320501"/>
                  </a:cubicBezTo>
                  <a:cubicBezTo>
                    <a:pt x="3481775" y="2321924"/>
                    <a:pt x="3492446" y="2341842"/>
                    <a:pt x="3511653" y="2361049"/>
                  </a:cubicBezTo>
                  <a:cubicBezTo>
                    <a:pt x="3458300" y="2361049"/>
                    <a:pt x="3417040" y="2363895"/>
                    <a:pt x="3376492" y="2359627"/>
                  </a:cubicBezTo>
                  <a:cubicBezTo>
                    <a:pt x="3363687" y="2358204"/>
                    <a:pt x="3351594" y="2339708"/>
                    <a:pt x="3339500" y="2329749"/>
                  </a:cubicBezTo>
                  <a:cubicBezTo>
                    <a:pt x="3340923" y="2326192"/>
                    <a:pt x="3342346" y="2322636"/>
                    <a:pt x="3344480" y="2319078"/>
                  </a:cubicBezTo>
                  <a:cubicBezTo>
                    <a:pt x="3365466" y="2319078"/>
                    <a:pt x="3386451" y="2318367"/>
                    <a:pt x="3407348" y="2318189"/>
                  </a:cubicBezTo>
                  <a:close/>
                  <a:moveTo>
                    <a:pt x="2767821" y="2317745"/>
                  </a:moveTo>
                  <a:cubicBezTo>
                    <a:pt x="2788718" y="2317656"/>
                    <a:pt x="2809526" y="2318011"/>
                    <a:pt x="2830155" y="2319790"/>
                  </a:cubicBezTo>
                  <a:cubicBezTo>
                    <a:pt x="2840114" y="2320502"/>
                    <a:pt x="2848651" y="2340420"/>
                    <a:pt x="2857899" y="2351802"/>
                  </a:cubicBezTo>
                  <a:cubicBezTo>
                    <a:pt x="2855053" y="2354647"/>
                    <a:pt x="2852919" y="2357493"/>
                    <a:pt x="2851497" y="2360338"/>
                  </a:cubicBezTo>
                  <a:cubicBezTo>
                    <a:pt x="2810237" y="2360338"/>
                    <a:pt x="2768977" y="2362472"/>
                    <a:pt x="2727718" y="2358915"/>
                  </a:cubicBezTo>
                  <a:cubicBezTo>
                    <a:pt x="2717047" y="2358204"/>
                    <a:pt x="2707799" y="2339708"/>
                    <a:pt x="2698551" y="2329038"/>
                  </a:cubicBezTo>
                  <a:cubicBezTo>
                    <a:pt x="2700686" y="2325481"/>
                    <a:pt x="2702819" y="2321924"/>
                    <a:pt x="2704953" y="2318367"/>
                  </a:cubicBezTo>
                  <a:cubicBezTo>
                    <a:pt x="2725939" y="2318367"/>
                    <a:pt x="2746924" y="2317834"/>
                    <a:pt x="2767821" y="2317745"/>
                  </a:cubicBezTo>
                  <a:close/>
                  <a:moveTo>
                    <a:pt x="2925391" y="2317033"/>
                  </a:moveTo>
                  <a:cubicBezTo>
                    <a:pt x="2947355" y="2316944"/>
                    <a:pt x="2967807" y="2317299"/>
                    <a:pt x="2988081" y="2319078"/>
                  </a:cubicBezTo>
                  <a:cubicBezTo>
                    <a:pt x="2999463" y="2319790"/>
                    <a:pt x="3008711" y="2338285"/>
                    <a:pt x="3019381" y="2348955"/>
                  </a:cubicBezTo>
                  <a:cubicBezTo>
                    <a:pt x="3017958" y="2352512"/>
                    <a:pt x="3015824" y="2356069"/>
                    <a:pt x="3014402" y="2359626"/>
                  </a:cubicBezTo>
                  <a:cubicBezTo>
                    <a:pt x="2971719" y="2359626"/>
                    <a:pt x="2929037" y="2361760"/>
                    <a:pt x="2887065" y="2358203"/>
                  </a:cubicBezTo>
                  <a:cubicBezTo>
                    <a:pt x="2877106" y="2357492"/>
                    <a:pt x="2868570" y="2336862"/>
                    <a:pt x="2853631" y="2317655"/>
                  </a:cubicBezTo>
                  <a:cubicBezTo>
                    <a:pt x="2879952" y="2317655"/>
                    <a:pt x="2903427" y="2317122"/>
                    <a:pt x="2925391" y="2317033"/>
                  </a:cubicBezTo>
                  <a:close/>
                  <a:moveTo>
                    <a:pt x="2608918" y="2317033"/>
                  </a:moveTo>
                  <a:cubicBezTo>
                    <a:pt x="2630260" y="2316944"/>
                    <a:pt x="2651601" y="2317299"/>
                    <a:pt x="2672942" y="2319078"/>
                  </a:cubicBezTo>
                  <a:cubicBezTo>
                    <a:pt x="2681478" y="2319790"/>
                    <a:pt x="2688592" y="2339708"/>
                    <a:pt x="2696418" y="2351090"/>
                  </a:cubicBezTo>
                  <a:cubicBezTo>
                    <a:pt x="2692860" y="2353935"/>
                    <a:pt x="2690727" y="2357492"/>
                    <a:pt x="2688592" y="2360337"/>
                  </a:cubicBezTo>
                  <a:cubicBezTo>
                    <a:pt x="2648755" y="2360337"/>
                    <a:pt x="2608918" y="2362472"/>
                    <a:pt x="2569793" y="2358914"/>
                  </a:cubicBezTo>
                  <a:cubicBezTo>
                    <a:pt x="2558411" y="2358203"/>
                    <a:pt x="2548452" y="2341131"/>
                    <a:pt x="2537781" y="2331171"/>
                  </a:cubicBezTo>
                  <a:cubicBezTo>
                    <a:pt x="2539916" y="2326903"/>
                    <a:pt x="2542049" y="2321923"/>
                    <a:pt x="2544895" y="2317655"/>
                  </a:cubicBezTo>
                  <a:cubicBezTo>
                    <a:pt x="2566236" y="2317655"/>
                    <a:pt x="2587577" y="2317122"/>
                    <a:pt x="2608918" y="2317033"/>
                  </a:cubicBezTo>
                  <a:close/>
                  <a:moveTo>
                    <a:pt x="3025072" y="2316944"/>
                  </a:moveTo>
                  <a:cubicBezTo>
                    <a:pt x="3077715" y="2316944"/>
                    <a:pt x="3131067" y="2316944"/>
                    <a:pt x="3183709" y="2316944"/>
                  </a:cubicBezTo>
                  <a:cubicBezTo>
                    <a:pt x="3217855" y="2316944"/>
                    <a:pt x="3252712" y="2319078"/>
                    <a:pt x="3286858" y="2316944"/>
                  </a:cubicBezTo>
                  <a:cubicBezTo>
                    <a:pt x="3316735" y="2314810"/>
                    <a:pt x="3332386" y="2327614"/>
                    <a:pt x="3340211" y="2360337"/>
                  </a:cubicBezTo>
                  <a:cubicBezTo>
                    <a:pt x="3242753" y="2360337"/>
                    <a:pt x="3148852" y="2361760"/>
                    <a:pt x="3055662" y="2358915"/>
                  </a:cubicBezTo>
                  <a:cubicBezTo>
                    <a:pt x="3042857" y="2358915"/>
                    <a:pt x="3030764" y="2338996"/>
                    <a:pt x="3018670" y="2328326"/>
                  </a:cubicBezTo>
                  <a:cubicBezTo>
                    <a:pt x="3020805" y="2324769"/>
                    <a:pt x="3022938" y="2321212"/>
                    <a:pt x="3025072" y="2316944"/>
                  </a:cubicBezTo>
                  <a:close/>
                  <a:moveTo>
                    <a:pt x="2253230" y="2315521"/>
                  </a:moveTo>
                  <a:cubicBezTo>
                    <a:pt x="2280263" y="2316944"/>
                    <a:pt x="2307295" y="2316944"/>
                    <a:pt x="2334328" y="2315521"/>
                  </a:cubicBezTo>
                  <a:cubicBezTo>
                    <a:pt x="2364917" y="2314810"/>
                    <a:pt x="2371319" y="2329749"/>
                    <a:pt x="2364917" y="2357493"/>
                  </a:cubicBezTo>
                  <a:cubicBezTo>
                    <a:pt x="2318678" y="2357493"/>
                    <a:pt x="2273150" y="2357493"/>
                    <a:pt x="2226199" y="2357493"/>
                  </a:cubicBezTo>
                  <a:cubicBezTo>
                    <a:pt x="2216951" y="2330460"/>
                    <a:pt x="2219085" y="2314098"/>
                    <a:pt x="2253230" y="2315521"/>
                  </a:cubicBezTo>
                  <a:close/>
                  <a:moveTo>
                    <a:pt x="1755981" y="2314099"/>
                  </a:moveTo>
                  <a:cubicBezTo>
                    <a:pt x="1795818" y="2311964"/>
                    <a:pt x="1836367" y="2314099"/>
                    <a:pt x="1876915" y="2314099"/>
                  </a:cubicBezTo>
                  <a:cubicBezTo>
                    <a:pt x="1886163" y="2352513"/>
                    <a:pt x="1871224" y="2362472"/>
                    <a:pt x="1840635" y="2360338"/>
                  </a:cubicBezTo>
                  <a:cubicBezTo>
                    <a:pt x="1806489" y="2358203"/>
                    <a:pt x="1772343" y="2359626"/>
                    <a:pt x="1735351" y="2359626"/>
                  </a:cubicBezTo>
                  <a:cubicBezTo>
                    <a:pt x="1731083" y="2337573"/>
                    <a:pt x="1726815" y="2316232"/>
                    <a:pt x="1755981" y="2314099"/>
                  </a:cubicBezTo>
                  <a:close/>
                  <a:moveTo>
                    <a:pt x="2093884" y="2314098"/>
                  </a:moveTo>
                  <a:cubicBezTo>
                    <a:pt x="2119494" y="2315520"/>
                    <a:pt x="2145814" y="2316232"/>
                    <a:pt x="2171424" y="2315520"/>
                  </a:cubicBezTo>
                  <a:cubicBezTo>
                    <a:pt x="2199879" y="2314098"/>
                    <a:pt x="2211261" y="2324768"/>
                    <a:pt x="2201301" y="2358202"/>
                  </a:cubicBezTo>
                  <a:cubicBezTo>
                    <a:pt x="2155062" y="2358202"/>
                    <a:pt x="2109534" y="2358202"/>
                    <a:pt x="2062584" y="2358202"/>
                  </a:cubicBezTo>
                  <a:cubicBezTo>
                    <a:pt x="2053335" y="2328326"/>
                    <a:pt x="2059738" y="2311964"/>
                    <a:pt x="2093884" y="2314098"/>
                  </a:cubicBezTo>
                  <a:close/>
                  <a:moveTo>
                    <a:pt x="1930979" y="2313388"/>
                  </a:moveTo>
                  <a:cubicBezTo>
                    <a:pt x="1967260" y="2314099"/>
                    <a:pt x="2002828" y="2313388"/>
                    <a:pt x="2040531" y="2313388"/>
                  </a:cubicBezTo>
                  <a:cubicBezTo>
                    <a:pt x="2040531" y="2331172"/>
                    <a:pt x="2040531" y="2342554"/>
                    <a:pt x="2040531" y="2356781"/>
                  </a:cubicBezTo>
                  <a:cubicBezTo>
                    <a:pt x="1992869" y="2356781"/>
                    <a:pt x="1946629" y="2356781"/>
                    <a:pt x="1898968" y="2356781"/>
                  </a:cubicBezTo>
                  <a:cubicBezTo>
                    <a:pt x="1891142" y="2328326"/>
                    <a:pt x="1897545" y="2311965"/>
                    <a:pt x="1930979" y="2313388"/>
                  </a:cubicBezTo>
                  <a:close/>
                  <a:moveTo>
                    <a:pt x="1605882" y="2312676"/>
                  </a:moveTo>
                  <a:cubicBezTo>
                    <a:pt x="1642873" y="2314099"/>
                    <a:pt x="1679154" y="2313388"/>
                    <a:pt x="1716145" y="2313388"/>
                  </a:cubicBezTo>
                  <a:cubicBezTo>
                    <a:pt x="1720414" y="2351090"/>
                    <a:pt x="1706186" y="2362472"/>
                    <a:pt x="1676308" y="2360338"/>
                  </a:cubicBezTo>
                  <a:cubicBezTo>
                    <a:pt x="1641450" y="2358204"/>
                    <a:pt x="1605882" y="2359627"/>
                    <a:pt x="1569602" y="2359627"/>
                  </a:cubicBezTo>
                  <a:cubicBezTo>
                    <a:pt x="1565334" y="2327615"/>
                    <a:pt x="1574581" y="2311965"/>
                    <a:pt x="1605882" y="2312676"/>
                  </a:cubicBezTo>
                  <a:close/>
                  <a:moveTo>
                    <a:pt x="1450091" y="2312676"/>
                  </a:moveTo>
                  <a:cubicBezTo>
                    <a:pt x="1484949" y="2314099"/>
                    <a:pt x="1519806" y="2313388"/>
                    <a:pt x="1554664" y="2313388"/>
                  </a:cubicBezTo>
                  <a:cubicBezTo>
                    <a:pt x="1556797" y="2351090"/>
                    <a:pt x="1542570" y="2362471"/>
                    <a:pt x="1511269" y="2360338"/>
                  </a:cubicBezTo>
                  <a:cubicBezTo>
                    <a:pt x="1475701" y="2358203"/>
                    <a:pt x="1440843" y="2359626"/>
                    <a:pt x="1403140" y="2359626"/>
                  </a:cubicBezTo>
                  <a:cubicBezTo>
                    <a:pt x="1403140" y="2323347"/>
                    <a:pt x="1418790" y="2311254"/>
                    <a:pt x="1450091" y="2312676"/>
                  </a:cubicBezTo>
                  <a:close/>
                  <a:moveTo>
                    <a:pt x="1127126" y="2311964"/>
                  </a:moveTo>
                  <a:cubicBezTo>
                    <a:pt x="1160561" y="2314099"/>
                    <a:pt x="1194707" y="2312676"/>
                    <a:pt x="1229564" y="2312676"/>
                  </a:cubicBezTo>
                  <a:cubicBezTo>
                    <a:pt x="1225296" y="2346110"/>
                    <a:pt x="1213203" y="2361760"/>
                    <a:pt x="1181191" y="2360337"/>
                  </a:cubicBezTo>
                  <a:cubicBezTo>
                    <a:pt x="1145623" y="2357492"/>
                    <a:pt x="1109342" y="2359626"/>
                    <a:pt x="1070928" y="2359626"/>
                  </a:cubicBezTo>
                  <a:cubicBezTo>
                    <a:pt x="1077330" y="2320501"/>
                    <a:pt x="1096538" y="2310542"/>
                    <a:pt x="1127126" y="2311964"/>
                  </a:cubicBezTo>
                  <a:close/>
                  <a:moveTo>
                    <a:pt x="1287185" y="2311964"/>
                  </a:moveTo>
                  <a:cubicBezTo>
                    <a:pt x="1322043" y="2314098"/>
                    <a:pt x="1356900" y="2312676"/>
                    <a:pt x="1393180" y="2312676"/>
                  </a:cubicBezTo>
                  <a:cubicBezTo>
                    <a:pt x="1391046" y="2352512"/>
                    <a:pt x="1373262" y="2361760"/>
                    <a:pt x="1343384" y="2359626"/>
                  </a:cubicBezTo>
                  <a:cubicBezTo>
                    <a:pt x="1308527" y="2357491"/>
                    <a:pt x="1273670" y="2358914"/>
                    <a:pt x="1237389" y="2358914"/>
                  </a:cubicBezTo>
                  <a:cubicBezTo>
                    <a:pt x="1239524" y="2324057"/>
                    <a:pt x="1255174" y="2309830"/>
                    <a:pt x="1287185" y="2311964"/>
                  </a:cubicBezTo>
                  <a:close/>
                  <a:moveTo>
                    <a:pt x="990988" y="2308908"/>
                  </a:moveTo>
                  <a:cubicBezTo>
                    <a:pt x="1010417" y="2309608"/>
                    <a:pt x="1034648" y="2311965"/>
                    <a:pt x="1065237" y="2315522"/>
                  </a:cubicBezTo>
                  <a:cubicBezTo>
                    <a:pt x="1062391" y="2345399"/>
                    <a:pt x="1049587" y="2361761"/>
                    <a:pt x="1016864" y="2360338"/>
                  </a:cubicBezTo>
                  <a:cubicBezTo>
                    <a:pt x="979161" y="2358204"/>
                    <a:pt x="942169" y="2359627"/>
                    <a:pt x="903755" y="2359627"/>
                  </a:cubicBezTo>
                  <a:cubicBezTo>
                    <a:pt x="917627" y="2319612"/>
                    <a:pt x="932699" y="2306808"/>
                    <a:pt x="990988" y="2308908"/>
                  </a:cubicBezTo>
                  <a:close/>
                  <a:moveTo>
                    <a:pt x="2012076" y="2271416"/>
                  </a:moveTo>
                  <a:cubicBezTo>
                    <a:pt x="2046222" y="2269993"/>
                    <a:pt x="2081080" y="2270704"/>
                    <a:pt x="2115225" y="2271416"/>
                  </a:cubicBezTo>
                  <a:cubicBezTo>
                    <a:pt x="2119493" y="2271416"/>
                    <a:pt x="2128030" y="2280663"/>
                    <a:pt x="2127319" y="2284221"/>
                  </a:cubicBezTo>
                  <a:cubicBezTo>
                    <a:pt x="2125896" y="2290623"/>
                    <a:pt x="2120205" y="2300582"/>
                    <a:pt x="2115225" y="2300582"/>
                  </a:cubicBezTo>
                  <a:cubicBezTo>
                    <a:pt x="2097441" y="2302716"/>
                    <a:pt x="2079656" y="2301294"/>
                    <a:pt x="2061872" y="2301294"/>
                  </a:cubicBezTo>
                  <a:cubicBezTo>
                    <a:pt x="2045511" y="2301294"/>
                    <a:pt x="2028438" y="2302716"/>
                    <a:pt x="2012076" y="2300582"/>
                  </a:cubicBezTo>
                  <a:cubicBezTo>
                    <a:pt x="2006385" y="2299871"/>
                    <a:pt x="1997137" y="2290623"/>
                    <a:pt x="1997849" y="2286354"/>
                  </a:cubicBezTo>
                  <a:cubicBezTo>
                    <a:pt x="1998560" y="2280663"/>
                    <a:pt x="2007097" y="2271416"/>
                    <a:pt x="2012076" y="2271416"/>
                  </a:cubicBezTo>
                  <a:close/>
                  <a:moveTo>
                    <a:pt x="3397566" y="2271238"/>
                  </a:moveTo>
                  <a:cubicBezTo>
                    <a:pt x="3421664" y="2271060"/>
                    <a:pt x="3445139" y="2274972"/>
                    <a:pt x="3467547" y="2294891"/>
                  </a:cubicBezTo>
                  <a:cubicBezTo>
                    <a:pt x="3405658" y="2313387"/>
                    <a:pt x="3341634" y="2305562"/>
                    <a:pt x="3323849" y="2272127"/>
                  </a:cubicBezTo>
                  <a:cubicBezTo>
                    <a:pt x="3348747" y="2275684"/>
                    <a:pt x="3373468" y="2271416"/>
                    <a:pt x="3397566" y="2271238"/>
                  </a:cubicBezTo>
                  <a:close/>
                  <a:moveTo>
                    <a:pt x="3222891" y="2270738"/>
                  </a:moveTo>
                  <a:cubicBezTo>
                    <a:pt x="3271342" y="2267504"/>
                    <a:pt x="3305888" y="2279775"/>
                    <a:pt x="3316025" y="2304851"/>
                  </a:cubicBezTo>
                  <a:cubicBezTo>
                    <a:pt x="3269074" y="2294180"/>
                    <a:pt x="3219278" y="2321213"/>
                    <a:pt x="3170193" y="2279241"/>
                  </a:cubicBezTo>
                  <a:cubicBezTo>
                    <a:pt x="3189045" y="2274617"/>
                    <a:pt x="3206740" y="2271816"/>
                    <a:pt x="3222891" y="2270738"/>
                  </a:cubicBezTo>
                  <a:close/>
                  <a:moveTo>
                    <a:pt x="2464510" y="2270705"/>
                  </a:moveTo>
                  <a:cubicBezTo>
                    <a:pt x="2493676" y="2269282"/>
                    <a:pt x="2523554" y="2268571"/>
                    <a:pt x="2553432" y="2271416"/>
                  </a:cubicBezTo>
                  <a:cubicBezTo>
                    <a:pt x="2562679" y="2272128"/>
                    <a:pt x="2570505" y="2284221"/>
                    <a:pt x="2579753" y="2290624"/>
                  </a:cubicBezTo>
                  <a:cubicBezTo>
                    <a:pt x="2576907" y="2294892"/>
                    <a:pt x="2575485" y="2298449"/>
                    <a:pt x="2573350" y="2302006"/>
                  </a:cubicBezTo>
                  <a:cubicBezTo>
                    <a:pt x="2537070" y="2302006"/>
                    <a:pt x="2500790" y="2302717"/>
                    <a:pt x="2464510" y="2301294"/>
                  </a:cubicBezTo>
                  <a:cubicBezTo>
                    <a:pt x="2457396" y="2301294"/>
                    <a:pt x="2450994" y="2289912"/>
                    <a:pt x="2443880" y="2283510"/>
                  </a:cubicBezTo>
                  <a:cubicBezTo>
                    <a:pt x="2450994" y="2279242"/>
                    <a:pt x="2457396" y="2271416"/>
                    <a:pt x="2464510" y="2270705"/>
                  </a:cubicBezTo>
                  <a:close/>
                  <a:moveTo>
                    <a:pt x="2313699" y="2270705"/>
                  </a:moveTo>
                  <a:cubicBezTo>
                    <a:pt x="2344287" y="2269282"/>
                    <a:pt x="2375588" y="2268571"/>
                    <a:pt x="2406177" y="2271416"/>
                  </a:cubicBezTo>
                  <a:cubicBezTo>
                    <a:pt x="2414714" y="2272128"/>
                    <a:pt x="2421827" y="2284933"/>
                    <a:pt x="2429652" y="2292046"/>
                  </a:cubicBezTo>
                  <a:cubicBezTo>
                    <a:pt x="2427518" y="2294892"/>
                    <a:pt x="2425384" y="2298449"/>
                    <a:pt x="2423250" y="2302006"/>
                  </a:cubicBezTo>
                  <a:cubicBezTo>
                    <a:pt x="2386970" y="2302006"/>
                    <a:pt x="2349978" y="2302717"/>
                    <a:pt x="2313699" y="2301294"/>
                  </a:cubicBezTo>
                  <a:cubicBezTo>
                    <a:pt x="2307296" y="2301294"/>
                    <a:pt x="2300894" y="2291335"/>
                    <a:pt x="2295203" y="2285644"/>
                  </a:cubicBezTo>
                  <a:cubicBezTo>
                    <a:pt x="2301605" y="2280664"/>
                    <a:pt x="2307296" y="2271416"/>
                    <a:pt x="2313699" y="2270705"/>
                  </a:cubicBezTo>
                  <a:close/>
                  <a:moveTo>
                    <a:pt x="3074447" y="2270160"/>
                  </a:moveTo>
                  <a:cubicBezTo>
                    <a:pt x="3122131" y="2265992"/>
                    <a:pt x="3158812" y="2278530"/>
                    <a:pt x="3169482" y="2306274"/>
                  </a:cubicBezTo>
                  <a:cubicBezTo>
                    <a:pt x="3120397" y="2293469"/>
                    <a:pt x="3070601" y="2321213"/>
                    <a:pt x="3023650" y="2279953"/>
                  </a:cubicBezTo>
                  <a:cubicBezTo>
                    <a:pt x="3041435" y="2274795"/>
                    <a:pt x="3058552" y="2271550"/>
                    <a:pt x="3074447" y="2270160"/>
                  </a:cubicBezTo>
                  <a:close/>
                  <a:moveTo>
                    <a:pt x="2213395" y="2269994"/>
                  </a:moveTo>
                  <a:cubicBezTo>
                    <a:pt x="2228333" y="2269994"/>
                    <a:pt x="2243983" y="2268571"/>
                    <a:pt x="2258922" y="2270705"/>
                  </a:cubicBezTo>
                  <a:cubicBezTo>
                    <a:pt x="2266036" y="2271417"/>
                    <a:pt x="2271727" y="2280664"/>
                    <a:pt x="2278129" y="2285644"/>
                  </a:cubicBezTo>
                  <a:cubicBezTo>
                    <a:pt x="2272438" y="2291335"/>
                    <a:pt x="2266747" y="2301294"/>
                    <a:pt x="2260345" y="2301294"/>
                  </a:cubicBezTo>
                  <a:cubicBezTo>
                    <a:pt x="2229044" y="2302717"/>
                    <a:pt x="2197033" y="2302717"/>
                    <a:pt x="2165021" y="2301294"/>
                  </a:cubicBezTo>
                  <a:cubicBezTo>
                    <a:pt x="2158619" y="2301294"/>
                    <a:pt x="2152216" y="2291335"/>
                    <a:pt x="2145814" y="2286355"/>
                  </a:cubicBezTo>
                  <a:cubicBezTo>
                    <a:pt x="2152928" y="2280664"/>
                    <a:pt x="2159330" y="2272128"/>
                    <a:pt x="2167155" y="2270705"/>
                  </a:cubicBezTo>
                  <a:cubicBezTo>
                    <a:pt x="2182805" y="2267859"/>
                    <a:pt x="2197744" y="2269994"/>
                    <a:pt x="2213395" y="2269994"/>
                  </a:cubicBezTo>
                  <a:close/>
                  <a:moveTo>
                    <a:pt x="1975796" y="2269282"/>
                  </a:moveTo>
                  <a:cubicBezTo>
                    <a:pt x="1978641" y="2272838"/>
                    <a:pt x="1981487" y="2276396"/>
                    <a:pt x="1984332" y="2279952"/>
                  </a:cubicBezTo>
                  <a:cubicBezTo>
                    <a:pt x="1977218" y="2287066"/>
                    <a:pt x="1970105" y="2299160"/>
                    <a:pt x="1962279" y="2299871"/>
                  </a:cubicBezTo>
                  <a:cubicBezTo>
                    <a:pt x="1924577" y="2302005"/>
                    <a:pt x="1887585" y="2300582"/>
                    <a:pt x="1849882" y="2300582"/>
                  </a:cubicBezTo>
                  <a:cubicBezTo>
                    <a:pt x="1847748" y="2296314"/>
                    <a:pt x="1845614" y="2292758"/>
                    <a:pt x="1844191" y="2288489"/>
                  </a:cubicBezTo>
                  <a:cubicBezTo>
                    <a:pt x="1852728" y="2282087"/>
                    <a:pt x="1860553" y="2269994"/>
                    <a:pt x="1869801" y="2269994"/>
                  </a:cubicBezTo>
                  <a:cubicBezTo>
                    <a:pt x="1904658" y="2267859"/>
                    <a:pt x="1940227" y="2269282"/>
                    <a:pt x="1975796" y="2269282"/>
                  </a:cubicBezTo>
                  <a:close/>
                  <a:moveTo>
                    <a:pt x="2938662" y="2269126"/>
                  </a:moveTo>
                  <a:cubicBezTo>
                    <a:pt x="2984613" y="2266659"/>
                    <a:pt x="3011556" y="2276395"/>
                    <a:pt x="3020092" y="2297737"/>
                  </a:cubicBezTo>
                  <a:cubicBezTo>
                    <a:pt x="2955358" y="2314099"/>
                    <a:pt x="2897025" y="2304851"/>
                    <a:pt x="2886354" y="2275684"/>
                  </a:cubicBezTo>
                  <a:cubicBezTo>
                    <a:pt x="2905917" y="2272127"/>
                    <a:pt x="2923346" y="2269949"/>
                    <a:pt x="2938662" y="2269126"/>
                  </a:cubicBezTo>
                  <a:close/>
                  <a:moveTo>
                    <a:pt x="2787184" y="2268237"/>
                  </a:moveTo>
                  <a:cubicBezTo>
                    <a:pt x="2830867" y="2265103"/>
                    <a:pt x="2865547" y="2276574"/>
                    <a:pt x="2871416" y="2298448"/>
                  </a:cubicBezTo>
                  <a:cubicBezTo>
                    <a:pt x="2796721" y="2313388"/>
                    <a:pt x="2747636" y="2304851"/>
                    <a:pt x="2741234" y="2276396"/>
                  </a:cubicBezTo>
                  <a:cubicBezTo>
                    <a:pt x="2757062" y="2271950"/>
                    <a:pt x="2772623" y="2269282"/>
                    <a:pt x="2787184" y="2268237"/>
                  </a:cubicBezTo>
                  <a:close/>
                  <a:moveTo>
                    <a:pt x="1762672" y="2267982"/>
                  </a:moveTo>
                  <a:cubicBezTo>
                    <a:pt x="1781368" y="2268348"/>
                    <a:pt x="1805955" y="2269638"/>
                    <a:pt x="1838500" y="2271416"/>
                  </a:cubicBezTo>
                  <a:cubicBezTo>
                    <a:pt x="1825695" y="2284932"/>
                    <a:pt x="1818582" y="2299159"/>
                    <a:pt x="1810757" y="2299871"/>
                  </a:cubicBezTo>
                  <a:cubicBezTo>
                    <a:pt x="1774476" y="2302005"/>
                    <a:pt x="1737485" y="2301294"/>
                    <a:pt x="1697648" y="2301294"/>
                  </a:cubicBezTo>
                  <a:cubicBezTo>
                    <a:pt x="1703517" y="2274084"/>
                    <a:pt x="1706585" y="2266881"/>
                    <a:pt x="1762672" y="2267982"/>
                  </a:cubicBezTo>
                  <a:close/>
                  <a:moveTo>
                    <a:pt x="2650212" y="2267904"/>
                  </a:moveTo>
                  <a:cubicBezTo>
                    <a:pt x="2696996" y="2265770"/>
                    <a:pt x="2716870" y="2274440"/>
                    <a:pt x="2722738" y="2296315"/>
                  </a:cubicBezTo>
                  <a:cubicBezTo>
                    <a:pt x="2662272" y="2314811"/>
                    <a:pt x="2598248" y="2304852"/>
                    <a:pt x="2593980" y="2273551"/>
                  </a:cubicBezTo>
                  <a:cubicBezTo>
                    <a:pt x="2616033" y="2270527"/>
                    <a:pt x="2634617" y="2268616"/>
                    <a:pt x="2650212" y="2267904"/>
                  </a:cubicBezTo>
                  <a:close/>
                  <a:moveTo>
                    <a:pt x="1531187" y="2267148"/>
                  </a:moveTo>
                  <a:cubicBezTo>
                    <a:pt x="1526207" y="2304140"/>
                    <a:pt x="1485659" y="2311253"/>
                    <a:pt x="1396737" y="2291335"/>
                  </a:cubicBezTo>
                  <a:cubicBezTo>
                    <a:pt x="1435151" y="2250075"/>
                    <a:pt x="1485659" y="2279242"/>
                    <a:pt x="1531187" y="2267148"/>
                  </a:cubicBezTo>
                  <a:close/>
                  <a:moveTo>
                    <a:pt x="1624155" y="2267070"/>
                  </a:moveTo>
                  <a:cubicBezTo>
                    <a:pt x="1641762" y="2267814"/>
                    <a:pt x="1663325" y="2269815"/>
                    <a:pt x="1689824" y="2272839"/>
                  </a:cubicBezTo>
                  <a:cubicBezTo>
                    <a:pt x="1677019" y="2284932"/>
                    <a:pt x="1669905" y="2298448"/>
                    <a:pt x="1661369" y="2299159"/>
                  </a:cubicBezTo>
                  <a:cubicBezTo>
                    <a:pt x="1624377" y="2302005"/>
                    <a:pt x="1587386" y="2300582"/>
                    <a:pt x="1546126" y="2300582"/>
                  </a:cubicBezTo>
                  <a:cubicBezTo>
                    <a:pt x="1554129" y="2273905"/>
                    <a:pt x="1571336" y="2264835"/>
                    <a:pt x="1624155" y="2267070"/>
                  </a:cubicBezTo>
                  <a:close/>
                  <a:moveTo>
                    <a:pt x="1323955" y="2265914"/>
                  </a:moveTo>
                  <a:cubicBezTo>
                    <a:pt x="1340094" y="2266659"/>
                    <a:pt x="1359035" y="2268749"/>
                    <a:pt x="1381087" y="2272128"/>
                  </a:cubicBezTo>
                  <a:cubicBezTo>
                    <a:pt x="1373973" y="2303429"/>
                    <a:pt x="1327023" y="2311965"/>
                    <a:pt x="1245926" y="2297026"/>
                  </a:cubicBezTo>
                  <a:cubicBezTo>
                    <a:pt x="1252329" y="2273550"/>
                    <a:pt x="1275537" y="2263680"/>
                    <a:pt x="1323955" y="2265914"/>
                  </a:cubicBezTo>
                  <a:close/>
                  <a:moveTo>
                    <a:pt x="1080888" y="2265725"/>
                  </a:moveTo>
                  <a:cubicBezTo>
                    <a:pt x="1071640" y="2302717"/>
                    <a:pt x="1016865" y="2311965"/>
                    <a:pt x="935056" y="2292047"/>
                  </a:cubicBezTo>
                  <a:cubicBezTo>
                    <a:pt x="981296" y="2247229"/>
                    <a:pt x="1033937" y="2279953"/>
                    <a:pt x="1080888" y="2265725"/>
                  </a:cubicBezTo>
                  <a:close/>
                  <a:moveTo>
                    <a:pt x="1176634" y="2265592"/>
                  </a:moveTo>
                  <a:cubicBezTo>
                    <a:pt x="1192440" y="2266392"/>
                    <a:pt x="1210535" y="2268571"/>
                    <a:pt x="1230987" y="2272128"/>
                  </a:cubicBezTo>
                  <a:cubicBezTo>
                    <a:pt x="1221028" y="2302717"/>
                    <a:pt x="1164829" y="2311965"/>
                    <a:pt x="1094403" y="2295603"/>
                  </a:cubicBezTo>
                  <a:cubicBezTo>
                    <a:pt x="1102406" y="2273194"/>
                    <a:pt x="1129216" y="2263191"/>
                    <a:pt x="1176634" y="2265592"/>
                  </a:cubicBezTo>
                  <a:close/>
                  <a:moveTo>
                    <a:pt x="853248" y="2230156"/>
                  </a:moveTo>
                  <a:cubicBezTo>
                    <a:pt x="828350" y="2230156"/>
                    <a:pt x="812699" y="2236559"/>
                    <a:pt x="798474" y="2258611"/>
                  </a:cubicBezTo>
                  <a:cubicBezTo>
                    <a:pt x="717377" y="2385236"/>
                    <a:pt x="634147" y="2511149"/>
                    <a:pt x="552338" y="2637062"/>
                  </a:cubicBezTo>
                  <a:cubicBezTo>
                    <a:pt x="545936" y="2647021"/>
                    <a:pt x="540956" y="2656980"/>
                    <a:pt x="533843" y="2668362"/>
                  </a:cubicBezTo>
                  <a:cubicBezTo>
                    <a:pt x="1654255" y="2668362"/>
                    <a:pt x="2770400" y="2668362"/>
                    <a:pt x="3892237" y="2668362"/>
                  </a:cubicBezTo>
                  <a:cubicBezTo>
                    <a:pt x="3882990" y="2653424"/>
                    <a:pt x="3878721" y="2644887"/>
                    <a:pt x="3872319" y="2636351"/>
                  </a:cubicBezTo>
                  <a:cubicBezTo>
                    <a:pt x="3786242" y="2511860"/>
                    <a:pt x="3698744" y="2388081"/>
                    <a:pt x="3613379" y="2262879"/>
                  </a:cubicBezTo>
                  <a:cubicBezTo>
                    <a:pt x="3597729" y="2240115"/>
                    <a:pt x="3581367" y="2233002"/>
                    <a:pt x="3555046" y="2233002"/>
                  </a:cubicBezTo>
                  <a:cubicBezTo>
                    <a:pt x="2654447" y="2233002"/>
                    <a:pt x="1753847" y="2231579"/>
                    <a:pt x="853248" y="2230156"/>
                  </a:cubicBezTo>
                  <a:close/>
                  <a:moveTo>
                    <a:pt x="902332" y="2100686"/>
                  </a:moveTo>
                  <a:cubicBezTo>
                    <a:pt x="1571024" y="2106377"/>
                    <a:pt x="2239004" y="2109934"/>
                    <a:pt x="2907696" y="2114203"/>
                  </a:cubicBezTo>
                  <a:cubicBezTo>
                    <a:pt x="3136758" y="2115625"/>
                    <a:pt x="3365109" y="2117759"/>
                    <a:pt x="3594171" y="2119182"/>
                  </a:cubicBezTo>
                  <a:cubicBezTo>
                    <a:pt x="3616224" y="2119182"/>
                    <a:pt x="3629029" y="2124873"/>
                    <a:pt x="3636143" y="2146214"/>
                  </a:cubicBezTo>
                  <a:cubicBezTo>
                    <a:pt x="3640411" y="2158308"/>
                    <a:pt x="3648947" y="2168978"/>
                    <a:pt x="3656061" y="2179649"/>
                  </a:cubicBezTo>
                  <a:cubicBezTo>
                    <a:pt x="3893660" y="2522531"/>
                    <a:pt x="4129836" y="2866124"/>
                    <a:pt x="4368858" y="3207584"/>
                  </a:cubicBezTo>
                  <a:cubicBezTo>
                    <a:pt x="4403715" y="3257380"/>
                    <a:pt x="4401581" y="3301486"/>
                    <a:pt x="4378105" y="3349859"/>
                  </a:cubicBezTo>
                  <a:cubicBezTo>
                    <a:pt x="4344671" y="3419573"/>
                    <a:pt x="4284916" y="3451585"/>
                    <a:pt x="4208798" y="3453008"/>
                  </a:cubicBezTo>
                  <a:cubicBezTo>
                    <a:pt x="4122011" y="3453719"/>
                    <a:pt x="4035935" y="3453008"/>
                    <a:pt x="3949147" y="3453008"/>
                  </a:cubicBezTo>
                  <a:cubicBezTo>
                    <a:pt x="3365109" y="3453008"/>
                    <a:pt x="2780360" y="3453008"/>
                    <a:pt x="2196322" y="3453008"/>
                  </a:cubicBezTo>
                  <a:cubicBezTo>
                    <a:pt x="1530476" y="3453008"/>
                    <a:pt x="863918" y="3453008"/>
                    <a:pt x="198074" y="3453008"/>
                  </a:cubicBezTo>
                  <a:cubicBezTo>
                    <a:pt x="100616" y="3453008"/>
                    <a:pt x="26633" y="3403923"/>
                    <a:pt x="8137" y="3319270"/>
                  </a:cubicBezTo>
                  <a:cubicBezTo>
                    <a:pt x="-6091" y="3255957"/>
                    <a:pt x="-5379" y="3196202"/>
                    <a:pt x="40861" y="3136447"/>
                  </a:cubicBezTo>
                  <a:cubicBezTo>
                    <a:pt x="291975" y="2814905"/>
                    <a:pt x="538111" y="2490519"/>
                    <a:pt x="785669" y="2166844"/>
                  </a:cubicBezTo>
                  <a:cubicBezTo>
                    <a:pt x="789226" y="2161864"/>
                    <a:pt x="794917" y="2157596"/>
                    <a:pt x="796340" y="2152617"/>
                  </a:cubicBezTo>
                  <a:cubicBezTo>
                    <a:pt x="812699" y="2096418"/>
                    <a:pt x="855382" y="2100686"/>
                    <a:pt x="902332" y="2100686"/>
                  </a:cubicBezTo>
                  <a:close/>
                  <a:moveTo>
                    <a:pt x="945015" y="186380"/>
                  </a:moveTo>
                  <a:cubicBezTo>
                    <a:pt x="886682" y="186380"/>
                    <a:pt x="875300" y="198473"/>
                    <a:pt x="875300" y="258228"/>
                  </a:cubicBezTo>
                  <a:cubicBezTo>
                    <a:pt x="875300" y="759036"/>
                    <a:pt x="875300" y="1259132"/>
                    <a:pt x="875300" y="1759228"/>
                  </a:cubicBezTo>
                  <a:cubicBezTo>
                    <a:pt x="875300" y="1825385"/>
                    <a:pt x="885971" y="1836056"/>
                    <a:pt x="950706" y="1836056"/>
                  </a:cubicBezTo>
                  <a:cubicBezTo>
                    <a:pt x="1501310" y="1836056"/>
                    <a:pt x="2051202" y="1836056"/>
                    <a:pt x="2601805" y="1836056"/>
                  </a:cubicBezTo>
                  <a:cubicBezTo>
                    <a:pt x="2891334" y="1836056"/>
                    <a:pt x="3180863" y="1836056"/>
                    <a:pt x="3470393" y="1836056"/>
                  </a:cubicBezTo>
                  <a:cubicBezTo>
                    <a:pt x="3535127" y="1836056"/>
                    <a:pt x="3545798" y="1825385"/>
                    <a:pt x="3545798" y="1759228"/>
                  </a:cubicBezTo>
                  <a:cubicBezTo>
                    <a:pt x="3545798" y="1258421"/>
                    <a:pt x="3545798" y="758324"/>
                    <a:pt x="3545798" y="258228"/>
                  </a:cubicBezTo>
                  <a:cubicBezTo>
                    <a:pt x="3545798" y="198473"/>
                    <a:pt x="3534416" y="186380"/>
                    <a:pt x="3476084" y="186380"/>
                  </a:cubicBezTo>
                  <a:cubicBezTo>
                    <a:pt x="3043568" y="186380"/>
                    <a:pt x="2611764" y="186380"/>
                    <a:pt x="2179961" y="186380"/>
                  </a:cubicBezTo>
                  <a:cubicBezTo>
                    <a:pt x="1768075" y="186380"/>
                    <a:pt x="1356901" y="186380"/>
                    <a:pt x="945015" y="186380"/>
                  </a:cubicBezTo>
                  <a:close/>
                  <a:moveTo>
                    <a:pt x="884548" y="0"/>
                  </a:moveTo>
                  <a:cubicBezTo>
                    <a:pt x="1332003" y="0"/>
                    <a:pt x="1778746" y="0"/>
                    <a:pt x="2226200" y="711"/>
                  </a:cubicBezTo>
                  <a:cubicBezTo>
                    <a:pt x="2662983" y="0"/>
                    <a:pt x="3099767" y="0"/>
                    <a:pt x="3536550" y="0"/>
                  </a:cubicBezTo>
                  <a:cubicBezTo>
                    <a:pt x="3614801" y="0"/>
                    <a:pt x="3653215" y="36992"/>
                    <a:pt x="3653215" y="114531"/>
                  </a:cubicBezTo>
                  <a:cubicBezTo>
                    <a:pt x="3653927" y="704971"/>
                    <a:pt x="3653927" y="1294700"/>
                    <a:pt x="3653927" y="1885852"/>
                  </a:cubicBezTo>
                  <a:cubicBezTo>
                    <a:pt x="3653927" y="1962681"/>
                    <a:pt x="3614090" y="2001806"/>
                    <a:pt x="3537262" y="2001806"/>
                  </a:cubicBezTo>
                  <a:cubicBezTo>
                    <a:pt x="3119685" y="2001806"/>
                    <a:pt x="2701397" y="2001806"/>
                    <a:pt x="2283821" y="2001806"/>
                  </a:cubicBezTo>
                  <a:cubicBezTo>
                    <a:pt x="1817160" y="2001806"/>
                    <a:pt x="1351210" y="2001806"/>
                    <a:pt x="884548" y="2001806"/>
                  </a:cubicBezTo>
                  <a:cubicBezTo>
                    <a:pt x="807722" y="2001806"/>
                    <a:pt x="767885" y="1962681"/>
                    <a:pt x="767885" y="1885852"/>
                  </a:cubicBezTo>
                  <a:cubicBezTo>
                    <a:pt x="767885" y="1295411"/>
                    <a:pt x="767885" y="704971"/>
                    <a:pt x="767885" y="114531"/>
                  </a:cubicBezTo>
                  <a:cubicBezTo>
                    <a:pt x="767885" y="36992"/>
                    <a:pt x="806299" y="0"/>
                    <a:pt x="88454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2202840-7C86-4882-BFE3-C727E8A8FBFE}"/>
                </a:ext>
              </a:extLst>
            </p:cNvPr>
            <p:cNvGrpSpPr/>
            <p:nvPr/>
          </p:nvGrpSpPr>
          <p:grpSpPr>
            <a:xfrm>
              <a:off x="1985606" y="2767224"/>
              <a:ext cx="2101495" cy="855818"/>
              <a:chOff x="6484672" y="2318645"/>
              <a:chExt cx="2188230" cy="891140"/>
            </a:xfrm>
          </p:grpSpPr>
          <p:sp>
            <p:nvSpPr>
              <p:cNvPr id="74" name="Oval 21">
                <a:extLst>
                  <a:ext uri="{FF2B5EF4-FFF2-40B4-BE49-F238E27FC236}">
                    <a16:creationId xmlns:a16="http://schemas.microsoft.com/office/drawing/2014/main" id="{7BF10C56-4C42-4A12-9C86-1688C6BC6E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9142" y="2318645"/>
                <a:ext cx="883760" cy="89114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707AB56-EFCC-4F19-A4CE-119C9873D266}"/>
                  </a:ext>
                </a:extLst>
              </p:cNvPr>
              <p:cNvSpPr/>
              <p:nvPr/>
            </p:nvSpPr>
            <p:spPr>
              <a:xfrm>
                <a:off x="6484672" y="2318645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52C31DC-21A8-4E24-A53D-A0B02EDB47A4}"/>
                  </a:ext>
                </a:extLst>
              </p:cNvPr>
              <p:cNvSpPr/>
              <p:nvPr/>
            </p:nvSpPr>
            <p:spPr>
              <a:xfrm>
                <a:off x="7231491" y="2339482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361B9F1-C6BA-46B8-BE33-D9F502A33AD3}"/>
                </a:ext>
              </a:extLst>
            </p:cNvPr>
            <p:cNvGrpSpPr/>
            <p:nvPr/>
          </p:nvGrpSpPr>
          <p:grpSpPr>
            <a:xfrm>
              <a:off x="3551703" y="1568606"/>
              <a:ext cx="2952201" cy="3058907"/>
              <a:chOff x="3551703" y="1568606"/>
              <a:chExt cx="2952201" cy="3058907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58764D-FB79-4367-AABE-C2E53C17581D}"/>
                  </a:ext>
                </a:extLst>
              </p:cNvPr>
              <p:cNvSpPr/>
              <p:nvPr/>
            </p:nvSpPr>
            <p:spPr>
              <a:xfrm>
                <a:off x="3571959" y="1571134"/>
                <a:ext cx="2392181" cy="23921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9F1BD58-EB5D-4221-B9B2-CFB6CA31F2A2}"/>
                  </a:ext>
                </a:extLst>
              </p:cNvPr>
              <p:cNvSpPr/>
              <p:nvPr/>
            </p:nvSpPr>
            <p:spPr>
              <a:xfrm>
                <a:off x="3551703" y="1568606"/>
                <a:ext cx="2952201" cy="3058907"/>
              </a:xfrm>
              <a:custGeom>
                <a:avLst/>
                <a:gdLst>
                  <a:gd name="connsiteX0" fmla="*/ 3877491 w 3952875"/>
                  <a:gd name="connsiteY0" fmla="*/ 3295792 h 4095750"/>
                  <a:gd name="connsiteX1" fmla="*/ 3034528 w 3952875"/>
                  <a:gd name="connsiteY1" fmla="*/ 2520458 h 4095750"/>
                  <a:gd name="connsiteX2" fmla="*/ 2997381 w 3952875"/>
                  <a:gd name="connsiteY2" fmla="*/ 2485215 h 4095750"/>
                  <a:gd name="connsiteX3" fmla="*/ 3021193 w 3952875"/>
                  <a:gd name="connsiteY3" fmla="*/ 2444258 h 4095750"/>
                  <a:gd name="connsiteX4" fmla="*/ 3215503 w 3952875"/>
                  <a:gd name="connsiteY4" fmla="*/ 1302210 h 4095750"/>
                  <a:gd name="connsiteX5" fmla="*/ 1768656 w 3952875"/>
                  <a:gd name="connsiteY5" fmla="*/ 4905 h 4095750"/>
                  <a:gd name="connsiteX6" fmla="*/ 217986 w 3952875"/>
                  <a:gd name="connsiteY6" fmla="*/ 810720 h 4095750"/>
                  <a:gd name="connsiteX7" fmla="*/ 78921 w 3952875"/>
                  <a:gd name="connsiteY7" fmla="*/ 1110757 h 4095750"/>
                  <a:gd name="connsiteX8" fmla="*/ 325618 w 3952875"/>
                  <a:gd name="connsiteY8" fmla="*/ 2589037 h 4095750"/>
                  <a:gd name="connsiteX9" fmla="*/ 1662928 w 3952875"/>
                  <a:gd name="connsiteY9" fmla="*/ 3242452 h 4095750"/>
                  <a:gd name="connsiteX10" fmla="*/ 2351586 w 3952875"/>
                  <a:gd name="connsiteY10" fmla="*/ 3085290 h 4095750"/>
                  <a:gd name="connsiteX11" fmla="*/ 2367778 w 3952875"/>
                  <a:gd name="connsiteY11" fmla="*/ 3106245 h 4095750"/>
                  <a:gd name="connsiteX12" fmla="*/ 3026908 w 3952875"/>
                  <a:gd name="connsiteY12" fmla="*/ 4010167 h 4095750"/>
                  <a:gd name="connsiteX13" fmla="*/ 3383143 w 3952875"/>
                  <a:gd name="connsiteY13" fmla="*/ 4050173 h 4095750"/>
                  <a:gd name="connsiteX14" fmla="*/ 3854631 w 3952875"/>
                  <a:gd name="connsiteY14" fmla="*/ 3633930 h 4095750"/>
                  <a:gd name="connsiteX15" fmla="*/ 3892731 w 3952875"/>
                  <a:gd name="connsiteY15" fmla="*/ 3592020 h 4095750"/>
                  <a:gd name="connsiteX16" fmla="*/ 3957501 w 3952875"/>
                  <a:gd name="connsiteY16" fmla="*/ 3442477 h 4095750"/>
                  <a:gd name="connsiteX17" fmla="*/ 3877491 w 3952875"/>
                  <a:gd name="connsiteY17" fmla="*/ 3295792 h 4095750"/>
                  <a:gd name="connsiteX18" fmla="*/ 1598158 w 3952875"/>
                  <a:gd name="connsiteY18" fmla="*/ 3039570 h 4095750"/>
                  <a:gd name="connsiteX19" fmla="*/ 194173 w 3952875"/>
                  <a:gd name="connsiteY19" fmla="*/ 1613677 h 4095750"/>
                  <a:gd name="connsiteX20" fmla="*/ 1625781 w 3952875"/>
                  <a:gd name="connsiteY20" fmla="*/ 206835 h 4095750"/>
                  <a:gd name="connsiteX21" fmla="*/ 3028813 w 3952875"/>
                  <a:gd name="connsiteY21" fmla="*/ 1634632 h 4095750"/>
                  <a:gd name="connsiteX22" fmla="*/ 1598158 w 3952875"/>
                  <a:gd name="connsiteY22" fmla="*/ 3039570 h 40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5" h="4095750">
                    <a:moveTo>
                      <a:pt x="3877491" y="3295792"/>
                    </a:moveTo>
                    <a:cubicBezTo>
                      <a:pt x="3595551" y="3038617"/>
                      <a:pt x="3315516" y="2778585"/>
                      <a:pt x="3034528" y="2520458"/>
                    </a:cubicBezTo>
                    <a:cubicBezTo>
                      <a:pt x="3022146" y="2509027"/>
                      <a:pt x="3009763" y="2496645"/>
                      <a:pt x="2997381" y="2485215"/>
                    </a:cubicBezTo>
                    <a:cubicBezTo>
                      <a:pt x="3006906" y="2469023"/>
                      <a:pt x="3013574" y="2456640"/>
                      <a:pt x="3021193" y="2444258"/>
                    </a:cubicBezTo>
                    <a:cubicBezTo>
                      <a:pt x="3227886" y="2088022"/>
                      <a:pt x="3294561" y="1706070"/>
                      <a:pt x="3215503" y="1302210"/>
                    </a:cubicBezTo>
                    <a:cubicBezTo>
                      <a:pt x="3077391" y="597360"/>
                      <a:pt x="2480174" y="53482"/>
                      <a:pt x="1768656" y="4905"/>
                    </a:cubicBezTo>
                    <a:cubicBezTo>
                      <a:pt x="1094286" y="-40815"/>
                      <a:pt x="574221" y="233505"/>
                      <a:pt x="217986" y="810720"/>
                    </a:cubicBezTo>
                    <a:cubicBezTo>
                      <a:pt x="196078" y="846915"/>
                      <a:pt x="104638" y="1035510"/>
                      <a:pt x="78921" y="1110757"/>
                    </a:cubicBezTo>
                    <a:cubicBezTo>
                      <a:pt x="-76337" y="1647967"/>
                      <a:pt x="-6804" y="2144220"/>
                      <a:pt x="325618" y="2589037"/>
                    </a:cubicBezTo>
                    <a:cubicBezTo>
                      <a:pt x="657088" y="3031950"/>
                      <a:pt x="1113336" y="3237690"/>
                      <a:pt x="1662928" y="3242452"/>
                    </a:cubicBezTo>
                    <a:cubicBezTo>
                      <a:pt x="1761036" y="3242452"/>
                      <a:pt x="2142036" y="3175777"/>
                      <a:pt x="2351586" y="3085290"/>
                    </a:cubicBezTo>
                    <a:cubicBezTo>
                      <a:pt x="2352538" y="3086242"/>
                      <a:pt x="2360158" y="3095767"/>
                      <a:pt x="2367778" y="3106245"/>
                    </a:cubicBezTo>
                    <a:cubicBezTo>
                      <a:pt x="2587806" y="3407235"/>
                      <a:pt x="2806881" y="3709177"/>
                      <a:pt x="3026908" y="4010167"/>
                    </a:cubicBezTo>
                    <a:cubicBezTo>
                      <a:pt x="3101203" y="4111133"/>
                      <a:pt x="3289799" y="4132087"/>
                      <a:pt x="3383143" y="4050173"/>
                    </a:cubicBezTo>
                    <a:cubicBezTo>
                      <a:pt x="3540306" y="3912060"/>
                      <a:pt x="3697468" y="3772995"/>
                      <a:pt x="3854631" y="3633930"/>
                    </a:cubicBezTo>
                    <a:cubicBezTo>
                      <a:pt x="3868918" y="3621548"/>
                      <a:pt x="3881301" y="3607260"/>
                      <a:pt x="3892731" y="3592020"/>
                    </a:cubicBezTo>
                    <a:cubicBezTo>
                      <a:pt x="3932736" y="3538680"/>
                      <a:pt x="3952738" y="3503437"/>
                      <a:pt x="3957501" y="3442477"/>
                    </a:cubicBezTo>
                    <a:cubicBezTo>
                      <a:pt x="3959406" y="3398662"/>
                      <a:pt x="3910828" y="3326273"/>
                      <a:pt x="3877491" y="3295792"/>
                    </a:cubicBezTo>
                    <a:close/>
                    <a:moveTo>
                      <a:pt x="1598158" y="3039570"/>
                    </a:moveTo>
                    <a:cubicBezTo>
                      <a:pt x="811393" y="3026235"/>
                      <a:pt x="181791" y="2387108"/>
                      <a:pt x="194173" y="1613677"/>
                    </a:cubicBezTo>
                    <a:cubicBezTo>
                      <a:pt x="206556" y="821197"/>
                      <a:pt x="845683" y="193500"/>
                      <a:pt x="1625781" y="206835"/>
                    </a:cubicBezTo>
                    <a:cubicBezTo>
                      <a:pt x="2411593" y="220170"/>
                      <a:pt x="3040243" y="860250"/>
                      <a:pt x="3028813" y="1634632"/>
                    </a:cubicBezTo>
                    <a:cubicBezTo>
                      <a:pt x="3016431" y="2420445"/>
                      <a:pt x="2373493" y="3052905"/>
                      <a:pt x="1598158" y="303957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4DB66D-5CD1-46F0-826F-B069CABF9A4B}"/>
                </a:ext>
              </a:extLst>
            </p:cNvPr>
            <p:cNvSpPr/>
            <p:nvPr/>
          </p:nvSpPr>
          <p:spPr>
            <a:xfrm>
              <a:off x="4518773" y="1878460"/>
              <a:ext cx="527010" cy="1645818"/>
            </a:xfrm>
            <a:custGeom>
              <a:avLst/>
              <a:gdLst>
                <a:gd name="connsiteX0" fmla="*/ 50093 w 527010"/>
                <a:gd name="connsiteY0" fmla="*/ 592985 h 1645818"/>
                <a:gd name="connsiteX1" fmla="*/ 481185 w 527010"/>
                <a:gd name="connsiteY1" fmla="*/ 592985 h 1645818"/>
                <a:gd name="connsiteX2" fmla="*/ 481185 w 527010"/>
                <a:gd name="connsiteY2" fmla="*/ 1645818 h 1645818"/>
                <a:gd name="connsiteX3" fmla="*/ 50093 w 527010"/>
                <a:gd name="connsiteY3" fmla="*/ 1645818 h 1645818"/>
                <a:gd name="connsiteX4" fmla="*/ 50093 w 527010"/>
                <a:gd name="connsiteY4" fmla="*/ 592985 h 1645818"/>
                <a:gd name="connsiteX5" fmla="*/ 263505 w 527010"/>
                <a:gd name="connsiteY5" fmla="*/ 0 h 1645818"/>
                <a:gd name="connsiteX6" fmla="*/ 527010 w 527010"/>
                <a:gd name="connsiteY6" fmla="*/ 263505 h 1645818"/>
                <a:gd name="connsiteX7" fmla="*/ 263505 w 527010"/>
                <a:gd name="connsiteY7" fmla="*/ 527010 h 1645818"/>
                <a:gd name="connsiteX8" fmla="*/ 0 w 527010"/>
                <a:gd name="connsiteY8" fmla="*/ 263505 h 1645818"/>
                <a:gd name="connsiteX9" fmla="*/ 263505 w 527010"/>
                <a:gd name="connsiteY9" fmla="*/ 0 h 16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010" h="1645818">
                  <a:moveTo>
                    <a:pt x="50093" y="592985"/>
                  </a:moveTo>
                  <a:cubicBezTo>
                    <a:pt x="193791" y="592985"/>
                    <a:pt x="336065" y="592985"/>
                    <a:pt x="481185" y="592985"/>
                  </a:cubicBezTo>
                  <a:cubicBezTo>
                    <a:pt x="481185" y="943692"/>
                    <a:pt x="481185" y="1293688"/>
                    <a:pt x="481185" y="1645818"/>
                  </a:cubicBezTo>
                  <a:cubicBezTo>
                    <a:pt x="338911" y="1645818"/>
                    <a:pt x="195925" y="1645818"/>
                    <a:pt x="50093" y="1645818"/>
                  </a:cubicBezTo>
                  <a:cubicBezTo>
                    <a:pt x="50093" y="1292977"/>
                    <a:pt x="50093" y="944404"/>
                    <a:pt x="50093" y="592985"/>
                  </a:cubicBezTo>
                  <a:close/>
                  <a:moveTo>
                    <a:pt x="263505" y="0"/>
                  </a:moveTo>
                  <a:cubicBezTo>
                    <a:pt x="409035" y="0"/>
                    <a:pt x="527010" y="117975"/>
                    <a:pt x="527010" y="263505"/>
                  </a:cubicBezTo>
                  <a:cubicBezTo>
                    <a:pt x="527010" y="409035"/>
                    <a:pt x="409035" y="527010"/>
                    <a:pt x="263505" y="527010"/>
                  </a:cubicBezTo>
                  <a:cubicBezTo>
                    <a:pt x="117975" y="527010"/>
                    <a:pt x="0" y="409035"/>
                    <a:pt x="0" y="263505"/>
                  </a:cubicBezTo>
                  <a:cubicBezTo>
                    <a:pt x="0" y="117975"/>
                    <a:pt x="117975" y="0"/>
                    <a:pt x="26350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EE7DCF-E451-46FD-8D00-EBD0DE9BA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511" y="2423423"/>
              <a:ext cx="799244" cy="1190400"/>
            </a:xfrm>
            <a:custGeom>
              <a:avLst/>
              <a:gdLst>
                <a:gd name="connsiteX0" fmla="*/ 799244 w 799244"/>
                <a:gd name="connsiteY0" fmla="*/ 290618 h 1190400"/>
                <a:gd name="connsiteX1" fmla="*/ 797417 w 799244"/>
                <a:gd name="connsiteY1" fmla="*/ 297434 h 1190400"/>
                <a:gd name="connsiteX2" fmla="*/ 795560 w 799244"/>
                <a:gd name="connsiteY2" fmla="*/ 294569 h 1190400"/>
                <a:gd name="connsiteX3" fmla="*/ 208851 w 799244"/>
                <a:gd name="connsiteY3" fmla="*/ 244094 h 1190400"/>
                <a:gd name="connsiteX4" fmla="*/ 283732 w 799244"/>
                <a:gd name="connsiteY4" fmla="*/ 256281 h 1190400"/>
                <a:gd name="connsiteX5" fmla="*/ 548572 w 799244"/>
                <a:gd name="connsiteY5" fmla="*/ 714996 h 1190400"/>
                <a:gd name="connsiteX6" fmla="*/ 238294 w 799244"/>
                <a:gd name="connsiteY6" fmla="*/ 989139 h 1190400"/>
                <a:gd name="connsiteX7" fmla="*/ 203917 w 799244"/>
                <a:gd name="connsiteY7" fmla="*/ 990486 h 1190400"/>
                <a:gd name="connsiteX8" fmla="*/ 184626 w 799244"/>
                <a:gd name="connsiteY8" fmla="*/ 967105 h 1190400"/>
                <a:gd name="connsiteX9" fmla="*/ 130477 w 799244"/>
                <a:gd name="connsiteY9" fmla="*/ 877973 h 1190400"/>
                <a:gd name="connsiteX10" fmla="*/ 103899 w 799244"/>
                <a:gd name="connsiteY10" fmla="*/ 822800 h 1190400"/>
                <a:gd name="connsiteX11" fmla="*/ 129349 w 799244"/>
                <a:gd name="connsiteY11" fmla="*/ 832445 h 1190400"/>
                <a:gd name="connsiteX12" fmla="*/ 401181 w 799244"/>
                <a:gd name="connsiteY12" fmla="*/ 675504 h 1190400"/>
                <a:gd name="connsiteX13" fmla="*/ 244239 w 799244"/>
                <a:gd name="connsiteY13" fmla="*/ 403672 h 1190400"/>
                <a:gd name="connsiteX14" fmla="*/ 11615 w 799244"/>
                <a:gd name="connsiteY14" fmla="*/ 481679 h 1190400"/>
                <a:gd name="connsiteX15" fmla="*/ 7988 w 799244"/>
                <a:gd name="connsiteY15" fmla="*/ 488980 h 1190400"/>
                <a:gd name="connsiteX16" fmla="*/ 5582 w 799244"/>
                <a:gd name="connsiteY16" fmla="*/ 473213 h 1190400"/>
                <a:gd name="connsiteX17" fmla="*/ 0 w 799244"/>
                <a:gd name="connsiteY17" fmla="*/ 362682 h 1190400"/>
                <a:gd name="connsiteX18" fmla="*/ 3577 w 799244"/>
                <a:gd name="connsiteY18" fmla="*/ 291848 h 1190400"/>
                <a:gd name="connsiteX19" fmla="*/ 64903 w 799244"/>
                <a:gd name="connsiteY19" fmla="*/ 263867 h 1190400"/>
                <a:gd name="connsiteX20" fmla="*/ 208851 w 799244"/>
                <a:gd name="connsiteY20" fmla="*/ 244094 h 1190400"/>
                <a:gd name="connsiteX21" fmla="*/ 256604 w 799244"/>
                <a:gd name="connsiteY21" fmla="*/ 0 h 1190400"/>
                <a:gd name="connsiteX22" fmla="*/ 435367 w 799244"/>
                <a:gd name="connsiteY22" fmla="*/ 47899 h 1190400"/>
                <a:gd name="connsiteX23" fmla="*/ 432805 w 799244"/>
                <a:gd name="connsiteY23" fmla="*/ 200152 h 1190400"/>
                <a:gd name="connsiteX24" fmla="*/ 428129 w 799244"/>
                <a:gd name="connsiteY24" fmla="*/ 198899 h 1190400"/>
                <a:gd name="connsiteX25" fmla="*/ 529793 w 799244"/>
                <a:gd name="connsiteY25" fmla="*/ 277814 h 1190400"/>
                <a:gd name="connsiteX26" fmla="*/ 665336 w 799244"/>
                <a:gd name="connsiteY26" fmla="*/ 244111 h 1190400"/>
                <a:gd name="connsiteX27" fmla="*/ 752221 w 799244"/>
                <a:gd name="connsiteY27" fmla="*/ 407517 h 1190400"/>
                <a:gd name="connsiteX28" fmla="*/ 655642 w 799244"/>
                <a:gd name="connsiteY28" fmla="*/ 494588 h 1190400"/>
                <a:gd name="connsiteX29" fmla="*/ 671407 w 799244"/>
                <a:gd name="connsiteY29" fmla="*/ 631799 h 1190400"/>
                <a:gd name="connsiteX30" fmla="*/ 792040 w 799244"/>
                <a:gd name="connsiteY30" fmla="*/ 698766 h 1190400"/>
                <a:gd name="connsiteX31" fmla="*/ 744140 w 799244"/>
                <a:gd name="connsiteY31" fmla="*/ 877529 h 1190400"/>
                <a:gd name="connsiteX32" fmla="*/ 597759 w 799244"/>
                <a:gd name="connsiteY32" fmla="*/ 875067 h 1190400"/>
                <a:gd name="connsiteX33" fmla="*/ 531703 w 799244"/>
                <a:gd name="connsiteY33" fmla="*/ 958779 h 1190400"/>
                <a:gd name="connsiteX34" fmla="*/ 579776 w 799244"/>
                <a:gd name="connsiteY34" fmla="*/ 1084249 h 1190400"/>
                <a:gd name="connsiteX35" fmla="*/ 428177 w 799244"/>
                <a:gd name="connsiteY35" fmla="*/ 1190400 h 1190400"/>
                <a:gd name="connsiteX36" fmla="*/ 313190 w 799244"/>
                <a:gd name="connsiteY36" fmla="*/ 1090572 h 1190400"/>
                <a:gd name="connsiteX37" fmla="*/ 327183 w 799244"/>
                <a:gd name="connsiteY37" fmla="*/ 1080774 h 1190400"/>
                <a:gd name="connsiteX38" fmla="*/ 286308 w 799244"/>
                <a:gd name="connsiteY38" fmla="*/ 1090345 h 1190400"/>
                <a:gd name="connsiteX39" fmla="*/ 247794 w 799244"/>
                <a:gd name="connsiteY39" fmla="*/ 1043665 h 1190400"/>
                <a:gd name="connsiteX40" fmla="*/ 326743 w 799244"/>
                <a:gd name="connsiteY40" fmla="*/ 1024722 h 1190400"/>
                <a:gd name="connsiteX41" fmla="*/ 602169 w 799244"/>
                <a:gd name="connsiteY41" fmla="*/ 729358 h 1190400"/>
                <a:gd name="connsiteX42" fmla="*/ 298093 w 799244"/>
                <a:gd name="connsiteY42" fmla="*/ 202684 h 1190400"/>
                <a:gd name="connsiteX43" fmla="*/ 46845 w 799244"/>
                <a:gd name="connsiteY43" fmla="*/ 211394 h 1190400"/>
                <a:gd name="connsiteX44" fmla="*/ 9179 w 799244"/>
                <a:gd name="connsiteY44" fmla="*/ 228580 h 1190400"/>
                <a:gd name="connsiteX45" fmla="*/ 21963 w 799244"/>
                <a:gd name="connsiteY45" fmla="*/ 144814 h 1190400"/>
                <a:gd name="connsiteX46" fmla="*/ 26554 w 799244"/>
                <a:gd name="connsiteY46" fmla="*/ 126959 h 1190400"/>
                <a:gd name="connsiteX47" fmla="*/ 53569 w 799244"/>
                <a:gd name="connsiteY47" fmla="*/ 153014 h 1190400"/>
                <a:gd name="connsiteX48" fmla="*/ 52467 w 799244"/>
                <a:gd name="connsiteY48" fmla="*/ 153702 h 1190400"/>
                <a:gd name="connsiteX49" fmla="*/ 187371 w 799244"/>
                <a:gd name="connsiteY49" fmla="*/ 134388 h 1190400"/>
                <a:gd name="connsiteX50" fmla="*/ 182695 w 799244"/>
                <a:gd name="connsiteY50" fmla="*/ 133135 h 1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244" h="1190400">
                  <a:moveTo>
                    <a:pt x="799244" y="290618"/>
                  </a:moveTo>
                  <a:lnTo>
                    <a:pt x="797417" y="297434"/>
                  </a:lnTo>
                  <a:lnTo>
                    <a:pt x="795560" y="294569"/>
                  </a:lnTo>
                  <a:close/>
                  <a:moveTo>
                    <a:pt x="208851" y="244094"/>
                  </a:moveTo>
                  <a:cubicBezTo>
                    <a:pt x="233694" y="245585"/>
                    <a:pt x="258756" y="249588"/>
                    <a:pt x="283732" y="256281"/>
                  </a:cubicBezTo>
                  <a:cubicBezTo>
                    <a:pt x="483536" y="309818"/>
                    <a:pt x="602109" y="515192"/>
                    <a:pt x="548572" y="714996"/>
                  </a:cubicBezTo>
                  <a:cubicBezTo>
                    <a:pt x="508419" y="864850"/>
                    <a:pt x="382857" y="969010"/>
                    <a:pt x="238294" y="989139"/>
                  </a:cubicBezTo>
                  <a:lnTo>
                    <a:pt x="203917" y="990486"/>
                  </a:lnTo>
                  <a:lnTo>
                    <a:pt x="184626" y="967105"/>
                  </a:lnTo>
                  <a:cubicBezTo>
                    <a:pt x="165199" y="938349"/>
                    <a:pt x="147119" y="908608"/>
                    <a:pt x="130477" y="877973"/>
                  </a:cubicBezTo>
                  <a:lnTo>
                    <a:pt x="103899" y="822800"/>
                  </a:lnTo>
                  <a:lnTo>
                    <a:pt x="129349" y="832445"/>
                  </a:lnTo>
                  <a:cubicBezTo>
                    <a:pt x="247752" y="864171"/>
                    <a:pt x="369455" y="793906"/>
                    <a:pt x="401181" y="675504"/>
                  </a:cubicBezTo>
                  <a:cubicBezTo>
                    <a:pt x="432907" y="557101"/>
                    <a:pt x="362642" y="435397"/>
                    <a:pt x="244239" y="403672"/>
                  </a:cubicBezTo>
                  <a:cubicBezTo>
                    <a:pt x="155437" y="379877"/>
                    <a:pt x="64778" y="413453"/>
                    <a:pt x="11615" y="481679"/>
                  </a:cubicBezTo>
                  <a:lnTo>
                    <a:pt x="7988" y="488980"/>
                  </a:lnTo>
                  <a:lnTo>
                    <a:pt x="5582" y="473213"/>
                  </a:lnTo>
                  <a:cubicBezTo>
                    <a:pt x="1891" y="436871"/>
                    <a:pt x="0" y="399997"/>
                    <a:pt x="0" y="362682"/>
                  </a:cubicBezTo>
                  <a:lnTo>
                    <a:pt x="3577" y="291848"/>
                  </a:lnTo>
                  <a:lnTo>
                    <a:pt x="64903" y="263867"/>
                  </a:lnTo>
                  <a:cubicBezTo>
                    <a:pt x="110365" y="248176"/>
                    <a:pt x="159167" y="241112"/>
                    <a:pt x="208851" y="244094"/>
                  </a:cubicBezTo>
                  <a:close/>
                  <a:moveTo>
                    <a:pt x="256604" y="0"/>
                  </a:moveTo>
                  <a:lnTo>
                    <a:pt x="435367" y="47899"/>
                  </a:lnTo>
                  <a:lnTo>
                    <a:pt x="432805" y="200152"/>
                  </a:lnTo>
                  <a:lnTo>
                    <a:pt x="428129" y="198899"/>
                  </a:lnTo>
                  <a:cubicBezTo>
                    <a:pt x="466230" y="220342"/>
                    <a:pt x="500666" y="246635"/>
                    <a:pt x="529793" y="277814"/>
                  </a:cubicBezTo>
                  <a:lnTo>
                    <a:pt x="665336" y="244111"/>
                  </a:lnTo>
                  <a:lnTo>
                    <a:pt x="752221" y="407517"/>
                  </a:lnTo>
                  <a:lnTo>
                    <a:pt x="655642" y="494588"/>
                  </a:lnTo>
                  <a:cubicBezTo>
                    <a:pt x="667749" y="538685"/>
                    <a:pt x="673455" y="584861"/>
                    <a:pt x="671407" y="631799"/>
                  </a:cubicBezTo>
                  <a:lnTo>
                    <a:pt x="792040" y="698766"/>
                  </a:lnTo>
                  <a:lnTo>
                    <a:pt x="744140" y="877529"/>
                  </a:lnTo>
                  <a:lnTo>
                    <a:pt x="597759" y="875067"/>
                  </a:lnTo>
                  <a:cubicBezTo>
                    <a:pt x="579252" y="905991"/>
                    <a:pt x="556828" y="933881"/>
                    <a:pt x="531703" y="958779"/>
                  </a:cubicBezTo>
                  <a:lnTo>
                    <a:pt x="579776" y="1084249"/>
                  </a:lnTo>
                  <a:lnTo>
                    <a:pt x="428177" y="1190400"/>
                  </a:lnTo>
                  <a:lnTo>
                    <a:pt x="313190" y="1090572"/>
                  </a:lnTo>
                  <a:lnTo>
                    <a:pt x="327183" y="1080774"/>
                  </a:lnTo>
                  <a:lnTo>
                    <a:pt x="286308" y="1090345"/>
                  </a:lnTo>
                  <a:lnTo>
                    <a:pt x="247794" y="1043665"/>
                  </a:lnTo>
                  <a:lnTo>
                    <a:pt x="326743" y="1024722"/>
                  </a:lnTo>
                  <a:cubicBezTo>
                    <a:pt x="457234" y="979682"/>
                    <a:pt x="563750" y="872736"/>
                    <a:pt x="602169" y="729358"/>
                  </a:cubicBezTo>
                  <a:cubicBezTo>
                    <a:pt x="663637" y="499952"/>
                    <a:pt x="527498" y="264153"/>
                    <a:pt x="298093" y="202684"/>
                  </a:cubicBezTo>
                  <a:cubicBezTo>
                    <a:pt x="212066" y="179633"/>
                    <a:pt x="125140" y="184371"/>
                    <a:pt x="46845" y="211394"/>
                  </a:cubicBezTo>
                  <a:lnTo>
                    <a:pt x="9179" y="228580"/>
                  </a:lnTo>
                  <a:lnTo>
                    <a:pt x="21963" y="144814"/>
                  </a:lnTo>
                  <a:lnTo>
                    <a:pt x="26554" y="126959"/>
                  </a:lnTo>
                  <a:lnTo>
                    <a:pt x="53569" y="153014"/>
                  </a:lnTo>
                  <a:lnTo>
                    <a:pt x="52467" y="153702"/>
                  </a:lnTo>
                  <a:cubicBezTo>
                    <a:pt x="95554" y="140146"/>
                    <a:pt x="141043" y="133879"/>
                    <a:pt x="187371" y="134388"/>
                  </a:cubicBezTo>
                  <a:lnTo>
                    <a:pt x="182695" y="133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C2FA8-68B5-4A7B-8DAB-BA3B474EBD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Our Team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8FC9-ED53-45A3-88FD-5019C762F2CC}"/>
              </a:ext>
            </a:extLst>
          </p:cNvPr>
          <p:cNvSpPr txBox="1"/>
          <p:nvPr/>
        </p:nvSpPr>
        <p:spPr>
          <a:xfrm>
            <a:off x="4105161" y="1476416"/>
            <a:ext cx="35757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000" b="1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0ADE7-B287-45AD-B7F3-62D2A6F56861}"/>
              </a:ext>
            </a:extLst>
          </p:cNvPr>
          <p:cNvSpPr txBox="1"/>
          <p:nvPr/>
        </p:nvSpPr>
        <p:spPr>
          <a:xfrm flipH="1">
            <a:off x="4105160" y="2550420"/>
            <a:ext cx="357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/>
                </a:solidFill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83EE9-2849-4E74-A5A2-FA16F5674AD0}"/>
              </a:ext>
            </a:extLst>
          </p:cNvPr>
          <p:cNvSpPr txBox="1"/>
          <p:nvPr/>
        </p:nvSpPr>
        <p:spPr>
          <a:xfrm>
            <a:off x="4105160" y="5216496"/>
            <a:ext cx="35758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800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i="1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800" i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912984"/>
            <a:chOff x="827584" y="4922584"/>
            <a:chExt cx="1830680" cy="9129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747076"/>
            <a:ext cx="3364154" cy="912984"/>
            <a:chOff x="827584" y="4922584"/>
            <a:chExt cx="1830680" cy="9129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B5125C-CF91-4BB7-BB92-B178BDD05C81}"/>
              </a:ext>
            </a:extLst>
          </p:cNvPr>
          <p:cNvGrpSpPr/>
          <p:nvPr/>
        </p:nvGrpSpPr>
        <p:grpSpPr>
          <a:xfrm>
            <a:off x="8340167" y="3971570"/>
            <a:ext cx="3364154" cy="912984"/>
            <a:chOff x="827584" y="4922584"/>
            <a:chExt cx="1830680" cy="912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3BA7AF-D248-4CCB-8824-B6DDC1D6709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BCEB31-C5D2-42E7-A124-E3B12C3CB22C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61860-27F2-4364-9ED4-B417FC8F71F0}"/>
              </a:ext>
            </a:extLst>
          </p:cNvPr>
          <p:cNvGrpSpPr/>
          <p:nvPr/>
        </p:nvGrpSpPr>
        <p:grpSpPr>
          <a:xfrm>
            <a:off x="8340167" y="5196064"/>
            <a:ext cx="3364154" cy="912984"/>
            <a:chOff x="827584" y="4922584"/>
            <a:chExt cx="1830680" cy="9129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ABDAB-1A63-47C2-8002-9D19FC2AA8B1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CB893C-9AD4-460D-BE35-7604987A90E8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MEMBER NAME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DIRECTOR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FD705C2-E3AE-48F5-8165-1D2604D8B081}"/>
              </a:ext>
            </a:extLst>
          </p:cNvPr>
          <p:cNvSpPr/>
          <p:nvPr/>
        </p:nvSpPr>
        <p:spPr>
          <a:xfrm rot="2700000">
            <a:off x="6260569" y="1659646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7F0C162-6938-44EC-94AE-4E317E062EE2}"/>
              </a:ext>
            </a:extLst>
          </p:cNvPr>
          <p:cNvSpPr/>
          <p:nvPr/>
        </p:nvSpPr>
        <p:spPr>
          <a:xfrm rot="13500000">
            <a:off x="4931143" y="2989072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3DAA0F4-6637-4B23-8FFF-281D2F275D5E}"/>
              </a:ext>
            </a:extLst>
          </p:cNvPr>
          <p:cNvSpPr/>
          <p:nvPr/>
        </p:nvSpPr>
        <p:spPr>
          <a:xfrm rot="18900000">
            <a:off x="4963473" y="1646256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19ECA345-CDD0-4F0A-A911-B3B3D882CBDF}"/>
              </a:ext>
            </a:extLst>
          </p:cNvPr>
          <p:cNvSpPr/>
          <p:nvPr/>
        </p:nvSpPr>
        <p:spPr>
          <a:xfrm rot="8100000">
            <a:off x="6228242" y="2911024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D7DC66-D993-459D-BB73-F8FBD28C6276}"/>
              </a:ext>
            </a:extLst>
          </p:cNvPr>
          <p:cNvSpPr/>
          <p:nvPr/>
        </p:nvSpPr>
        <p:spPr>
          <a:xfrm>
            <a:off x="5640977" y="3278777"/>
            <a:ext cx="910045" cy="9100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4049FBAB-587C-4FD3-B901-8AF40ADA8A05}"/>
              </a:ext>
            </a:extLst>
          </p:cNvPr>
          <p:cNvSpPr>
            <a:spLocks noChangeAspect="1"/>
          </p:cNvSpPr>
          <p:nvPr/>
        </p:nvSpPr>
        <p:spPr>
          <a:xfrm>
            <a:off x="5845387" y="3466849"/>
            <a:ext cx="529480" cy="5339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그룹 2">
            <a:extLst>
              <a:ext uri="{FF2B5EF4-FFF2-40B4-BE49-F238E27FC236}">
                <a16:creationId xmlns:a16="http://schemas.microsoft.com/office/drawing/2014/main" id="{EC9551ED-3A4B-4CF7-9C76-5759FF6863EC}"/>
              </a:ext>
            </a:extLst>
          </p:cNvPr>
          <p:cNvGrpSpPr/>
          <p:nvPr/>
        </p:nvGrpSpPr>
        <p:grpSpPr>
          <a:xfrm>
            <a:off x="8105776" y="1970283"/>
            <a:ext cx="3217222" cy="897285"/>
            <a:chOff x="7483202" y="1970281"/>
            <a:chExt cx="2880320" cy="897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9D324-4105-499B-BD00-A06112E6313B}"/>
                </a:ext>
              </a:extLst>
            </p:cNvPr>
            <p:cNvSpPr txBox="1"/>
            <p:nvPr/>
          </p:nvSpPr>
          <p:spPr>
            <a:xfrm>
              <a:off x="7483202" y="197028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7C604-DB61-41C4-AF7C-0A1C90BC5C63}"/>
                </a:ext>
              </a:extLst>
            </p:cNvPr>
            <p:cNvSpPr txBox="1"/>
            <p:nvPr/>
          </p:nvSpPr>
          <p:spPr>
            <a:xfrm>
              <a:off x="7483202" y="222123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F62C8EC0-27D0-4CAC-827C-DBC7978D7B54}"/>
              </a:ext>
            </a:extLst>
          </p:cNvPr>
          <p:cNvGrpSpPr/>
          <p:nvPr/>
        </p:nvGrpSpPr>
        <p:grpSpPr>
          <a:xfrm>
            <a:off x="8105776" y="5205627"/>
            <a:ext cx="3217222" cy="897285"/>
            <a:chOff x="7959859" y="5205624"/>
            <a:chExt cx="2880320" cy="8972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96B01-98A8-4DBE-8575-C5512DDF614D}"/>
                </a:ext>
              </a:extLst>
            </p:cNvPr>
            <p:cNvSpPr txBox="1"/>
            <p:nvPr/>
          </p:nvSpPr>
          <p:spPr>
            <a:xfrm>
              <a:off x="7959859" y="520562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DC637-8964-450D-ADD5-D655A4FB56C9}"/>
                </a:ext>
              </a:extLst>
            </p:cNvPr>
            <p:cNvSpPr txBox="1"/>
            <p:nvPr/>
          </p:nvSpPr>
          <p:spPr>
            <a:xfrm>
              <a:off x="7959859" y="545657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1" name="Elbow Connector 56">
            <a:extLst>
              <a:ext uri="{FF2B5EF4-FFF2-40B4-BE49-F238E27FC236}">
                <a16:creationId xmlns:a16="http://schemas.microsoft.com/office/drawing/2014/main" id="{54B6212A-2649-4BFF-88F3-F144E8FDCDA7}"/>
              </a:ext>
            </a:extLst>
          </p:cNvPr>
          <p:cNvCxnSpPr>
            <a:cxnSpLocks/>
          </p:cNvCxnSpPr>
          <p:nvPr/>
        </p:nvCxnSpPr>
        <p:spPr>
          <a:xfrm>
            <a:off x="7620000" y="4323450"/>
            <a:ext cx="1109137" cy="79859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8492C2EC-9858-40E8-B64C-5E10AF2077BC}"/>
              </a:ext>
            </a:extLst>
          </p:cNvPr>
          <p:cNvGrpSpPr/>
          <p:nvPr/>
        </p:nvGrpSpPr>
        <p:grpSpPr>
          <a:xfrm>
            <a:off x="846307" y="1816055"/>
            <a:ext cx="3223973" cy="897285"/>
            <a:chOff x="1919536" y="1816053"/>
            <a:chExt cx="2880320" cy="8972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A40E36-3A85-441D-A8F9-CD80A83D452C}"/>
                </a:ext>
              </a:extLst>
            </p:cNvPr>
            <p:cNvSpPr txBox="1"/>
            <p:nvPr/>
          </p:nvSpPr>
          <p:spPr>
            <a:xfrm>
              <a:off x="1919536" y="1816053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180FB5-30E6-4AE6-A105-78E6084E4E77}"/>
                </a:ext>
              </a:extLst>
            </p:cNvPr>
            <p:cNvSpPr txBox="1"/>
            <p:nvPr/>
          </p:nvSpPr>
          <p:spPr>
            <a:xfrm>
              <a:off x="1919536" y="2067007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1636640E-19CA-4866-B2A8-510EBA3DEC76}"/>
              </a:ext>
            </a:extLst>
          </p:cNvPr>
          <p:cNvCxnSpPr>
            <a:cxnSpLocks/>
          </p:cNvCxnSpPr>
          <p:nvPr/>
        </p:nvCxnSpPr>
        <p:spPr>
          <a:xfrm>
            <a:off x="3520969" y="2867570"/>
            <a:ext cx="1286819" cy="55490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0">
            <a:extLst>
              <a:ext uri="{FF2B5EF4-FFF2-40B4-BE49-F238E27FC236}">
                <a16:creationId xmlns:a16="http://schemas.microsoft.com/office/drawing/2014/main" id="{8E5837EA-E7CF-42D8-A9D2-5504EB89DC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5048" y="4042764"/>
            <a:ext cx="1150840" cy="7091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8">
            <a:extLst>
              <a:ext uri="{FF2B5EF4-FFF2-40B4-BE49-F238E27FC236}">
                <a16:creationId xmlns:a16="http://schemas.microsoft.com/office/drawing/2014/main" id="{FC62C57A-127C-459A-9404-51C8FA367142}"/>
              </a:ext>
            </a:extLst>
          </p:cNvPr>
          <p:cNvGrpSpPr/>
          <p:nvPr/>
        </p:nvGrpSpPr>
        <p:grpSpPr>
          <a:xfrm>
            <a:off x="846307" y="4871090"/>
            <a:ext cx="3223973" cy="897285"/>
            <a:chOff x="1991543" y="4871087"/>
            <a:chExt cx="2880320" cy="8972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759474-4437-46E7-8178-ACAF6FAD1A15}"/>
                </a:ext>
              </a:extLst>
            </p:cNvPr>
            <p:cNvSpPr txBox="1"/>
            <p:nvPr/>
          </p:nvSpPr>
          <p:spPr>
            <a:xfrm>
              <a:off x="1991543" y="4871087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D156DE-6FAC-43AA-B3B6-54A39A8A4E56}"/>
                </a:ext>
              </a:extLst>
            </p:cNvPr>
            <p:cNvSpPr txBox="1"/>
            <p:nvPr/>
          </p:nvSpPr>
          <p:spPr>
            <a:xfrm>
              <a:off x="1991543" y="5122041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30" name="Elbow Connector 60">
            <a:extLst>
              <a:ext uri="{FF2B5EF4-FFF2-40B4-BE49-F238E27FC236}">
                <a16:creationId xmlns:a16="http://schemas.microsoft.com/office/drawing/2014/main" id="{6A24D418-91D4-4826-829F-6F29EC26AEBE}"/>
              </a:ext>
            </a:extLst>
          </p:cNvPr>
          <p:cNvCxnSpPr>
            <a:cxnSpLocks/>
          </p:cNvCxnSpPr>
          <p:nvPr/>
        </p:nvCxnSpPr>
        <p:spPr>
          <a:xfrm flipV="1">
            <a:off x="7496864" y="3040550"/>
            <a:ext cx="1142639" cy="32784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67163DA5-F877-4786-A370-82C0614B4B20}"/>
              </a:ext>
            </a:extLst>
          </p:cNvPr>
          <p:cNvSpPr/>
          <p:nvPr/>
        </p:nvSpPr>
        <p:spPr>
          <a:xfrm rot="9900000">
            <a:off x="4657604" y="4875098"/>
            <a:ext cx="369897" cy="31415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41" name="Trapezoid 3">
            <a:extLst>
              <a:ext uri="{FF2B5EF4-FFF2-40B4-BE49-F238E27FC236}">
                <a16:creationId xmlns:a16="http://schemas.microsoft.com/office/drawing/2014/main" id="{615BFA87-4272-4FC4-B608-25BEE57B727D}"/>
              </a:ext>
            </a:extLst>
          </p:cNvPr>
          <p:cNvSpPr>
            <a:spLocks noChangeAspect="1"/>
          </p:cNvSpPr>
          <p:nvPr/>
        </p:nvSpPr>
        <p:spPr>
          <a:xfrm>
            <a:off x="7225920" y="2126403"/>
            <a:ext cx="478372" cy="487547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25B93791-7D1F-45A5-BE85-D72735BA928C}"/>
              </a:ext>
            </a:extLst>
          </p:cNvPr>
          <p:cNvSpPr>
            <a:spLocks noChangeAspect="1"/>
          </p:cNvSpPr>
          <p:nvPr/>
        </p:nvSpPr>
        <p:spPr>
          <a:xfrm rot="2648398">
            <a:off x="4706110" y="2181626"/>
            <a:ext cx="203355" cy="520087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62428D5C-430B-4802-90BB-8D74E3D8B7BD}"/>
              </a:ext>
            </a:extLst>
          </p:cNvPr>
          <p:cNvSpPr/>
          <p:nvPr/>
        </p:nvSpPr>
        <p:spPr>
          <a:xfrm>
            <a:off x="7262428" y="4871090"/>
            <a:ext cx="423269" cy="4232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9B5ED-AF5B-4EEE-AD74-68DADAC85B6E}"/>
              </a:ext>
            </a:extLst>
          </p:cNvPr>
          <p:cNvSpPr txBox="1"/>
          <p:nvPr/>
        </p:nvSpPr>
        <p:spPr>
          <a:xfrm rot="18900000">
            <a:off x="6294950" y="2825839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B5DA67-B904-4B7B-B89F-544B1B233DCB}"/>
              </a:ext>
            </a:extLst>
          </p:cNvPr>
          <p:cNvSpPr txBox="1"/>
          <p:nvPr/>
        </p:nvSpPr>
        <p:spPr>
          <a:xfrm rot="2700000">
            <a:off x="4753472" y="274555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01505-A358-48B3-9E73-A2ECEFDBDD6F}"/>
              </a:ext>
            </a:extLst>
          </p:cNvPr>
          <p:cNvSpPr txBox="1"/>
          <p:nvPr/>
        </p:nvSpPr>
        <p:spPr>
          <a:xfrm rot="18900000">
            <a:off x="4810887" y="433061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CC7DBC-441F-4D3A-982E-17C1F6870F1E}"/>
              </a:ext>
            </a:extLst>
          </p:cNvPr>
          <p:cNvSpPr txBox="1"/>
          <p:nvPr/>
        </p:nvSpPr>
        <p:spPr>
          <a:xfrm rot="2700000">
            <a:off x="6356181" y="4314011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F9808-C6AD-4138-B7CA-F72ECE537A8C}"/>
              </a:ext>
            </a:extLst>
          </p:cNvPr>
          <p:cNvGrpSpPr/>
          <p:nvPr/>
        </p:nvGrpSpPr>
        <p:grpSpPr>
          <a:xfrm>
            <a:off x="2197972" y="1937479"/>
            <a:ext cx="5474490" cy="4958712"/>
            <a:chOff x="1569022" y="1657523"/>
            <a:chExt cx="5617573" cy="5088315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CC8FED4-622F-48E9-8404-76155663EEFC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0BFA1F-86BD-4F10-A75F-EEE7B272B183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F608CF-34A4-4329-8084-2D6BC22717B6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1FD49E-2F52-4972-8FB7-11C3AE59ABF1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72DF299-EF29-4E1B-9AF8-8E30B5A83323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C97EEE-FF89-4F3A-A027-8458B65F691A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1AC69B-62ED-48DF-A93D-8FFEA283B429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B64EBEB-E90A-4F62-B4B3-986A96C9401E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548BC75-DF85-4C72-87D4-C409A14A94D8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BD4980-C75A-4383-A991-7289EE8F9DC7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7AF53FF-30A6-492C-9F33-3F3BEE6C54C5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636053-8484-46DD-A7C2-DE10398B5A3F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F713711-DC01-411C-A6EC-EB453D6A6343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403A344-08FE-428F-82CF-A85ADD6683AE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5C453D-3409-4FEA-ACAE-71FD7EA3884F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24">
              <a:extLst>
                <a:ext uri="{FF2B5EF4-FFF2-40B4-BE49-F238E27FC236}">
                  <a16:creationId xmlns:a16="http://schemas.microsoft.com/office/drawing/2014/main" id="{BB357B23-B4B1-44FB-97F1-67778E4AD2E3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02F9B-DA7A-4A23-B974-C285B34A2753}"/>
              </a:ext>
            </a:extLst>
          </p:cNvPr>
          <p:cNvSpPr txBox="1"/>
          <p:nvPr/>
        </p:nvSpPr>
        <p:spPr>
          <a:xfrm>
            <a:off x="616632" y="1422062"/>
            <a:ext cx="249949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cs typeface="Arial" pitchFamily="34" charset="0"/>
              </a:rPr>
              <a:t>Clean Text 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2F12CF-B2A6-4060-B895-7F1BC716641C}"/>
              </a:ext>
            </a:extLst>
          </p:cNvPr>
          <p:cNvGrpSpPr/>
          <p:nvPr/>
        </p:nvGrpSpPr>
        <p:grpSpPr>
          <a:xfrm>
            <a:off x="8326099" y="1691398"/>
            <a:ext cx="3364154" cy="912984"/>
            <a:chOff x="827584" y="4922584"/>
            <a:chExt cx="1830680" cy="9129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7C8C1F-D675-47E5-AEF5-AE61D46C88DD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2D1D2-25D0-4AB1-BE13-98A1951EB78D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9A2E6-F4E9-4AA3-AFDE-4E1A83DE0183}"/>
              </a:ext>
            </a:extLst>
          </p:cNvPr>
          <p:cNvGrpSpPr/>
          <p:nvPr/>
        </p:nvGrpSpPr>
        <p:grpSpPr>
          <a:xfrm>
            <a:off x="8326099" y="2915892"/>
            <a:ext cx="3364154" cy="912984"/>
            <a:chOff x="827584" y="4922584"/>
            <a:chExt cx="1830680" cy="912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ED4961-26A1-4C21-84A4-BD7200CF145B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DB6BBB-AF1A-46F9-9921-F82B30E76F67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9E2802-7756-4D11-A89D-7A449B6E2E22}"/>
              </a:ext>
            </a:extLst>
          </p:cNvPr>
          <p:cNvGrpSpPr/>
          <p:nvPr/>
        </p:nvGrpSpPr>
        <p:grpSpPr>
          <a:xfrm>
            <a:off x="8326099" y="4140386"/>
            <a:ext cx="3364154" cy="912984"/>
            <a:chOff x="827584" y="4922584"/>
            <a:chExt cx="1830680" cy="9129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62274C-D3CC-45FA-9A40-1D300AD165EE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AEE86E-18D3-4C2E-A651-0857FD3D40F4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33D8B-1A2B-4D11-96D7-3C2E67A6895E}"/>
              </a:ext>
            </a:extLst>
          </p:cNvPr>
          <p:cNvGrpSpPr/>
          <p:nvPr/>
        </p:nvGrpSpPr>
        <p:grpSpPr>
          <a:xfrm>
            <a:off x="8326099" y="5364880"/>
            <a:ext cx="3364154" cy="912984"/>
            <a:chOff x="827584" y="4922584"/>
            <a:chExt cx="1830680" cy="9129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B34DF1-2922-46EE-AB0B-6BF176ECB977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2DDD-47EC-46F4-90E0-F54D1109C9F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36304D11-B01E-46FF-A457-52DD328BCEBB}"/>
              </a:ext>
            </a:extLst>
          </p:cNvPr>
          <p:cNvSpPr/>
          <p:nvPr/>
        </p:nvSpPr>
        <p:spPr>
          <a:xfrm rot="9900000">
            <a:off x="7794513" y="5632397"/>
            <a:ext cx="445011" cy="37795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3EA59815-FF97-4E9A-BBBD-9593A2A5902B}"/>
              </a:ext>
            </a:extLst>
          </p:cNvPr>
          <p:cNvSpPr>
            <a:spLocks noChangeAspect="1"/>
          </p:cNvSpPr>
          <p:nvPr/>
        </p:nvSpPr>
        <p:spPr>
          <a:xfrm>
            <a:off x="7679738" y="4347625"/>
            <a:ext cx="494378" cy="4985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rapezoid 3">
            <a:extLst>
              <a:ext uri="{FF2B5EF4-FFF2-40B4-BE49-F238E27FC236}">
                <a16:creationId xmlns:a16="http://schemas.microsoft.com/office/drawing/2014/main" id="{11768F5D-9450-4F83-9172-9D527C53329B}"/>
              </a:ext>
            </a:extLst>
          </p:cNvPr>
          <p:cNvSpPr>
            <a:spLocks noChangeAspect="1"/>
          </p:cNvSpPr>
          <p:nvPr/>
        </p:nvSpPr>
        <p:spPr>
          <a:xfrm>
            <a:off x="7657878" y="1854614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ACC87C0-02CE-4D69-A4CC-06FE54B99767}"/>
              </a:ext>
            </a:extLst>
          </p:cNvPr>
          <p:cNvSpPr>
            <a:spLocks noChangeAspect="1"/>
          </p:cNvSpPr>
          <p:nvPr/>
        </p:nvSpPr>
        <p:spPr>
          <a:xfrm rot="2648398">
            <a:off x="7817393" y="3059534"/>
            <a:ext cx="244650" cy="6257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6EA8EE-959E-4596-81E4-8F275834DF9F}"/>
              </a:ext>
            </a:extLst>
          </p:cNvPr>
          <p:cNvSpPr txBox="1"/>
          <p:nvPr/>
        </p:nvSpPr>
        <p:spPr>
          <a:xfrm>
            <a:off x="618872" y="3118535"/>
            <a:ext cx="1666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40C826-8425-4C3A-BF46-D341DF5C908A}"/>
              </a:ext>
            </a:extLst>
          </p:cNvPr>
          <p:cNvGrpSpPr/>
          <p:nvPr/>
        </p:nvGrpSpPr>
        <p:grpSpPr>
          <a:xfrm>
            <a:off x="693683" y="5214105"/>
            <a:ext cx="2111215" cy="1358951"/>
            <a:chOff x="789750" y="1270608"/>
            <a:chExt cx="2256885" cy="1452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B6CDE4-0DEC-4AA0-9E9F-8BAA4E140173}"/>
                </a:ext>
              </a:extLst>
            </p:cNvPr>
            <p:cNvGrpSpPr/>
            <p:nvPr/>
          </p:nvGrpSpPr>
          <p:grpSpPr>
            <a:xfrm>
              <a:off x="840828" y="1270608"/>
              <a:ext cx="2205807" cy="1452716"/>
              <a:chOff x="2096250" y="1972470"/>
              <a:chExt cx="2205807" cy="1452716"/>
            </a:xfrm>
            <a:solidFill>
              <a:schemeClr val="bg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BE1B6E-12EC-4AAB-A263-2D2C40E94EE8}"/>
                  </a:ext>
                </a:extLst>
              </p:cNvPr>
              <p:cNvSpPr/>
              <p:nvPr/>
            </p:nvSpPr>
            <p:spPr>
              <a:xfrm>
                <a:off x="2096250" y="1972470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E3D3228-BB7D-4B27-B479-EEC15395938D}"/>
                  </a:ext>
                </a:extLst>
              </p:cNvPr>
              <p:cNvSpPr/>
              <p:nvPr/>
            </p:nvSpPr>
            <p:spPr>
              <a:xfrm>
                <a:off x="2960277" y="1993307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D1A8D78B-678F-4C18-9D77-7DA8D7F7E5FF}"/>
                  </a:ext>
                </a:extLst>
              </p:cNvPr>
              <p:cNvSpPr/>
              <p:nvPr/>
            </p:nvSpPr>
            <p:spPr>
              <a:xfrm rot="1773228">
                <a:off x="3687381" y="2055816"/>
                <a:ext cx="614676" cy="1369370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6366F3-0AA4-44FF-9AC3-D92F51B25061}"/>
                </a:ext>
              </a:extLst>
            </p:cNvPr>
            <p:cNvSpPr/>
            <p:nvPr/>
          </p:nvSpPr>
          <p:spPr>
            <a:xfrm>
              <a:off x="789750" y="2282784"/>
              <a:ext cx="1490994" cy="124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F19191-259F-46FD-80F2-53A5AF16BDEB}"/>
              </a:ext>
            </a:extLst>
          </p:cNvPr>
          <p:cNvSpPr/>
          <p:nvPr/>
        </p:nvSpPr>
        <p:spPr>
          <a:xfrm>
            <a:off x="0" y="767255"/>
            <a:ext cx="7378262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07BF4-ECA8-4EA5-8F22-1CD0DF00DF2D}"/>
              </a:ext>
            </a:extLst>
          </p:cNvPr>
          <p:cNvSpPr txBox="1"/>
          <p:nvPr/>
        </p:nvSpPr>
        <p:spPr>
          <a:xfrm>
            <a:off x="794479" y="2964183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earch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ngine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ptimization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ED435-36B6-4A02-9285-0CCAF4E39CA9}"/>
              </a:ext>
            </a:extLst>
          </p:cNvPr>
          <p:cNvSpPr txBox="1"/>
          <p:nvPr/>
        </p:nvSpPr>
        <p:spPr>
          <a:xfrm>
            <a:off x="1596749" y="1643895"/>
            <a:ext cx="53803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15A6DA6E-0183-4D45-B382-2998D2954A8B}"/>
              </a:ext>
            </a:extLst>
          </p:cNvPr>
          <p:cNvGrpSpPr/>
          <p:nvPr/>
        </p:nvGrpSpPr>
        <p:grpSpPr>
          <a:xfrm>
            <a:off x="4065974" y="1744228"/>
            <a:ext cx="4060074" cy="4092346"/>
            <a:chOff x="4382242" y="2281838"/>
            <a:chExt cx="3400125" cy="34271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66F829-B684-4093-A71D-A6AF8AAB7550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B8D00E-8E01-4C86-B845-6082EF3881B1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12295E-0406-417D-8720-D91FD7688697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AA0347-E72D-46FF-82CC-43F6C66AFE29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044E969-566D-45A7-ACE7-DC434688712A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044543-78C4-4B74-9811-1E76836BA624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CB1767-4CD6-4F72-AA74-26A5006C6F8B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6523F1-3F7D-4949-BE42-F6F9F2719E08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7DF6A0-ECC4-4A6C-A0A8-E2FB3F4486E1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9E6FD8-4085-46A7-9C5B-9ACB0110FE01}"/>
              </a:ext>
            </a:extLst>
          </p:cNvPr>
          <p:cNvGrpSpPr/>
          <p:nvPr/>
        </p:nvGrpSpPr>
        <p:grpSpPr>
          <a:xfrm>
            <a:off x="2370932" y="1623016"/>
            <a:ext cx="2866398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22EA4D-E6E6-4364-8411-5C47268B9B0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3D65BC-F089-4BD7-BDB4-C3E6411C5F6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2FE667-09B5-4EC9-B587-EC00F7D13D9D}"/>
              </a:ext>
            </a:extLst>
          </p:cNvPr>
          <p:cNvGrpSpPr/>
          <p:nvPr/>
        </p:nvGrpSpPr>
        <p:grpSpPr>
          <a:xfrm>
            <a:off x="898188" y="3363527"/>
            <a:ext cx="2890974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7261D8-34A7-4B09-80BE-6810CB9E51E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CCEA70-8A28-4808-A2EC-753CEC98E41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D9BAD-46D6-44CC-B001-6C53FBF24B63}"/>
              </a:ext>
            </a:extLst>
          </p:cNvPr>
          <p:cNvGrpSpPr/>
          <p:nvPr/>
        </p:nvGrpSpPr>
        <p:grpSpPr>
          <a:xfrm>
            <a:off x="6982346" y="5042057"/>
            <a:ext cx="2866398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A84C6E-50D1-41AC-A422-7937EDD181B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A9EA-48B9-4708-8B95-01A8F4B0E0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72000-4DEA-4F85-8BCE-F0965B89D9D2}"/>
              </a:ext>
            </a:extLst>
          </p:cNvPr>
          <p:cNvGrpSpPr/>
          <p:nvPr/>
        </p:nvGrpSpPr>
        <p:grpSpPr>
          <a:xfrm>
            <a:off x="8402838" y="3321116"/>
            <a:ext cx="2890975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9DF51C-8E93-4453-816B-7E1AD79F113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4C29B9-5A12-49FF-B3F8-2B5A8874C25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998949D8-74B1-45EE-9E1C-54ECDC6145D6}"/>
              </a:ext>
            </a:extLst>
          </p:cNvPr>
          <p:cNvSpPr/>
          <p:nvPr/>
        </p:nvSpPr>
        <p:spPr>
          <a:xfrm rot="2700000">
            <a:off x="5974019" y="520475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2004F71-CBE5-457E-8354-970E43D8FBE3}"/>
              </a:ext>
            </a:extLst>
          </p:cNvPr>
          <p:cNvSpPr/>
          <p:nvPr/>
        </p:nvSpPr>
        <p:spPr>
          <a:xfrm>
            <a:off x="7548643" y="362857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E424E61E-AA4F-4516-B095-7A60B035BF32}"/>
              </a:ext>
            </a:extLst>
          </p:cNvPr>
          <p:cNvSpPr/>
          <p:nvPr/>
        </p:nvSpPr>
        <p:spPr>
          <a:xfrm flipH="1">
            <a:off x="4282470" y="364786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FC731D6-096F-4028-BA53-0C26489BE453}"/>
              </a:ext>
            </a:extLst>
          </p:cNvPr>
          <p:cNvSpPr/>
          <p:nvPr/>
        </p:nvSpPr>
        <p:spPr>
          <a:xfrm>
            <a:off x="5947208" y="200647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4449</Words>
  <Application>Microsoft Office PowerPoint</Application>
  <PresentationFormat>Widescreen</PresentationFormat>
  <Paragraphs>523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 Designed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135</cp:revision>
  <dcterms:created xsi:type="dcterms:W3CDTF">2019-01-14T06:35:35Z</dcterms:created>
  <dcterms:modified xsi:type="dcterms:W3CDTF">2019-10-14T06:02:01Z</dcterms:modified>
</cp:coreProperties>
</file>