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8098" autoAdjust="0"/>
  </p:normalViewPr>
  <p:slideViewPr>
    <p:cSldViewPr snapToGrid="0">
      <p:cViewPr varScale="1">
        <p:scale>
          <a:sx n="76" d="100"/>
          <a:sy n="76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80930"/>
            <a:ext cx="343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99687" y="137597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254767"/>
            <a:ext cx="3434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inconvienents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possible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94958"/>
            <a:ext cx="343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231861"/>
            <a:ext cx="3434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fonctionnelle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7782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71626" y="1155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659524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616267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3125217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752265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670458"/>
            <a:ext cx="64397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 d’existant et problimatique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454" y="107576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Collecte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8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176</Words>
  <Application>Microsoft Office PowerPoint</Application>
  <PresentationFormat>Grand écran</PresentationFormat>
  <Paragraphs>75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51</cp:revision>
  <dcterms:created xsi:type="dcterms:W3CDTF">2019-10-19T08:35:12Z</dcterms:created>
  <dcterms:modified xsi:type="dcterms:W3CDTF">2019-10-20T19:43:26Z</dcterms:modified>
</cp:coreProperties>
</file>