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9" r:id="rId7"/>
    <p:sldId id="300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9A6B-FD16-7825-0D82-BB818135B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82C59-776F-76AC-7DF8-5C21A80B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C257-7DE2-F27F-1B29-C3E56FA3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14D0-9281-A732-9043-A1916963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D175-9107-A313-9BC2-C460EA8E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003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5FED-51F9-CD10-DC1C-FCEEDEB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3F1CD-AF12-A44E-AEC3-8FF5507F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0530-325D-07D2-85F3-4F8073E5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82AB-3F1B-29DB-6F7B-84F40979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DEA2-C3F6-F3A6-F7AE-60BFB6DB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170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73497-1FC5-2727-7CE0-263C68C03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FACA6-E71C-6F67-3454-44B17CE39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6555-1C24-73E5-CF6C-353B28E6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A141-DAA7-E650-BD90-3AC76B31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0969-C5BD-CEDD-D299-F512D555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663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63E3-19F6-0784-1477-C3990650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755C-3B57-97F1-1CE9-61BEB427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9DDD-D814-C9CD-363B-FCA52C91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BA1A-866B-3AF8-2EEE-30603EEC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F57A-E14C-5E32-D350-973E9D5E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40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7876-053A-C241-C195-FB71457F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74F7-4AA2-A6E1-329D-FE379EBDA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6DA9-BED4-FF76-238B-FB4DB764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21CA-BC18-37A2-7F62-8A04A5A1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26AC-AAFA-F9A3-96CC-3F717C30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623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FDE2-1045-4358-1A96-5751817F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DB3B-E9FA-8385-1D4E-D00EC8E36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C0FC5-2D44-5D14-7BF8-C28F0EAB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58299-DBBC-4D7E-C0F9-0DB26728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25CF8-1A94-E1B3-76A5-DB4617D6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D6F1-23A5-49BA-E50C-F159A6B5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558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96BD-63F2-93F3-7C2B-B318F523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3F83D-876F-B60E-8B54-27FC8E2D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802D-A9AF-F6FF-AF31-9715D9CC1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3C0D2-3B2F-0AF4-E11C-DBFECD654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A43B4-786F-F9F4-9B08-9419F4C5E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FFFAB-55F8-1001-1695-77DA2CF8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65563-A644-2621-F71B-3FC14FA7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B8DA8-D557-C9D4-748A-D2C2FD8E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23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7835-392E-FD34-88AD-D68C8DE7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F6AB5-7C76-9752-8E6D-07E8003A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4C2EF-55A8-03F2-3AAC-98F8892E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B22C7-DC0C-8464-161C-85808054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632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3041E-A4D5-C19F-087B-29D5564A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9A764-94D8-595E-0D14-78A84A59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48E7B-B0D6-FEA3-AB11-129E1831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306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6590-B06E-BFB7-821C-EB24D03F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84D6-62FF-5B88-AD83-D7537516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A6943-805F-C35C-18F2-2B913A5B3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75852-2530-F7A7-B9ED-2E82556E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0C6CA-AD4C-8ED9-8CD8-2C49B95F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0BD36-78F5-6483-B6C3-9FD2AD5B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720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AEAD-E81B-B901-4BB6-B770ACFB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EF1F7-EC95-3E72-903E-579F658CE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F0AC-4102-B265-83F3-2605CF7C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BC565-A6D9-DE39-4998-3385BC95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0B4EE-3FC2-AAB5-FACE-ECF71380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100C-A6C8-8531-616F-36C8CADD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005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6CADC-9DE6-462E-02B5-9C7E3507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7281-E1F2-0363-41FA-2CAD2583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3AB0D-4AC9-0FF4-FFB4-64B4CC590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01F4-9BAE-4A61-94F1-386CDF32BA01}" type="datetimeFigureOut">
              <a:rPr lang="en-IL" smtClean="0"/>
              <a:t>30/10/2022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9E6C8-4E1E-3F4B-B7F2-14BC0988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B5F2-205D-FDEF-3208-E20CD7F6E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E33B-2039-4FB2-B03E-3943F3B6C9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948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3CA2-0C86-739D-BF9A-B51773EFC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מרכזי 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AA71C-3849-C4B6-6982-942DF4EA6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</a:t>
            </a:r>
            <a:r>
              <a:rPr lang="en-US"/>
              <a:t>and list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6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EC78-309C-0588-72F2-D762C0C3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01D4-8247-355E-CA2D-DD4B2F8F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כתבו תוכנה לניהול כיתה.</a:t>
            </a:r>
          </a:p>
          <a:p>
            <a:pPr algn="r" rtl="1"/>
            <a:r>
              <a:rPr lang="he-IL" dirty="0"/>
              <a:t>הכיתה מיוצגת על ידי מילון ובו 4 מפתחות</a:t>
            </a:r>
            <a:r>
              <a:rPr lang="en-US" dirty="0"/>
              <a:t> </a:t>
            </a:r>
            <a:r>
              <a:rPr lang="he-IL" dirty="0"/>
              <a:t> המפנות ל 4 רשימות. </a:t>
            </a:r>
            <a:r>
              <a:rPr lang="en-US" dirty="0"/>
              <a:t>names, ages, test1, test2</a:t>
            </a:r>
          </a:p>
          <a:p>
            <a:pPr algn="r" rtl="1"/>
            <a:r>
              <a:rPr lang="he-IL" dirty="0"/>
              <a:t>בכל פעם שמוסיפים תלמיד לאחת הרשימות, מוסיפים לו ערכים מתאימים ברשימות האחרות (אם לא ידוע הציון במבחן יוזן 0), כך שהרשימות יתאימו זו לזו – </a:t>
            </a:r>
            <a:r>
              <a:rPr lang="en-US" dirty="0"/>
              <a:t>ages[3]</a:t>
            </a:r>
            <a:r>
              <a:rPr lang="he-IL" dirty="0"/>
              <a:t> יהיה הגיל של התלמיד ששמו שמור ב </a:t>
            </a:r>
            <a:r>
              <a:rPr lang="en-US" dirty="0"/>
              <a:t>names[3]</a:t>
            </a:r>
            <a:r>
              <a:rPr lang="he-IL" dirty="0"/>
              <a:t> והציונים שלו במבחנים יהיו </a:t>
            </a:r>
            <a:r>
              <a:rPr lang="en-US" dirty="0"/>
              <a:t>test1[3] test2[3]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כדאי להשתמש במילון גלובלי במקום כל פעם לשלוח את המילון לפונקציות בפרמטר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5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C836-11AC-90BC-5A00-D8BC890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פונקציות:</a:t>
            </a:r>
            <a:br>
              <a:rPr lang="he-IL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2936-2A69-2F86-09D7-085CA91F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r" rtl="1">
              <a:buAutoNum type="arabicParenR"/>
            </a:pPr>
            <a:r>
              <a:rPr lang="he-IL" dirty="0"/>
              <a:t>כתבו פונקציה שמקבלת כקלט שם וגיל ומוסיפה תלמיד לכיתה, הפונקציה תוודא את תקינות הקלט : לא יכולים להיות תלמידים עם 2 שמות, והגיל חייב להיות בין 15 ל 18.</a:t>
            </a:r>
          </a:p>
          <a:p>
            <a:pPr marL="514350" indent="-514350" algn="r" rtl="1">
              <a:buAutoNum type="arabicParenR"/>
            </a:pPr>
            <a:r>
              <a:rPr lang="he-IL" dirty="0"/>
              <a:t>כתבו פונקציה שמקבלת שם של תלמיד ומחזירה את הציונים שלו במבחנים</a:t>
            </a:r>
          </a:p>
          <a:p>
            <a:pPr marL="514350" indent="-514350" algn="r" rtl="1">
              <a:buAutoNum type="arabicParenR"/>
            </a:pPr>
            <a:r>
              <a:rPr lang="he-IL" dirty="0"/>
              <a:t>כתבו פונקציה שמקבלת (בפרמטר) שם של תלמיד וציון ומעדכנת את הציון שלו במבחן 1</a:t>
            </a:r>
          </a:p>
          <a:p>
            <a:pPr marL="514350" indent="-514350" algn="r" rtl="1">
              <a:buFont typeface="Arial" panose="020B0604020202020204" pitchFamily="34" charset="0"/>
              <a:buAutoNum type="arabicParenR"/>
            </a:pPr>
            <a:r>
              <a:rPr lang="he-IL" dirty="0"/>
              <a:t>כתבו פונקציה שמקבלת (בפרמטר) שם של תלמיד וציון ומעדכנת את הציון שלו במבחן 2</a:t>
            </a:r>
            <a:endParaRPr lang="en-IL" dirty="0"/>
          </a:p>
          <a:p>
            <a:pPr marL="514350" indent="-514350" algn="r" rtl="1">
              <a:buAutoNum type="arabicParenR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891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4C97-C728-EA9D-273A-1CD8607A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המשך פונקציות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F1DA-0706-C46C-0A31-8289378E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5)כתבו פונקציה שמקבלת מספר תלמיד בכיתה (אינדקס) ומחזירה את הממוצע ציונים שלו</a:t>
            </a:r>
          </a:p>
          <a:p>
            <a:pPr marL="0" indent="0" algn="r" rtl="1">
              <a:buNone/>
            </a:pPr>
            <a:r>
              <a:rPr lang="he-IL" dirty="0"/>
              <a:t>6)כתבו פונקציה שמדפיסה את שם התלמיד עם הממוצע הגבוה בכיתה</a:t>
            </a:r>
          </a:p>
          <a:p>
            <a:pPr marL="0" indent="0" algn="r" rtl="1">
              <a:buNone/>
            </a:pPr>
            <a:r>
              <a:rPr lang="he-IL" dirty="0"/>
              <a:t>7)כתבו פונקציה שמדפיסה את ממוצע הציונים הכללי בכיתה</a:t>
            </a:r>
          </a:p>
          <a:p>
            <a:pPr marL="0" indent="0" algn="r" rtl="1">
              <a:buNone/>
            </a:pPr>
            <a:r>
              <a:rPr lang="he-IL" dirty="0"/>
              <a:t>8)כתבו פונקציה שמדפיסה את שמות התלמידים שנכשלו ב2 המבחנים</a:t>
            </a:r>
          </a:p>
          <a:p>
            <a:pPr marL="0" indent="0" algn="r" rtl="1">
              <a:buNone/>
            </a:pPr>
            <a:r>
              <a:rPr lang="he-IL" dirty="0"/>
              <a:t>9)כתבו פונקציה שמדפיסה את כל הנתונים בטבלה מסודרת, אחרי כל שם את הגיל והציונים.</a:t>
            </a:r>
          </a:p>
          <a:p>
            <a:pPr marL="0" indent="0" algn="r" rtl="1">
              <a:buNone/>
            </a:pPr>
            <a:r>
              <a:rPr lang="he-IL" dirty="0"/>
              <a:t>10)כתבו פונקציה להוספת מבחן שלישי, הפונקציה תדפיס למשתמש בכל פעם שם של תלמיד ותקבל בקלט את הציון של התלמיד במבחן.</a:t>
            </a:r>
          </a:p>
        </p:txBody>
      </p:sp>
    </p:spTree>
    <p:extLst>
      <p:ext uri="{BB962C8B-B14F-4D97-AF65-F5344CB8AC3E}">
        <p14:creationId xmlns:p14="http://schemas.microsoft.com/office/powerpoint/2010/main" val="142546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BBDA-7026-6D8A-1024-89365188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השלמת תרגול </a:t>
            </a:r>
            <a:r>
              <a:rPr lang="en-US" dirty="0" err="1"/>
              <a:t>dict</a:t>
            </a:r>
            <a:r>
              <a:rPr lang="en-US" dirty="0"/>
              <a:t> and join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6381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ED71-E1C9-E8DF-06FF-47A8AED6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משימות </a:t>
            </a:r>
            <a:r>
              <a:rPr lang="en-US" dirty="0" err="1"/>
              <a:t>dict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8D08-A71A-1E4E-294E-67C44E719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393"/>
            <a:ext cx="10515600" cy="511635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1)כתבו פונקציה ובה מילון שמכיל את הפרטים שלכם: שם, גיל, והציון שאתם רוצים לקבל במבחן. הפונקציה תדפיס את המילון</a:t>
            </a:r>
          </a:p>
          <a:p>
            <a:pPr marL="0" indent="0" algn="r" rtl="1">
              <a:buNone/>
            </a:pPr>
            <a:r>
              <a:rPr lang="he-IL" dirty="0"/>
              <a:t>2) כתבו פונקציה שמקבלת (בפרמטר) מילון ומפתח ומדפיסה את הערך המתאים</a:t>
            </a:r>
          </a:p>
          <a:p>
            <a:pPr marL="0" indent="0" algn="r" rtl="1">
              <a:buNone/>
            </a:pPr>
            <a:r>
              <a:rPr lang="he-IL" dirty="0"/>
              <a:t>3)כתבו פונקציה שמקבלת רשימה של מפתחות, יוצרת מילון חדש ומכניסה ערכים מתאימים על פי קלט מהמשתמש. בסיום הפונקציה תחזיר את המילון שנוצר</a:t>
            </a:r>
          </a:p>
          <a:p>
            <a:pPr marL="0" indent="0" algn="r" rtl="1">
              <a:buNone/>
            </a:pPr>
            <a:r>
              <a:rPr lang="he-IL" dirty="0"/>
              <a:t>4) כתבו </a:t>
            </a:r>
            <a:r>
              <a:rPr lang="he-IL"/>
              <a:t>פונקציה שמקבלת מילון </a:t>
            </a:r>
            <a:r>
              <a:rPr lang="he-IL" dirty="0"/>
              <a:t>ומדפיסה כל מפתח וערך מתאים בשורה חדשה</a:t>
            </a:r>
          </a:p>
        </p:txBody>
      </p:sp>
    </p:spTree>
    <p:extLst>
      <p:ext uri="{BB962C8B-B14F-4D97-AF65-F5344CB8AC3E}">
        <p14:creationId xmlns:p14="http://schemas.microsoft.com/office/powerpoint/2010/main" val="12886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2AF2-32C5-26BA-2EA1-B78F959C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משימות</a:t>
            </a:r>
            <a:r>
              <a:rPr lang="en-US" dirty="0"/>
              <a:t> join and split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52B4-1D0E-6221-0758-BA42B3A1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/>
              <a:t>5</a:t>
            </a:r>
            <a:r>
              <a:rPr lang="he-IL" dirty="0"/>
              <a:t>) כתבו פונקציה שמקבלת (בפרמטר) מחרוזת, והופכת אותה לרשימה של מילים ומחזירה אותה</a:t>
            </a:r>
          </a:p>
          <a:p>
            <a:pPr marL="0" indent="0" algn="r" rtl="1">
              <a:buNone/>
            </a:pPr>
            <a:r>
              <a:rPr lang="en-US" dirty="0"/>
              <a:t>6</a:t>
            </a:r>
            <a:r>
              <a:rPr lang="he-IL" dirty="0"/>
              <a:t>)כתבו פונקציה שמקבלת (בפרמטר) שמות מופרדים בפסיקים והופכת אותה לרשימה של שמות ומחזירה אותה</a:t>
            </a:r>
          </a:p>
          <a:p>
            <a:pPr marL="0" indent="0" algn="r" rtl="1">
              <a:buNone/>
            </a:pPr>
            <a:r>
              <a:rPr lang="en-US" dirty="0"/>
              <a:t>7</a:t>
            </a:r>
            <a:r>
              <a:rPr lang="he-IL" dirty="0"/>
              <a:t>)כתבו פונקציה שמקבלת (בפרמטר) רשימת שמות, ומחזירה מחרוזת אחת של השמות מופרדים בפסיק ורווח</a:t>
            </a:r>
          </a:p>
          <a:p>
            <a:pPr marL="0" indent="0" algn="r" rtl="1">
              <a:buNone/>
            </a:pPr>
            <a:r>
              <a:rPr lang="en-US" dirty="0"/>
              <a:t>8</a:t>
            </a:r>
            <a:r>
              <a:rPr lang="he-IL" dirty="0"/>
              <a:t>) כתבו פונקציה שמקבלת (בפרמטר) רשימה </a:t>
            </a:r>
            <a:r>
              <a:rPr lang="he-IL" dirty="0" err="1"/>
              <a:t>ממויינת</a:t>
            </a:r>
            <a:r>
              <a:rPr lang="he-IL" dirty="0"/>
              <a:t> של מספרים, ומספר, ומחזירה את המספר הקרוב ביותר ברשימה למספר שהתקבל. (ניתן להשתמש ב</a:t>
            </a:r>
            <a:r>
              <a:rPr lang="en-US" dirty="0"/>
              <a:t>abs()</a:t>
            </a:r>
            <a:r>
              <a:rPr lang="he-IL" dirty="0"/>
              <a:t> כדי לחשב ערך מוחלט</a:t>
            </a:r>
          </a:p>
        </p:txBody>
      </p:sp>
    </p:spTree>
    <p:extLst>
      <p:ext uri="{BB962C8B-B14F-4D97-AF65-F5344CB8AC3E}">
        <p14:creationId xmlns:p14="http://schemas.microsoft.com/office/powerpoint/2010/main" val="53588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תרגול מרכזי </vt:lpstr>
      <vt:lpstr>PowerPoint Presentation</vt:lpstr>
      <vt:lpstr>פונקציות: </vt:lpstr>
      <vt:lpstr>המשך פונקציות</vt:lpstr>
      <vt:lpstr>השלמת תרגול dict and join</vt:lpstr>
      <vt:lpstr>משימות dict</vt:lpstr>
      <vt:lpstr>משימות join and split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מרכזי</dc:title>
  <dc:creator>אלכסנדר</dc:creator>
  <cp:lastModifiedBy>אלכסנדר</cp:lastModifiedBy>
  <cp:revision>3</cp:revision>
  <dcterms:created xsi:type="dcterms:W3CDTF">2022-10-09T14:15:34Z</dcterms:created>
  <dcterms:modified xsi:type="dcterms:W3CDTF">2022-10-30T12:27:32Z</dcterms:modified>
</cp:coreProperties>
</file>