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25" d="100"/>
          <a:sy n="125" d="100"/>
        </p:scale>
        <p:origin x="72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5F21E-62CD-4E9C-B6D2-69B328874E24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7A0870-7046-4FF0-AFE2-322FE565A14A}">
      <dgm:prSet phldrT="[Text]"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ru-RU" dirty="0" smtClean="0"/>
            <a:t>Обучение: киллер от сопротивления убивает бизнесмена</a:t>
          </a:r>
          <a:endParaRPr lang="ru-RU" dirty="0"/>
        </a:p>
      </dgm:t>
    </dgm:pt>
    <dgm:pt modelId="{275766C9-01D3-4FE3-95D5-372A3B8FF9AE}" type="parTrans" cxnId="{53B6DA7B-F659-4593-9551-397B63D3B19A}">
      <dgm:prSet/>
      <dgm:spPr/>
      <dgm:t>
        <a:bodyPr/>
        <a:lstStyle/>
        <a:p>
          <a:endParaRPr lang="ru-RU"/>
        </a:p>
      </dgm:t>
    </dgm:pt>
    <dgm:pt modelId="{3D38FC0C-ED91-4908-8790-9E7F9D1116EB}" type="sibTrans" cxnId="{53B6DA7B-F659-4593-9551-397B63D3B19A}">
      <dgm:prSet/>
      <dgm:spPr/>
      <dgm:t>
        <a:bodyPr/>
        <a:lstStyle/>
        <a:p>
          <a:endParaRPr lang="ru-RU"/>
        </a:p>
      </dgm:t>
    </dgm:pt>
    <dgm:pt modelId="{EA85DD22-9AF0-4102-A973-D1AB54385496}">
      <dgm:prSet phldrT="[Text]" phldr="1"/>
      <dgm:spPr/>
      <dgm:t>
        <a:bodyPr/>
        <a:lstStyle/>
        <a:p>
          <a:endParaRPr lang="ru-RU" dirty="0"/>
        </a:p>
      </dgm:t>
    </dgm:pt>
    <dgm:pt modelId="{D14EFA92-3068-4FDE-84E1-5DD0F0CCB067}" type="parTrans" cxnId="{D50F025A-88F9-4492-BEA3-06434F19DC89}">
      <dgm:prSet/>
      <dgm:spPr/>
      <dgm:t>
        <a:bodyPr/>
        <a:lstStyle/>
        <a:p>
          <a:endParaRPr lang="ru-RU"/>
        </a:p>
      </dgm:t>
    </dgm:pt>
    <dgm:pt modelId="{892274AA-FD7B-434C-92BC-01BB8D0E0A70}" type="sibTrans" cxnId="{D50F025A-88F9-4492-BEA3-06434F19DC89}">
      <dgm:prSet/>
      <dgm:spPr/>
      <dgm:t>
        <a:bodyPr/>
        <a:lstStyle/>
        <a:p>
          <a:endParaRPr lang="ru-RU"/>
        </a:p>
      </dgm:t>
    </dgm:pt>
    <dgm:pt modelId="{E4F39345-A341-4A99-A583-A7A4249651BF}">
      <dgm:prSet phldrT="[Text]" phldr="1"/>
      <dgm:spPr/>
      <dgm:t>
        <a:bodyPr/>
        <a:lstStyle/>
        <a:p>
          <a:endParaRPr lang="ru-RU" dirty="0"/>
        </a:p>
      </dgm:t>
    </dgm:pt>
    <dgm:pt modelId="{B1882E9A-96C6-47C4-91BC-EF2A904B034F}" type="parTrans" cxnId="{A11C03F5-4E93-49F0-BE7F-875806006C52}">
      <dgm:prSet/>
      <dgm:spPr/>
      <dgm:t>
        <a:bodyPr/>
        <a:lstStyle/>
        <a:p>
          <a:endParaRPr lang="ru-RU"/>
        </a:p>
      </dgm:t>
    </dgm:pt>
    <dgm:pt modelId="{698B44C1-7341-4657-A4B8-18DAAB9B7892}" type="sibTrans" cxnId="{A11C03F5-4E93-49F0-BE7F-875806006C52}">
      <dgm:prSet/>
      <dgm:spPr/>
      <dgm:t>
        <a:bodyPr/>
        <a:lstStyle/>
        <a:p>
          <a:endParaRPr lang="ru-RU"/>
        </a:p>
      </dgm:t>
    </dgm:pt>
    <dgm:pt modelId="{D7E08AB7-09FC-4746-9B31-1A963D131E98}">
      <dgm:prSet phldrT="[Text]" phldr="1"/>
      <dgm:spPr/>
      <dgm:t>
        <a:bodyPr/>
        <a:lstStyle/>
        <a:p>
          <a:endParaRPr lang="ru-RU" dirty="0"/>
        </a:p>
      </dgm:t>
    </dgm:pt>
    <dgm:pt modelId="{879324D1-34C9-41F4-A6BC-2BF5DD1B8CDE}" type="parTrans" cxnId="{EAE92A07-A3A1-486C-B265-0BE8D9DF2FE9}">
      <dgm:prSet/>
      <dgm:spPr/>
      <dgm:t>
        <a:bodyPr/>
        <a:lstStyle/>
        <a:p>
          <a:endParaRPr lang="ru-RU"/>
        </a:p>
      </dgm:t>
    </dgm:pt>
    <dgm:pt modelId="{4567F7B3-301D-4C52-A976-D986A4E80C6E}" type="sibTrans" cxnId="{EAE92A07-A3A1-486C-B265-0BE8D9DF2FE9}">
      <dgm:prSet/>
      <dgm:spPr/>
      <dgm:t>
        <a:bodyPr/>
        <a:lstStyle/>
        <a:p>
          <a:endParaRPr lang="ru-RU"/>
        </a:p>
      </dgm:t>
    </dgm:pt>
    <dgm:pt modelId="{9109DE58-518A-4440-BE95-B1A1831E7FF3}">
      <dgm:prSet phldrT="[Text]" phldr="1"/>
      <dgm:spPr/>
      <dgm:t>
        <a:bodyPr/>
        <a:lstStyle/>
        <a:p>
          <a:endParaRPr lang="ru-RU" dirty="0"/>
        </a:p>
      </dgm:t>
    </dgm:pt>
    <dgm:pt modelId="{7562BBD4-F20E-4152-917A-4433AA7C85A3}" type="parTrans" cxnId="{D7BC5247-DE04-49FA-964B-C056CA176158}">
      <dgm:prSet/>
      <dgm:spPr/>
      <dgm:t>
        <a:bodyPr/>
        <a:lstStyle/>
        <a:p>
          <a:r>
            <a:rPr lang="ru-RU" dirty="0" smtClean="0"/>
            <a:t>Бизнесмен убит, киллер убежал</a:t>
          </a:r>
          <a:endParaRPr lang="ru-RU" dirty="0"/>
        </a:p>
      </dgm:t>
    </dgm:pt>
    <dgm:pt modelId="{97F683A5-2A09-4CE1-A56C-B1C6742F44D5}" type="sibTrans" cxnId="{D7BC5247-DE04-49FA-964B-C056CA176158}">
      <dgm:prSet/>
      <dgm:spPr/>
      <dgm:t>
        <a:bodyPr/>
        <a:lstStyle/>
        <a:p>
          <a:endParaRPr lang="ru-RU"/>
        </a:p>
      </dgm:t>
    </dgm:pt>
    <dgm:pt modelId="{9515543E-333E-497A-AF43-BFAD798DF71D}">
      <dgm:prSet phldrT="[Text]" phldr="1"/>
      <dgm:spPr/>
      <dgm:t>
        <a:bodyPr/>
        <a:lstStyle/>
        <a:p>
          <a:endParaRPr lang="ru-RU" dirty="0"/>
        </a:p>
      </dgm:t>
    </dgm:pt>
    <dgm:pt modelId="{D77870CA-EA7D-45A0-8F17-FF37FCF27A44}" type="parTrans" cxnId="{837228D1-D05C-493A-95E7-3AF4F35648D0}">
      <dgm:prSet/>
      <dgm:spPr/>
      <dgm:t>
        <a:bodyPr/>
        <a:lstStyle/>
        <a:p>
          <a:endParaRPr lang="ru-RU"/>
        </a:p>
      </dgm:t>
    </dgm:pt>
    <dgm:pt modelId="{803DCE9D-FEFD-4A3C-A1A0-CF9FBF04E0C8}" type="sibTrans" cxnId="{837228D1-D05C-493A-95E7-3AF4F35648D0}">
      <dgm:prSet/>
      <dgm:spPr/>
      <dgm:t>
        <a:bodyPr/>
        <a:lstStyle/>
        <a:p>
          <a:endParaRPr lang="ru-RU"/>
        </a:p>
      </dgm:t>
    </dgm:pt>
    <dgm:pt modelId="{4738FF49-62B8-45A5-A297-E7FD1452A8C2}">
      <dgm:prSet phldrT="[Text]"/>
      <dgm:spPr/>
      <dgm:t>
        <a:bodyPr/>
        <a:lstStyle/>
        <a:p>
          <a:endParaRPr lang="ru-RU" dirty="0"/>
        </a:p>
      </dgm:t>
    </dgm:pt>
    <dgm:pt modelId="{3917D6F6-CC0C-48AA-AA4E-CBCFD1D68E70}" type="parTrans" cxnId="{DB60015A-99A9-48D8-9E2C-415DCEAC3A29}">
      <dgm:prSet/>
      <dgm:spPr/>
      <dgm:t>
        <a:bodyPr/>
        <a:lstStyle/>
        <a:p>
          <a:endParaRPr lang="ru-RU"/>
        </a:p>
      </dgm:t>
    </dgm:pt>
    <dgm:pt modelId="{C5BE8F6E-30D2-4097-AC15-5878000E32ED}" type="sibTrans" cxnId="{DB60015A-99A9-48D8-9E2C-415DCEAC3A29}">
      <dgm:prSet/>
      <dgm:spPr/>
      <dgm:t>
        <a:bodyPr/>
        <a:lstStyle/>
        <a:p>
          <a:endParaRPr lang="ru-RU"/>
        </a:p>
      </dgm:t>
    </dgm:pt>
    <dgm:pt modelId="{C3A2DB58-BDCE-40D0-891D-8E98B1B311F4}">
      <dgm:prSet phldrT="[Text]"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ru-RU" dirty="0" smtClean="0"/>
            <a:t>Полицейские нападают на убежище сопротивления</a:t>
          </a:r>
          <a:endParaRPr lang="ru-RU" dirty="0"/>
        </a:p>
      </dgm:t>
    </dgm:pt>
    <dgm:pt modelId="{6C2C543C-D243-4C2A-9772-BAEE2249231D}" type="parTrans" cxnId="{418DF7D7-7B6D-42BF-88D1-85B84A32B686}">
      <dgm:prSet/>
      <dgm:spPr/>
      <dgm:t>
        <a:bodyPr/>
        <a:lstStyle/>
        <a:p>
          <a:r>
            <a:rPr lang="ru-RU" dirty="0" smtClean="0"/>
            <a:t>Бизнесмен убит, киллер убит</a:t>
          </a:r>
          <a:endParaRPr lang="ru-RU" dirty="0"/>
        </a:p>
      </dgm:t>
    </dgm:pt>
    <dgm:pt modelId="{6725863E-295C-4FA5-A1B8-832C53EDF127}" type="sibTrans" cxnId="{418DF7D7-7B6D-42BF-88D1-85B84A32B686}">
      <dgm:prSet/>
      <dgm:spPr/>
      <dgm:t>
        <a:bodyPr/>
        <a:lstStyle/>
        <a:p>
          <a:endParaRPr lang="ru-RU"/>
        </a:p>
      </dgm:t>
    </dgm:pt>
    <dgm:pt modelId="{D8C7F691-688D-4D46-91DC-F529683C9B15}">
      <dgm:prSet/>
      <dgm:spPr/>
      <dgm:t>
        <a:bodyPr/>
        <a:lstStyle/>
        <a:p>
          <a:endParaRPr lang="ru-RU" dirty="0"/>
        </a:p>
      </dgm:t>
    </dgm:pt>
    <dgm:pt modelId="{44DC5292-7EAC-431D-9EBE-6082B3BD7B29}" type="parTrans" cxnId="{6C1D0C5A-F7F5-4D00-8753-D99BE15AD5D3}">
      <dgm:prSet/>
      <dgm:spPr/>
      <dgm:t>
        <a:bodyPr/>
        <a:lstStyle/>
        <a:p>
          <a:r>
            <a:rPr lang="ru-RU" baseline="0" dirty="0" smtClean="0"/>
            <a:t>Бизнесмен жив, киллер убит</a:t>
          </a:r>
          <a:endParaRPr lang="ru-RU" baseline="0" dirty="0"/>
        </a:p>
      </dgm:t>
    </dgm:pt>
    <dgm:pt modelId="{B2D357B9-A7A5-48B0-85ED-FF143C62D445}" type="sibTrans" cxnId="{6C1D0C5A-F7F5-4D00-8753-D99BE15AD5D3}">
      <dgm:prSet/>
      <dgm:spPr/>
      <dgm:t>
        <a:bodyPr/>
        <a:lstStyle/>
        <a:p>
          <a:endParaRPr lang="ru-RU"/>
        </a:p>
      </dgm:t>
    </dgm:pt>
    <dgm:pt modelId="{AC53E300-B4B7-4C77-A3E8-D61151AB502B}">
      <dgm:prSet phldrT="[Text]"/>
      <dgm:spPr/>
      <dgm:t>
        <a:bodyPr/>
        <a:lstStyle/>
        <a:p>
          <a:endParaRPr lang="ru-RU" dirty="0"/>
        </a:p>
      </dgm:t>
    </dgm:pt>
    <dgm:pt modelId="{C0D246DC-1592-4E52-A0D8-8024B3038D97}" type="parTrans" cxnId="{AC1F6CEF-082B-405C-A206-A85D3F0B2401}">
      <dgm:prSet/>
      <dgm:spPr/>
      <dgm:t>
        <a:bodyPr/>
        <a:lstStyle/>
        <a:p>
          <a:endParaRPr lang="ru-RU"/>
        </a:p>
      </dgm:t>
    </dgm:pt>
    <dgm:pt modelId="{E1FD8C82-D3C5-47DB-B548-9F0905372035}" type="sibTrans" cxnId="{AC1F6CEF-082B-405C-A206-A85D3F0B2401}">
      <dgm:prSet/>
      <dgm:spPr/>
      <dgm:t>
        <a:bodyPr/>
        <a:lstStyle/>
        <a:p>
          <a:endParaRPr lang="ru-RU"/>
        </a:p>
      </dgm:t>
    </dgm:pt>
    <dgm:pt modelId="{925CD70B-87AA-4E1A-9DC6-5D5AC2486397}">
      <dgm:prSet phldrT="[Text]"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endParaRPr lang="ru-RU" dirty="0"/>
        </a:p>
      </dgm:t>
    </dgm:pt>
    <dgm:pt modelId="{617C2121-596B-4994-ADDE-3917BF3512E6}" type="parTrans" cxnId="{64FD96DF-BED6-49F2-8F8C-89F25189F20C}">
      <dgm:prSet/>
      <dgm:spPr/>
      <dgm:t>
        <a:bodyPr/>
        <a:lstStyle/>
        <a:p>
          <a:endParaRPr lang="ru-RU"/>
        </a:p>
      </dgm:t>
    </dgm:pt>
    <dgm:pt modelId="{A58FD7EA-488A-4D9E-A581-004FA673B77A}" type="sibTrans" cxnId="{64FD96DF-BED6-49F2-8F8C-89F25189F20C}">
      <dgm:prSet/>
      <dgm:spPr/>
      <dgm:t>
        <a:bodyPr/>
        <a:lstStyle/>
        <a:p>
          <a:endParaRPr lang="ru-RU"/>
        </a:p>
      </dgm:t>
    </dgm:pt>
    <dgm:pt modelId="{44B14EF1-C02A-405A-8CF9-D4C22EFDA417}" type="pres">
      <dgm:prSet presAssocID="{BF95F21E-62CD-4E9C-B6D2-69B328874E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8BF0D7-DEE4-4BFA-BFAB-EAEA9A3B696B}" type="pres">
      <dgm:prSet presAssocID="{E57A0870-7046-4FF0-AFE2-322FE565A14A}" presName="root1" presStyleCnt="0"/>
      <dgm:spPr/>
    </dgm:pt>
    <dgm:pt modelId="{6A0C9D11-2F8B-46E4-B232-E1FB406713AD}" type="pres">
      <dgm:prSet presAssocID="{E57A0870-7046-4FF0-AFE2-322FE565A14A}" presName="LevelOneTextNode" presStyleLbl="node0" presStyleIdx="0" presStyleCnt="1" custLinFactX="-5872" custLinFactNeighborX="-100000" custLinFactNeighborY="-34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AD1708-C8B5-436E-8A4A-BA5564AC80F7}" type="pres">
      <dgm:prSet presAssocID="{E57A0870-7046-4FF0-AFE2-322FE565A14A}" presName="level2hierChild" presStyleCnt="0"/>
      <dgm:spPr/>
    </dgm:pt>
    <dgm:pt modelId="{94C79EAD-D843-47BE-B1D1-B43DB4F2D43D}" type="pres">
      <dgm:prSet presAssocID="{44DC5292-7EAC-431D-9EBE-6082B3BD7B29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20162E04-828E-494D-AB60-53171AADEFCC}" type="pres">
      <dgm:prSet presAssocID="{44DC5292-7EAC-431D-9EBE-6082B3BD7B29}" presName="connTx" presStyleLbl="parChTrans1D2" presStyleIdx="0" presStyleCnt="3"/>
      <dgm:spPr/>
      <dgm:t>
        <a:bodyPr/>
        <a:lstStyle/>
        <a:p>
          <a:endParaRPr lang="ru-RU"/>
        </a:p>
      </dgm:t>
    </dgm:pt>
    <dgm:pt modelId="{D3A52688-B0FF-480A-BD41-E16D07E2C497}" type="pres">
      <dgm:prSet presAssocID="{D8C7F691-688D-4D46-91DC-F529683C9B15}" presName="root2" presStyleCnt="0"/>
      <dgm:spPr/>
    </dgm:pt>
    <dgm:pt modelId="{E7BC646F-7817-448C-9134-725B368CDBDD}" type="pres">
      <dgm:prSet presAssocID="{D8C7F691-688D-4D46-91DC-F529683C9B15}" presName="LevelTwoTextNode" presStyleLbl="node2" presStyleIdx="0" presStyleCnt="3">
        <dgm:presLayoutVars>
          <dgm:chPref val="3"/>
        </dgm:presLayoutVars>
      </dgm:prSet>
      <dgm:spPr/>
    </dgm:pt>
    <dgm:pt modelId="{0A8C403D-5A9F-4464-82EE-F7763D1C01A8}" type="pres">
      <dgm:prSet presAssocID="{D8C7F691-688D-4D46-91DC-F529683C9B15}" presName="level3hierChild" presStyleCnt="0"/>
      <dgm:spPr/>
    </dgm:pt>
    <dgm:pt modelId="{39CF1084-F41D-4C18-82A0-4DFA526F995F}" type="pres">
      <dgm:prSet presAssocID="{D14EFA92-3068-4FDE-84E1-5DD0F0CCB067}" presName="conn2-1" presStyleLbl="parChTrans1D3" presStyleIdx="0" presStyleCnt="7"/>
      <dgm:spPr/>
    </dgm:pt>
    <dgm:pt modelId="{592A8EB1-0A0C-4D61-A592-0279224F6338}" type="pres">
      <dgm:prSet presAssocID="{D14EFA92-3068-4FDE-84E1-5DD0F0CCB067}" presName="connTx" presStyleLbl="parChTrans1D3" presStyleIdx="0" presStyleCnt="7"/>
      <dgm:spPr/>
    </dgm:pt>
    <dgm:pt modelId="{04AC7346-DA93-4C4A-948B-4A0FF72FF78D}" type="pres">
      <dgm:prSet presAssocID="{EA85DD22-9AF0-4102-A973-D1AB54385496}" presName="root2" presStyleCnt="0"/>
      <dgm:spPr/>
    </dgm:pt>
    <dgm:pt modelId="{16E846DB-1ED5-4004-9F2C-F2424E9BB75E}" type="pres">
      <dgm:prSet presAssocID="{EA85DD22-9AF0-4102-A973-D1AB54385496}" presName="LevelTwoTextNode" presStyleLbl="node3" presStyleIdx="0" presStyleCnt="7">
        <dgm:presLayoutVars>
          <dgm:chPref val="3"/>
        </dgm:presLayoutVars>
      </dgm:prSet>
      <dgm:spPr/>
    </dgm:pt>
    <dgm:pt modelId="{57BF21EE-B5B0-46E4-A183-17C79B4A5EBD}" type="pres">
      <dgm:prSet presAssocID="{EA85DD22-9AF0-4102-A973-D1AB54385496}" presName="level3hierChild" presStyleCnt="0"/>
      <dgm:spPr/>
    </dgm:pt>
    <dgm:pt modelId="{F780C53D-C666-4004-A3C2-8F4B402DF92B}" type="pres">
      <dgm:prSet presAssocID="{C0D246DC-1592-4E52-A0D8-8024B3038D97}" presName="conn2-1" presStyleLbl="parChTrans1D3" presStyleIdx="1" presStyleCnt="7"/>
      <dgm:spPr/>
    </dgm:pt>
    <dgm:pt modelId="{97D6C6DC-0995-448E-A8A5-41FFB07C2375}" type="pres">
      <dgm:prSet presAssocID="{C0D246DC-1592-4E52-A0D8-8024B3038D97}" presName="connTx" presStyleLbl="parChTrans1D3" presStyleIdx="1" presStyleCnt="7"/>
      <dgm:spPr/>
    </dgm:pt>
    <dgm:pt modelId="{55D575D4-E5CC-4713-AE7F-EBE5115C9332}" type="pres">
      <dgm:prSet presAssocID="{AC53E300-B4B7-4C77-A3E8-D61151AB502B}" presName="root2" presStyleCnt="0"/>
      <dgm:spPr/>
    </dgm:pt>
    <dgm:pt modelId="{9DA3EEB3-273F-45EB-97BC-92F4DF8F43FE}" type="pres">
      <dgm:prSet presAssocID="{AC53E300-B4B7-4C77-A3E8-D61151AB502B}" presName="LevelTwoTextNode" presStyleLbl="node3" presStyleIdx="1" presStyleCnt="7">
        <dgm:presLayoutVars>
          <dgm:chPref val="3"/>
        </dgm:presLayoutVars>
      </dgm:prSet>
      <dgm:spPr/>
    </dgm:pt>
    <dgm:pt modelId="{C1842E9B-996D-4DC7-B49A-AB6C5092C9EE}" type="pres">
      <dgm:prSet presAssocID="{AC53E300-B4B7-4C77-A3E8-D61151AB502B}" presName="level3hierChild" presStyleCnt="0"/>
      <dgm:spPr/>
    </dgm:pt>
    <dgm:pt modelId="{77E84856-2E6F-42A2-8BFF-FDFDE4BEC87E}" type="pres">
      <dgm:prSet presAssocID="{6C2C543C-D243-4C2A-9772-BAEE2249231D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B5B933EF-C637-4687-8E28-7771B70ED565}" type="pres">
      <dgm:prSet presAssocID="{6C2C543C-D243-4C2A-9772-BAEE2249231D}" presName="connTx" presStyleLbl="parChTrans1D2" presStyleIdx="1" presStyleCnt="3"/>
      <dgm:spPr/>
      <dgm:t>
        <a:bodyPr/>
        <a:lstStyle/>
        <a:p>
          <a:endParaRPr lang="ru-RU"/>
        </a:p>
      </dgm:t>
    </dgm:pt>
    <dgm:pt modelId="{2C3428AD-5F18-4480-BA4C-75FBEC75154C}" type="pres">
      <dgm:prSet presAssocID="{C3A2DB58-BDCE-40D0-891D-8E98B1B311F4}" presName="root2" presStyleCnt="0"/>
      <dgm:spPr/>
    </dgm:pt>
    <dgm:pt modelId="{470AC901-939B-49F0-B1FE-7F1FA06D2843}" type="pres">
      <dgm:prSet presAssocID="{C3A2DB58-BDCE-40D0-891D-8E98B1B311F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D0AC4D-E652-4B0F-99BE-C8E11561962B}" type="pres">
      <dgm:prSet presAssocID="{C3A2DB58-BDCE-40D0-891D-8E98B1B311F4}" presName="level3hierChild" presStyleCnt="0"/>
      <dgm:spPr/>
    </dgm:pt>
    <dgm:pt modelId="{8BE78FD8-216A-4DE6-A9DD-0756234B7A65}" type="pres">
      <dgm:prSet presAssocID="{B1882E9A-96C6-47C4-91BC-EF2A904B034F}" presName="conn2-1" presStyleLbl="parChTrans1D3" presStyleIdx="2" presStyleCnt="7"/>
      <dgm:spPr/>
    </dgm:pt>
    <dgm:pt modelId="{43F3B07D-442C-441D-9E94-4AA40ACA471C}" type="pres">
      <dgm:prSet presAssocID="{B1882E9A-96C6-47C4-91BC-EF2A904B034F}" presName="connTx" presStyleLbl="parChTrans1D3" presStyleIdx="2" presStyleCnt="7"/>
      <dgm:spPr/>
    </dgm:pt>
    <dgm:pt modelId="{1493ECF2-0325-4276-A3D8-FB06B380D40E}" type="pres">
      <dgm:prSet presAssocID="{E4F39345-A341-4A99-A583-A7A4249651BF}" presName="root2" presStyleCnt="0"/>
      <dgm:spPr/>
    </dgm:pt>
    <dgm:pt modelId="{7A160A19-DBAB-4E6F-BDF6-9C4505135CDE}" type="pres">
      <dgm:prSet presAssocID="{E4F39345-A341-4A99-A583-A7A4249651BF}" presName="LevelTwoTextNode" presStyleLbl="node3" presStyleIdx="2" presStyleCnt="7" custLinFactNeighborX="69755" custLinFactNeighborY="-4047">
        <dgm:presLayoutVars>
          <dgm:chPref val="3"/>
        </dgm:presLayoutVars>
      </dgm:prSet>
      <dgm:spPr/>
    </dgm:pt>
    <dgm:pt modelId="{8FD0AAD8-C774-456A-9098-9D66872DA8D3}" type="pres">
      <dgm:prSet presAssocID="{E4F39345-A341-4A99-A583-A7A4249651BF}" presName="level3hierChild" presStyleCnt="0"/>
      <dgm:spPr/>
    </dgm:pt>
    <dgm:pt modelId="{90E550D8-6755-4ACF-A877-AEE44FE0F6F0}" type="pres">
      <dgm:prSet presAssocID="{617C2121-596B-4994-ADDE-3917BF3512E6}" presName="conn2-1" presStyleLbl="parChTrans1D3" presStyleIdx="3" presStyleCnt="7"/>
      <dgm:spPr/>
    </dgm:pt>
    <dgm:pt modelId="{DE42DE7E-9231-4723-BEC6-9A4D5B80FF3E}" type="pres">
      <dgm:prSet presAssocID="{617C2121-596B-4994-ADDE-3917BF3512E6}" presName="connTx" presStyleLbl="parChTrans1D3" presStyleIdx="3" presStyleCnt="7"/>
      <dgm:spPr/>
    </dgm:pt>
    <dgm:pt modelId="{554933C4-0DAE-4D53-9065-9DB1CAB0C765}" type="pres">
      <dgm:prSet presAssocID="{925CD70B-87AA-4E1A-9DC6-5D5AC2486397}" presName="root2" presStyleCnt="0"/>
      <dgm:spPr/>
    </dgm:pt>
    <dgm:pt modelId="{A692DE79-C50E-45EC-923A-72636F0A11EE}" type="pres">
      <dgm:prSet presAssocID="{925CD70B-87AA-4E1A-9DC6-5D5AC2486397}" presName="LevelTwoTextNode" presStyleLbl="node3" presStyleIdx="3" presStyleCnt="7" custLinFactNeighborX="69755" custLinFactNeighborY="770">
        <dgm:presLayoutVars>
          <dgm:chPref val="3"/>
        </dgm:presLayoutVars>
      </dgm:prSet>
      <dgm:spPr/>
    </dgm:pt>
    <dgm:pt modelId="{1D84694F-9F91-45E3-ADBF-58549933E20A}" type="pres">
      <dgm:prSet presAssocID="{925CD70B-87AA-4E1A-9DC6-5D5AC2486397}" presName="level3hierChild" presStyleCnt="0"/>
      <dgm:spPr/>
    </dgm:pt>
    <dgm:pt modelId="{AF85AC31-FB12-4281-8353-92E0CEEF638A}" type="pres">
      <dgm:prSet presAssocID="{879324D1-34C9-41F4-A6BC-2BF5DD1B8CDE}" presName="conn2-1" presStyleLbl="parChTrans1D3" presStyleIdx="4" presStyleCnt="7"/>
      <dgm:spPr/>
    </dgm:pt>
    <dgm:pt modelId="{AD54C2BE-1BDF-4E11-A079-585D1A977408}" type="pres">
      <dgm:prSet presAssocID="{879324D1-34C9-41F4-A6BC-2BF5DD1B8CDE}" presName="connTx" presStyleLbl="parChTrans1D3" presStyleIdx="4" presStyleCnt="7"/>
      <dgm:spPr/>
    </dgm:pt>
    <dgm:pt modelId="{B4794D7E-7D0D-4C6B-805D-FFA72CEC555A}" type="pres">
      <dgm:prSet presAssocID="{D7E08AB7-09FC-4746-9B31-1A963D131E98}" presName="root2" presStyleCnt="0"/>
      <dgm:spPr/>
    </dgm:pt>
    <dgm:pt modelId="{CF2968A1-8356-4CDC-9916-F33688A92299}" type="pres">
      <dgm:prSet presAssocID="{D7E08AB7-09FC-4746-9B31-1A963D131E98}" presName="LevelTwoTextNode" presStyleLbl="node3" presStyleIdx="4" presStyleCnt="7" custLinFactNeighborX="69755" custLinFactNeighborY="5586">
        <dgm:presLayoutVars>
          <dgm:chPref val="3"/>
        </dgm:presLayoutVars>
      </dgm:prSet>
      <dgm:spPr/>
    </dgm:pt>
    <dgm:pt modelId="{8E5780BB-3297-4D43-AC53-89133D332CAB}" type="pres">
      <dgm:prSet presAssocID="{D7E08AB7-09FC-4746-9B31-1A963D131E98}" presName="level3hierChild" presStyleCnt="0"/>
      <dgm:spPr/>
    </dgm:pt>
    <dgm:pt modelId="{86DE2D87-1375-406B-9023-6ADE4EA45EA4}" type="pres">
      <dgm:prSet presAssocID="{7562BBD4-F20E-4152-917A-4433AA7C85A3}" presName="conn2-1" presStyleLbl="parChTrans1D2" presStyleIdx="2" presStyleCnt="3"/>
      <dgm:spPr/>
    </dgm:pt>
    <dgm:pt modelId="{5F14944D-7BD6-464A-89ED-CF17D7BEF1F5}" type="pres">
      <dgm:prSet presAssocID="{7562BBD4-F20E-4152-917A-4433AA7C85A3}" presName="connTx" presStyleLbl="parChTrans1D2" presStyleIdx="2" presStyleCnt="3"/>
      <dgm:spPr/>
    </dgm:pt>
    <dgm:pt modelId="{764E5CC5-A6C2-4FEE-A9D8-74CF1B140DEB}" type="pres">
      <dgm:prSet presAssocID="{9109DE58-518A-4440-BE95-B1A1831E7FF3}" presName="root2" presStyleCnt="0"/>
      <dgm:spPr/>
    </dgm:pt>
    <dgm:pt modelId="{960074CE-3B86-4868-B182-F7B09FBBB45C}" type="pres">
      <dgm:prSet presAssocID="{9109DE58-518A-4440-BE95-B1A1831E7FF3}" presName="LevelTwoTextNode" presStyleLbl="node2" presStyleIdx="2" presStyleCnt="3">
        <dgm:presLayoutVars>
          <dgm:chPref val="3"/>
        </dgm:presLayoutVars>
      </dgm:prSet>
      <dgm:spPr/>
    </dgm:pt>
    <dgm:pt modelId="{F296D731-371A-47E1-92C0-B143BF429077}" type="pres">
      <dgm:prSet presAssocID="{9109DE58-518A-4440-BE95-B1A1831E7FF3}" presName="level3hierChild" presStyleCnt="0"/>
      <dgm:spPr/>
    </dgm:pt>
    <dgm:pt modelId="{942DB107-0DAE-40C8-B92E-0A57181E7E9B}" type="pres">
      <dgm:prSet presAssocID="{D77870CA-EA7D-45A0-8F17-FF37FCF27A44}" presName="conn2-1" presStyleLbl="parChTrans1D3" presStyleIdx="5" presStyleCnt="7"/>
      <dgm:spPr/>
    </dgm:pt>
    <dgm:pt modelId="{905A478A-417A-4249-997A-244EAA038ED4}" type="pres">
      <dgm:prSet presAssocID="{D77870CA-EA7D-45A0-8F17-FF37FCF27A44}" presName="connTx" presStyleLbl="parChTrans1D3" presStyleIdx="5" presStyleCnt="7"/>
      <dgm:spPr/>
    </dgm:pt>
    <dgm:pt modelId="{8A4EF6D2-A0F7-43AC-AB54-6B3BC0773C96}" type="pres">
      <dgm:prSet presAssocID="{9515543E-333E-497A-AF43-BFAD798DF71D}" presName="root2" presStyleCnt="0"/>
      <dgm:spPr/>
    </dgm:pt>
    <dgm:pt modelId="{46D175A6-C407-406F-88BB-5A5A14062D30}" type="pres">
      <dgm:prSet presAssocID="{9515543E-333E-497A-AF43-BFAD798DF71D}" presName="LevelTwoTextNode" presStyleLbl="node3" presStyleIdx="5" presStyleCnt="7">
        <dgm:presLayoutVars>
          <dgm:chPref val="3"/>
        </dgm:presLayoutVars>
      </dgm:prSet>
      <dgm:spPr/>
    </dgm:pt>
    <dgm:pt modelId="{1B0C13E0-4AC6-44C4-B301-A9EBACAE35C3}" type="pres">
      <dgm:prSet presAssocID="{9515543E-333E-497A-AF43-BFAD798DF71D}" presName="level3hierChild" presStyleCnt="0"/>
      <dgm:spPr/>
    </dgm:pt>
    <dgm:pt modelId="{BCDAA511-5047-4D04-BF38-072D9826C464}" type="pres">
      <dgm:prSet presAssocID="{3917D6F6-CC0C-48AA-AA4E-CBCFD1D68E70}" presName="conn2-1" presStyleLbl="parChTrans1D3" presStyleIdx="6" presStyleCnt="7"/>
      <dgm:spPr/>
    </dgm:pt>
    <dgm:pt modelId="{FCBB74B8-E199-4164-A888-CB123945148F}" type="pres">
      <dgm:prSet presAssocID="{3917D6F6-CC0C-48AA-AA4E-CBCFD1D68E70}" presName="connTx" presStyleLbl="parChTrans1D3" presStyleIdx="6" presStyleCnt="7"/>
      <dgm:spPr/>
    </dgm:pt>
    <dgm:pt modelId="{D77541FC-18B5-42FB-9BA6-4750A19632B3}" type="pres">
      <dgm:prSet presAssocID="{4738FF49-62B8-45A5-A297-E7FD1452A8C2}" presName="root2" presStyleCnt="0"/>
      <dgm:spPr/>
    </dgm:pt>
    <dgm:pt modelId="{AFDA9B04-8B37-473C-92AF-E7579D00F1C2}" type="pres">
      <dgm:prSet presAssocID="{4738FF49-62B8-45A5-A297-E7FD1452A8C2}" presName="LevelTwoTextNode" presStyleLbl="node3" presStyleIdx="6" presStyleCnt="7">
        <dgm:presLayoutVars>
          <dgm:chPref val="3"/>
        </dgm:presLayoutVars>
      </dgm:prSet>
      <dgm:spPr/>
    </dgm:pt>
    <dgm:pt modelId="{DECA38D6-E726-4009-80CF-0DA12C76EAAD}" type="pres">
      <dgm:prSet presAssocID="{4738FF49-62B8-45A5-A297-E7FD1452A8C2}" presName="level3hierChild" presStyleCnt="0"/>
      <dgm:spPr/>
    </dgm:pt>
  </dgm:ptLst>
  <dgm:cxnLst>
    <dgm:cxn modelId="{F9ED991C-F472-480E-A0D9-6DF1587F24D6}" type="presOf" srcId="{6C2C543C-D243-4C2A-9772-BAEE2249231D}" destId="{77E84856-2E6F-42A2-8BFF-FDFDE4BEC87E}" srcOrd="0" destOrd="0" presId="urn:microsoft.com/office/officeart/2005/8/layout/hierarchy2"/>
    <dgm:cxn modelId="{0A4E591E-8673-438D-BB72-8FF1A18906B9}" type="presOf" srcId="{C0D246DC-1592-4E52-A0D8-8024B3038D97}" destId="{F780C53D-C666-4004-A3C2-8F4B402DF92B}" srcOrd="0" destOrd="0" presId="urn:microsoft.com/office/officeart/2005/8/layout/hierarchy2"/>
    <dgm:cxn modelId="{8EA7DCCF-987A-4F51-A483-6FC3DBF8A804}" type="presOf" srcId="{AC53E300-B4B7-4C77-A3E8-D61151AB502B}" destId="{9DA3EEB3-273F-45EB-97BC-92F4DF8F43FE}" srcOrd="0" destOrd="0" presId="urn:microsoft.com/office/officeart/2005/8/layout/hierarchy2"/>
    <dgm:cxn modelId="{DB60015A-99A9-48D8-9E2C-415DCEAC3A29}" srcId="{9109DE58-518A-4440-BE95-B1A1831E7FF3}" destId="{4738FF49-62B8-45A5-A297-E7FD1452A8C2}" srcOrd="1" destOrd="0" parTransId="{3917D6F6-CC0C-48AA-AA4E-CBCFD1D68E70}" sibTransId="{C5BE8F6E-30D2-4097-AC15-5878000E32ED}"/>
    <dgm:cxn modelId="{8AE7D17E-05FF-4A07-B826-B2BEF704387D}" type="presOf" srcId="{879324D1-34C9-41F4-A6BC-2BF5DD1B8CDE}" destId="{AD54C2BE-1BDF-4E11-A079-585D1A977408}" srcOrd="1" destOrd="0" presId="urn:microsoft.com/office/officeart/2005/8/layout/hierarchy2"/>
    <dgm:cxn modelId="{39A4B57F-AE0E-4DAB-93E7-AF9EAD71F63A}" type="presOf" srcId="{44DC5292-7EAC-431D-9EBE-6082B3BD7B29}" destId="{94C79EAD-D843-47BE-B1D1-B43DB4F2D43D}" srcOrd="0" destOrd="0" presId="urn:microsoft.com/office/officeart/2005/8/layout/hierarchy2"/>
    <dgm:cxn modelId="{0DBB1F0B-B5EF-4F18-8C5D-72E3CD561EC2}" type="presOf" srcId="{D14EFA92-3068-4FDE-84E1-5DD0F0CCB067}" destId="{39CF1084-F41D-4C18-82A0-4DFA526F995F}" srcOrd="0" destOrd="0" presId="urn:microsoft.com/office/officeart/2005/8/layout/hierarchy2"/>
    <dgm:cxn modelId="{64FD96DF-BED6-49F2-8F8C-89F25189F20C}" srcId="{C3A2DB58-BDCE-40D0-891D-8E98B1B311F4}" destId="{925CD70B-87AA-4E1A-9DC6-5D5AC2486397}" srcOrd="1" destOrd="0" parTransId="{617C2121-596B-4994-ADDE-3917BF3512E6}" sibTransId="{A58FD7EA-488A-4D9E-A581-004FA673B77A}"/>
    <dgm:cxn modelId="{02818103-D6C1-4370-AC65-B5E2E30F8FA7}" type="presOf" srcId="{6C2C543C-D243-4C2A-9772-BAEE2249231D}" destId="{B5B933EF-C637-4687-8E28-7771B70ED565}" srcOrd="1" destOrd="0" presId="urn:microsoft.com/office/officeart/2005/8/layout/hierarchy2"/>
    <dgm:cxn modelId="{0490ED91-0945-489C-87AF-E50CD553B02A}" type="presOf" srcId="{617C2121-596B-4994-ADDE-3917BF3512E6}" destId="{90E550D8-6755-4ACF-A877-AEE44FE0F6F0}" srcOrd="0" destOrd="0" presId="urn:microsoft.com/office/officeart/2005/8/layout/hierarchy2"/>
    <dgm:cxn modelId="{53B6DA7B-F659-4593-9551-397B63D3B19A}" srcId="{BF95F21E-62CD-4E9C-B6D2-69B328874E24}" destId="{E57A0870-7046-4FF0-AFE2-322FE565A14A}" srcOrd="0" destOrd="0" parTransId="{275766C9-01D3-4FE3-95D5-372A3B8FF9AE}" sibTransId="{3D38FC0C-ED91-4908-8790-9E7F9D1116EB}"/>
    <dgm:cxn modelId="{12A87983-7FBD-4C41-97E2-A355BDA523AD}" type="presOf" srcId="{BF95F21E-62CD-4E9C-B6D2-69B328874E24}" destId="{44B14EF1-C02A-405A-8CF9-D4C22EFDA417}" srcOrd="0" destOrd="0" presId="urn:microsoft.com/office/officeart/2005/8/layout/hierarchy2"/>
    <dgm:cxn modelId="{8EE2BEFE-B709-4FD0-82D6-45B0CCD2A8CF}" type="presOf" srcId="{D14EFA92-3068-4FDE-84E1-5DD0F0CCB067}" destId="{592A8EB1-0A0C-4D61-A592-0279224F6338}" srcOrd="1" destOrd="0" presId="urn:microsoft.com/office/officeart/2005/8/layout/hierarchy2"/>
    <dgm:cxn modelId="{9F08D882-F471-4AB6-871D-C590DB5DDC19}" type="presOf" srcId="{D77870CA-EA7D-45A0-8F17-FF37FCF27A44}" destId="{905A478A-417A-4249-997A-244EAA038ED4}" srcOrd="1" destOrd="0" presId="urn:microsoft.com/office/officeart/2005/8/layout/hierarchy2"/>
    <dgm:cxn modelId="{35C31EAC-AC95-4074-AC15-446A2B55BD73}" type="presOf" srcId="{925CD70B-87AA-4E1A-9DC6-5D5AC2486397}" destId="{A692DE79-C50E-45EC-923A-72636F0A11EE}" srcOrd="0" destOrd="0" presId="urn:microsoft.com/office/officeart/2005/8/layout/hierarchy2"/>
    <dgm:cxn modelId="{AC1F6CEF-082B-405C-A206-A85D3F0B2401}" srcId="{D8C7F691-688D-4D46-91DC-F529683C9B15}" destId="{AC53E300-B4B7-4C77-A3E8-D61151AB502B}" srcOrd="1" destOrd="0" parTransId="{C0D246DC-1592-4E52-A0D8-8024B3038D97}" sibTransId="{E1FD8C82-D3C5-47DB-B548-9F0905372035}"/>
    <dgm:cxn modelId="{44B981EE-AAA8-4114-9B24-44398292E28E}" type="presOf" srcId="{B1882E9A-96C6-47C4-91BC-EF2A904B034F}" destId="{8BE78FD8-216A-4DE6-A9DD-0756234B7A65}" srcOrd="0" destOrd="0" presId="urn:microsoft.com/office/officeart/2005/8/layout/hierarchy2"/>
    <dgm:cxn modelId="{AAF834DC-13B8-456B-A4B4-0772A4DA44F0}" type="presOf" srcId="{9515543E-333E-497A-AF43-BFAD798DF71D}" destId="{46D175A6-C407-406F-88BB-5A5A14062D30}" srcOrd="0" destOrd="0" presId="urn:microsoft.com/office/officeart/2005/8/layout/hierarchy2"/>
    <dgm:cxn modelId="{6AD0AEB5-41CF-422B-9D2D-2A7D5BFCD6FD}" type="presOf" srcId="{D7E08AB7-09FC-4746-9B31-1A963D131E98}" destId="{CF2968A1-8356-4CDC-9916-F33688A92299}" srcOrd="0" destOrd="0" presId="urn:microsoft.com/office/officeart/2005/8/layout/hierarchy2"/>
    <dgm:cxn modelId="{97F928BF-EAD4-4B99-A4D8-6AD13CBB55FC}" type="presOf" srcId="{C0D246DC-1592-4E52-A0D8-8024B3038D97}" destId="{97D6C6DC-0995-448E-A8A5-41FFB07C2375}" srcOrd="1" destOrd="0" presId="urn:microsoft.com/office/officeart/2005/8/layout/hierarchy2"/>
    <dgm:cxn modelId="{23D79490-FF43-4B9A-8DA9-02F6DC6FB046}" type="presOf" srcId="{617C2121-596B-4994-ADDE-3917BF3512E6}" destId="{DE42DE7E-9231-4723-BEC6-9A4D5B80FF3E}" srcOrd="1" destOrd="0" presId="urn:microsoft.com/office/officeart/2005/8/layout/hierarchy2"/>
    <dgm:cxn modelId="{132F1445-0E20-4F0B-B039-1A6C44477465}" type="presOf" srcId="{9109DE58-518A-4440-BE95-B1A1831E7FF3}" destId="{960074CE-3B86-4868-B182-F7B09FBBB45C}" srcOrd="0" destOrd="0" presId="urn:microsoft.com/office/officeart/2005/8/layout/hierarchy2"/>
    <dgm:cxn modelId="{D50F025A-88F9-4492-BEA3-06434F19DC89}" srcId="{D8C7F691-688D-4D46-91DC-F529683C9B15}" destId="{EA85DD22-9AF0-4102-A973-D1AB54385496}" srcOrd="0" destOrd="0" parTransId="{D14EFA92-3068-4FDE-84E1-5DD0F0CCB067}" sibTransId="{892274AA-FD7B-434C-92BC-01BB8D0E0A70}"/>
    <dgm:cxn modelId="{42354C0E-E9C1-43F6-A5A4-1027D1945CE7}" type="presOf" srcId="{44DC5292-7EAC-431D-9EBE-6082B3BD7B29}" destId="{20162E04-828E-494D-AB60-53171AADEFCC}" srcOrd="1" destOrd="0" presId="urn:microsoft.com/office/officeart/2005/8/layout/hierarchy2"/>
    <dgm:cxn modelId="{418DF7D7-7B6D-42BF-88D1-85B84A32B686}" srcId="{E57A0870-7046-4FF0-AFE2-322FE565A14A}" destId="{C3A2DB58-BDCE-40D0-891D-8E98B1B311F4}" srcOrd="1" destOrd="0" parTransId="{6C2C543C-D243-4C2A-9772-BAEE2249231D}" sibTransId="{6725863E-295C-4FA5-A1B8-832C53EDF127}"/>
    <dgm:cxn modelId="{F586EABA-0634-4796-9695-02AE72D4A0F3}" type="presOf" srcId="{D77870CA-EA7D-45A0-8F17-FF37FCF27A44}" destId="{942DB107-0DAE-40C8-B92E-0A57181E7E9B}" srcOrd="0" destOrd="0" presId="urn:microsoft.com/office/officeart/2005/8/layout/hierarchy2"/>
    <dgm:cxn modelId="{CBBFA201-932E-4FB7-825D-AE10A3B6ACFC}" type="presOf" srcId="{B1882E9A-96C6-47C4-91BC-EF2A904B034F}" destId="{43F3B07D-442C-441D-9E94-4AA40ACA471C}" srcOrd="1" destOrd="0" presId="urn:microsoft.com/office/officeart/2005/8/layout/hierarchy2"/>
    <dgm:cxn modelId="{6C1D0C5A-F7F5-4D00-8753-D99BE15AD5D3}" srcId="{E57A0870-7046-4FF0-AFE2-322FE565A14A}" destId="{D8C7F691-688D-4D46-91DC-F529683C9B15}" srcOrd="0" destOrd="0" parTransId="{44DC5292-7EAC-431D-9EBE-6082B3BD7B29}" sibTransId="{B2D357B9-A7A5-48B0-85ED-FF143C62D445}"/>
    <dgm:cxn modelId="{26D3F25D-C0D2-4D9D-B394-A19810541F1E}" type="presOf" srcId="{3917D6F6-CC0C-48AA-AA4E-CBCFD1D68E70}" destId="{FCBB74B8-E199-4164-A888-CB123945148F}" srcOrd="1" destOrd="0" presId="urn:microsoft.com/office/officeart/2005/8/layout/hierarchy2"/>
    <dgm:cxn modelId="{76F7DAEF-927E-4955-A19E-C639756C7D84}" type="presOf" srcId="{E57A0870-7046-4FF0-AFE2-322FE565A14A}" destId="{6A0C9D11-2F8B-46E4-B232-E1FB406713AD}" srcOrd="0" destOrd="0" presId="urn:microsoft.com/office/officeart/2005/8/layout/hierarchy2"/>
    <dgm:cxn modelId="{FDA9E06B-2B30-4473-BFB8-96970CA65F20}" type="presOf" srcId="{879324D1-34C9-41F4-A6BC-2BF5DD1B8CDE}" destId="{AF85AC31-FB12-4281-8353-92E0CEEF638A}" srcOrd="0" destOrd="0" presId="urn:microsoft.com/office/officeart/2005/8/layout/hierarchy2"/>
    <dgm:cxn modelId="{201705DC-3EEB-41D5-8C3F-5A0F0DE1DC06}" type="presOf" srcId="{7562BBD4-F20E-4152-917A-4433AA7C85A3}" destId="{86DE2D87-1375-406B-9023-6ADE4EA45EA4}" srcOrd="0" destOrd="0" presId="urn:microsoft.com/office/officeart/2005/8/layout/hierarchy2"/>
    <dgm:cxn modelId="{2D75EF41-5938-4CFE-8530-A854834DBBFB}" type="presOf" srcId="{E4F39345-A341-4A99-A583-A7A4249651BF}" destId="{7A160A19-DBAB-4E6F-BDF6-9C4505135CDE}" srcOrd="0" destOrd="0" presId="urn:microsoft.com/office/officeart/2005/8/layout/hierarchy2"/>
    <dgm:cxn modelId="{EAE92A07-A3A1-486C-B265-0BE8D9DF2FE9}" srcId="{C3A2DB58-BDCE-40D0-891D-8E98B1B311F4}" destId="{D7E08AB7-09FC-4746-9B31-1A963D131E98}" srcOrd="2" destOrd="0" parTransId="{879324D1-34C9-41F4-A6BC-2BF5DD1B8CDE}" sibTransId="{4567F7B3-301D-4C52-A976-D986A4E80C6E}"/>
    <dgm:cxn modelId="{EE320A18-141B-4807-BFCC-7166A0BD8288}" type="presOf" srcId="{7562BBD4-F20E-4152-917A-4433AA7C85A3}" destId="{5F14944D-7BD6-464A-89ED-CF17D7BEF1F5}" srcOrd="1" destOrd="0" presId="urn:microsoft.com/office/officeart/2005/8/layout/hierarchy2"/>
    <dgm:cxn modelId="{EA7ADFFF-04F6-4819-93D3-738AA4E56979}" type="presOf" srcId="{EA85DD22-9AF0-4102-A973-D1AB54385496}" destId="{16E846DB-1ED5-4004-9F2C-F2424E9BB75E}" srcOrd="0" destOrd="0" presId="urn:microsoft.com/office/officeart/2005/8/layout/hierarchy2"/>
    <dgm:cxn modelId="{D905F5FD-C360-4930-8103-E58D722C17F0}" type="presOf" srcId="{C3A2DB58-BDCE-40D0-891D-8E98B1B311F4}" destId="{470AC901-939B-49F0-B1FE-7F1FA06D2843}" srcOrd="0" destOrd="0" presId="urn:microsoft.com/office/officeart/2005/8/layout/hierarchy2"/>
    <dgm:cxn modelId="{837228D1-D05C-493A-95E7-3AF4F35648D0}" srcId="{9109DE58-518A-4440-BE95-B1A1831E7FF3}" destId="{9515543E-333E-497A-AF43-BFAD798DF71D}" srcOrd="0" destOrd="0" parTransId="{D77870CA-EA7D-45A0-8F17-FF37FCF27A44}" sibTransId="{803DCE9D-FEFD-4A3C-A1A0-CF9FBF04E0C8}"/>
    <dgm:cxn modelId="{5934408C-87EB-4A68-9219-B586FBA46043}" type="presOf" srcId="{D8C7F691-688D-4D46-91DC-F529683C9B15}" destId="{E7BC646F-7817-448C-9134-725B368CDBDD}" srcOrd="0" destOrd="0" presId="urn:microsoft.com/office/officeart/2005/8/layout/hierarchy2"/>
    <dgm:cxn modelId="{52C8395D-EAE4-425D-8A46-D98845D29A74}" type="presOf" srcId="{3917D6F6-CC0C-48AA-AA4E-CBCFD1D68E70}" destId="{BCDAA511-5047-4D04-BF38-072D9826C464}" srcOrd="0" destOrd="0" presId="urn:microsoft.com/office/officeart/2005/8/layout/hierarchy2"/>
    <dgm:cxn modelId="{4BA7FDE6-0B06-429D-8837-2F0566392274}" type="presOf" srcId="{4738FF49-62B8-45A5-A297-E7FD1452A8C2}" destId="{AFDA9B04-8B37-473C-92AF-E7579D00F1C2}" srcOrd="0" destOrd="0" presId="urn:microsoft.com/office/officeart/2005/8/layout/hierarchy2"/>
    <dgm:cxn modelId="{A11C03F5-4E93-49F0-BE7F-875806006C52}" srcId="{C3A2DB58-BDCE-40D0-891D-8E98B1B311F4}" destId="{E4F39345-A341-4A99-A583-A7A4249651BF}" srcOrd="0" destOrd="0" parTransId="{B1882E9A-96C6-47C4-91BC-EF2A904B034F}" sibTransId="{698B44C1-7341-4657-A4B8-18DAAB9B7892}"/>
    <dgm:cxn modelId="{D7BC5247-DE04-49FA-964B-C056CA176158}" srcId="{E57A0870-7046-4FF0-AFE2-322FE565A14A}" destId="{9109DE58-518A-4440-BE95-B1A1831E7FF3}" srcOrd="2" destOrd="0" parTransId="{7562BBD4-F20E-4152-917A-4433AA7C85A3}" sibTransId="{97F683A5-2A09-4CE1-A56C-B1C6742F44D5}"/>
    <dgm:cxn modelId="{20F09CA9-2350-4826-BDC7-823DE669DD85}" type="presParOf" srcId="{44B14EF1-C02A-405A-8CF9-D4C22EFDA417}" destId="{918BF0D7-DEE4-4BFA-BFAB-EAEA9A3B696B}" srcOrd="0" destOrd="0" presId="urn:microsoft.com/office/officeart/2005/8/layout/hierarchy2"/>
    <dgm:cxn modelId="{98A9B8D6-2C48-4C78-A1EA-BC28F2C1E883}" type="presParOf" srcId="{918BF0D7-DEE4-4BFA-BFAB-EAEA9A3B696B}" destId="{6A0C9D11-2F8B-46E4-B232-E1FB406713AD}" srcOrd="0" destOrd="0" presId="urn:microsoft.com/office/officeart/2005/8/layout/hierarchy2"/>
    <dgm:cxn modelId="{DEC165DA-A8C3-44A0-B624-16241796F13D}" type="presParOf" srcId="{918BF0D7-DEE4-4BFA-BFAB-EAEA9A3B696B}" destId="{4FAD1708-C8B5-436E-8A4A-BA5564AC80F7}" srcOrd="1" destOrd="0" presId="urn:microsoft.com/office/officeart/2005/8/layout/hierarchy2"/>
    <dgm:cxn modelId="{F39CB855-D29D-4514-84AF-6863377BE5D9}" type="presParOf" srcId="{4FAD1708-C8B5-436E-8A4A-BA5564AC80F7}" destId="{94C79EAD-D843-47BE-B1D1-B43DB4F2D43D}" srcOrd="0" destOrd="0" presId="urn:microsoft.com/office/officeart/2005/8/layout/hierarchy2"/>
    <dgm:cxn modelId="{9AD84793-AF11-4558-BF09-F393625F662C}" type="presParOf" srcId="{94C79EAD-D843-47BE-B1D1-B43DB4F2D43D}" destId="{20162E04-828E-494D-AB60-53171AADEFCC}" srcOrd="0" destOrd="0" presId="urn:microsoft.com/office/officeart/2005/8/layout/hierarchy2"/>
    <dgm:cxn modelId="{34012D89-B840-4143-BDEA-363D39827DA6}" type="presParOf" srcId="{4FAD1708-C8B5-436E-8A4A-BA5564AC80F7}" destId="{D3A52688-B0FF-480A-BD41-E16D07E2C497}" srcOrd="1" destOrd="0" presId="urn:microsoft.com/office/officeart/2005/8/layout/hierarchy2"/>
    <dgm:cxn modelId="{7A650A21-E586-4D86-9167-89681CF4A9DD}" type="presParOf" srcId="{D3A52688-B0FF-480A-BD41-E16D07E2C497}" destId="{E7BC646F-7817-448C-9134-725B368CDBDD}" srcOrd="0" destOrd="0" presId="urn:microsoft.com/office/officeart/2005/8/layout/hierarchy2"/>
    <dgm:cxn modelId="{FAC669F3-24F0-4546-A896-7475F2B610AC}" type="presParOf" srcId="{D3A52688-B0FF-480A-BD41-E16D07E2C497}" destId="{0A8C403D-5A9F-4464-82EE-F7763D1C01A8}" srcOrd="1" destOrd="0" presId="urn:microsoft.com/office/officeart/2005/8/layout/hierarchy2"/>
    <dgm:cxn modelId="{FA8DA091-9C72-4E05-8305-34F33851A652}" type="presParOf" srcId="{0A8C403D-5A9F-4464-82EE-F7763D1C01A8}" destId="{39CF1084-F41D-4C18-82A0-4DFA526F995F}" srcOrd="0" destOrd="0" presId="urn:microsoft.com/office/officeart/2005/8/layout/hierarchy2"/>
    <dgm:cxn modelId="{97B08AEE-6448-4240-8321-8D4BCAB7CEC5}" type="presParOf" srcId="{39CF1084-F41D-4C18-82A0-4DFA526F995F}" destId="{592A8EB1-0A0C-4D61-A592-0279224F6338}" srcOrd="0" destOrd="0" presId="urn:microsoft.com/office/officeart/2005/8/layout/hierarchy2"/>
    <dgm:cxn modelId="{61BACFDA-7507-44EE-8D22-CCEE7A889456}" type="presParOf" srcId="{0A8C403D-5A9F-4464-82EE-F7763D1C01A8}" destId="{04AC7346-DA93-4C4A-948B-4A0FF72FF78D}" srcOrd="1" destOrd="0" presId="urn:microsoft.com/office/officeart/2005/8/layout/hierarchy2"/>
    <dgm:cxn modelId="{38DC76F6-1D4E-47BA-A203-1D6E134F1998}" type="presParOf" srcId="{04AC7346-DA93-4C4A-948B-4A0FF72FF78D}" destId="{16E846DB-1ED5-4004-9F2C-F2424E9BB75E}" srcOrd="0" destOrd="0" presId="urn:microsoft.com/office/officeart/2005/8/layout/hierarchy2"/>
    <dgm:cxn modelId="{AD6F5DE0-CFF8-4223-8EC5-5C4AD9A761FD}" type="presParOf" srcId="{04AC7346-DA93-4C4A-948B-4A0FF72FF78D}" destId="{57BF21EE-B5B0-46E4-A183-17C79B4A5EBD}" srcOrd="1" destOrd="0" presId="urn:microsoft.com/office/officeart/2005/8/layout/hierarchy2"/>
    <dgm:cxn modelId="{0430FD60-443C-4E94-BE15-6A63D39DE926}" type="presParOf" srcId="{0A8C403D-5A9F-4464-82EE-F7763D1C01A8}" destId="{F780C53D-C666-4004-A3C2-8F4B402DF92B}" srcOrd="2" destOrd="0" presId="urn:microsoft.com/office/officeart/2005/8/layout/hierarchy2"/>
    <dgm:cxn modelId="{D20E63A5-C36D-4CC4-B1AB-79EE85B18076}" type="presParOf" srcId="{F780C53D-C666-4004-A3C2-8F4B402DF92B}" destId="{97D6C6DC-0995-448E-A8A5-41FFB07C2375}" srcOrd="0" destOrd="0" presId="urn:microsoft.com/office/officeart/2005/8/layout/hierarchy2"/>
    <dgm:cxn modelId="{0B496B18-8A6E-4B29-9D4A-7BB5092DD37D}" type="presParOf" srcId="{0A8C403D-5A9F-4464-82EE-F7763D1C01A8}" destId="{55D575D4-E5CC-4713-AE7F-EBE5115C9332}" srcOrd="3" destOrd="0" presId="urn:microsoft.com/office/officeart/2005/8/layout/hierarchy2"/>
    <dgm:cxn modelId="{5935C300-40D4-4E9F-BBDA-975AF925AEAB}" type="presParOf" srcId="{55D575D4-E5CC-4713-AE7F-EBE5115C9332}" destId="{9DA3EEB3-273F-45EB-97BC-92F4DF8F43FE}" srcOrd="0" destOrd="0" presId="urn:microsoft.com/office/officeart/2005/8/layout/hierarchy2"/>
    <dgm:cxn modelId="{A8E34676-297B-47B4-ACFF-F2E93F65DFA8}" type="presParOf" srcId="{55D575D4-E5CC-4713-AE7F-EBE5115C9332}" destId="{C1842E9B-996D-4DC7-B49A-AB6C5092C9EE}" srcOrd="1" destOrd="0" presId="urn:microsoft.com/office/officeart/2005/8/layout/hierarchy2"/>
    <dgm:cxn modelId="{949AFEB8-6F7E-497A-8B3D-710D8ED918E9}" type="presParOf" srcId="{4FAD1708-C8B5-436E-8A4A-BA5564AC80F7}" destId="{77E84856-2E6F-42A2-8BFF-FDFDE4BEC87E}" srcOrd="2" destOrd="0" presId="urn:microsoft.com/office/officeart/2005/8/layout/hierarchy2"/>
    <dgm:cxn modelId="{ACF0C21B-4D29-4388-822B-1F38F899296D}" type="presParOf" srcId="{77E84856-2E6F-42A2-8BFF-FDFDE4BEC87E}" destId="{B5B933EF-C637-4687-8E28-7771B70ED565}" srcOrd="0" destOrd="0" presId="urn:microsoft.com/office/officeart/2005/8/layout/hierarchy2"/>
    <dgm:cxn modelId="{483503FF-4741-4AC2-957F-F07E245751AA}" type="presParOf" srcId="{4FAD1708-C8B5-436E-8A4A-BA5564AC80F7}" destId="{2C3428AD-5F18-4480-BA4C-75FBEC75154C}" srcOrd="3" destOrd="0" presId="urn:microsoft.com/office/officeart/2005/8/layout/hierarchy2"/>
    <dgm:cxn modelId="{A1E58A04-68C7-4A55-8B59-FE5A21B912AA}" type="presParOf" srcId="{2C3428AD-5F18-4480-BA4C-75FBEC75154C}" destId="{470AC901-939B-49F0-B1FE-7F1FA06D2843}" srcOrd="0" destOrd="0" presId="urn:microsoft.com/office/officeart/2005/8/layout/hierarchy2"/>
    <dgm:cxn modelId="{B72416AA-9418-46FC-8BF1-06B9AC00543C}" type="presParOf" srcId="{2C3428AD-5F18-4480-BA4C-75FBEC75154C}" destId="{F8D0AC4D-E652-4B0F-99BE-C8E11561962B}" srcOrd="1" destOrd="0" presId="urn:microsoft.com/office/officeart/2005/8/layout/hierarchy2"/>
    <dgm:cxn modelId="{03D7786F-1681-4DD9-8751-31FD8CA6A122}" type="presParOf" srcId="{F8D0AC4D-E652-4B0F-99BE-C8E11561962B}" destId="{8BE78FD8-216A-4DE6-A9DD-0756234B7A65}" srcOrd="0" destOrd="0" presId="urn:microsoft.com/office/officeart/2005/8/layout/hierarchy2"/>
    <dgm:cxn modelId="{F1D6CCD2-3B22-4287-964B-FA34F325F85A}" type="presParOf" srcId="{8BE78FD8-216A-4DE6-A9DD-0756234B7A65}" destId="{43F3B07D-442C-441D-9E94-4AA40ACA471C}" srcOrd="0" destOrd="0" presId="urn:microsoft.com/office/officeart/2005/8/layout/hierarchy2"/>
    <dgm:cxn modelId="{0137A3B1-0B73-4AFA-9FA2-24F1C25E81E0}" type="presParOf" srcId="{F8D0AC4D-E652-4B0F-99BE-C8E11561962B}" destId="{1493ECF2-0325-4276-A3D8-FB06B380D40E}" srcOrd="1" destOrd="0" presId="urn:microsoft.com/office/officeart/2005/8/layout/hierarchy2"/>
    <dgm:cxn modelId="{BAFC91A9-F3CB-4EE2-AF09-CB84DEEF2432}" type="presParOf" srcId="{1493ECF2-0325-4276-A3D8-FB06B380D40E}" destId="{7A160A19-DBAB-4E6F-BDF6-9C4505135CDE}" srcOrd="0" destOrd="0" presId="urn:microsoft.com/office/officeart/2005/8/layout/hierarchy2"/>
    <dgm:cxn modelId="{E2057899-27B6-48D2-BE7D-560BD5A030C9}" type="presParOf" srcId="{1493ECF2-0325-4276-A3D8-FB06B380D40E}" destId="{8FD0AAD8-C774-456A-9098-9D66872DA8D3}" srcOrd="1" destOrd="0" presId="urn:microsoft.com/office/officeart/2005/8/layout/hierarchy2"/>
    <dgm:cxn modelId="{FE2CCED3-D422-4820-BD5A-6B9EFDFD9981}" type="presParOf" srcId="{F8D0AC4D-E652-4B0F-99BE-C8E11561962B}" destId="{90E550D8-6755-4ACF-A877-AEE44FE0F6F0}" srcOrd="2" destOrd="0" presId="urn:microsoft.com/office/officeart/2005/8/layout/hierarchy2"/>
    <dgm:cxn modelId="{283E1930-F976-4942-81D3-1497D1475C29}" type="presParOf" srcId="{90E550D8-6755-4ACF-A877-AEE44FE0F6F0}" destId="{DE42DE7E-9231-4723-BEC6-9A4D5B80FF3E}" srcOrd="0" destOrd="0" presId="urn:microsoft.com/office/officeart/2005/8/layout/hierarchy2"/>
    <dgm:cxn modelId="{7FA218DE-1B42-4202-81C0-0102CE3908E4}" type="presParOf" srcId="{F8D0AC4D-E652-4B0F-99BE-C8E11561962B}" destId="{554933C4-0DAE-4D53-9065-9DB1CAB0C765}" srcOrd="3" destOrd="0" presId="urn:microsoft.com/office/officeart/2005/8/layout/hierarchy2"/>
    <dgm:cxn modelId="{84C3FE2B-3AE4-4DBA-9582-18EA6085EC98}" type="presParOf" srcId="{554933C4-0DAE-4D53-9065-9DB1CAB0C765}" destId="{A692DE79-C50E-45EC-923A-72636F0A11EE}" srcOrd="0" destOrd="0" presId="urn:microsoft.com/office/officeart/2005/8/layout/hierarchy2"/>
    <dgm:cxn modelId="{565B23E8-16EF-4F7D-A215-2ACC048D8A3C}" type="presParOf" srcId="{554933C4-0DAE-4D53-9065-9DB1CAB0C765}" destId="{1D84694F-9F91-45E3-ADBF-58549933E20A}" srcOrd="1" destOrd="0" presId="urn:microsoft.com/office/officeart/2005/8/layout/hierarchy2"/>
    <dgm:cxn modelId="{E05021B0-3F6A-415E-8E43-B449597A579F}" type="presParOf" srcId="{F8D0AC4D-E652-4B0F-99BE-C8E11561962B}" destId="{AF85AC31-FB12-4281-8353-92E0CEEF638A}" srcOrd="4" destOrd="0" presId="urn:microsoft.com/office/officeart/2005/8/layout/hierarchy2"/>
    <dgm:cxn modelId="{E1A64F75-D0F9-47B4-9C42-AFE62AE4A18F}" type="presParOf" srcId="{AF85AC31-FB12-4281-8353-92E0CEEF638A}" destId="{AD54C2BE-1BDF-4E11-A079-585D1A977408}" srcOrd="0" destOrd="0" presId="urn:microsoft.com/office/officeart/2005/8/layout/hierarchy2"/>
    <dgm:cxn modelId="{2E0D89DA-A8AA-4043-AD80-CC0D64E3913E}" type="presParOf" srcId="{F8D0AC4D-E652-4B0F-99BE-C8E11561962B}" destId="{B4794D7E-7D0D-4C6B-805D-FFA72CEC555A}" srcOrd="5" destOrd="0" presId="urn:microsoft.com/office/officeart/2005/8/layout/hierarchy2"/>
    <dgm:cxn modelId="{E4083E2F-A083-47BA-B3EA-D173DD886885}" type="presParOf" srcId="{B4794D7E-7D0D-4C6B-805D-FFA72CEC555A}" destId="{CF2968A1-8356-4CDC-9916-F33688A92299}" srcOrd="0" destOrd="0" presId="urn:microsoft.com/office/officeart/2005/8/layout/hierarchy2"/>
    <dgm:cxn modelId="{C7C9C10E-517D-4AEE-B21F-CA89BE21206E}" type="presParOf" srcId="{B4794D7E-7D0D-4C6B-805D-FFA72CEC555A}" destId="{8E5780BB-3297-4D43-AC53-89133D332CAB}" srcOrd="1" destOrd="0" presId="urn:microsoft.com/office/officeart/2005/8/layout/hierarchy2"/>
    <dgm:cxn modelId="{AED3E8DC-040E-4F89-B505-66E6BA83DE6A}" type="presParOf" srcId="{4FAD1708-C8B5-436E-8A4A-BA5564AC80F7}" destId="{86DE2D87-1375-406B-9023-6ADE4EA45EA4}" srcOrd="4" destOrd="0" presId="urn:microsoft.com/office/officeart/2005/8/layout/hierarchy2"/>
    <dgm:cxn modelId="{0C483578-EFA8-4DBF-8540-BF06E6F3483E}" type="presParOf" srcId="{86DE2D87-1375-406B-9023-6ADE4EA45EA4}" destId="{5F14944D-7BD6-464A-89ED-CF17D7BEF1F5}" srcOrd="0" destOrd="0" presId="urn:microsoft.com/office/officeart/2005/8/layout/hierarchy2"/>
    <dgm:cxn modelId="{05C3FDDE-4BB2-499C-9186-F220BC7CA3BD}" type="presParOf" srcId="{4FAD1708-C8B5-436E-8A4A-BA5564AC80F7}" destId="{764E5CC5-A6C2-4FEE-A9D8-74CF1B140DEB}" srcOrd="5" destOrd="0" presId="urn:microsoft.com/office/officeart/2005/8/layout/hierarchy2"/>
    <dgm:cxn modelId="{43F763B8-903E-417B-BD68-8F45B4244013}" type="presParOf" srcId="{764E5CC5-A6C2-4FEE-A9D8-74CF1B140DEB}" destId="{960074CE-3B86-4868-B182-F7B09FBBB45C}" srcOrd="0" destOrd="0" presId="urn:microsoft.com/office/officeart/2005/8/layout/hierarchy2"/>
    <dgm:cxn modelId="{2B9DE6D5-324B-417F-97E0-1D984AC02430}" type="presParOf" srcId="{764E5CC5-A6C2-4FEE-A9D8-74CF1B140DEB}" destId="{F296D731-371A-47E1-92C0-B143BF429077}" srcOrd="1" destOrd="0" presId="urn:microsoft.com/office/officeart/2005/8/layout/hierarchy2"/>
    <dgm:cxn modelId="{8419DE81-E911-495E-82F2-1B5D775C6B6B}" type="presParOf" srcId="{F296D731-371A-47E1-92C0-B143BF429077}" destId="{942DB107-0DAE-40C8-B92E-0A57181E7E9B}" srcOrd="0" destOrd="0" presId="urn:microsoft.com/office/officeart/2005/8/layout/hierarchy2"/>
    <dgm:cxn modelId="{A3A08EBC-278E-4427-89E9-8EAAC03F1418}" type="presParOf" srcId="{942DB107-0DAE-40C8-B92E-0A57181E7E9B}" destId="{905A478A-417A-4249-997A-244EAA038ED4}" srcOrd="0" destOrd="0" presId="urn:microsoft.com/office/officeart/2005/8/layout/hierarchy2"/>
    <dgm:cxn modelId="{79022F7A-5FF8-4BA3-9E92-686031AD3059}" type="presParOf" srcId="{F296D731-371A-47E1-92C0-B143BF429077}" destId="{8A4EF6D2-A0F7-43AC-AB54-6B3BC0773C96}" srcOrd="1" destOrd="0" presId="urn:microsoft.com/office/officeart/2005/8/layout/hierarchy2"/>
    <dgm:cxn modelId="{A99EF889-8622-4DF1-9214-074025CD7B3F}" type="presParOf" srcId="{8A4EF6D2-A0F7-43AC-AB54-6B3BC0773C96}" destId="{46D175A6-C407-406F-88BB-5A5A14062D30}" srcOrd="0" destOrd="0" presId="urn:microsoft.com/office/officeart/2005/8/layout/hierarchy2"/>
    <dgm:cxn modelId="{30085B53-A1E1-4B98-8572-B16AA2CF554C}" type="presParOf" srcId="{8A4EF6D2-A0F7-43AC-AB54-6B3BC0773C96}" destId="{1B0C13E0-4AC6-44C4-B301-A9EBACAE35C3}" srcOrd="1" destOrd="0" presId="urn:microsoft.com/office/officeart/2005/8/layout/hierarchy2"/>
    <dgm:cxn modelId="{A6B18E2B-EBCA-41B0-ABB7-932DB7800E9C}" type="presParOf" srcId="{F296D731-371A-47E1-92C0-B143BF429077}" destId="{BCDAA511-5047-4D04-BF38-072D9826C464}" srcOrd="2" destOrd="0" presId="urn:microsoft.com/office/officeart/2005/8/layout/hierarchy2"/>
    <dgm:cxn modelId="{B74BD186-CB54-477F-A3C4-7C7EDFD49CAB}" type="presParOf" srcId="{BCDAA511-5047-4D04-BF38-072D9826C464}" destId="{FCBB74B8-E199-4164-A888-CB123945148F}" srcOrd="0" destOrd="0" presId="urn:microsoft.com/office/officeart/2005/8/layout/hierarchy2"/>
    <dgm:cxn modelId="{9CADCDB3-EF42-4F03-8E30-2574AB7C8550}" type="presParOf" srcId="{F296D731-371A-47E1-92C0-B143BF429077}" destId="{D77541FC-18B5-42FB-9BA6-4750A19632B3}" srcOrd="3" destOrd="0" presId="urn:microsoft.com/office/officeart/2005/8/layout/hierarchy2"/>
    <dgm:cxn modelId="{12B0ED96-006E-45B3-9BF2-549410FBA0C4}" type="presParOf" srcId="{D77541FC-18B5-42FB-9BA6-4750A19632B3}" destId="{AFDA9B04-8B37-473C-92AF-E7579D00F1C2}" srcOrd="0" destOrd="0" presId="urn:microsoft.com/office/officeart/2005/8/layout/hierarchy2"/>
    <dgm:cxn modelId="{69B39C8F-89D8-49D1-B3C3-807E3CB3C0C9}" type="presParOf" srcId="{D77541FC-18B5-42FB-9BA6-4750A19632B3}" destId="{DECA38D6-E726-4009-80CF-0DA12C76EAA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C9D11-2F8B-46E4-B232-E1FB406713AD}">
      <dsp:nvSpPr>
        <dsp:cNvPr id="0" name=""/>
        <dsp:cNvSpPr/>
      </dsp:nvSpPr>
      <dsp:spPr>
        <a:xfrm>
          <a:off x="727804" y="1956983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Обучение: киллер от сопротивления убивает бизнесмена</a:t>
          </a:r>
          <a:endParaRPr lang="ru-RU" sz="900" kern="1200" dirty="0"/>
        </a:p>
      </dsp:txBody>
      <dsp:txXfrm>
        <a:off x="744568" y="1973747"/>
        <a:ext cx="1111222" cy="538847"/>
      </dsp:txXfrm>
    </dsp:sp>
    <dsp:sp modelId="{94C79EAD-D843-47BE-B1D1-B43DB4F2D43D}">
      <dsp:nvSpPr>
        <dsp:cNvPr id="0" name=""/>
        <dsp:cNvSpPr/>
      </dsp:nvSpPr>
      <dsp:spPr>
        <a:xfrm rot="18946000">
          <a:off x="1542200" y="1418905"/>
          <a:ext cx="233057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43155" y="11381"/>
              </a:lnTo>
            </a:path>
            <a:path>
              <a:moveTo>
                <a:pt x="1387421" y="11381"/>
              </a:moveTo>
              <a:lnTo>
                <a:pt x="2330577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baseline="0" dirty="0" smtClean="0"/>
            <a:t>Бизнесмен жив, киллер убит</a:t>
          </a:r>
          <a:endParaRPr lang="ru-RU" sz="700" kern="1200" baseline="0" dirty="0"/>
        </a:p>
      </dsp:txBody>
      <dsp:txXfrm>
        <a:off x="2485356" y="1138965"/>
        <a:ext cx="444266" cy="582644"/>
      </dsp:txXfrm>
    </dsp:sp>
    <dsp:sp modelId="{E7BC646F-7817-448C-9134-725B368CDBDD}">
      <dsp:nvSpPr>
        <dsp:cNvPr id="0" name=""/>
        <dsp:cNvSpPr/>
      </dsp:nvSpPr>
      <dsp:spPr>
        <a:xfrm>
          <a:off x="3542424" y="331215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>
        <a:off x="3559188" y="347979"/>
        <a:ext cx="1111222" cy="538847"/>
      </dsp:txXfrm>
    </dsp:sp>
    <dsp:sp modelId="{39CF1084-F41D-4C18-82A0-4DFA526F995F}">
      <dsp:nvSpPr>
        <dsp:cNvPr id="0" name=""/>
        <dsp:cNvSpPr/>
      </dsp:nvSpPr>
      <dsp:spPr>
        <a:xfrm rot="19457599">
          <a:off x="4634172" y="441463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02027" y="438747"/>
        <a:ext cx="28195" cy="28195"/>
      </dsp:txXfrm>
    </dsp:sp>
    <dsp:sp modelId="{16E846DB-1ED5-4004-9F2C-F2424E9BB75E}">
      <dsp:nvSpPr>
        <dsp:cNvPr id="0" name=""/>
        <dsp:cNvSpPr/>
      </dsp:nvSpPr>
      <dsp:spPr>
        <a:xfrm>
          <a:off x="5145075" y="2099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>
        <a:off x="5161839" y="18863"/>
        <a:ext cx="1111222" cy="538847"/>
      </dsp:txXfrm>
    </dsp:sp>
    <dsp:sp modelId="{F780C53D-C666-4004-A3C2-8F4B402DF92B}">
      <dsp:nvSpPr>
        <dsp:cNvPr id="0" name=""/>
        <dsp:cNvSpPr/>
      </dsp:nvSpPr>
      <dsp:spPr>
        <a:xfrm rot="2142401">
          <a:off x="4634172" y="770578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02027" y="767863"/>
        <a:ext cx="28195" cy="28195"/>
      </dsp:txXfrm>
    </dsp:sp>
    <dsp:sp modelId="{9DA3EEB3-273F-45EB-97BC-92F4DF8F43FE}">
      <dsp:nvSpPr>
        <dsp:cNvPr id="0" name=""/>
        <dsp:cNvSpPr/>
      </dsp:nvSpPr>
      <dsp:spPr>
        <a:xfrm>
          <a:off x="5145075" y="660330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>
        <a:off x="5161839" y="677094"/>
        <a:ext cx="1111222" cy="538847"/>
      </dsp:txXfrm>
    </dsp:sp>
    <dsp:sp modelId="{77E84856-2E6F-42A2-8BFF-FDFDE4BEC87E}">
      <dsp:nvSpPr>
        <dsp:cNvPr id="0" name=""/>
        <dsp:cNvSpPr/>
      </dsp:nvSpPr>
      <dsp:spPr>
        <a:xfrm rot="40781">
          <a:off x="1872495" y="2241694"/>
          <a:ext cx="166998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97542" y="11381"/>
              </a:lnTo>
            </a:path>
            <a:path>
              <a:moveTo>
                <a:pt x="1072445" y="11381"/>
              </a:moveTo>
              <a:lnTo>
                <a:pt x="1669987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dirty="0" smtClean="0"/>
            <a:t>Бизнесмен убит, киллер убит</a:t>
          </a:r>
          <a:endParaRPr lang="ru-RU" sz="700" kern="1200" dirty="0"/>
        </a:p>
      </dsp:txBody>
      <dsp:txXfrm>
        <a:off x="2470038" y="2044328"/>
        <a:ext cx="474902" cy="417496"/>
      </dsp:txXfrm>
    </dsp:sp>
    <dsp:sp modelId="{470AC901-939B-49F0-B1FE-7F1FA06D2843}">
      <dsp:nvSpPr>
        <dsp:cNvPr id="0" name=""/>
        <dsp:cNvSpPr/>
      </dsp:nvSpPr>
      <dsp:spPr>
        <a:xfrm>
          <a:off x="3542424" y="1976793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Полицейские нападают на убежище сопротивления</a:t>
          </a:r>
          <a:endParaRPr lang="ru-RU" sz="900" kern="1200" dirty="0"/>
        </a:p>
      </dsp:txBody>
      <dsp:txXfrm>
        <a:off x="3559188" y="1993557"/>
        <a:ext cx="1111222" cy="538847"/>
      </dsp:txXfrm>
    </dsp:sp>
    <dsp:sp modelId="{8BE78FD8-216A-4DE6-A9DD-0756234B7A65}">
      <dsp:nvSpPr>
        <dsp:cNvPr id="0" name=""/>
        <dsp:cNvSpPr/>
      </dsp:nvSpPr>
      <dsp:spPr>
        <a:xfrm rot="19891660">
          <a:off x="4600736" y="1910901"/>
          <a:ext cx="142929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2929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79653" y="1886551"/>
        <a:ext cx="71464" cy="71464"/>
      </dsp:txXfrm>
    </dsp:sp>
    <dsp:sp modelId="{7A160A19-DBAB-4E6F-BDF6-9C4505135CDE}">
      <dsp:nvSpPr>
        <dsp:cNvPr id="0" name=""/>
        <dsp:cNvSpPr/>
      </dsp:nvSpPr>
      <dsp:spPr>
        <a:xfrm>
          <a:off x="5943596" y="1295398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>
        <a:off x="5960360" y="1312162"/>
        <a:ext cx="1111222" cy="538847"/>
      </dsp:txXfrm>
    </dsp:sp>
    <dsp:sp modelId="{90E550D8-6755-4ACF-A877-AEE44FE0F6F0}">
      <dsp:nvSpPr>
        <dsp:cNvPr id="0" name=""/>
        <dsp:cNvSpPr/>
      </dsp:nvSpPr>
      <dsp:spPr>
        <a:xfrm rot="12059">
          <a:off x="4687171" y="2253803"/>
          <a:ext cx="125642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5642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83974" y="2233774"/>
        <a:ext cx="62821" cy="62821"/>
      </dsp:txXfrm>
    </dsp:sp>
    <dsp:sp modelId="{A692DE79-C50E-45EC-923A-72636F0A11EE}">
      <dsp:nvSpPr>
        <dsp:cNvPr id="0" name=""/>
        <dsp:cNvSpPr/>
      </dsp:nvSpPr>
      <dsp:spPr>
        <a:xfrm>
          <a:off x="5943596" y="1981201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>
        <a:off x="5960360" y="1997965"/>
        <a:ext cx="1111222" cy="538847"/>
      </dsp:txXfrm>
    </dsp:sp>
    <dsp:sp modelId="{AF85AC31-FB12-4281-8353-92E0CEEF638A}">
      <dsp:nvSpPr>
        <dsp:cNvPr id="0" name=""/>
        <dsp:cNvSpPr/>
      </dsp:nvSpPr>
      <dsp:spPr>
        <a:xfrm rot="1726910">
          <a:off x="4598626" y="2596701"/>
          <a:ext cx="14335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351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79547" y="2572245"/>
        <a:ext cx="71675" cy="71675"/>
      </dsp:txXfrm>
    </dsp:sp>
    <dsp:sp modelId="{CF2968A1-8356-4CDC-9916-F33688A92299}">
      <dsp:nvSpPr>
        <dsp:cNvPr id="0" name=""/>
        <dsp:cNvSpPr/>
      </dsp:nvSpPr>
      <dsp:spPr>
        <a:xfrm>
          <a:off x="5943596" y="2666998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>
        <a:off x="5960360" y="2683762"/>
        <a:ext cx="1111222" cy="538847"/>
      </dsp:txXfrm>
    </dsp:sp>
    <dsp:sp modelId="{86DE2D87-1375-406B-9023-6ADE4EA45EA4}">
      <dsp:nvSpPr>
        <dsp:cNvPr id="0" name=""/>
        <dsp:cNvSpPr/>
      </dsp:nvSpPr>
      <dsp:spPr>
        <a:xfrm rot="2695381">
          <a:off x="1528296" y="3064484"/>
          <a:ext cx="23583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54409" y="11381"/>
              </a:lnTo>
            </a:path>
            <a:path>
              <a:moveTo>
                <a:pt x="1403976" y="11381"/>
              </a:moveTo>
              <a:lnTo>
                <a:pt x="2358386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dirty="0" smtClean="0"/>
            <a:t>Бизнесмен убит, киллер убежал</a:t>
          </a:r>
          <a:endParaRPr lang="ru-RU" sz="700" kern="1200" dirty="0"/>
        </a:p>
      </dsp:txBody>
      <dsp:txXfrm>
        <a:off x="2482705" y="2781067"/>
        <a:ext cx="449567" cy="589596"/>
      </dsp:txXfrm>
    </dsp:sp>
    <dsp:sp modelId="{960074CE-3B86-4868-B182-F7B09FBBB45C}">
      <dsp:nvSpPr>
        <dsp:cNvPr id="0" name=""/>
        <dsp:cNvSpPr/>
      </dsp:nvSpPr>
      <dsp:spPr>
        <a:xfrm>
          <a:off x="3542424" y="3622372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>
        <a:off x="3559188" y="3639136"/>
        <a:ext cx="1111222" cy="538847"/>
      </dsp:txXfrm>
    </dsp:sp>
    <dsp:sp modelId="{942DB107-0DAE-40C8-B92E-0A57181E7E9B}">
      <dsp:nvSpPr>
        <dsp:cNvPr id="0" name=""/>
        <dsp:cNvSpPr/>
      </dsp:nvSpPr>
      <dsp:spPr>
        <a:xfrm rot="19457599">
          <a:off x="4634172" y="3732620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02027" y="3729904"/>
        <a:ext cx="28195" cy="28195"/>
      </dsp:txXfrm>
    </dsp:sp>
    <dsp:sp modelId="{46D175A6-C407-406F-88BB-5A5A14062D30}">
      <dsp:nvSpPr>
        <dsp:cNvPr id="0" name=""/>
        <dsp:cNvSpPr/>
      </dsp:nvSpPr>
      <dsp:spPr>
        <a:xfrm>
          <a:off x="5145075" y="3293256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>
        <a:off x="5161839" y="3310020"/>
        <a:ext cx="1111222" cy="538847"/>
      </dsp:txXfrm>
    </dsp:sp>
    <dsp:sp modelId="{BCDAA511-5047-4D04-BF38-072D9826C464}">
      <dsp:nvSpPr>
        <dsp:cNvPr id="0" name=""/>
        <dsp:cNvSpPr/>
      </dsp:nvSpPr>
      <dsp:spPr>
        <a:xfrm rot="2142401">
          <a:off x="4634172" y="4061736"/>
          <a:ext cx="56390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6390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902027" y="4059020"/>
        <a:ext cx="28195" cy="28195"/>
      </dsp:txXfrm>
    </dsp:sp>
    <dsp:sp modelId="{AFDA9B04-8B37-473C-92AF-E7579D00F1C2}">
      <dsp:nvSpPr>
        <dsp:cNvPr id="0" name=""/>
        <dsp:cNvSpPr/>
      </dsp:nvSpPr>
      <dsp:spPr>
        <a:xfrm>
          <a:off x="5145075" y="3951488"/>
          <a:ext cx="1144750" cy="5723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 dirty="0"/>
        </a:p>
      </dsp:txBody>
      <dsp:txXfrm>
        <a:off x="5161839" y="3968252"/>
        <a:ext cx="1111222" cy="538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4C650-51D5-48E9-8615-68E9AB7C8F92}" type="datetimeFigureOut">
              <a:rPr lang="ru-RU" smtClean="0"/>
              <a:t>19.12.2013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425EE-A779-4EAE-BDD0-A8D20546B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99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425EE-A779-4EAE-BDD0-A8D20546B8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0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5706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02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Office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messia</dc:creator>
  <cp:lastModifiedBy>messia</cp:lastModifiedBy>
  <cp:revision>5</cp:revision>
  <dcterms:created xsi:type="dcterms:W3CDTF">2006-08-16T00:00:00Z</dcterms:created>
  <dcterms:modified xsi:type="dcterms:W3CDTF">2013-12-19T22:11:47Z</dcterms:modified>
</cp:coreProperties>
</file>