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  <p:sldId id="301" r:id="rId35"/>
    <p:sldId id="303" r:id="rId36"/>
    <p:sldId id="306" r:id="rId37"/>
    <p:sldId id="300" r:id="rId38"/>
    <p:sldId id="304" r:id="rId39"/>
    <p:sldId id="305" r:id="rId40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40" y="-90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4783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Add photos of the circuits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Show more clearly how energy flows through breadboard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Explain connectivity and wires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Show the wiring of the breadboards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Parts, and wires need to share the same row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Explain the LED before wiring, do an LED to battery. Maybe, burn it out to show the problem of no resistor.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Explanation of polarity in regards to troubleshooting and debugging.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Show in diagrams the part in holes more clearly.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BlinkWithoutDela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0350" y="3038975"/>
            <a:ext cx="8404249" cy="14829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Introduction to Programming with the Arduino 2013</a:t>
            </a:r>
          </a:p>
          <a:p>
            <a:endParaRPr lang="en-US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820700" y="4569725"/>
            <a:ext cx="6572299" cy="1954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17599" cy="6007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ledPin = 11; //led on pin 11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pinMode(ledPin, OUTPUT);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  digitalWrite(ledPin, HIGH);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17599" cy="6007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ledPin = 11; //led on pin 11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pinMode(ledPin, OUTPUT);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digitalWrite(ledPin, HIGH); </a:t>
            </a:r>
            <a:r>
              <a:rPr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  digitalWrite(ledPin, LOW);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17599" cy="6007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ledPin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11; //led on pin 11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pinMode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ledPin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OUTPUT); 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digitalWrite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ledPin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HIGH); </a:t>
            </a:r>
            <a:r>
              <a:rPr lang="en-US" sz="2666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  delay(1000);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digitalWrite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ledPin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LOW); </a:t>
            </a:r>
            <a:r>
              <a:rPr lang="en-US" sz="2666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  delay(1000);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 rot="8768215">
            <a:off x="636238" y="10696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4102313">
            <a:off x="2579116" y="1905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070600" y="4114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3793433">
            <a:off x="5308600" y="2514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675" y="911891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Declaration of an integer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9800" y="1999565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Declaration of a function  with VOID return type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346" y="2618052"/>
            <a:ext cx="343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Calling a predefined function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7227" y="3581400"/>
            <a:ext cx="378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 arguments (constants)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2875512">
            <a:off x="3961849" y="640079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05002" y="6768503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Reserved words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2950072">
            <a:off x="5239292" y="62274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27227" y="438089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Single line comment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93" name="Shape 93"/>
          <p:cNvSpPr/>
          <p:nvPr/>
        </p:nvSpPr>
        <p:spPr>
          <a:xfrm>
            <a:off x="1536450" y="917500"/>
            <a:ext cx="584944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= Compile and debug</a:t>
            </a:r>
          </a:p>
        </p:txBody>
      </p:sp>
      <p:sp>
        <p:nvSpPr>
          <p:cNvPr id="100" name="Shape 100"/>
          <p:cNvSpPr/>
          <p:nvPr/>
        </p:nvSpPr>
        <p:spPr>
          <a:xfrm>
            <a:off x="207650" y="2036450"/>
            <a:ext cx="9243449" cy="108371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= Compile and Upload to the board</a:t>
            </a:r>
          </a:p>
        </p:txBody>
      </p:sp>
      <p:sp>
        <p:nvSpPr>
          <p:cNvPr id="107" name="Shape 107"/>
          <p:cNvSpPr/>
          <p:nvPr/>
        </p:nvSpPr>
        <p:spPr>
          <a:xfrm>
            <a:off x="-605125" y="2036450"/>
            <a:ext cx="11471775" cy="134496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uses for digital output 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Switching other devices on/off</a:t>
            </a:r>
          </a:p>
          <a:p>
            <a:pPr marL="762000" marR="0" lvl="1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Relays - Can open/close a switch in a separate circuit for controlling high-power loads and avoiding electrical noise</a:t>
            </a:r>
          </a:p>
          <a:p>
            <a:pPr marL="762000" marR="0" lvl="1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Transistors - Can be used to amplify a signal to much higher power than the microcontroller alone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</a:p>
          <a:p>
            <a:pPr marL="762000" marR="0" lvl="1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Serial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out with PWM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- Stands for Pulse Width Modulation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 we know how to turn an output OFF or ON (LOW and HIGH)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we want to change the speed of a motor, or the intensity of a light?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output is a signal where the output switches very rapidly between fully on and fully off.  For a lower value, the output is on a smaller percentage of the time, for a higher value, the output is on for a larger percentage of the time.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02375" y="303175"/>
            <a:ext cx="9631424" cy="14101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</a:t>
            </a:r>
          </a:p>
          <a:p>
            <a:endParaRPr lang="en-US"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1320800" y="1320800"/>
            <a:ext cx="6914324" cy="58962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3- Fade an LED on/off</a:t>
            </a:r>
          </a:p>
        </p:txBody>
      </p:sp>
      <p:sp>
        <p:nvSpPr>
          <p:cNvPr id="195" name="Shape 195"/>
          <p:cNvSpPr/>
          <p:nvPr/>
        </p:nvSpPr>
        <p:spPr>
          <a:xfrm>
            <a:off x="1835500" y="1022700"/>
            <a:ext cx="6452125" cy="6857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9575" y="309850"/>
            <a:ext cx="9631100" cy="991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Arduino are we using today?</a:t>
            </a:r>
          </a:p>
        </p:txBody>
      </p:sp>
      <p:sp>
        <p:nvSpPr>
          <p:cNvPr id="26" name="Shape 26"/>
          <p:cNvSpPr/>
          <p:nvPr/>
        </p:nvSpPr>
        <p:spPr>
          <a:xfrm>
            <a:off x="1841250" y="1831900"/>
            <a:ext cx="6296800" cy="5589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" name="Shape 27"/>
          <p:cNvSpPr txBox="1"/>
          <p:nvPr/>
        </p:nvSpPr>
        <p:spPr>
          <a:xfrm>
            <a:off x="2247650" y="1222300"/>
            <a:ext cx="4827375" cy="6308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Teensy 2.0 Arduino variation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3- Fade an LED on/off</a:t>
            </a:r>
          </a:p>
        </p:txBody>
      </p:sp>
      <p:sp>
        <p:nvSpPr>
          <p:cNvPr id="201" name="Shape 201"/>
          <p:cNvSpPr/>
          <p:nvPr/>
        </p:nvSpPr>
        <p:spPr>
          <a:xfrm>
            <a:off x="514700" y="1530700"/>
            <a:ext cx="9143999" cy="5747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ways to fade an LED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way is to use void loop()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 and decrement the values every time through the loop. Same setup will be used in both examples: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/*==========================================================*/</a:t>
            </a:r>
          </a:p>
          <a:p>
            <a:endParaRPr lang="en-US"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int ledPin = 9;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brightness = 0;    // how bright the LED is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fadeAmount = 5;    // how many points to fade the LED by</a:t>
            </a:r>
          </a:p>
          <a:p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  {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// declare pin 9 to be an output: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pinMode(ledPin, OUTPUT);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</a:t>
            </a:r>
          </a:p>
          <a:p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 inside loop()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09900" y="1225900"/>
            <a:ext cx="9619625" cy="56301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int ledPin = 9;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brightness = 0;    // how bright the LED is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fadeAmount = 5;    // how many points to fade the LED by</a:t>
            </a:r>
          </a:p>
          <a:p>
            <a:endParaRPr lang="en-US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  {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// declare pin 9 to be an output: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pinMode(ledPin, OUTPUT);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</a:t>
            </a:r>
          </a:p>
          <a:p>
            <a:endParaRPr lang="en-US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  {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// set the brightness of pin 9: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analogWrite(ledPin, brightness);    </a:t>
            </a:r>
          </a:p>
          <a:p>
            <a:endParaRPr lang="en-US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// change the brightness for next time through the loop: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brightness = brightness + fadeAmount;</a:t>
            </a:r>
          </a:p>
          <a:p>
            <a:endParaRPr lang="en-US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// reverse the direction of the fading at the ends of the fade: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if (brightness == 0 || brightness == 255)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fadeAmount = -fadeAmount ;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}   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// wait for 30 milliseconds to see the dimming effect   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delay(30);                           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 an LED - using a for loop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same setup code as before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circuit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save as and delete the code in loop and replace with the new code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 loop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02375" y="1819075"/>
            <a:ext cx="9631424" cy="55537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for(int t=0; t&lt;=100 ; t+=1)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  //Do something 100 times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 an LED - the Code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04800" y="1320800"/>
            <a:ext cx="9631424" cy="654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for( )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{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// What goes in the for loop?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sets the value (range from 0 to 255.  8 bit resolution):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analogWrite(ledPin, fadeValue);                                    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}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 an LED - the Code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04800" y="1320800"/>
            <a:ext cx="9631424" cy="654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for(int fadeValue = 0 ; fadeValue &lt;= 255; fadeValue +=5)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{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sets the value (range from 0 to 255):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analogWrite(ledPin, fadeValue);                                    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}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}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 an LED - the Code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4800" y="1320800"/>
            <a:ext cx="9631424" cy="654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for(int fadeValue = 0 ; fadeValue &lt;= 255; fadeValue +=5)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{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sets the value (range from 0 to 255):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analogWrite(ledPin, fadeValue);        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wait for 30 milliseconds to see the dimming effect   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delay(30);                           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}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}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Fade an LED - the Code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04800" y="1117600"/>
            <a:ext cx="9631424" cy="74271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for(int fadeValue = 0 ; fadeValue &lt;= 255; fadeValue +=5)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{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sets the value (range from 0 to 255):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analogWrite(ledPin, fadeValue);     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wait for 30 milliseconds to see the dimming effect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delay(30);                        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}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duplicate in reverse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for(int fadeValue = 255 ; fadeValue &gt;= 0; fadeValue -=5)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{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sets the value (range from 0 to 255):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analogWrite(ledPin, fadeValue);     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// wait for 30 milliseconds to see the dimming effect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delay(30);                        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}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circuit -- 1,000 behaviors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one simple circuit, you can write many behaviors just by changing the software, without having to alter the circuit or add additional components. 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1350" y="301350"/>
            <a:ext cx="9622725" cy="9802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Breadboards</a:t>
            </a:r>
          </a:p>
        </p:txBody>
      </p:sp>
      <p:sp>
        <p:nvSpPr>
          <p:cNvPr id="33" name="Shape 33"/>
          <p:cNvSpPr/>
          <p:nvPr/>
        </p:nvSpPr>
        <p:spPr>
          <a:xfrm>
            <a:off x="1930400" y="1625600"/>
            <a:ext cx="6533649" cy="55226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vs Analog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things are digital?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things are analog?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things appear to be digital or analog?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communicate exact values?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about approximate values?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minimum values?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maximum values?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Output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Serial.begin(9600);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Starts the serial connection - call once at start of sketch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Serial.println(someValue);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Sends someValue across the serial connection with a newline character.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= Serial.read();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Returns incoming serial data, stores it in var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Exercise: Another Hello World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533400" y="2057400"/>
            <a:ext cx="96266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Serial.begin(9600);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Serial.println("Hello World");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delay(1000);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Input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02375" y="1819075"/>
            <a:ext cx="9631424" cy="55537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val = analogRead(analogPin);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voltage on analog input pins and translates to a numerical value.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is based on percentage of reference voltage (in this case 5v)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reading has a 10 bit resolution (returns a value in the range 0-1023)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Read code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02375" y="1819075"/>
            <a:ext cx="9631424" cy="55537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sensorPin = A0;     </a:t>
            </a:r>
          </a:p>
          <a:p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sensorVal = 0;      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Serial.begin(9600);          //  setup serial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pinMode(sensorPin, INPUT); 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sensorVal = analogRead(sensorPin);    // read the input pin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Serial.println(sensorVal);             // debug value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90275" y="290575"/>
            <a:ext cx="9623349" cy="13354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 smtClean="0"/>
              <a:t>Blink with out delay:</a:t>
            </a:r>
            <a:endParaRPr lang="en-US" sz="4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 smtClean="0"/>
              <a:t>Let’s Rewrite blink with out delay.</a:t>
            </a:r>
          </a:p>
          <a:p>
            <a:pPr rtl="0">
              <a:lnSpc>
                <a:spcPct val="100000"/>
              </a:lnSpc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dirty="0" smtClean="0"/>
              <a:t>What will we need?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Fixed time stamp </a:t>
            </a:r>
            <a:r>
              <a:rPr lang="en-US" dirty="0"/>
              <a:t>(What units</a:t>
            </a:r>
            <a:r>
              <a:rPr lang="en-US" dirty="0" smtClean="0"/>
              <a:t>?)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 rtl="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A reading of the current clock value</a:t>
            </a:r>
          </a:p>
          <a:p>
            <a:pPr marL="457200" indent="-457200" rtl="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Something to track the current state</a:t>
            </a:r>
          </a:p>
          <a:p>
            <a:pPr marL="457200" indent="-457200" rtl="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conditional expression that checks if the amount of time passed is more than the length of time we want the led to stay on/off</a:t>
            </a:r>
          </a:p>
          <a:p>
            <a:pPr rtl="0">
              <a:lnSpc>
                <a:spcPct val="100000"/>
              </a:lnSpc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refrence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arduino.cc</a:t>
            </a:r>
            <a:r>
              <a:rPr lang="en-US" dirty="0">
                <a:hlinkClick r:id="rId3"/>
              </a:rPr>
              <a:t>/en/Tutorial/</a:t>
            </a:r>
            <a:r>
              <a:rPr lang="en-US" dirty="0" err="1">
                <a:hlinkClick r:id="rId3"/>
              </a:rPr>
              <a:t>BlinkWithoutDelay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with out delay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9617599" cy="66928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 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ledPin</a:t>
            </a:r>
            <a:r>
              <a:rPr lang="en-US" sz="2000" dirty="0"/>
              <a:t> =  </a:t>
            </a:r>
            <a:r>
              <a:rPr lang="en-US" sz="2000" dirty="0" smtClean="0"/>
              <a:t>11;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int</a:t>
            </a:r>
            <a:r>
              <a:rPr lang="en-US" sz="2000" dirty="0"/>
              <a:t> </a:t>
            </a:r>
            <a:r>
              <a:rPr lang="en-US" sz="2000" dirty="0" err="1"/>
              <a:t>ledState</a:t>
            </a:r>
            <a:r>
              <a:rPr lang="en-US" sz="2000" dirty="0"/>
              <a:t> = LOW</a:t>
            </a:r>
            <a:r>
              <a:rPr lang="en-US" sz="2000" dirty="0" smtClean="0"/>
              <a:t>;  </a:t>
            </a:r>
            <a:r>
              <a:rPr lang="en-US" sz="2000" dirty="0" smtClean="0">
                <a:solidFill>
                  <a:srgbClr val="FF0000"/>
                </a:solidFill>
              </a:rPr>
              <a:t>//LOW is a reserved word </a:t>
            </a:r>
          </a:p>
          <a:p>
            <a:r>
              <a:rPr lang="en-US" sz="2000" dirty="0" smtClean="0"/>
              <a:t>long</a:t>
            </a:r>
            <a:r>
              <a:rPr lang="en-US" sz="2000" dirty="0"/>
              <a:t> </a:t>
            </a:r>
            <a:r>
              <a:rPr lang="en-US" sz="2000" dirty="0" err="1"/>
              <a:t>previousMillis</a:t>
            </a:r>
            <a:r>
              <a:rPr lang="en-US" sz="2000" dirty="0"/>
              <a:t> = 0</a:t>
            </a:r>
            <a:r>
              <a:rPr lang="en-US" sz="2000" dirty="0" smtClean="0"/>
              <a:t>; </a:t>
            </a:r>
            <a:r>
              <a:rPr lang="en-US" sz="2000" dirty="0" smtClean="0">
                <a:solidFill>
                  <a:srgbClr val="FF0000"/>
                </a:solidFill>
              </a:rPr>
              <a:t>// Which one is this?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smtClean="0"/>
              <a:t>long</a:t>
            </a:r>
            <a:r>
              <a:rPr lang="en-US" sz="2000" dirty="0"/>
              <a:t> interval = 1000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void </a:t>
            </a:r>
            <a:r>
              <a:rPr lang="en-US" sz="2000" b="1" dirty="0"/>
              <a:t>setup</a:t>
            </a:r>
            <a:r>
              <a:rPr lang="en-US" sz="2000" dirty="0"/>
              <a:t>() 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pinMode</a:t>
            </a:r>
            <a:r>
              <a:rPr lang="en-US" sz="2000" dirty="0"/>
              <a:t>(</a:t>
            </a:r>
            <a:r>
              <a:rPr lang="en-US" sz="2000" dirty="0" err="1"/>
              <a:t>ledPin</a:t>
            </a:r>
            <a:r>
              <a:rPr lang="en-US" sz="2000" dirty="0"/>
              <a:t>, OUTPUT);      </a:t>
            </a:r>
            <a:r>
              <a:rPr lang="en-US" sz="2000" dirty="0" smtClean="0">
                <a:solidFill>
                  <a:srgbClr val="FF0000"/>
                </a:solidFill>
              </a:rPr>
              <a:t>//setup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void </a:t>
            </a:r>
            <a:r>
              <a:rPr lang="en-US" sz="2000" b="1" dirty="0"/>
              <a:t>loop</a:t>
            </a:r>
            <a:r>
              <a:rPr lang="en-US" sz="2000" dirty="0"/>
              <a:t>()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smtClean="0"/>
              <a:t>unsigned</a:t>
            </a:r>
            <a:r>
              <a:rPr lang="en-US" sz="2000" dirty="0"/>
              <a:t> long </a:t>
            </a:r>
            <a:r>
              <a:rPr lang="en-US" sz="2000" dirty="0" err="1"/>
              <a:t>currentMillis</a:t>
            </a:r>
            <a:r>
              <a:rPr lang="en-US" sz="2000" dirty="0"/>
              <a:t> = </a:t>
            </a:r>
            <a:r>
              <a:rPr lang="en-US" sz="2000" dirty="0" err="1"/>
              <a:t>millis</a:t>
            </a:r>
            <a:r>
              <a:rPr lang="en-US" sz="2000" dirty="0"/>
              <a:t>();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if(</a:t>
            </a:r>
            <a:r>
              <a:rPr lang="en-US" sz="2000" dirty="0" err="1"/>
              <a:t>currentMillis</a:t>
            </a:r>
            <a:r>
              <a:rPr lang="en-US" sz="2000" dirty="0"/>
              <a:t> - </a:t>
            </a:r>
            <a:r>
              <a:rPr lang="en-US" sz="2000" dirty="0" err="1"/>
              <a:t>previousMillis</a:t>
            </a:r>
            <a:r>
              <a:rPr lang="en-US" sz="2000" dirty="0"/>
              <a:t> &gt; interval) 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  </a:t>
            </a:r>
            <a:r>
              <a:rPr lang="en-US" sz="2000" dirty="0" err="1"/>
              <a:t>previousMillis</a:t>
            </a:r>
            <a:r>
              <a:rPr lang="en-US" sz="2000" dirty="0"/>
              <a:t> = </a:t>
            </a:r>
            <a:r>
              <a:rPr lang="en-US" sz="2000" dirty="0" err="1"/>
              <a:t>currentMillis</a:t>
            </a:r>
            <a:r>
              <a:rPr lang="en-US" sz="2000" dirty="0"/>
              <a:t>;   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why is this here?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smtClean="0"/>
              <a:t> </a:t>
            </a:r>
            <a:r>
              <a:rPr lang="en-US" sz="2000" dirty="0"/>
              <a:t>  if (</a:t>
            </a:r>
            <a:r>
              <a:rPr lang="en-US" sz="2000" dirty="0" err="1"/>
              <a:t>ledState</a:t>
            </a:r>
            <a:r>
              <a:rPr lang="en-US" sz="2000" dirty="0"/>
              <a:t> == LOW)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  </a:t>
            </a:r>
            <a:r>
              <a:rPr lang="en-US" sz="2000" dirty="0" err="1"/>
              <a:t>ledState</a:t>
            </a:r>
            <a:r>
              <a:rPr lang="en-US" sz="2000" dirty="0"/>
              <a:t> = HIGH;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</a:t>
            </a:r>
            <a:r>
              <a:rPr lang="en-US" sz="2000" dirty="0"/>
              <a:t>  else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  </a:t>
            </a:r>
            <a:r>
              <a:rPr lang="en-US" sz="2000" dirty="0" err="1"/>
              <a:t>ledState</a:t>
            </a:r>
            <a:r>
              <a:rPr lang="en-US" sz="2000" dirty="0"/>
              <a:t> = LOW;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 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ledPin</a:t>
            </a:r>
            <a:r>
              <a:rPr lang="en-US" sz="2000" dirty="0"/>
              <a:t>, </a:t>
            </a:r>
            <a:r>
              <a:rPr lang="en-US" sz="2000" dirty="0" err="1"/>
              <a:t>ledState</a:t>
            </a:r>
            <a:r>
              <a:rPr lang="en-US" sz="2000" dirty="0"/>
              <a:t>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01536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5 - LED dimmer control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circuit</a:t>
            </a:r>
          </a:p>
        </p:txBody>
      </p:sp>
      <p:sp>
        <p:nvSpPr>
          <p:cNvPr id="292" name="Shape 292"/>
          <p:cNvSpPr/>
          <p:nvPr/>
        </p:nvSpPr>
        <p:spPr>
          <a:xfrm>
            <a:off x="2546700" y="1937100"/>
            <a:ext cx="5203824" cy="5172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Circuit</a:t>
            </a:r>
          </a:p>
        </p:txBody>
      </p:sp>
      <p:sp>
        <p:nvSpPr>
          <p:cNvPr id="267" name="Shape 267"/>
          <p:cNvSpPr/>
          <p:nvPr/>
        </p:nvSpPr>
        <p:spPr>
          <a:xfrm>
            <a:off x="921100" y="1225900"/>
            <a:ext cx="7471875" cy="5632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87488164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Dimmer Control code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02375" y="1819075"/>
            <a:ext cx="9631424" cy="55537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sensorPin = A0;    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ledPin = 9;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sensorVal = 0;         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Serial.begin(9600);          //  setup serial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pinMode(sensorPin, INPUT); 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pinMode(ledPin, OUTPUT);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sensorVal = analogRead(sensorPin);    // read the input pin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Serial.println(sensorVal);             // debug value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analogWrite(ledPin, sensorVal/4);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65136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1: Blink the LED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8800" y="1830275"/>
            <a:ext cx="9601200" cy="57538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'Hello World' of microcontrollers.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demonstrates digital output. 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also tells you that your device is working.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Teensy has an on board LED on PIN 11.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configure the Arduino to blink an external LED on pin 11. So both blink at the same time.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926850" y="612700"/>
            <a:ext cx="7151375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5" name="Shape 45"/>
          <p:cNvSpPr/>
          <p:nvPr/>
        </p:nvSpPr>
        <p:spPr>
          <a:xfrm>
            <a:off x="6197600" y="101600"/>
            <a:ext cx="3707049" cy="17170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1275" y="6698900"/>
            <a:ext cx="9633625" cy="679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positive (long) leg connected to pin 11</a:t>
            </a:r>
          </a:p>
        </p:txBody>
      </p:sp>
      <p:sp>
        <p:nvSpPr>
          <p:cNvPr id="51" name="Shape 51"/>
          <p:cNvSpPr/>
          <p:nvPr/>
        </p:nvSpPr>
        <p:spPr>
          <a:xfrm>
            <a:off x="635175" y="423600"/>
            <a:ext cx="9257225" cy="58810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17599" cy="6007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//runs once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//executed repeatedly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17599" cy="6007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ledPin = 11; //led on pin 11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            //defined in one place for our convenience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an LED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9617599" cy="6007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ledPin = 11; //led on pin 11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  pinMode(ledPin, OUTPUT);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680</Words>
  <Application>Microsoft Office PowerPoint</Application>
  <PresentationFormat>Custom</PresentationFormat>
  <Paragraphs>208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/>
      <vt:lpstr>Introduction to Programming with the Arduino 2013 </vt:lpstr>
      <vt:lpstr>What Arduino are we using today?</vt:lpstr>
      <vt:lpstr>Breadboards</vt:lpstr>
      <vt:lpstr>Exercise 1: Blink the LED</vt:lpstr>
      <vt:lpstr>PowerPoint Presentation</vt:lpstr>
      <vt:lpstr>PowerPoint Presentation</vt:lpstr>
      <vt:lpstr>Blink an LED</vt:lpstr>
      <vt:lpstr>Blink an LED</vt:lpstr>
      <vt:lpstr>Blink an LED</vt:lpstr>
      <vt:lpstr>Blink an LED</vt:lpstr>
      <vt:lpstr>Blink an LED</vt:lpstr>
      <vt:lpstr>Blink an LED</vt:lpstr>
      <vt:lpstr>Blink an LED</vt:lpstr>
      <vt:lpstr>Blink an LED</vt:lpstr>
      <vt:lpstr>Blink an LED</vt:lpstr>
      <vt:lpstr>Other uses for digital output </vt:lpstr>
      <vt:lpstr>Analog out with PWM</vt:lpstr>
      <vt:lpstr>PWM </vt:lpstr>
      <vt:lpstr>Exercise 3- Fade an LED on/off</vt:lpstr>
      <vt:lpstr>Exercise 3- Fade an LED on/off</vt:lpstr>
      <vt:lpstr>Two ways to fade an LED</vt:lpstr>
      <vt:lpstr>Fade inside loop()</vt:lpstr>
      <vt:lpstr>Fade an LED - using a for loop</vt:lpstr>
      <vt:lpstr>The for loop</vt:lpstr>
      <vt:lpstr>Fade an LED - the Code</vt:lpstr>
      <vt:lpstr>Fade an LED - the Code</vt:lpstr>
      <vt:lpstr>Fade an LED - the Code</vt:lpstr>
      <vt:lpstr>Fade an LED - the Code</vt:lpstr>
      <vt:lpstr>1 circuit -- 1,000 behaviors</vt:lpstr>
      <vt:lpstr>Digital vs Analog</vt:lpstr>
      <vt:lpstr>Serial Output</vt:lpstr>
      <vt:lpstr>Exercise: Another Hello World</vt:lpstr>
      <vt:lpstr>Analog Input</vt:lpstr>
      <vt:lpstr>Analog Read code</vt:lpstr>
      <vt:lpstr>Blink with out delay:</vt:lpstr>
      <vt:lpstr>Blink with out delay</vt:lpstr>
      <vt:lpstr>Exercise 5 - LED dimmer control</vt:lpstr>
      <vt:lpstr>Starting Circuit</vt:lpstr>
      <vt:lpstr>Dimmer Control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 Programming with the Arduino 2013</dc:title>
  <dc:creator>Shridatt Sugrim</dc:creator>
  <cp:lastModifiedBy>Shridatt Sugrim</cp:lastModifiedBy>
  <cp:revision>5</cp:revision>
  <dcterms:modified xsi:type="dcterms:W3CDTF">2013-07-05T05:51:18Z</dcterms:modified>
</cp:coreProperties>
</file>