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AC617-E035-4EBE-9D12-E489F4C06320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A5DD2-95AE-498E-B953-0059270F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82283" tIns="82283" rIns="82283" bIns="82283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F187-95D3-4BF5-B3FC-C8018D984EB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B912-255B-4DD4-82E8-FE5CC8F3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F187-95D3-4BF5-B3FC-C8018D984EB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B912-255B-4DD4-82E8-FE5CC8F3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F187-95D3-4BF5-B3FC-C8018D984EB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B912-255B-4DD4-82E8-FE5CC8F3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74320"/>
            <a:ext cx="8595360" cy="822960"/>
          </a:xfrm>
          <a:prstGeom prst="rect">
            <a:avLst/>
          </a:prstGeom>
        </p:spPr>
        <p:txBody>
          <a:bodyPr lIns="82283" tIns="82283" rIns="82283" bIns="82283" anchor="t" anchorCtr="0"/>
          <a:lstStyle>
            <a:lvl1pPr>
              <a:buSzPct val="99224"/>
              <a:defRPr sz="3800"/>
            </a:lvl1pPr>
            <a:lvl2pPr>
              <a:buSzPct val="99224"/>
              <a:defRPr sz="3800"/>
            </a:lvl2pPr>
            <a:lvl3pPr>
              <a:buSzPct val="99224"/>
              <a:defRPr sz="3800"/>
            </a:lvl3pPr>
            <a:lvl4pPr>
              <a:buSzPct val="99224"/>
              <a:defRPr sz="3800"/>
            </a:lvl4pPr>
            <a:lvl5pPr>
              <a:buSzPct val="99224"/>
              <a:defRPr sz="3800"/>
            </a:lvl5pPr>
            <a:lvl6pPr>
              <a:buSzPct val="99224"/>
              <a:defRPr sz="3800"/>
            </a:lvl6pPr>
            <a:lvl7pPr>
              <a:buSzPct val="99224"/>
              <a:defRPr sz="3800"/>
            </a:lvl7pPr>
            <a:lvl8pPr>
              <a:buSzPct val="99224"/>
              <a:defRPr sz="3800"/>
            </a:lvl8pPr>
            <a:lvl9pPr>
              <a:buSzPct val="99224"/>
              <a:defRPr sz="3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645921"/>
            <a:ext cx="8595360" cy="4937759"/>
          </a:xfrm>
          <a:prstGeom prst="rect">
            <a:avLst/>
          </a:prstGeom>
        </p:spPr>
        <p:txBody>
          <a:bodyPr lIns="82283" tIns="82283" rIns="82283" bIns="82283" anchor="t" anchorCtr="0"/>
          <a:lstStyle>
            <a:lvl1pPr>
              <a:buSzPct val="98765"/>
              <a:defRPr sz="2400"/>
            </a:lvl1pPr>
            <a:lvl2pPr>
              <a:buSzPct val="98765"/>
              <a:defRPr sz="2400"/>
            </a:lvl2pPr>
            <a:lvl3pPr>
              <a:buSzPct val="98765"/>
              <a:defRPr sz="2400"/>
            </a:lvl3pPr>
            <a:lvl4pPr>
              <a:buSzPct val="98765"/>
              <a:defRPr sz="2400"/>
            </a:lvl4pPr>
            <a:lvl5pPr>
              <a:buSzPct val="98765"/>
              <a:defRPr sz="2400"/>
            </a:lvl5pPr>
            <a:lvl6pPr>
              <a:buSzPct val="98765"/>
              <a:defRPr sz="2400"/>
            </a:lvl6pPr>
            <a:lvl7pPr>
              <a:buSzPct val="98765"/>
              <a:defRPr sz="2400"/>
            </a:lvl7pPr>
            <a:lvl8pPr>
              <a:buSzPct val="98765"/>
              <a:defRPr sz="2400"/>
            </a:lvl8pPr>
            <a:lvl9pPr>
              <a:buSzPct val="98765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79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F187-95D3-4BF5-B3FC-C8018D984EB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B912-255B-4DD4-82E8-FE5CC8F3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F187-95D3-4BF5-B3FC-C8018D984EB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B912-255B-4DD4-82E8-FE5CC8F3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F187-95D3-4BF5-B3FC-C8018D984EB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B912-255B-4DD4-82E8-FE5CC8F3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F187-95D3-4BF5-B3FC-C8018D984EB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B912-255B-4DD4-82E8-FE5CC8F3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F187-95D3-4BF5-B3FC-C8018D984EB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B912-255B-4DD4-82E8-FE5CC8F3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F187-95D3-4BF5-B3FC-C8018D984EB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B912-255B-4DD4-82E8-FE5CC8F3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2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F187-95D3-4BF5-B3FC-C8018D984EB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B912-255B-4DD4-82E8-FE5CC8F3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F187-95D3-4BF5-B3FC-C8018D984EB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B912-255B-4DD4-82E8-FE5CC8F3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F187-95D3-4BF5-B3FC-C8018D984EB4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B912-255B-4DD4-82E8-FE5CC8F3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tructables.com/id/Simple-2-way-motor-control-for-the-arduino/?ALLSTE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2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Loop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void loop() {   </a:t>
            </a:r>
          </a:p>
          <a:p>
            <a:pPr marL="0" indent="0">
              <a:buNone/>
            </a:pPr>
            <a:r>
              <a:rPr lang="en-US" sz="2000" dirty="0" smtClean="0"/>
              <a:t>ii=0; 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while (</a:t>
            </a:r>
            <a:r>
              <a:rPr lang="en-US" sz="2000" dirty="0" err="1" smtClean="0"/>
              <a:t>Serial.available</a:t>
            </a:r>
            <a:r>
              <a:rPr lang="en-US" sz="2000" dirty="0" smtClean="0"/>
              <a:t>() &gt; 0)  {    </a:t>
            </a:r>
          </a:p>
          <a:p>
            <a:pPr marL="0" indent="0">
              <a:buNone/>
            </a:pPr>
            <a:r>
              <a:rPr lang="en-US" sz="2000" dirty="0" smtClean="0"/>
              <a:t>	buff[ii] = </a:t>
            </a:r>
            <a:r>
              <a:rPr lang="en-US" sz="2000" dirty="0" err="1" smtClean="0"/>
              <a:t>Serial.read</a:t>
            </a:r>
            <a:r>
              <a:rPr lang="en-US" sz="2000" dirty="0" smtClean="0"/>
              <a:t>(); 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Serial.print</a:t>
            </a:r>
            <a:r>
              <a:rPr lang="en-US" sz="2000" dirty="0" smtClean="0"/>
              <a:t>(buff[ii]);</a:t>
            </a:r>
          </a:p>
          <a:p>
            <a:pPr marL="0" indent="0">
              <a:buNone/>
            </a:pPr>
            <a:r>
              <a:rPr lang="en-US" sz="2000" dirty="0" smtClean="0"/>
              <a:t>	if (buff[ii] == </a:t>
            </a:r>
            <a:r>
              <a:rPr lang="en-US" sz="2000" dirty="0" err="1" smtClean="0"/>
              <a:t>0x0d</a:t>
            </a:r>
            <a:r>
              <a:rPr lang="en-US" sz="2000" dirty="0" smtClean="0"/>
              <a:t> ) {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pos</a:t>
            </a:r>
            <a:r>
              <a:rPr lang="en-US" sz="2000" dirty="0" smtClean="0"/>
              <a:t> = </a:t>
            </a:r>
            <a:r>
              <a:rPr lang="en-US" sz="2000" dirty="0" err="1" smtClean="0"/>
              <a:t>atoi</a:t>
            </a:r>
            <a:r>
              <a:rPr lang="en-US" sz="2000" dirty="0" smtClean="0"/>
              <a:t>(buff);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break;</a:t>
            </a:r>
          </a:p>
          <a:p>
            <a:pPr marL="0" indent="0">
              <a:buNone/>
            </a:pPr>
            <a:r>
              <a:rPr lang="en-US" sz="2000" dirty="0" smtClean="0"/>
              <a:t>	} </a:t>
            </a:r>
          </a:p>
          <a:p>
            <a:pPr marL="0" indent="0">
              <a:buNone/>
            </a:pPr>
            <a:r>
              <a:rPr lang="en-US" sz="2000" dirty="0" smtClean="0"/>
              <a:t>	ii++; 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23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Loop Code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ledState</a:t>
            </a:r>
            <a:r>
              <a:rPr lang="en-US" sz="2000" dirty="0" smtClean="0"/>
              <a:t> += 1;  if ((</a:t>
            </a:r>
            <a:r>
              <a:rPr lang="en-US" sz="2000" dirty="0" err="1" smtClean="0"/>
              <a:t>ledState</a:t>
            </a:r>
            <a:r>
              <a:rPr lang="en-US" sz="2000" dirty="0" smtClean="0"/>
              <a:t> % 2) == 0){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LED_PIN</a:t>
            </a:r>
            <a:r>
              <a:rPr lang="en-US" sz="2000" dirty="0" smtClean="0"/>
              <a:t>, HIGH);   </a:t>
            </a:r>
            <a:r>
              <a:rPr lang="en-US" sz="2000" dirty="0" err="1" smtClean="0"/>
              <a:t>servo1.writeMicroseconds</a:t>
            </a:r>
            <a:r>
              <a:rPr lang="en-US" sz="2000" dirty="0" smtClean="0"/>
              <a:t>(</a:t>
            </a:r>
            <a:r>
              <a:rPr lang="en-US" sz="2000" dirty="0" err="1" smtClean="0"/>
              <a:t>pos</a:t>
            </a:r>
            <a:r>
              <a:rPr lang="en-US" sz="2000" dirty="0" smtClean="0"/>
              <a:t>); 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rpos</a:t>
            </a:r>
            <a:r>
              <a:rPr lang="en-US" sz="2000" dirty="0" smtClean="0"/>
              <a:t> = map(</a:t>
            </a:r>
            <a:r>
              <a:rPr lang="en-US" sz="2000" dirty="0" err="1" smtClean="0"/>
              <a:t>pos</a:t>
            </a:r>
            <a:r>
              <a:rPr lang="en-US" sz="2000" dirty="0" smtClean="0"/>
              <a:t>, 1300, 1700, 1700, 1300);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servo2.writeMicroseconds</a:t>
            </a:r>
            <a:r>
              <a:rPr lang="en-US" sz="2000" dirty="0" smtClean="0"/>
              <a:t>(</a:t>
            </a:r>
            <a:r>
              <a:rPr lang="en-US" sz="2000" dirty="0" err="1" smtClean="0"/>
              <a:t>rpos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}  </a:t>
            </a:r>
          </a:p>
          <a:p>
            <a:pPr marL="0" indent="0">
              <a:buNone/>
            </a:pPr>
            <a:r>
              <a:rPr lang="en-US" sz="2000" dirty="0" smtClean="0"/>
              <a:t>else { 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LED_PIN</a:t>
            </a:r>
            <a:r>
              <a:rPr lang="en-US" sz="2000" dirty="0" smtClean="0"/>
              <a:t>, LOW);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servo1.writeMicroseconds</a:t>
            </a:r>
            <a:r>
              <a:rPr lang="en-US" sz="2000" dirty="0" smtClean="0"/>
              <a:t>(</a:t>
            </a:r>
            <a:r>
              <a:rPr lang="en-US" sz="2000" dirty="0" err="1" smtClean="0"/>
              <a:t>SERVO_ZERO</a:t>
            </a:r>
            <a:r>
              <a:rPr lang="en-US" sz="2000" dirty="0" smtClean="0"/>
              <a:t>); 	</a:t>
            </a:r>
            <a:r>
              <a:rPr lang="en-US" sz="2000" dirty="0" err="1" smtClean="0"/>
              <a:t>servo2.writeMicroseconds</a:t>
            </a:r>
            <a:r>
              <a:rPr lang="en-US" sz="2000" dirty="0" smtClean="0"/>
              <a:t>(</a:t>
            </a:r>
            <a:r>
              <a:rPr lang="en-US" sz="2000" dirty="0" err="1" smtClean="0"/>
              <a:t>SERVO_ZERO</a:t>
            </a:r>
            <a:r>
              <a:rPr lang="en-US" sz="2000" dirty="0" smtClean="0"/>
              <a:t>); 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63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“calibration curve”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Find the pulse widths that made the servo rotate at (each servo is a little different, don’t blindly copy):</a:t>
            </a:r>
          </a:p>
          <a:p>
            <a:r>
              <a:rPr lang="en-US" dirty="0" smtClean="0"/>
              <a:t>300 </a:t>
            </a:r>
            <a:r>
              <a:rPr lang="en-US" dirty="0" err="1" smtClean="0"/>
              <a:t>deg</a:t>
            </a:r>
            <a:r>
              <a:rPr lang="en-US" dirty="0" smtClean="0"/>
              <a:t>/sec</a:t>
            </a:r>
          </a:p>
          <a:p>
            <a:r>
              <a:rPr lang="en-US" dirty="0" smtClean="0"/>
              <a:t>270 </a:t>
            </a:r>
            <a:r>
              <a:rPr lang="en-US" dirty="0" err="1" smtClean="0"/>
              <a:t>deg</a:t>
            </a:r>
            <a:r>
              <a:rPr lang="en-US" dirty="0" smtClean="0"/>
              <a:t> / sec</a:t>
            </a:r>
          </a:p>
          <a:p>
            <a:r>
              <a:rPr lang="en-US" dirty="0" smtClean="0"/>
              <a:t>180 </a:t>
            </a:r>
            <a:r>
              <a:rPr lang="en-US" dirty="0" err="1" smtClean="0"/>
              <a:t>deg</a:t>
            </a:r>
            <a:r>
              <a:rPr lang="en-US" dirty="0" smtClean="0"/>
              <a:t> / sec</a:t>
            </a:r>
          </a:p>
          <a:p>
            <a:r>
              <a:rPr lang="en-US" dirty="0" smtClean="0"/>
              <a:t>90 </a:t>
            </a:r>
            <a:r>
              <a:rPr lang="en-US" dirty="0" err="1" smtClean="0"/>
              <a:t>deg</a:t>
            </a:r>
            <a:r>
              <a:rPr lang="en-US" dirty="0" smtClean="0"/>
              <a:t>/ sec</a:t>
            </a:r>
          </a:p>
          <a:p>
            <a:r>
              <a:rPr lang="en-US" dirty="0" smtClean="0"/>
              <a:t>45 </a:t>
            </a:r>
            <a:r>
              <a:rPr lang="en-US" dirty="0" err="1" smtClean="0"/>
              <a:t>deg</a:t>
            </a:r>
            <a:r>
              <a:rPr lang="en-US" dirty="0" smtClean="0"/>
              <a:t> / sec</a:t>
            </a:r>
          </a:p>
          <a:p>
            <a:r>
              <a:rPr lang="en-US" dirty="0" smtClean="0"/>
              <a:t>Negative counterparts.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5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Rotation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480223"/>
              </p:ext>
            </p:extLst>
          </p:nvPr>
        </p:nvGraphicFramePr>
        <p:xfrm>
          <a:off x="457200" y="1600200"/>
          <a:ext cx="82296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 Servo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Servo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 Motor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Pros:</a:t>
                      </a:r>
                    </a:p>
                    <a:p>
                      <a:r>
                        <a:rPr lang="en-US" dirty="0" err="1" smtClean="0"/>
                        <a:t>PWM</a:t>
                      </a:r>
                      <a:r>
                        <a:rPr lang="en-US" dirty="0" smtClean="0"/>
                        <a:t> speed control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Pros:</a:t>
                      </a:r>
                    </a:p>
                    <a:p>
                      <a:r>
                        <a:rPr lang="en-US" dirty="0" err="1" smtClean="0"/>
                        <a:t>PWM</a:t>
                      </a:r>
                      <a:r>
                        <a:rPr lang="en-US" dirty="0" smtClean="0"/>
                        <a:t> angle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Pros: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Precise angle control and Continuous rotation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Pros:</a:t>
                      </a:r>
                      <a:r>
                        <a:rPr lang="en-US" baseline="0" dirty="0" smtClean="0"/>
                        <a:t> Fast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Cons:</a:t>
                      </a:r>
                    </a:p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fine angle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Cons: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Upper limit on Turning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Cons: SLOWEST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Cons:</a:t>
                      </a:r>
                    </a:p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precision speed control (ON or OFF)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4267200"/>
            <a:ext cx="8918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possible to directly connect a motor to the </a:t>
            </a:r>
            <a:r>
              <a:rPr lang="en-US" dirty="0" err="1" smtClean="0"/>
              <a:t>arduino</a:t>
            </a:r>
            <a:r>
              <a:rPr lang="en-US" dirty="0" smtClean="0"/>
              <a:t>.  I DO NOT recommend doing this.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www.instructables.com</a:t>
            </a:r>
            <a:r>
              <a:rPr lang="en-US" dirty="0" smtClean="0">
                <a:hlinkClick r:id="rId2"/>
              </a:rPr>
              <a:t>/id/Simple-2-way-motor-control-for-the-</a:t>
            </a:r>
            <a:r>
              <a:rPr lang="en-US" dirty="0" err="1" smtClean="0">
                <a:hlinkClick r:id="rId2"/>
              </a:rPr>
              <a:t>arduino</a:t>
            </a:r>
            <a:r>
              <a:rPr lang="en-US" dirty="0" smtClean="0">
                <a:hlinkClick r:id="rId2"/>
              </a:rPr>
              <a:t>/?</a:t>
            </a:r>
            <a:r>
              <a:rPr lang="en-US" dirty="0" err="1" smtClean="0">
                <a:hlinkClick r:id="rId2"/>
              </a:rPr>
              <a:t>ALLSTEPS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We’re taking the Continuous Servo as the best compromise.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5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Wiring</a:t>
            </a:r>
            <a:endParaRPr lang="en-US" dirty="0"/>
          </a:p>
        </p:txBody>
      </p:sp>
      <p:pic>
        <p:nvPicPr>
          <p:cNvPr id="1026" name="Picture 2" descr="C:\temp\SelfBalancingBot\docs\Servo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04075" cy="42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2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Circuit</a:t>
            </a:r>
            <a:endParaRPr lang="en-US" dirty="0"/>
          </a:p>
        </p:txBody>
      </p:sp>
      <p:pic>
        <p:nvPicPr>
          <p:cNvPr id="2050" name="Picture 2" descr="C:\temp\SelfBalancingBot\docs\Servo_sch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14600" y="914400"/>
            <a:ext cx="4187825" cy="556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1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272137" y="272858"/>
            <a:ext cx="8668282" cy="1269179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PWM</a:t>
            </a:r>
          </a:p>
          <a:p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274321" y="1645920"/>
            <a:ext cx="8663939" cy="5006340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89" name="Shape 189"/>
          <p:cNvSpPr/>
          <p:nvPr/>
        </p:nvSpPr>
        <p:spPr>
          <a:xfrm>
            <a:off x="1188720" y="1188721"/>
            <a:ext cx="6222892" cy="53066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3983919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Accelerometer function outputs angles in degrees</a:t>
                </a:r>
              </a:p>
              <a:p>
                <a:r>
                  <a:rPr lang="en-US" dirty="0" smtClean="0"/>
                  <a:t>Gyro outputs angle rates in degrees/sec</a:t>
                </a:r>
              </a:p>
              <a:p>
                <a:r>
                  <a:rPr lang="en-US" dirty="0" smtClean="0"/>
                  <a:t>Servo in controlled by Pulses in units of Microseconds?</a:t>
                </a:r>
              </a:p>
              <a:p>
                <a:r>
                  <a:rPr lang="en-US" dirty="0" smtClean="0"/>
                  <a:t>Servo max speed is in RPM? How do we convert?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𝐷𝑒𝑔𝑟𝑒𝑒𝑠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𝑆𝑒𝑐𝑜𝑛𝑑𝑠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𝐷𝑒𝑔𝑟𝑒𝑒𝑠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𝑆𝑒𝑐𝑜𝑛𝑑𝑠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60 </m:t>
                        </m:r>
                        <m:r>
                          <a:rPr lang="en-US" b="0" i="1" smtClean="0">
                            <a:latin typeface="Cambria Math"/>
                          </a:rPr>
                          <m:t>𝑆𝑒𝑐𝑜𝑛𝑑𝑠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𝑀𝑖𝑛𝑢𝑡𝑒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𝑟𝑜𝑡𝑎𝑡𝑖𝑜𝑛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360 </m:t>
                        </m:r>
                        <m:r>
                          <a:rPr lang="en-US" b="0" i="1" smtClean="0">
                            <a:latin typeface="Cambria Math"/>
                          </a:rPr>
                          <m:t>𝑑𝑒𝑔𝑟𝑒𝑒𝑠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𝑟𝑜𝑡𝑎𝑡𝑖𝑜𝑛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𝑚𝑖𝑛𝑢𝑡𝑒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Need a conversion function from pulse widths to rotation speeds in (…)?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8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Servo</a:t>
            </a:r>
            <a:endParaRPr lang="en-US" dirty="0"/>
          </a:p>
        </p:txBody>
      </p:sp>
      <p:pic>
        <p:nvPicPr>
          <p:cNvPr id="3074" name="Picture 2" descr="C:\temp\SelfBalancingBot\docs\Servo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418263" cy="55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9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Servo cont.</a:t>
            </a:r>
            <a:endParaRPr lang="en-US" dirty="0"/>
          </a:p>
        </p:txBody>
      </p:sp>
      <p:pic>
        <p:nvPicPr>
          <p:cNvPr id="4098" name="Picture 2" descr="C:\temp\SelfBalancingBot\docs\Serv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86742"/>
            <a:ext cx="8553450" cy="394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18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Setup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000" dirty="0" smtClean="0"/>
              <a:t>#include &lt;Servo.h&gt;</a:t>
            </a:r>
          </a:p>
          <a:p>
            <a:pPr marL="0" indent="0">
              <a:buNone/>
            </a:pPr>
            <a:r>
              <a:rPr lang="it-IT" sz="2000" dirty="0" smtClean="0"/>
              <a:t>#define SERVO1_PIN 10</a:t>
            </a:r>
          </a:p>
          <a:p>
            <a:pPr marL="0" indent="0">
              <a:buNone/>
            </a:pPr>
            <a:r>
              <a:rPr lang="it-IT" sz="2000" dirty="0" smtClean="0"/>
              <a:t>#define SERVO2_PIN 12</a:t>
            </a:r>
          </a:p>
          <a:p>
            <a:pPr marL="0" indent="0">
              <a:buNone/>
            </a:pPr>
            <a:r>
              <a:rPr lang="it-IT" sz="2000" dirty="0" smtClean="0"/>
              <a:t>#define LED_PIN 11</a:t>
            </a:r>
          </a:p>
          <a:p>
            <a:pPr marL="0" indent="0">
              <a:buNone/>
            </a:pPr>
            <a:r>
              <a:rPr lang="it-IT" sz="2000" dirty="0" smtClean="0"/>
              <a:t>#define SERVO_ZERO 1500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char buff[5];</a:t>
            </a:r>
          </a:p>
          <a:p>
            <a:pPr marL="0" indent="0">
              <a:buNone/>
            </a:pPr>
            <a:r>
              <a:rPr lang="pt-BR" sz="2000" dirty="0" smtClean="0"/>
              <a:t>int ii = 0;</a:t>
            </a:r>
          </a:p>
          <a:p>
            <a:pPr marL="0" indent="0">
              <a:buNone/>
            </a:pPr>
            <a:r>
              <a:rPr lang="pt-BR" sz="2000" dirty="0" smtClean="0"/>
              <a:t>Servo servo1;</a:t>
            </a:r>
          </a:p>
          <a:p>
            <a:pPr marL="0" indent="0">
              <a:buNone/>
            </a:pPr>
            <a:r>
              <a:rPr lang="pt-BR" sz="2000" dirty="0" smtClean="0"/>
              <a:t>Servo servo2;</a:t>
            </a:r>
          </a:p>
          <a:p>
            <a:pPr marL="0" indent="0">
              <a:buNone/>
            </a:pPr>
            <a:r>
              <a:rPr lang="it-IT" sz="2000" dirty="0" smtClean="0"/>
              <a:t>int ledState = 0;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en-US" sz="2000" dirty="0" smtClean="0"/>
              <a:t>void setup() {</a:t>
            </a:r>
          </a:p>
          <a:p>
            <a:pPr marL="0" indent="0">
              <a:buNone/>
            </a:pPr>
            <a:r>
              <a:rPr lang="en-US" sz="2000" dirty="0" err="1" smtClean="0"/>
              <a:t>servo1.attach</a:t>
            </a:r>
            <a:r>
              <a:rPr lang="en-US" sz="2000" dirty="0" smtClean="0"/>
              <a:t>(</a:t>
            </a:r>
            <a:r>
              <a:rPr lang="en-US" sz="2000" dirty="0" err="1" smtClean="0"/>
              <a:t>SERVO1_PIN</a:t>
            </a:r>
            <a:r>
              <a:rPr lang="en-US" sz="2000" dirty="0" smtClean="0"/>
              <a:t> );  </a:t>
            </a:r>
          </a:p>
          <a:p>
            <a:pPr marL="0" indent="0">
              <a:buNone/>
            </a:pPr>
            <a:r>
              <a:rPr lang="en-US" sz="2000" dirty="0" err="1" smtClean="0"/>
              <a:t>servo2.attach</a:t>
            </a:r>
            <a:r>
              <a:rPr lang="en-US" sz="2000" dirty="0" smtClean="0"/>
              <a:t>(</a:t>
            </a:r>
            <a:r>
              <a:rPr lang="en-US" sz="2000" dirty="0" err="1" smtClean="0"/>
              <a:t>SERVO2_PIN</a:t>
            </a:r>
            <a:r>
              <a:rPr lang="en-US" sz="2000" dirty="0" smtClean="0"/>
              <a:t> ); </a:t>
            </a:r>
          </a:p>
          <a:p>
            <a:pPr marL="0" indent="0">
              <a:buNone/>
            </a:pPr>
            <a:r>
              <a:rPr lang="en-US" sz="2000" dirty="0" err="1" smtClean="0"/>
              <a:t>pinMode</a:t>
            </a:r>
            <a:r>
              <a:rPr lang="en-US" sz="2000" dirty="0" smtClean="0"/>
              <a:t>(</a:t>
            </a:r>
            <a:r>
              <a:rPr lang="en-US" sz="2000" dirty="0" err="1" smtClean="0"/>
              <a:t>LED_PIN</a:t>
            </a:r>
            <a:r>
              <a:rPr lang="en-US" sz="2000" dirty="0" smtClean="0"/>
              <a:t>, OUTPUT);  </a:t>
            </a:r>
          </a:p>
          <a:p>
            <a:pPr marL="0" indent="0">
              <a:buNone/>
            </a:pPr>
            <a:r>
              <a:rPr lang="en-US" sz="2000" dirty="0" err="1" smtClean="0"/>
              <a:t>Serial.begin</a:t>
            </a:r>
            <a:r>
              <a:rPr lang="en-US" sz="2000" dirty="0" smtClean="0"/>
              <a:t>(9600);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308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310</Words>
  <Application>Microsoft Office PowerPoint</Application>
  <PresentationFormat>On-screen Show (4:3)</PresentationFormat>
  <Paragraphs>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Servos</vt:lpstr>
      <vt:lpstr>Controlling Rotation</vt:lpstr>
      <vt:lpstr>Servo Wiring</vt:lpstr>
      <vt:lpstr>Servo Circuit</vt:lpstr>
      <vt:lpstr>PWM </vt:lpstr>
      <vt:lpstr>Units</vt:lpstr>
      <vt:lpstr>Controlling the Servo</vt:lpstr>
      <vt:lpstr>Controlling the Servo cont.</vt:lpstr>
      <vt:lpstr>Servo Setup Code</vt:lpstr>
      <vt:lpstr>Servo Loop Code</vt:lpstr>
      <vt:lpstr>Servo Loop Code cont.</vt:lpstr>
      <vt:lpstr>Build a “calibration curve”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Servos</dc:title>
  <dc:creator>Shridatt Sugrim</dc:creator>
  <cp:lastModifiedBy>Shridatt Sugrim</cp:lastModifiedBy>
  <cp:revision>6</cp:revision>
  <dcterms:created xsi:type="dcterms:W3CDTF">2013-07-12T04:16:11Z</dcterms:created>
  <dcterms:modified xsi:type="dcterms:W3CDTF">2013-07-12T05:13:24Z</dcterms:modified>
</cp:coreProperties>
</file>