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8CA1-99FF-4138-9FCF-35C7AA193B02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D86-AE79-4D68-90B6-A1073633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9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8CA1-99FF-4138-9FCF-35C7AA193B02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D86-AE79-4D68-90B6-A1073633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6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8CA1-99FF-4138-9FCF-35C7AA193B02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D86-AE79-4D68-90B6-A1073633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3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8CA1-99FF-4138-9FCF-35C7AA193B02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D86-AE79-4D68-90B6-A1073633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8CA1-99FF-4138-9FCF-35C7AA193B02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D86-AE79-4D68-90B6-A1073633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8CA1-99FF-4138-9FCF-35C7AA193B02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D86-AE79-4D68-90B6-A1073633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8CA1-99FF-4138-9FCF-35C7AA193B02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D86-AE79-4D68-90B6-A1073633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8CA1-99FF-4138-9FCF-35C7AA193B02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D86-AE79-4D68-90B6-A1073633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9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8CA1-99FF-4138-9FCF-35C7AA193B02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D86-AE79-4D68-90B6-A1073633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1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8CA1-99FF-4138-9FCF-35C7AA193B02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D86-AE79-4D68-90B6-A1073633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8CA1-99FF-4138-9FCF-35C7AA193B02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AD86-AE79-4D68-90B6-A1073633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2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8CA1-99FF-4138-9FCF-35C7AA193B02}" type="datetimeFigureOut">
              <a:rPr lang="en-US" smtClean="0"/>
              <a:t>7/15/2013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AD86-AE79-4D68-90B6-A1073633E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PID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a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smtClean="0"/>
              <a:t>controller?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PID</a:t>
            </a:r>
            <a:r>
              <a:rPr lang="en-US" dirty="0" smtClean="0"/>
              <a:t> is defined by the following Equation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Think of the Integral term as the “past”</a:t>
            </a:r>
          </a:p>
          <a:p>
            <a:r>
              <a:rPr lang="en-US" dirty="0" smtClean="0"/>
              <a:t>Think of the e(t) (proportional) term as “Now”</a:t>
            </a:r>
          </a:p>
          <a:p>
            <a:r>
              <a:rPr lang="en-US" dirty="0" smtClean="0"/>
              <a:t>Think of the </a:t>
            </a:r>
            <a:r>
              <a:rPr lang="en-US" dirty="0"/>
              <a:t>Derivative </a:t>
            </a:r>
            <a:r>
              <a:rPr lang="en-US" dirty="0" smtClean="0"/>
              <a:t>term as the “Future”</a:t>
            </a:r>
          </a:p>
          <a:p>
            <a:r>
              <a:rPr lang="en-US" dirty="0" smtClean="0"/>
              <a:t>The constants reflect how important we think each of the other components are.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temp\SelfBalancingBot\docs\P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9461"/>
            <a:ext cx="41338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86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code: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void setup()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 smtClean="0"/>
              <a:t>  for 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0; </a:t>
            </a:r>
            <a:r>
              <a:rPr lang="en-US" sz="2000" dirty="0" err="1" smtClean="0"/>
              <a:t>i</a:t>
            </a:r>
            <a:r>
              <a:rPr lang="en-US" sz="2000" dirty="0" smtClean="0"/>
              <a:t> &lt; </a:t>
            </a:r>
            <a:r>
              <a:rPr lang="en-US" sz="2000" dirty="0" err="1" smtClean="0"/>
              <a:t>REF_ANGLE_SAMPLES</a:t>
            </a:r>
            <a:r>
              <a:rPr lang="en-US" sz="2000" dirty="0" smtClean="0"/>
              <a:t>; </a:t>
            </a:r>
            <a:r>
              <a:rPr lang="en-US" sz="2000" dirty="0" err="1" smtClean="0"/>
              <a:t>i</a:t>
            </a:r>
            <a:r>
              <a:rPr lang="en-US" sz="2000" dirty="0" smtClean="0"/>
              <a:t>++){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getAccAngle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getGyroValues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maxGyro</a:t>
            </a:r>
            <a:r>
              <a:rPr lang="en-US" sz="2000" dirty="0" smtClean="0"/>
              <a:t> = </a:t>
            </a:r>
            <a:r>
              <a:rPr lang="en-US" sz="2000" dirty="0" err="1" smtClean="0"/>
              <a:t>absMax</a:t>
            </a:r>
            <a:r>
              <a:rPr lang="en-US" sz="2000" dirty="0" smtClean="0"/>
              <a:t>(</a:t>
            </a:r>
            <a:r>
              <a:rPr lang="en-US" sz="2000" dirty="0" err="1" smtClean="0"/>
              <a:t>gy,absMax</a:t>
            </a:r>
            <a:r>
              <a:rPr lang="en-US" sz="2000" dirty="0" smtClean="0"/>
              <a:t>(</a:t>
            </a:r>
            <a:r>
              <a:rPr lang="en-US" sz="2000" dirty="0" err="1" smtClean="0"/>
              <a:t>gx,gz</a:t>
            </a:r>
            <a:r>
              <a:rPr lang="en-US" sz="2000" dirty="0" smtClean="0"/>
              <a:t>)); 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maxAngle</a:t>
            </a:r>
            <a:r>
              <a:rPr lang="en-US" sz="2000" dirty="0" smtClean="0"/>
              <a:t> = </a:t>
            </a:r>
            <a:r>
              <a:rPr lang="en-US" sz="2000" dirty="0" err="1" smtClean="0"/>
              <a:t>absMax</a:t>
            </a:r>
            <a:r>
              <a:rPr lang="en-US" sz="2000" dirty="0" smtClean="0"/>
              <a:t>(</a:t>
            </a:r>
            <a:r>
              <a:rPr lang="en-US" sz="2000" dirty="0" err="1" smtClean="0"/>
              <a:t>theta,psi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    angle = </a:t>
            </a:r>
            <a:r>
              <a:rPr lang="en-US" sz="2000" dirty="0" err="1" smtClean="0"/>
              <a:t>compositeFilter</a:t>
            </a:r>
            <a:r>
              <a:rPr lang="en-US" sz="2000" dirty="0" smtClean="0"/>
              <a:t>( </a:t>
            </a:r>
            <a:r>
              <a:rPr lang="en-US" sz="2000" dirty="0" err="1" smtClean="0"/>
              <a:t>maxAngle</a:t>
            </a:r>
            <a:r>
              <a:rPr lang="en-US" sz="2000" dirty="0" smtClean="0"/>
              <a:t>, float(</a:t>
            </a:r>
            <a:r>
              <a:rPr lang="en-US" sz="2000" dirty="0" err="1" smtClean="0"/>
              <a:t>maxGyro</a:t>
            </a:r>
            <a:r>
              <a:rPr lang="en-US" sz="2000" dirty="0" smtClean="0"/>
              <a:t>), </a:t>
            </a:r>
            <a:r>
              <a:rPr lang="en-US" sz="2000" dirty="0" err="1" smtClean="0"/>
              <a:t>SAMPLE_RATE</a:t>
            </a:r>
            <a:r>
              <a:rPr lang="en-US" sz="2000" dirty="0" smtClean="0"/>
              <a:t>, angle); 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refAngle</a:t>
            </a:r>
            <a:r>
              <a:rPr lang="en-US" sz="2000" dirty="0" smtClean="0"/>
              <a:t> += angle; delay(</a:t>
            </a:r>
            <a:r>
              <a:rPr lang="en-US" sz="2000" dirty="0" err="1" smtClean="0"/>
              <a:t>SAMPLE_RATE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  }</a:t>
            </a:r>
          </a:p>
          <a:p>
            <a:pPr marL="0" indent="0"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refAngle</a:t>
            </a:r>
            <a:r>
              <a:rPr lang="en-US" sz="2000" dirty="0" smtClean="0"/>
              <a:t> /= </a:t>
            </a:r>
            <a:r>
              <a:rPr lang="en-US" sz="2000" dirty="0" err="1" smtClean="0"/>
              <a:t>REF_ANGLE_SAMPLES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 …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984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code: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void loop() 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angle = </a:t>
            </a:r>
            <a:r>
              <a:rPr lang="en-US" sz="2000" dirty="0" err="1" smtClean="0"/>
              <a:t>compositeFilter</a:t>
            </a:r>
            <a:r>
              <a:rPr lang="en-US" sz="2000" dirty="0" smtClean="0"/>
              <a:t>( </a:t>
            </a:r>
            <a:r>
              <a:rPr lang="en-US" sz="2000" dirty="0" err="1" smtClean="0"/>
              <a:t>maxAngle</a:t>
            </a:r>
            <a:r>
              <a:rPr lang="en-US" sz="2000" dirty="0" smtClean="0"/>
              <a:t>, float(</a:t>
            </a:r>
            <a:r>
              <a:rPr lang="en-US" sz="2000" dirty="0" err="1" smtClean="0"/>
              <a:t>maxGyro</a:t>
            </a:r>
            <a:r>
              <a:rPr lang="en-US" sz="2000" dirty="0" smtClean="0"/>
              <a:t>), rate, angle);</a:t>
            </a:r>
          </a:p>
          <a:p>
            <a:pPr marL="0" indent="0">
              <a:buNone/>
            </a:pPr>
            <a:r>
              <a:rPr lang="en-US" sz="2000" dirty="0" smtClean="0"/>
              <a:t>	float error =  angle - </a:t>
            </a:r>
            <a:r>
              <a:rPr lang="en-US" sz="2000" dirty="0" err="1" smtClean="0"/>
              <a:t>refAngle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integral = integral + error * rate; </a:t>
            </a:r>
          </a:p>
          <a:p>
            <a:pPr marL="0" indent="0">
              <a:buNone/>
            </a:pPr>
            <a:r>
              <a:rPr lang="en-US" sz="2000" dirty="0" smtClean="0"/>
              <a:t>	derivative = (error - </a:t>
            </a:r>
            <a:r>
              <a:rPr lang="en-US" sz="2000" dirty="0" err="1" smtClean="0"/>
              <a:t>prevError</a:t>
            </a:r>
            <a:r>
              <a:rPr lang="en-US" sz="2000" dirty="0" smtClean="0"/>
              <a:t>) / rate;</a:t>
            </a:r>
          </a:p>
          <a:p>
            <a:pPr marL="0" indent="0"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spd</a:t>
            </a:r>
            <a:r>
              <a:rPr lang="en-US" sz="2000" dirty="0" smtClean="0"/>
              <a:t> = (</a:t>
            </a:r>
            <a:r>
              <a:rPr lang="en-US" sz="2000" dirty="0" err="1" smtClean="0"/>
              <a:t>KP</a:t>
            </a:r>
            <a:r>
              <a:rPr lang="en-US" sz="2000" dirty="0" smtClean="0"/>
              <a:t> * error) + (KI * integral) + (</a:t>
            </a:r>
            <a:r>
              <a:rPr lang="en-US" sz="2000" dirty="0" err="1" smtClean="0"/>
              <a:t>KD</a:t>
            </a:r>
            <a:r>
              <a:rPr lang="en-US" sz="2000" dirty="0" smtClean="0"/>
              <a:t> * derivative);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prevError</a:t>
            </a:r>
            <a:r>
              <a:rPr lang="en-US" sz="2000" dirty="0" smtClean="0"/>
              <a:t> = error; </a:t>
            </a:r>
          </a:p>
          <a:p>
            <a:pPr marL="0" indent="0"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3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93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PID controller</vt:lpstr>
      <vt:lpstr>What’s a PID controller?</vt:lpstr>
      <vt:lpstr>In code: Setup</vt:lpstr>
      <vt:lpstr>In code: Loop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controller</dc:title>
  <dc:creator>Shridatt Sugrim</dc:creator>
  <cp:lastModifiedBy>Shridatt Sugrim</cp:lastModifiedBy>
  <cp:revision>2</cp:revision>
  <dcterms:created xsi:type="dcterms:W3CDTF">2013-07-15T08:57:56Z</dcterms:created>
  <dcterms:modified xsi:type="dcterms:W3CDTF">2013-07-15T09:16:04Z</dcterms:modified>
</cp:coreProperties>
</file>