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17C7-482E-481D-949F-A8E99B973E33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E5D7-3071-437B-8014-50A6502C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Gyros and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Filtering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alpha = </a:t>
            </a:r>
            <a:r>
              <a:rPr lang="en-US" sz="2000" dirty="0" err="1" smtClean="0"/>
              <a:t>TIME_CONSTANT</a:t>
            </a:r>
            <a:r>
              <a:rPr lang="en-US" sz="2000" dirty="0" smtClean="0"/>
              <a:t> / (</a:t>
            </a:r>
            <a:r>
              <a:rPr lang="en-US" sz="2000" dirty="0" err="1" smtClean="0"/>
              <a:t>TIME_CONSTANT</a:t>
            </a:r>
            <a:r>
              <a:rPr lang="en-US" sz="2000" dirty="0" smtClean="0"/>
              <a:t> + </a:t>
            </a:r>
            <a:r>
              <a:rPr lang="en-US" sz="2000" dirty="0" err="1" smtClean="0"/>
              <a:t>SAMPLE_RATE</a:t>
            </a:r>
            <a:r>
              <a:rPr lang="en-US" sz="2000" dirty="0" smtClean="0"/>
              <a:t>); // calculate the scaling </a:t>
            </a:r>
            <a:r>
              <a:rPr lang="en-US" sz="2000" dirty="0" err="1" smtClean="0"/>
              <a:t>coefficent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float </a:t>
            </a:r>
            <a:r>
              <a:rPr lang="en-US" sz="2000" dirty="0" err="1" smtClean="0"/>
              <a:t>compositeFilter</a:t>
            </a:r>
            <a:r>
              <a:rPr lang="en-US" sz="2000" dirty="0" smtClean="0"/>
              <a:t>(float </a:t>
            </a:r>
            <a:r>
              <a:rPr lang="en-US" sz="2000" dirty="0" err="1" smtClean="0"/>
              <a:t>acc</a:t>
            </a:r>
            <a:r>
              <a:rPr lang="en-US" sz="2000" dirty="0" smtClean="0"/>
              <a:t>, float gyro, float rate, float angle){</a:t>
            </a:r>
          </a:p>
          <a:p>
            <a:pPr marL="0" indent="0">
              <a:buNone/>
            </a:pPr>
            <a:r>
              <a:rPr lang="en-US" sz="2000" dirty="0" smtClean="0"/>
              <a:t>  return alpha * (angle + (gyro * rate))  + (1 - alpha) * </a:t>
            </a:r>
            <a:r>
              <a:rPr lang="en-US" sz="2000" dirty="0" err="1" smtClean="0"/>
              <a:t>acc</a:t>
            </a:r>
            <a:r>
              <a:rPr lang="en-US" sz="2000" dirty="0" smtClean="0"/>
              <a:t>; // the actual filter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use this in the merger of the previous code.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old friends FREE </a:t>
            </a:r>
            <a:r>
              <a:rPr lang="en-US" dirty="0" err="1" smtClean="0"/>
              <a:t>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ITG3200</a:t>
            </a:r>
            <a:r>
              <a:rPr lang="en-US" dirty="0" smtClean="0"/>
              <a:t> library to setup the gyro</a:t>
            </a:r>
          </a:p>
          <a:p>
            <a:r>
              <a:rPr lang="en-US" dirty="0" smtClean="0"/>
              <a:t>Run startup calibration</a:t>
            </a:r>
          </a:p>
          <a:p>
            <a:r>
              <a:rPr lang="en-US" dirty="0" smtClean="0"/>
              <a:t>Get gyro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gyro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#define </a:t>
            </a:r>
            <a:r>
              <a:rPr lang="en-US" sz="5600" dirty="0" err="1" smtClean="0"/>
              <a:t>SAMPLE_RATE</a:t>
            </a:r>
            <a:r>
              <a:rPr lang="en-US" sz="5600" dirty="0" smtClean="0"/>
              <a:t>   7.0</a:t>
            </a:r>
          </a:p>
          <a:p>
            <a:pPr marL="0" indent="0">
              <a:buNone/>
            </a:pPr>
            <a:r>
              <a:rPr lang="en-US" sz="5600" dirty="0" err="1" smtClean="0"/>
              <a:t>ITG3200</a:t>
            </a:r>
            <a:r>
              <a:rPr lang="en-US" sz="5600" dirty="0" smtClean="0"/>
              <a:t> gyro = </a:t>
            </a:r>
            <a:r>
              <a:rPr lang="en-US" sz="5600" dirty="0" err="1" smtClean="0"/>
              <a:t>ITG3200</a:t>
            </a:r>
            <a:r>
              <a:rPr lang="en-US" sz="5600" dirty="0" smtClean="0"/>
              <a:t>();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void </a:t>
            </a:r>
            <a:r>
              <a:rPr lang="en-US" sz="5600" dirty="0" err="1"/>
              <a:t>g</a:t>
            </a:r>
            <a:r>
              <a:rPr lang="en-US" sz="5600" dirty="0" err="1" smtClean="0"/>
              <a:t>yrobegin</a:t>
            </a:r>
            <a:r>
              <a:rPr lang="en-US" sz="5600" dirty="0" smtClean="0"/>
              <a:t>(){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gyro.reset</a:t>
            </a:r>
            <a:r>
              <a:rPr lang="en-US" sz="5600" dirty="0" smtClean="0"/>
              <a:t>();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gyro.init</a:t>
            </a:r>
            <a:r>
              <a:rPr lang="en-US" sz="5600" dirty="0" smtClean="0"/>
              <a:t>(</a:t>
            </a:r>
            <a:r>
              <a:rPr lang="en-US" sz="5600" dirty="0" err="1" smtClean="0"/>
              <a:t>ITG3200_ADDR_AD0_LOW</a:t>
            </a:r>
            <a:r>
              <a:rPr lang="en-US" sz="5600" dirty="0" smtClean="0"/>
              <a:t>); 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DEBUG_PRINT</a:t>
            </a:r>
            <a:r>
              <a:rPr lang="en-US" sz="5600" dirty="0" smtClean="0"/>
              <a:t>("</a:t>
            </a:r>
            <a:r>
              <a:rPr lang="en-US" sz="5600" dirty="0" err="1" smtClean="0"/>
              <a:t>zeroCalibrating</a:t>
            </a:r>
            <a:r>
              <a:rPr lang="en-US" sz="5600" dirty="0" smtClean="0"/>
              <a:t>...");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gyro.zeroCalibrate</a:t>
            </a:r>
            <a:r>
              <a:rPr lang="en-US" sz="5600" dirty="0" smtClean="0"/>
              <a:t>(2500,2);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DEBUG_PRINTLN</a:t>
            </a:r>
            <a:r>
              <a:rPr lang="en-US" sz="5600" dirty="0" smtClean="0"/>
              <a:t>("done.");</a:t>
            </a:r>
          </a:p>
          <a:p>
            <a:pPr marL="0" indent="0">
              <a:buNone/>
            </a:pPr>
            <a:r>
              <a:rPr lang="en-US" sz="5600" dirty="0" smtClean="0"/>
              <a:t>	delay(100); </a:t>
            </a:r>
          </a:p>
          <a:p>
            <a:pPr marL="0" indent="0">
              <a:buNone/>
            </a:pPr>
            <a:r>
              <a:rPr lang="en-US" sz="5600" dirty="0" smtClean="0"/>
              <a:t>}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void setup(){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pinMode</a:t>
            </a:r>
            <a:r>
              <a:rPr lang="en-US" sz="5600" dirty="0" smtClean="0"/>
              <a:t>(</a:t>
            </a:r>
            <a:r>
              <a:rPr lang="en-US" sz="5600" dirty="0" err="1" smtClean="0"/>
              <a:t>LED_PIN</a:t>
            </a:r>
            <a:r>
              <a:rPr lang="en-US" sz="5600" dirty="0" smtClean="0"/>
              <a:t>, OUTPUT); 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digitalWrite</a:t>
            </a:r>
            <a:r>
              <a:rPr lang="en-US" sz="5600" dirty="0" smtClean="0"/>
              <a:t>(</a:t>
            </a:r>
            <a:r>
              <a:rPr lang="en-US" sz="5600" dirty="0" err="1" smtClean="0"/>
              <a:t>LED_PIN</a:t>
            </a:r>
            <a:r>
              <a:rPr lang="en-US" sz="5600" dirty="0" smtClean="0"/>
              <a:t>, HIGH); 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DEBUG_BEGIN</a:t>
            </a:r>
            <a:r>
              <a:rPr lang="en-US" sz="5600" dirty="0" smtClean="0"/>
              <a:t>(115200); 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Wire.begin</a:t>
            </a:r>
            <a:r>
              <a:rPr lang="en-US" sz="5600" dirty="0" smtClean="0"/>
              <a:t>(); 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gyrobegin</a:t>
            </a:r>
            <a:r>
              <a:rPr lang="en-US" sz="5600" dirty="0" smtClean="0"/>
              <a:t>();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digitalWrite</a:t>
            </a:r>
            <a:r>
              <a:rPr lang="en-US" sz="5600" dirty="0" smtClean="0"/>
              <a:t>(</a:t>
            </a:r>
            <a:r>
              <a:rPr lang="en-US" sz="5600" dirty="0" err="1" smtClean="0"/>
              <a:t>LED_PIN</a:t>
            </a:r>
            <a:r>
              <a:rPr lang="en-US" sz="5600" dirty="0" smtClean="0"/>
              <a:t>, LOW);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  <a:r>
              <a:rPr lang="en-US" sz="5600" dirty="0" err="1" smtClean="0"/>
              <a:t>lastMilli</a:t>
            </a:r>
            <a:r>
              <a:rPr lang="en-US" sz="5600" dirty="0" smtClean="0"/>
              <a:t> = </a:t>
            </a:r>
            <a:r>
              <a:rPr lang="en-US" sz="5600" dirty="0" err="1" smtClean="0"/>
              <a:t>millis</a:t>
            </a:r>
            <a:r>
              <a:rPr lang="en-US" sz="5600" dirty="0" smtClean="0"/>
              <a:t>();</a:t>
            </a:r>
          </a:p>
          <a:p>
            <a:pPr marL="0" indent="0">
              <a:buNone/>
            </a:pPr>
            <a:r>
              <a:rPr lang="en-US" sz="56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2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some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void </a:t>
            </a:r>
            <a:r>
              <a:rPr lang="en-US" sz="4800" dirty="0" err="1" smtClean="0"/>
              <a:t>getGyroValues</a:t>
            </a:r>
            <a:r>
              <a:rPr lang="en-US" sz="4800" dirty="0" smtClean="0"/>
              <a:t>(){</a:t>
            </a:r>
          </a:p>
          <a:p>
            <a:pPr marL="0" indent="0">
              <a:buNone/>
            </a:pPr>
            <a:r>
              <a:rPr lang="en-US" sz="4800" dirty="0" smtClean="0"/>
              <a:t>	float xyz[3];</a:t>
            </a:r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gyro.readGyro</a:t>
            </a:r>
            <a:r>
              <a:rPr lang="en-US" sz="4800" dirty="0" smtClean="0"/>
              <a:t>(xyz);</a:t>
            </a:r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gx</a:t>
            </a:r>
            <a:r>
              <a:rPr lang="en-US" sz="4800" dirty="0" smtClean="0"/>
              <a:t> = xyz[0];</a:t>
            </a:r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gy</a:t>
            </a:r>
            <a:r>
              <a:rPr lang="en-US" sz="4800" dirty="0" smtClean="0"/>
              <a:t> = xyz[1];</a:t>
            </a:r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gz</a:t>
            </a:r>
            <a:r>
              <a:rPr lang="en-US" sz="4800" dirty="0" smtClean="0"/>
              <a:t> = xyz[2];</a:t>
            </a:r>
          </a:p>
          <a:p>
            <a:pPr marL="0" indent="0">
              <a:buNone/>
            </a:pPr>
            <a:r>
              <a:rPr lang="en-US" sz="4800" dirty="0" smtClean="0"/>
              <a:t>}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void loop() {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err="1" smtClean="0"/>
              <a:t>curMilli</a:t>
            </a:r>
            <a:r>
              <a:rPr lang="en-US" sz="4800" dirty="0" smtClean="0"/>
              <a:t> = </a:t>
            </a:r>
            <a:r>
              <a:rPr lang="en-US" sz="4800" dirty="0" err="1" smtClean="0"/>
              <a:t>millis</a:t>
            </a:r>
            <a:r>
              <a:rPr lang="en-US" sz="4800" dirty="0" smtClean="0"/>
              <a:t>();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if ((</a:t>
            </a:r>
            <a:r>
              <a:rPr lang="en-US" sz="4800" dirty="0" err="1" smtClean="0"/>
              <a:t>curMilli</a:t>
            </a:r>
            <a:r>
              <a:rPr lang="en-US" sz="4800" dirty="0" smtClean="0"/>
              <a:t> - </a:t>
            </a:r>
            <a:r>
              <a:rPr lang="en-US" sz="4800" dirty="0" err="1" smtClean="0"/>
              <a:t>lastMilli</a:t>
            </a:r>
            <a:r>
              <a:rPr lang="en-US" sz="4800" dirty="0" smtClean="0"/>
              <a:t>) &gt; </a:t>
            </a:r>
            <a:r>
              <a:rPr lang="en-US" sz="4800" dirty="0" err="1" smtClean="0"/>
              <a:t>SAMPLE_RATE</a:t>
            </a:r>
            <a:r>
              <a:rPr lang="en-US" sz="4800" dirty="0" smtClean="0"/>
              <a:t>){</a:t>
            </a:r>
          </a:p>
          <a:p>
            <a:pPr marL="0" indent="0">
              <a:buNone/>
            </a:pPr>
            <a:r>
              <a:rPr lang="en-US" sz="4800" dirty="0" smtClean="0"/>
              <a:t>		</a:t>
            </a:r>
            <a:r>
              <a:rPr lang="en-US" sz="4800" dirty="0" err="1" smtClean="0"/>
              <a:t>getGyroValues</a:t>
            </a:r>
            <a:r>
              <a:rPr lang="en-US" sz="4800" dirty="0" smtClean="0"/>
              <a:t>();</a:t>
            </a:r>
          </a:p>
          <a:p>
            <a:pPr marL="0" indent="0">
              <a:buNone/>
            </a:pPr>
            <a:r>
              <a:rPr lang="en-US" sz="4800" dirty="0" smtClean="0"/>
              <a:t>		</a:t>
            </a:r>
            <a:r>
              <a:rPr lang="en-US" sz="4800" dirty="0" err="1" smtClean="0"/>
              <a:t>int</a:t>
            </a:r>
            <a:r>
              <a:rPr lang="en-US" sz="4800" dirty="0" smtClean="0"/>
              <a:t>  </a:t>
            </a:r>
            <a:r>
              <a:rPr lang="en-US" sz="4800" dirty="0" err="1" smtClean="0"/>
              <a:t>gyroMax</a:t>
            </a:r>
            <a:r>
              <a:rPr lang="en-US" sz="4800" dirty="0" smtClean="0"/>
              <a:t> = </a:t>
            </a:r>
            <a:r>
              <a:rPr lang="en-US" sz="4800" dirty="0" err="1" smtClean="0"/>
              <a:t>absMax</a:t>
            </a:r>
            <a:r>
              <a:rPr lang="en-US" sz="4800" dirty="0" smtClean="0"/>
              <a:t>(</a:t>
            </a:r>
            <a:r>
              <a:rPr lang="en-US" sz="4800" dirty="0" err="1" smtClean="0"/>
              <a:t>gy,absMax</a:t>
            </a:r>
            <a:r>
              <a:rPr lang="en-US" sz="4800" dirty="0" smtClean="0"/>
              <a:t>(</a:t>
            </a:r>
            <a:r>
              <a:rPr lang="en-US" sz="4800" dirty="0" err="1" smtClean="0"/>
              <a:t>gx,gz</a:t>
            </a:r>
            <a:r>
              <a:rPr lang="en-US" sz="4800" dirty="0" smtClean="0"/>
              <a:t>));</a:t>
            </a:r>
          </a:p>
          <a:p>
            <a:pPr marL="0" indent="0">
              <a:buNone/>
            </a:pPr>
            <a:r>
              <a:rPr lang="en-US" sz="4800" dirty="0" smtClean="0"/>
              <a:t>		</a:t>
            </a:r>
            <a:r>
              <a:rPr lang="en-US" sz="4800" dirty="0" err="1" smtClean="0"/>
              <a:t>lastMilli</a:t>
            </a:r>
            <a:r>
              <a:rPr lang="en-US" sz="4800" dirty="0" smtClean="0"/>
              <a:t> = </a:t>
            </a:r>
            <a:r>
              <a:rPr lang="en-US" sz="4800" dirty="0" err="1" smtClean="0"/>
              <a:t>curMilli</a:t>
            </a:r>
            <a:r>
              <a:rPr lang="en-US" sz="4800" dirty="0" smtClean="0"/>
              <a:t>;  </a:t>
            </a:r>
          </a:p>
          <a:p>
            <a:pPr marL="0" indent="0">
              <a:buNone/>
            </a:pPr>
            <a:r>
              <a:rPr lang="en-US" sz="4800" dirty="0" smtClean="0"/>
              <a:t>		</a:t>
            </a:r>
            <a:r>
              <a:rPr lang="en-US" sz="4800" dirty="0" err="1" smtClean="0"/>
              <a:t>DEBUG_PRINT</a:t>
            </a:r>
            <a:r>
              <a:rPr lang="en-US" sz="4800" dirty="0" smtClean="0"/>
              <a:t>(</a:t>
            </a:r>
            <a:r>
              <a:rPr lang="en-US" sz="4800" dirty="0" err="1" smtClean="0"/>
              <a:t>curMilli</a:t>
            </a:r>
            <a:r>
              <a:rPr lang="en-US" sz="4800" dirty="0" smtClean="0"/>
              <a:t>);</a:t>
            </a:r>
          </a:p>
          <a:p>
            <a:pPr marL="0" indent="0">
              <a:buNone/>
            </a:pPr>
            <a:r>
              <a:rPr lang="en-US" sz="4800" dirty="0" smtClean="0"/>
              <a:t>		</a:t>
            </a:r>
            <a:r>
              <a:rPr lang="en-US" sz="4800" dirty="0" err="1" smtClean="0"/>
              <a:t>DEBUG_PRINT</a:t>
            </a:r>
            <a:r>
              <a:rPr lang="en-US" sz="4800" dirty="0" smtClean="0"/>
              <a:t>(" , ");</a:t>
            </a:r>
          </a:p>
          <a:p>
            <a:pPr marL="0" indent="0">
              <a:buNone/>
            </a:pPr>
            <a:r>
              <a:rPr lang="en-US" sz="4800" dirty="0" smtClean="0"/>
              <a:t>		</a:t>
            </a:r>
            <a:r>
              <a:rPr lang="en-US" sz="4800" dirty="0" err="1" smtClean="0"/>
              <a:t>DEBUG_PRINT</a:t>
            </a:r>
            <a:r>
              <a:rPr lang="en-US" sz="4800" dirty="0" smtClean="0"/>
              <a:t>(</a:t>
            </a:r>
            <a:r>
              <a:rPr lang="en-US" sz="4800" dirty="0" err="1" smtClean="0"/>
              <a:t>gyroMax</a:t>
            </a:r>
            <a:r>
              <a:rPr lang="en-US" sz="4800" dirty="0" smtClean="0"/>
              <a:t>);</a:t>
            </a:r>
          </a:p>
          <a:p>
            <a:pPr marL="0" indent="0">
              <a:buNone/>
            </a:pPr>
            <a:r>
              <a:rPr lang="en-US" sz="4800" dirty="0" smtClean="0"/>
              <a:t>	}</a:t>
            </a:r>
          </a:p>
          <a:p>
            <a:pPr marL="0" indent="0">
              <a:buNone/>
            </a:pPr>
            <a:r>
              <a:rPr lang="en-US" sz="4800" dirty="0" smtClean="0"/>
              <a:t>	else if((</a:t>
            </a:r>
            <a:r>
              <a:rPr lang="en-US" sz="4800" dirty="0" err="1" smtClean="0"/>
              <a:t>curMilli</a:t>
            </a:r>
            <a:r>
              <a:rPr lang="en-US" sz="4800" dirty="0" smtClean="0"/>
              <a:t> - </a:t>
            </a:r>
            <a:r>
              <a:rPr lang="en-US" sz="4800" dirty="0" err="1" smtClean="0"/>
              <a:t>lastMilli</a:t>
            </a:r>
            <a:r>
              <a:rPr lang="en-US" sz="4800" dirty="0" smtClean="0"/>
              <a:t>) &lt; 0){</a:t>
            </a:r>
          </a:p>
          <a:p>
            <a:pPr marL="0" indent="0">
              <a:buNone/>
            </a:pPr>
            <a:r>
              <a:rPr lang="en-US" sz="4800" dirty="0" smtClean="0"/>
              <a:t>		</a:t>
            </a:r>
            <a:r>
              <a:rPr lang="en-US" sz="4800" dirty="0" err="1" smtClean="0"/>
              <a:t>lastMilli</a:t>
            </a:r>
            <a:r>
              <a:rPr lang="en-US" sz="4800" dirty="0" smtClean="0"/>
              <a:t> = </a:t>
            </a:r>
            <a:r>
              <a:rPr lang="en-US" sz="4800" dirty="0" err="1" smtClean="0"/>
              <a:t>curMilli</a:t>
            </a:r>
            <a:r>
              <a:rPr lang="en-US" sz="4800" dirty="0" smtClean="0"/>
              <a:t>;</a:t>
            </a:r>
          </a:p>
          <a:p>
            <a:pPr marL="0" indent="0">
              <a:buNone/>
            </a:pPr>
            <a:r>
              <a:rPr lang="en-US" sz="4800" dirty="0" smtClean="0"/>
              <a:t>	}</a:t>
            </a:r>
          </a:p>
          <a:p>
            <a:pPr marL="0" indent="0">
              <a:buNone/>
            </a:pPr>
            <a:r>
              <a:rPr lang="en-US" sz="48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4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– The low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At low frequencies, there is plenty of time for the capacitor to charge up to practically the same voltage as the input voltage.</a:t>
            </a:r>
          </a:p>
          <a:p>
            <a:r>
              <a:rPr lang="en-US" sz="2200" dirty="0"/>
              <a:t>At high frequencies, the capacitor only has time to charge up a small amount before the input switches direction.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output goes up and down only a small fraction of the amount the input goes up and down. </a:t>
            </a:r>
            <a:endParaRPr lang="en-US" dirty="0" smtClean="0"/>
          </a:p>
          <a:p>
            <a:r>
              <a:rPr lang="en-US" sz="2200" dirty="0" smtClean="0"/>
              <a:t>This effectively limits how “fast” we can</a:t>
            </a:r>
            <a:br>
              <a:rPr lang="en-US" sz="2200" dirty="0" smtClean="0"/>
            </a:br>
            <a:r>
              <a:rPr lang="en-US" sz="2200" dirty="0" smtClean="0"/>
              <a:t>change something</a:t>
            </a:r>
          </a:p>
        </p:txBody>
      </p:sp>
      <p:pic>
        <p:nvPicPr>
          <p:cNvPr id="1028" name="Picture 4" descr="C:\temp\SelfBalancingBot\docs\Lowpass_Filter_RC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2660904" cy="249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1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</a:t>
            </a:r>
            <a:endParaRPr lang="en-US" dirty="0"/>
          </a:p>
        </p:txBody>
      </p:sp>
      <p:pic>
        <p:nvPicPr>
          <p:cNvPr id="2050" name="Picture 2" descr="C:\temp\SelfBalancingBot\docs\LowPassTi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273800" cy="534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Coposite</a:t>
            </a:r>
            <a:r>
              <a:rPr lang="en-US" dirty="0" smtClean="0"/>
              <a:t> filtering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high pass does the exact opposite of the low pass</a:t>
                </a:r>
              </a:p>
              <a:p>
                <a:r>
                  <a:rPr lang="en-US" dirty="0" smtClean="0"/>
                  <a:t>The gyro drifts but is relatively noise free</a:t>
                </a:r>
              </a:p>
              <a:p>
                <a:r>
                  <a:rPr lang="en-US" dirty="0" smtClean="0"/>
                  <a:t>The accelerometer oscillates wildly around the mean value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High pass expression 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related to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 (</m:t>
                    </m:r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Low Pass Expression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solution: Low pass the Accelerometer and High Pass the Gyro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C:\temp\SelfBalancingBot\docs\Highp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97382"/>
            <a:ext cx="645622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temp\SelfBalancingBot\docs\LowPa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3" y="4343400"/>
            <a:ext cx="610985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emp\filter_Page_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2" y="76200"/>
            <a:ext cx="8144885" cy="629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4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temp\filter_Page_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8859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0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260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Gyros and Filters</vt:lpstr>
      <vt:lpstr>Our old friends FREE IMU</vt:lpstr>
      <vt:lpstr>Setting up the gyro</vt:lpstr>
      <vt:lpstr>Getting some readings</vt:lpstr>
      <vt:lpstr>Filtering – The low pass</vt:lpstr>
      <vt:lpstr>The effect</vt:lpstr>
      <vt:lpstr>Coposite filtering</vt:lpstr>
      <vt:lpstr>PowerPoint Presentation</vt:lpstr>
      <vt:lpstr>PowerPoint Presentation</vt:lpstr>
      <vt:lpstr>Composite Filtering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Gyros and Filters</dc:title>
  <dc:creator>Shridatt Sugrim</dc:creator>
  <cp:lastModifiedBy>Shridatt Sugrim</cp:lastModifiedBy>
  <cp:revision>9</cp:revision>
  <dcterms:created xsi:type="dcterms:W3CDTF">2013-07-11T01:44:21Z</dcterms:created>
  <dcterms:modified xsi:type="dcterms:W3CDTF">2013-07-11T04:45:12Z</dcterms:modified>
</cp:coreProperties>
</file>