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Theta </c:v>
                </c:pt>
              </c:strCache>
            </c:strRef>
          </c:tx>
          <c:marker>
            <c:symbol val="none"/>
          </c:marker>
          <c:cat>
            <c:numRef>
              <c:f>Sheet1!$C$2:$C$6787</c:f>
              <c:numCache>
                <c:formatCode>General</c:formatCode>
                <c:ptCount val="6786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8.9999999999999993E-3</c:v>
                </c:pt>
                <c:pt idx="5">
                  <c:v>1.0999999999999999E-2</c:v>
                </c:pt>
                <c:pt idx="6">
                  <c:v>1.4E-2</c:v>
                </c:pt>
                <c:pt idx="7">
                  <c:v>1.6E-2</c:v>
                </c:pt>
                <c:pt idx="8">
                  <c:v>1.7999999999999999E-2</c:v>
                </c:pt>
                <c:pt idx="9">
                  <c:v>0.02</c:v>
                </c:pt>
                <c:pt idx="10">
                  <c:v>2.1999999999999999E-2</c:v>
                </c:pt>
                <c:pt idx="11">
                  <c:v>2.4E-2</c:v>
                </c:pt>
                <c:pt idx="12">
                  <c:v>2.5999999999999999E-2</c:v>
                </c:pt>
                <c:pt idx="13">
                  <c:v>2.9000000000000001E-2</c:v>
                </c:pt>
                <c:pt idx="14">
                  <c:v>3.1E-2</c:v>
                </c:pt>
                <c:pt idx="15">
                  <c:v>3.3000000000000002E-2</c:v>
                </c:pt>
                <c:pt idx="16">
                  <c:v>3.5000000000000003E-2</c:v>
                </c:pt>
                <c:pt idx="17">
                  <c:v>3.6999999999999998E-2</c:v>
                </c:pt>
                <c:pt idx="18">
                  <c:v>3.9E-2</c:v>
                </c:pt>
                <c:pt idx="19">
                  <c:v>4.2000000000000003E-2</c:v>
                </c:pt>
                <c:pt idx="20">
                  <c:v>4.3999999999999997E-2</c:v>
                </c:pt>
                <c:pt idx="21">
                  <c:v>4.5999999999999999E-2</c:v>
                </c:pt>
                <c:pt idx="22">
                  <c:v>4.8000000000000001E-2</c:v>
                </c:pt>
                <c:pt idx="23">
                  <c:v>5.0999999999999997E-2</c:v>
                </c:pt>
                <c:pt idx="24">
                  <c:v>5.2999999999999999E-2</c:v>
                </c:pt>
                <c:pt idx="25">
                  <c:v>5.5E-2</c:v>
                </c:pt>
                <c:pt idx="26">
                  <c:v>5.8000000000000003E-2</c:v>
                </c:pt>
                <c:pt idx="27">
                  <c:v>0.06</c:v>
                </c:pt>
                <c:pt idx="28">
                  <c:v>6.2E-2</c:v>
                </c:pt>
                <c:pt idx="29">
                  <c:v>6.4000000000000001E-2</c:v>
                </c:pt>
                <c:pt idx="30">
                  <c:v>6.6000000000000003E-2</c:v>
                </c:pt>
                <c:pt idx="31">
                  <c:v>6.8000000000000005E-2</c:v>
                </c:pt>
                <c:pt idx="32">
                  <c:v>7.0000000000000007E-2</c:v>
                </c:pt>
                <c:pt idx="33">
                  <c:v>7.1999999999999995E-2</c:v>
                </c:pt>
                <c:pt idx="34">
                  <c:v>7.4999999999999997E-2</c:v>
                </c:pt>
                <c:pt idx="35">
                  <c:v>7.6999999999999999E-2</c:v>
                </c:pt>
                <c:pt idx="36">
                  <c:v>7.9000000000000001E-2</c:v>
                </c:pt>
                <c:pt idx="37">
                  <c:v>8.1000000000000003E-2</c:v>
                </c:pt>
                <c:pt idx="38">
                  <c:v>8.3000000000000004E-2</c:v>
                </c:pt>
                <c:pt idx="39">
                  <c:v>8.5000000000000006E-2</c:v>
                </c:pt>
                <c:pt idx="40">
                  <c:v>8.6999999999999994E-2</c:v>
                </c:pt>
                <c:pt idx="41">
                  <c:v>8.8999999999999996E-2</c:v>
                </c:pt>
                <c:pt idx="42">
                  <c:v>9.0999999999999998E-2</c:v>
                </c:pt>
                <c:pt idx="43">
                  <c:v>9.4E-2</c:v>
                </c:pt>
                <c:pt idx="44">
                  <c:v>9.6000000000000002E-2</c:v>
                </c:pt>
                <c:pt idx="45">
                  <c:v>9.8000000000000004E-2</c:v>
                </c:pt>
                <c:pt idx="46">
                  <c:v>0.1</c:v>
                </c:pt>
                <c:pt idx="47">
                  <c:v>0.10199999999999999</c:v>
                </c:pt>
                <c:pt idx="48">
                  <c:v>0.105</c:v>
                </c:pt>
                <c:pt idx="49">
                  <c:v>0.107</c:v>
                </c:pt>
                <c:pt idx="50">
                  <c:v>0.109</c:v>
                </c:pt>
                <c:pt idx="51">
                  <c:v>0.111</c:v>
                </c:pt>
                <c:pt idx="52">
                  <c:v>0.113</c:v>
                </c:pt>
                <c:pt idx="53">
                  <c:v>0.115</c:v>
                </c:pt>
                <c:pt idx="54">
                  <c:v>0.11700000000000001</c:v>
                </c:pt>
                <c:pt idx="55">
                  <c:v>0.11899999999999999</c:v>
                </c:pt>
                <c:pt idx="56">
                  <c:v>0.122</c:v>
                </c:pt>
                <c:pt idx="57">
                  <c:v>0.124</c:v>
                </c:pt>
                <c:pt idx="58">
                  <c:v>0.126</c:v>
                </c:pt>
                <c:pt idx="59">
                  <c:v>0.128</c:v>
                </c:pt>
                <c:pt idx="60">
                  <c:v>0.13</c:v>
                </c:pt>
                <c:pt idx="61">
                  <c:v>0.13200000000000001</c:v>
                </c:pt>
                <c:pt idx="62">
                  <c:v>0.13400000000000001</c:v>
                </c:pt>
                <c:pt idx="63">
                  <c:v>0.13800000000000001</c:v>
                </c:pt>
                <c:pt idx="64">
                  <c:v>0.14000000000000001</c:v>
                </c:pt>
                <c:pt idx="65">
                  <c:v>0.14199999999999999</c:v>
                </c:pt>
                <c:pt idx="66">
                  <c:v>0.14399999999999999</c:v>
                </c:pt>
                <c:pt idx="67">
                  <c:v>0.14599999999999999</c:v>
                </c:pt>
                <c:pt idx="68">
                  <c:v>0.14799999999999999</c:v>
                </c:pt>
                <c:pt idx="69">
                  <c:v>0.15</c:v>
                </c:pt>
                <c:pt idx="70">
                  <c:v>0.153</c:v>
                </c:pt>
                <c:pt idx="71">
                  <c:v>0.155</c:v>
                </c:pt>
                <c:pt idx="72">
                  <c:v>0.157</c:v>
                </c:pt>
                <c:pt idx="73">
                  <c:v>0.159</c:v>
                </c:pt>
                <c:pt idx="74">
                  <c:v>0.161</c:v>
                </c:pt>
                <c:pt idx="75">
                  <c:v>0.16300000000000001</c:v>
                </c:pt>
                <c:pt idx="76">
                  <c:v>0.16500000000000001</c:v>
                </c:pt>
                <c:pt idx="77">
                  <c:v>0.16800000000000001</c:v>
                </c:pt>
                <c:pt idx="78">
                  <c:v>0.17</c:v>
                </c:pt>
                <c:pt idx="79">
                  <c:v>0.17199999999999999</c:v>
                </c:pt>
                <c:pt idx="80">
                  <c:v>0.17399999999999999</c:v>
                </c:pt>
                <c:pt idx="81">
                  <c:v>0.17599999999999999</c:v>
                </c:pt>
                <c:pt idx="82">
                  <c:v>0.17899999999999999</c:v>
                </c:pt>
                <c:pt idx="83">
                  <c:v>0.182</c:v>
                </c:pt>
                <c:pt idx="84">
                  <c:v>0.184</c:v>
                </c:pt>
                <c:pt idx="85">
                  <c:v>0.186</c:v>
                </c:pt>
                <c:pt idx="86">
                  <c:v>0.188</c:v>
                </c:pt>
                <c:pt idx="87">
                  <c:v>0.19</c:v>
                </c:pt>
                <c:pt idx="88">
                  <c:v>0.192</c:v>
                </c:pt>
                <c:pt idx="89">
                  <c:v>0.19400000000000001</c:v>
                </c:pt>
                <c:pt idx="90">
                  <c:v>0.19700000000000001</c:v>
                </c:pt>
                <c:pt idx="91">
                  <c:v>0.19900000000000001</c:v>
                </c:pt>
                <c:pt idx="92">
                  <c:v>0.20100000000000001</c:v>
                </c:pt>
                <c:pt idx="93">
                  <c:v>0.20300000000000001</c:v>
                </c:pt>
                <c:pt idx="94">
                  <c:v>0.20499999999999999</c:v>
                </c:pt>
                <c:pt idx="95">
                  <c:v>0.20699999999999999</c:v>
                </c:pt>
                <c:pt idx="96">
                  <c:v>0.21</c:v>
                </c:pt>
                <c:pt idx="97">
                  <c:v>0.21199999999999999</c:v>
                </c:pt>
                <c:pt idx="98">
                  <c:v>0.214</c:v>
                </c:pt>
                <c:pt idx="99">
                  <c:v>0.216</c:v>
                </c:pt>
                <c:pt idx="100">
                  <c:v>0.218</c:v>
                </c:pt>
                <c:pt idx="101">
                  <c:v>0.22</c:v>
                </c:pt>
                <c:pt idx="102">
                  <c:v>0.223</c:v>
                </c:pt>
                <c:pt idx="103">
                  <c:v>0.22600000000000001</c:v>
                </c:pt>
                <c:pt idx="104">
                  <c:v>0.22800000000000001</c:v>
                </c:pt>
                <c:pt idx="105">
                  <c:v>0.23</c:v>
                </c:pt>
                <c:pt idx="106">
                  <c:v>0.23200000000000001</c:v>
                </c:pt>
                <c:pt idx="107">
                  <c:v>0.23400000000000001</c:v>
                </c:pt>
                <c:pt idx="108">
                  <c:v>0.23599999999999999</c:v>
                </c:pt>
                <c:pt idx="109">
                  <c:v>0.23799999999999999</c:v>
                </c:pt>
                <c:pt idx="110">
                  <c:v>0.24099999999999999</c:v>
                </c:pt>
                <c:pt idx="111">
                  <c:v>0.24299999999999999</c:v>
                </c:pt>
                <c:pt idx="112">
                  <c:v>0.245</c:v>
                </c:pt>
                <c:pt idx="113">
                  <c:v>0.247</c:v>
                </c:pt>
                <c:pt idx="114">
                  <c:v>0.249</c:v>
                </c:pt>
                <c:pt idx="115">
                  <c:v>0.251</c:v>
                </c:pt>
                <c:pt idx="116">
                  <c:v>0.253</c:v>
                </c:pt>
                <c:pt idx="117">
                  <c:v>0.25600000000000001</c:v>
                </c:pt>
                <c:pt idx="118">
                  <c:v>0.25800000000000001</c:v>
                </c:pt>
                <c:pt idx="119">
                  <c:v>0.26</c:v>
                </c:pt>
                <c:pt idx="120">
                  <c:v>0.26200000000000001</c:v>
                </c:pt>
                <c:pt idx="121">
                  <c:v>0.26500000000000001</c:v>
                </c:pt>
                <c:pt idx="122">
                  <c:v>0.26700000000000002</c:v>
                </c:pt>
                <c:pt idx="123">
                  <c:v>0.27</c:v>
                </c:pt>
                <c:pt idx="124">
                  <c:v>0.27200000000000002</c:v>
                </c:pt>
                <c:pt idx="125">
                  <c:v>0.27400000000000002</c:v>
                </c:pt>
                <c:pt idx="126">
                  <c:v>0.27600000000000002</c:v>
                </c:pt>
                <c:pt idx="127">
                  <c:v>0.27800000000000002</c:v>
                </c:pt>
                <c:pt idx="128">
                  <c:v>0.28000000000000003</c:v>
                </c:pt>
                <c:pt idx="129">
                  <c:v>0.28199999999999997</c:v>
                </c:pt>
                <c:pt idx="130">
                  <c:v>0.28499999999999998</c:v>
                </c:pt>
                <c:pt idx="131">
                  <c:v>0.28699999999999998</c:v>
                </c:pt>
                <c:pt idx="132">
                  <c:v>0.28899999999999998</c:v>
                </c:pt>
                <c:pt idx="133">
                  <c:v>0.29099999999999998</c:v>
                </c:pt>
                <c:pt idx="134">
                  <c:v>0.29299999999999998</c:v>
                </c:pt>
                <c:pt idx="135">
                  <c:v>0.29499999999999998</c:v>
                </c:pt>
                <c:pt idx="136">
                  <c:v>0.29699999999999999</c:v>
                </c:pt>
                <c:pt idx="137">
                  <c:v>0.3</c:v>
                </c:pt>
                <c:pt idx="138">
                  <c:v>0.30199999999999999</c:v>
                </c:pt>
                <c:pt idx="139">
                  <c:v>0.30399999999999999</c:v>
                </c:pt>
                <c:pt idx="140">
                  <c:v>0.307</c:v>
                </c:pt>
                <c:pt idx="141">
                  <c:v>0.309</c:v>
                </c:pt>
                <c:pt idx="142">
                  <c:v>0.311</c:v>
                </c:pt>
                <c:pt idx="143">
                  <c:v>0.313</c:v>
                </c:pt>
                <c:pt idx="144">
                  <c:v>0.316</c:v>
                </c:pt>
                <c:pt idx="145">
                  <c:v>0.318</c:v>
                </c:pt>
                <c:pt idx="146">
                  <c:v>0.32</c:v>
                </c:pt>
                <c:pt idx="147">
                  <c:v>0.32200000000000001</c:v>
                </c:pt>
                <c:pt idx="148">
                  <c:v>0.32400000000000001</c:v>
                </c:pt>
                <c:pt idx="149">
                  <c:v>0.32600000000000001</c:v>
                </c:pt>
                <c:pt idx="150">
                  <c:v>0.32900000000000001</c:v>
                </c:pt>
                <c:pt idx="151">
                  <c:v>0.33100000000000002</c:v>
                </c:pt>
                <c:pt idx="152">
                  <c:v>0.33300000000000002</c:v>
                </c:pt>
                <c:pt idx="153">
                  <c:v>0.33500000000000002</c:v>
                </c:pt>
                <c:pt idx="154">
                  <c:v>0.33700000000000002</c:v>
                </c:pt>
                <c:pt idx="155">
                  <c:v>0.33900000000000002</c:v>
                </c:pt>
                <c:pt idx="156">
                  <c:v>0.34100000000000003</c:v>
                </c:pt>
                <c:pt idx="157">
                  <c:v>0.34399999999999997</c:v>
                </c:pt>
                <c:pt idx="158">
                  <c:v>0.34599999999999997</c:v>
                </c:pt>
                <c:pt idx="159">
                  <c:v>0.34799999999999998</c:v>
                </c:pt>
                <c:pt idx="160">
                  <c:v>0.35099999999999998</c:v>
                </c:pt>
                <c:pt idx="161">
                  <c:v>0.35299999999999998</c:v>
                </c:pt>
                <c:pt idx="162">
                  <c:v>0.35499999999999998</c:v>
                </c:pt>
                <c:pt idx="163">
                  <c:v>0.35699999999999998</c:v>
                </c:pt>
                <c:pt idx="164">
                  <c:v>0.36</c:v>
                </c:pt>
                <c:pt idx="165">
                  <c:v>0.36199999999999999</c:v>
                </c:pt>
                <c:pt idx="166">
                  <c:v>0.36399999999999999</c:v>
                </c:pt>
                <c:pt idx="167">
                  <c:v>0.36599999999999999</c:v>
                </c:pt>
                <c:pt idx="168">
                  <c:v>0.36799999999999999</c:v>
                </c:pt>
                <c:pt idx="169">
                  <c:v>0.37</c:v>
                </c:pt>
                <c:pt idx="170">
                  <c:v>0.373</c:v>
                </c:pt>
                <c:pt idx="171">
                  <c:v>0.375</c:v>
                </c:pt>
                <c:pt idx="172">
                  <c:v>0.377</c:v>
                </c:pt>
                <c:pt idx="173">
                  <c:v>0.379</c:v>
                </c:pt>
                <c:pt idx="174">
                  <c:v>0.38100000000000001</c:v>
                </c:pt>
                <c:pt idx="175">
                  <c:v>0.38300000000000001</c:v>
                </c:pt>
                <c:pt idx="176">
                  <c:v>0.38500000000000001</c:v>
                </c:pt>
                <c:pt idx="177">
                  <c:v>0.38800000000000001</c:v>
                </c:pt>
                <c:pt idx="178">
                  <c:v>0.39</c:v>
                </c:pt>
                <c:pt idx="179">
                  <c:v>0.39300000000000002</c:v>
                </c:pt>
                <c:pt idx="180">
                  <c:v>0.39500000000000002</c:v>
                </c:pt>
                <c:pt idx="181">
                  <c:v>0.39700000000000002</c:v>
                </c:pt>
                <c:pt idx="182">
                  <c:v>0.39900000000000002</c:v>
                </c:pt>
                <c:pt idx="183">
                  <c:v>0.40100000000000002</c:v>
                </c:pt>
                <c:pt idx="184">
                  <c:v>0.40400000000000003</c:v>
                </c:pt>
                <c:pt idx="185">
                  <c:v>0.40600000000000003</c:v>
                </c:pt>
                <c:pt idx="186">
                  <c:v>0.40799999999999997</c:v>
                </c:pt>
                <c:pt idx="187">
                  <c:v>0.41</c:v>
                </c:pt>
                <c:pt idx="188">
                  <c:v>0.41199999999999998</c:v>
                </c:pt>
                <c:pt idx="189">
                  <c:v>0.41399999999999998</c:v>
                </c:pt>
                <c:pt idx="190">
                  <c:v>0.41699999999999998</c:v>
                </c:pt>
                <c:pt idx="191">
                  <c:v>0.41899999999999998</c:v>
                </c:pt>
                <c:pt idx="192">
                  <c:v>0.42099999999999999</c:v>
                </c:pt>
                <c:pt idx="193">
                  <c:v>0.42299999999999999</c:v>
                </c:pt>
                <c:pt idx="194">
                  <c:v>0.42499999999999999</c:v>
                </c:pt>
                <c:pt idx="195">
                  <c:v>0.42699999999999999</c:v>
                </c:pt>
                <c:pt idx="196">
                  <c:v>0.42899999999999999</c:v>
                </c:pt>
                <c:pt idx="197">
                  <c:v>0.432</c:v>
                </c:pt>
                <c:pt idx="198">
                  <c:v>0.435</c:v>
                </c:pt>
                <c:pt idx="199">
                  <c:v>0.437</c:v>
                </c:pt>
                <c:pt idx="200">
                  <c:v>0.439</c:v>
                </c:pt>
                <c:pt idx="201">
                  <c:v>0.441</c:v>
                </c:pt>
                <c:pt idx="202">
                  <c:v>0.443</c:v>
                </c:pt>
                <c:pt idx="203">
                  <c:v>0.44500000000000001</c:v>
                </c:pt>
                <c:pt idx="204">
                  <c:v>0.44800000000000001</c:v>
                </c:pt>
                <c:pt idx="205">
                  <c:v>0.45</c:v>
                </c:pt>
                <c:pt idx="206">
                  <c:v>0.45200000000000001</c:v>
                </c:pt>
                <c:pt idx="207">
                  <c:v>0.45400000000000001</c:v>
                </c:pt>
                <c:pt idx="208">
                  <c:v>0.45600000000000002</c:v>
                </c:pt>
                <c:pt idx="209">
                  <c:v>0.45800000000000002</c:v>
                </c:pt>
                <c:pt idx="210">
                  <c:v>0.46</c:v>
                </c:pt>
                <c:pt idx="211">
                  <c:v>0.46300000000000002</c:v>
                </c:pt>
                <c:pt idx="212">
                  <c:v>0.46500000000000002</c:v>
                </c:pt>
                <c:pt idx="213">
                  <c:v>0.46700000000000003</c:v>
                </c:pt>
                <c:pt idx="214">
                  <c:v>0.46899999999999997</c:v>
                </c:pt>
                <c:pt idx="215">
                  <c:v>0.47099999999999997</c:v>
                </c:pt>
                <c:pt idx="216">
                  <c:v>0.47299999999999998</c:v>
                </c:pt>
                <c:pt idx="217">
                  <c:v>0.47499999999999998</c:v>
                </c:pt>
                <c:pt idx="218">
                  <c:v>0.47899999999999998</c:v>
                </c:pt>
                <c:pt idx="219">
                  <c:v>0.48099999999999998</c:v>
                </c:pt>
                <c:pt idx="220">
                  <c:v>0.48299999999999998</c:v>
                </c:pt>
                <c:pt idx="221">
                  <c:v>0.48499999999999999</c:v>
                </c:pt>
                <c:pt idx="222">
                  <c:v>0.48699999999999999</c:v>
                </c:pt>
                <c:pt idx="223">
                  <c:v>0.48899999999999999</c:v>
                </c:pt>
                <c:pt idx="224">
                  <c:v>0.49199999999999999</c:v>
                </c:pt>
                <c:pt idx="225">
                  <c:v>0.49399999999999999</c:v>
                </c:pt>
                <c:pt idx="226">
                  <c:v>0.496</c:v>
                </c:pt>
                <c:pt idx="227">
                  <c:v>0.498</c:v>
                </c:pt>
                <c:pt idx="228">
                  <c:v>0.5</c:v>
                </c:pt>
                <c:pt idx="229">
                  <c:v>0.502</c:v>
                </c:pt>
                <c:pt idx="230">
                  <c:v>0.504</c:v>
                </c:pt>
                <c:pt idx="231">
                  <c:v>0.50600000000000001</c:v>
                </c:pt>
                <c:pt idx="232">
                  <c:v>0.50800000000000001</c:v>
                </c:pt>
                <c:pt idx="233">
                  <c:v>0.51</c:v>
                </c:pt>
                <c:pt idx="234">
                  <c:v>0.51300000000000001</c:v>
                </c:pt>
                <c:pt idx="235">
                  <c:v>0.51500000000000001</c:v>
                </c:pt>
                <c:pt idx="236">
                  <c:v>0.51700000000000002</c:v>
                </c:pt>
                <c:pt idx="237">
                  <c:v>0.51900000000000002</c:v>
                </c:pt>
                <c:pt idx="238">
                  <c:v>0.52200000000000002</c:v>
                </c:pt>
                <c:pt idx="239">
                  <c:v>0.52400000000000002</c:v>
                </c:pt>
                <c:pt idx="240">
                  <c:v>0.52600000000000002</c:v>
                </c:pt>
                <c:pt idx="241">
                  <c:v>0.52800000000000002</c:v>
                </c:pt>
                <c:pt idx="242">
                  <c:v>0.53</c:v>
                </c:pt>
                <c:pt idx="243">
                  <c:v>0.53200000000000003</c:v>
                </c:pt>
                <c:pt idx="244">
                  <c:v>0.53400000000000003</c:v>
                </c:pt>
                <c:pt idx="245">
                  <c:v>0.53600000000000003</c:v>
                </c:pt>
                <c:pt idx="246">
                  <c:v>0.53900000000000003</c:v>
                </c:pt>
                <c:pt idx="247">
                  <c:v>0.54100000000000004</c:v>
                </c:pt>
                <c:pt idx="248">
                  <c:v>0.54300000000000004</c:v>
                </c:pt>
                <c:pt idx="249">
                  <c:v>0.54500000000000004</c:v>
                </c:pt>
                <c:pt idx="250">
                  <c:v>0.54700000000000004</c:v>
                </c:pt>
                <c:pt idx="251">
                  <c:v>0.54900000000000004</c:v>
                </c:pt>
                <c:pt idx="252">
                  <c:v>0.55100000000000005</c:v>
                </c:pt>
                <c:pt idx="253">
                  <c:v>0.55400000000000005</c:v>
                </c:pt>
                <c:pt idx="254">
                  <c:v>0.55600000000000005</c:v>
                </c:pt>
                <c:pt idx="255">
                  <c:v>0.55800000000000005</c:v>
                </c:pt>
                <c:pt idx="256">
                  <c:v>0.56000000000000005</c:v>
                </c:pt>
                <c:pt idx="257">
                  <c:v>0.56299999999999994</c:v>
                </c:pt>
                <c:pt idx="258">
                  <c:v>0.56499999999999995</c:v>
                </c:pt>
                <c:pt idx="259">
                  <c:v>0.56799999999999995</c:v>
                </c:pt>
                <c:pt idx="260">
                  <c:v>0.56999999999999995</c:v>
                </c:pt>
                <c:pt idx="261">
                  <c:v>0.57199999999999995</c:v>
                </c:pt>
                <c:pt idx="262">
                  <c:v>0.57399999999999995</c:v>
                </c:pt>
                <c:pt idx="263">
                  <c:v>0.57599999999999996</c:v>
                </c:pt>
                <c:pt idx="264">
                  <c:v>0.57799999999999996</c:v>
                </c:pt>
                <c:pt idx="265">
                  <c:v>0.57999999999999996</c:v>
                </c:pt>
                <c:pt idx="266">
                  <c:v>0.58299999999999996</c:v>
                </c:pt>
                <c:pt idx="267">
                  <c:v>0.58499999999999996</c:v>
                </c:pt>
                <c:pt idx="268">
                  <c:v>0.58699999999999997</c:v>
                </c:pt>
                <c:pt idx="269">
                  <c:v>0.58899999999999997</c:v>
                </c:pt>
                <c:pt idx="270">
                  <c:v>0.59099999999999997</c:v>
                </c:pt>
                <c:pt idx="271">
                  <c:v>0.59299999999999997</c:v>
                </c:pt>
                <c:pt idx="272">
                  <c:v>0.59499999999999997</c:v>
                </c:pt>
                <c:pt idx="273">
                  <c:v>0.59799999999999998</c:v>
                </c:pt>
                <c:pt idx="274">
                  <c:v>0.6</c:v>
                </c:pt>
                <c:pt idx="275">
                  <c:v>0.60199999999999998</c:v>
                </c:pt>
                <c:pt idx="276">
                  <c:v>0.60399999999999998</c:v>
                </c:pt>
                <c:pt idx="277">
                  <c:v>0.60699999999999998</c:v>
                </c:pt>
                <c:pt idx="278">
                  <c:v>0.60899999999999999</c:v>
                </c:pt>
                <c:pt idx="279">
                  <c:v>0.61099999999999999</c:v>
                </c:pt>
                <c:pt idx="280">
                  <c:v>0.61399999999999999</c:v>
                </c:pt>
                <c:pt idx="281">
                  <c:v>0.61599999999999999</c:v>
                </c:pt>
                <c:pt idx="282">
                  <c:v>0.61799999999999999</c:v>
                </c:pt>
                <c:pt idx="283">
                  <c:v>0.62</c:v>
                </c:pt>
                <c:pt idx="284">
                  <c:v>0.622</c:v>
                </c:pt>
                <c:pt idx="285">
                  <c:v>0.624</c:v>
                </c:pt>
                <c:pt idx="286">
                  <c:v>0.626</c:v>
                </c:pt>
                <c:pt idx="287">
                  <c:v>0.629</c:v>
                </c:pt>
                <c:pt idx="288">
                  <c:v>0.63100000000000001</c:v>
                </c:pt>
                <c:pt idx="289">
                  <c:v>0.63300000000000001</c:v>
                </c:pt>
                <c:pt idx="290">
                  <c:v>0.63500000000000001</c:v>
                </c:pt>
                <c:pt idx="291">
                  <c:v>0.63700000000000001</c:v>
                </c:pt>
                <c:pt idx="292">
                  <c:v>0.63900000000000001</c:v>
                </c:pt>
                <c:pt idx="293">
                  <c:v>0.64100000000000001</c:v>
                </c:pt>
                <c:pt idx="294">
                  <c:v>0.64400000000000002</c:v>
                </c:pt>
                <c:pt idx="295">
                  <c:v>0.64600000000000002</c:v>
                </c:pt>
                <c:pt idx="296">
                  <c:v>0.64900000000000002</c:v>
                </c:pt>
                <c:pt idx="297">
                  <c:v>0.65100000000000002</c:v>
                </c:pt>
                <c:pt idx="298">
                  <c:v>0.65300000000000002</c:v>
                </c:pt>
                <c:pt idx="299">
                  <c:v>0.65500000000000003</c:v>
                </c:pt>
                <c:pt idx="300">
                  <c:v>0.65800000000000003</c:v>
                </c:pt>
                <c:pt idx="301">
                  <c:v>0.66</c:v>
                </c:pt>
                <c:pt idx="302">
                  <c:v>0.66200000000000003</c:v>
                </c:pt>
                <c:pt idx="303">
                  <c:v>0.66400000000000003</c:v>
                </c:pt>
                <c:pt idx="304">
                  <c:v>0.66600000000000004</c:v>
                </c:pt>
                <c:pt idx="305">
                  <c:v>0.66800000000000004</c:v>
                </c:pt>
                <c:pt idx="306">
                  <c:v>0.67</c:v>
                </c:pt>
                <c:pt idx="307">
                  <c:v>0.67300000000000004</c:v>
                </c:pt>
                <c:pt idx="308">
                  <c:v>0.67500000000000004</c:v>
                </c:pt>
                <c:pt idx="309">
                  <c:v>0.67700000000000005</c:v>
                </c:pt>
                <c:pt idx="310">
                  <c:v>0.67900000000000005</c:v>
                </c:pt>
                <c:pt idx="311">
                  <c:v>0.68100000000000005</c:v>
                </c:pt>
                <c:pt idx="312">
                  <c:v>0.68300000000000005</c:v>
                </c:pt>
                <c:pt idx="313">
                  <c:v>0.68500000000000005</c:v>
                </c:pt>
                <c:pt idx="314">
                  <c:v>0.68799999999999994</c:v>
                </c:pt>
                <c:pt idx="315">
                  <c:v>0.69099999999999995</c:v>
                </c:pt>
                <c:pt idx="316">
                  <c:v>0.69299999999999995</c:v>
                </c:pt>
                <c:pt idx="317">
                  <c:v>0.69499999999999995</c:v>
                </c:pt>
                <c:pt idx="318">
                  <c:v>0.69699999999999995</c:v>
                </c:pt>
                <c:pt idx="319">
                  <c:v>0.69899999999999995</c:v>
                </c:pt>
                <c:pt idx="320">
                  <c:v>0.70199999999999996</c:v>
                </c:pt>
                <c:pt idx="321">
                  <c:v>0.70399999999999996</c:v>
                </c:pt>
                <c:pt idx="322">
                  <c:v>0.70599999999999996</c:v>
                </c:pt>
                <c:pt idx="323">
                  <c:v>0.70799999999999996</c:v>
                </c:pt>
                <c:pt idx="324">
                  <c:v>0.71</c:v>
                </c:pt>
                <c:pt idx="325">
                  <c:v>0.71199999999999997</c:v>
                </c:pt>
                <c:pt idx="326">
                  <c:v>0.71399999999999997</c:v>
                </c:pt>
                <c:pt idx="327">
                  <c:v>0.71699999999999997</c:v>
                </c:pt>
                <c:pt idx="328">
                  <c:v>0.71899999999999997</c:v>
                </c:pt>
                <c:pt idx="329">
                  <c:v>0.72099999999999997</c:v>
                </c:pt>
                <c:pt idx="330">
                  <c:v>0.72299999999999998</c:v>
                </c:pt>
                <c:pt idx="331">
                  <c:v>0.72499999999999998</c:v>
                </c:pt>
                <c:pt idx="332">
                  <c:v>0.72699999999999998</c:v>
                </c:pt>
                <c:pt idx="333">
                  <c:v>0.73</c:v>
                </c:pt>
                <c:pt idx="334">
                  <c:v>0.73199999999999998</c:v>
                </c:pt>
                <c:pt idx="335">
                  <c:v>0.73499999999999999</c:v>
                </c:pt>
                <c:pt idx="336">
                  <c:v>0.73699999999999999</c:v>
                </c:pt>
                <c:pt idx="337">
                  <c:v>0.73899999999999999</c:v>
                </c:pt>
                <c:pt idx="338">
                  <c:v>0.74099999999999999</c:v>
                </c:pt>
                <c:pt idx="339">
                  <c:v>0.74299999999999999</c:v>
                </c:pt>
                <c:pt idx="340">
                  <c:v>0.746</c:v>
                </c:pt>
                <c:pt idx="341">
                  <c:v>0.748</c:v>
                </c:pt>
                <c:pt idx="342">
                  <c:v>0.75</c:v>
                </c:pt>
                <c:pt idx="343">
                  <c:v>0.752</c:v>
                </c:pt>
                <c:pt idx="344">
                  <c:v>0.754</c:v>
                </c:pt>
                <c:pt idx="345">
                  <c:v>0.75600000000000001</c:v>
                </c:pt>
                <c:pt idx="346">
                  <c:v>0.75900000000000001</c:v>
                </c:pt>
                <c:pt idx="347">
                  <c:v>0.76100000000000001</c:v>
                </c:pt>
                <c:pt idx="348">
                  <c:v>0.76300000000000001</c:v>
                </c:pt>
                <c:pt idx="349">
                  <c:v>0.76500000000000001</c:v>
                </c:pt>
                <c:pt idx="350">
                  <c:v>0.76700000000000002</c:v>
                </c:pt>
                <c:pt idx="351">
                  <c:v>0.76900000000000002</c:v>
                </c:pt>
                <c:pt idx="352">
                  <c:v>0.77100000000000002</c:v>
                </c:pt>
                <c:pt idx="353">
                  <c:v>0.77400000000000002</c:v>
                </c:pt>
                <c:pt idx="354">
                  <c:v>0.77700000000000002</c:v>
                </c:pt>
                <c:pt idx="355">
                  <c:v>0.77900000000000003</c:v>
                </c:pt>
                <c:pt idx="356">
                  <c:v>0.78100000000000003</c:v>
                </c:pt>
                <c:pt idx="357">
                  <c:v>0.78300000000000003</c:v>
                </c:pt>
                <c:pt idx="358">
                  <c:v>0.78500000000000003</c:v>
                </c:pt>
                <c:pt idx="359">
                  <c:v>0.78700000000000003</c:v>
                </c:pt>
                <c:pt idx="360">
                  <c:v>0.79</c:v>
                </c:pt>
                <c:pt idx="361">
                  <c:v>0.79200000000000004</c:v>
                </c:pt>
                <c:pt idx="362">
                  <c:v>0.79400000000000004</c:v>
                </c:pt>
                <c:pt idx="363">
                  <c:v>0.79600000000000004</c:v>
                </c:pt>
                <c:pt idx="364">
                  <c:v>0.79800000000000004</c:v>
                </c:pt>
                <c:pt idx="365">
                  <c:v>0.80100000000000005</c:v>
                </c:pt>
                <c:pt idx="366">
                  <c:v>0.80300000000000005</c:v>
                </c:pt>
                <c:pt idx="367">
                  <c:v>0.80500000000000005</c:v>
                </c:pt>
                <c:pt idx="368">
                  <c:v>0.80700000000000005</c:v>
                </c:pt>
                <c:pt idx="369">
                  <c:v>0.80900000000000005</c:v>
                </c:pt>
                <c:pt idx="370">
                  <c:v>0.81200000000000006</c:v>
                </c:pt>
                <c:pt idx="371">
                  <c:v>0.81399999999999995</c:v>
                </c:pt>
                <c:pt idx="372">
                  <c:v>0.81599999999999995</c:v>
                </c:pt>
                <c:pt idx="373">
                  <c:v>0.81899999999999995</c:v>
                </c:pt>
                <c:pt idx="374">
                  <c:v>0.82099999999999995</c:v>
                </c:pt>
                <c:pt idx="375">
                  <c:v>0.82399999999999995</c:v>
                </c:pt>
                <c:pt idx="376">
                  <c:v>0.82599999999999996</c:v>
                </c:pt>
                <c:pt idx="377">
                  <c:v>0.82799999999999996</c:v>
                </c:pt>
                <c:pt idx="378">
                  <c:v>0.83</c:v>
                </c:pt>
                <c:pt idx="379">
                  <c:v>0.83299999999999996</c:v>
                </c:pt>
                <c:pt idx="380">
                  <c:v>0.83499999999999996</c:v>
                </c:pt>
                <c:pt idx="381">
                  <c:v>0.83699999999999997</c:v>
                </c:pt>
                <c:pt idx="382">
                  <c:v>0.83899999999999997</c:v>
                </c:pt>
                <c:pt idx="383">
                  <c:v>0.84099999999999997</c:v>
                </c:pt>
                <c:pt idx="384">
                  <c:v>0.84399999999999997</c:v>
                </c:pt>
                <c:pt idx="385">
                  <c:v>0.84599999999999997</c:v>
                </c:pt>
                <c:pt idx="386">
                  <c:v>0.84799999999999998</c:v>
                </c:pt>
                <c:pt idx="387">
                  <c:v>0.85</c:v>
                </c:pt>
                <c:pt idx="388">
                  <c:v>0.85199999999999998</c:v>
                </c:pt>
                <c:pt idx="389">
                  <c:v>0.85499999999999998</c:v>
                </c:pt>
                <c:pt idx="390">
                  <c:v>0.85699999999999998</c:v>
                </c:pt>
                <c:pt idx="391">
                  <c:v>0.85899999999999999</c:v>
                </c:pt>
                <c:pt idx="392">
                  <c:v>0.86199999999999999</c:v>
                </c:pt>
                <c:pt idx="393">
                  <c:v>0.86499999999999999</c:v>
                </c:pt>
                <c:pt idx="394">
                  <c:v>0.86699999999999999</c:v>
                </c:pt>
                <c:pt idx="395">
                  <c:v>0.86899999999999999</c:v>
                </c:pt>
                <c:pt idx="396">
                  <c:v>0.871</c:v>
                </c:pt>
                <c:pt idx="397">
                  <c:v>0.874</c:v>
                </c:pt>
                <c:pt idx="398">
                  <c:v>0.876</c:v>
                </c:pt>
                <c:pt idx="399">
                  <c:v>0.878</c:v>
                </c:pt>
                <c:pt idx="400">
                  <c:v>0.88</c:v>
                </c:pt>
                <c:pt idx="401">
                  <c:v>0.88200000000000001</c:v>
                </c:pt>
                <c:pt idx="402">
                  <c:v>0.88500000000000001</c:v>
                </c:pt>
                <c:pt idx="403">
                  <c:v>0.88700000000000001</c:v>
                </c:pt>
                <c:pt idx="404">
                  <c:v>0.88900000000000001</c:v>
                </c:pt>
                <c:pt idx="405">
                  <c:v>0.89100000000000001</c:v>
                </c:pt>
                <c:pt idx="406">
                  <c:v>0.89400000000000002</c:v>
                </c:pt>
                <c:pt idx="407">
                  <c:v>0.89600000000000002</c:v>
                </c:pt>
                <c:pt idx="408">
                  <c:v>0.89800000000000002</c:v>
                </c:pt>
                <c:pt idx="409">
                  <c:v>0.90100000000000002</c:v>
                </c:pt>
                <c:pt idx="410">
                  <c:v>0.90300000000000002</c:v>
                </c:pt>
                <c:pt idx="411">
                  <c:v>0.90600000000000003</c:v>
                </c:pt>
                <c:pt idx="412">
                  <c:v>0.90900000000000003</c:v>
                </c:pt>
                <c:pt idx="413">
                  <c:v>0.91100000000000003</c:v>
                </c:pt>
                <c:pt idx="414">
                  <c:v>0.91300000000000003</c:v>
                </c:pt>
                <c:pt idx="415">
                  <c:v>0.91500000000000004</c:v>
                </c:pt>
                <c:pt idx="416">
                  <c:v>0.91800000000000004</c:v>
                </c:pt>
                <c:pt idx="417">
                  <c:v>0.92</c:v>
                </c:pt>
                <c:pt idx="418">
                  <c:v>0.92200000000000004</c:v>
                </c:pt>
                <c:pt idx="419">
                  <c:v>0.92500000000000004</c:v>
                </c:pt>
                <c:pt idx="420">
                  <c:v>0.92700000000000005</c:v>
                </c:pt>
                <c:pt idx="421">
                  <c:v>0.92900000000000005</c:v>
                </c:pt>
                <c:pt idx="422">
                  <c:v>0.93100000000000005</c:v>
                </c:pt>
                <c:pt idx="423">
                  <c:v>0.93400000000000005</c:v>
                </c:pt>
                <c:pt idx="424">
                  <c:v>0.93600000000000005</c:v>
                </c:pt>
                <c:pt idx="425">
                  <c:v>0.93799999999999994</c:v>
                </c:pt>
                <c:pt idx="426">
                  <c:v>0.94</c:v>
                </c:pt>
                <c:pt idx="427">
                  <c:v>0.94199999999999995</c:v>
                </c:pt>
                <c:pt idx="428">
                  <c:v>0.94499999999999995</c:v>
                </c:pt>
                <c:pt idx="429">
                  <c:v>0.94799999999999995</c:v>
                </c:pt>
                <c:pt idx="430">
                  <c:v>0.95</c:v>
                </c:pt>
                <c:pt idx="431">
                  <c:v>0.95199999999999996</c:v>
                </c:pt>
                <c:pt idx="432">
                  <c:v>0.95499999999999996</c:v>
                </c:pt>
                <c:pt idx="433">
                  <c:v>0.95699999999999996</c:v>
                </c:pt>
                <c:pt idx="434">
                  <c:v>0.95899999999999996</c:v>
                </c:pt>
                <c:pt idx="435">
                  <c:v>0.96099999999999997</c:v>
                </c:pt>
                <c:pt idx="436">
                  <c:v>0.96299999999999997</c:v>
                </c:pt>
                <c:pt idx="437">
                  <c:v>0.96599999999999997</c:v>
                </c:pt>
                <c:pt idx="438">
                  <c:v>0.96799999999999997</c:v>
                </c:pt>
                <c:pt idx="439">
                  <c:v>0.97</c:v>
                </c:pt>
                <c:pt idx="440">
                  <c:v>0.97199999999999998</c:v>
                </c:pt>
                <c:pt idx="441">
                  <c:v>0.97499999999999998</c:v>
                </c:pt>
                <c:pt idx="442">
                  <c:v>0.97699999999999998</c:v>
                </c:pt>
                <c:pt idx="443">
                  <c:v>0.97899999999999998</c:v>
                </c:pt>
                <c:pt idx="444">
                  <c:v>0.98099999999999998</c:v>
                </c:pt>
                <c:pt idx="445">
                  <c:v>0.98299999999999998</c:v>
                </c:pt>
                <c:pt idx="446">
                  <c:v>0.98599999999999999</c:v>
                </c:pt>
                <c:pt idx="447">
                  <c:v>0.98799999999999999</c:v>
                </c:pt>
                <c:pt idx="448">
                  <c:v>0.99099999999999999</c:v>
                </c:pt>
                <c:pt idx="449">
                  <c:v>0.99299999999999999</c:v>
                </c:pt>
                <c:pt idx="450">
                  <c:v>0.996</c:v>
                </c:pt>
                <c:pt idx="451">
                  <c:v>0.998</c:v>
                </c:pt>
                <c:pt idx="452">
                  <c:v>1</c:v>
                </c:pt>
                <c:pt idx="453">
                  <c:v>1.002</c:v>
                </c:pt>
                <c:pt idx="454">
                  <c:v>1.004</c:v>
                </c:pt>
                <c:pt idx="455">
                  <c:v>1.0069999999999999</c:v>
                </c:pt>
                <c:pt idx="456">
                  <c:v>1.0089999999999999</c:v>
                </c:pt>
                <c:pt idx="457">
                  <c:v>1.0109999999999999</c:v>
                </c:pt>
                <c:pt idx="458">
                  <c:v>1.0129999999999999</c:v>
                </c:pt>
                <c:pt idx="459">
                  <c:v>1.0149999999999999</c:v>
                </c:pt>
                <c:pt idx="460">
                  <c:v>1.018</c:v>
                </c:pt>
                <c:pt idx="461">
                  <c:v>1.02</c:v>
                </c:pt>
                <c:pt idx="462">
                  <c:v>1.022</c:v>
                </c:pt>
                <c:pt idx="463">
                  <c:v>1.024</c:v>
                </c:pt>
                <c:pt idx="464">
                  <c:v>1.0269999999999999</c:v>
                </c:pt>
                <c:pt idx="465">
                  <c:v>1.0289999999999999</c:v>
                </c:pt>
                <c:pt idx="466">
                  <c:v>1.0309999999999999</c:v>
                </c:pt>
                <c:pt idx="467">
                  <c:v>1.034</c:v>
                </c:pt>
                <c:pt idx="468">
                  <c:v>1.036</c:v>
                </c:pt>
                <c:pt idx="469">
                  <c:v>1.0389999999999999</c:v>
                </c:pt>
                <c:pt idx="470">
                  <c:v>1.0409999999999999</c:v>
                </c:pt>
                <c:pt idx="471">
                  <c:v>1.0429999999999999</c:v>
                </c:pt>
                <c:pt idx="472">
                  <c:v>1.0449999999999999</c:v>
                </c:pt>
                <c:pt idx="473">
                  <c:v>1.048</c:v>
                </c:pt>
                <c:pt idx="474">
                  <c:v>1.05</c:v>
                </c:pt>
                <c:pt idx="475">
                  <c:v>1.052</c:v>
                </c:pt>
                <c:pt idx="476">
                  <c:v>1.054</c:v>
                </c:pt>
                <c:pt idx="477">
                  <c:v>1.0569999999999999</c:v>
                </c:pt>
                <c:pt idx="478">
                  <c:v>1.0589999999999999</c:v>
                </c:pt>
                <c:pt idx="479">
                  <c:v>1.0609999999999999</c:v>
                </c:pt>
                <c:pt idx="480">
                  <c:v>1.0629999999999999</c:v>
                </c:pt>
                <c:pt idx="481">
                  <c:v>1.0649999999999999</c:v>
                </c:pt>
                <c:pt idx="482">
                  <c:v>1.0680000000000001</c:v>
                </c:pt>
                <c:pt idx="483">
                  <c:v>1.07</c:v>
                </c:pt>
                <c:pt idx="484">
                  <c:v>1.0720000000000001</c:v>
                </c:pt>
                <c:pt idx="485">
                  <c:v>1.075</c:v>
                </c:pt>
                <c:pt idx="486">
                  <c:v>1.0780000000000001</c:v>
                </c:pt>
                <c:pt idx="487">
                  <c:v>1.08</c:v>
                </c:pt>
                <c:pt idx="488">
                  <c:v>1.0820000000000001</c:v>
                </c:pt>
                <c:pt idx="489">
                  <c:v>1.0840000000000001</c:v>
                </c:pt>
                <c:pt idx="490">
                  <c:v>1.087</c:v>
                </c:pt>
                <c:pt idx="491">
                  <c:v>1.089</c:v>
                </c:pt>
                <c:pt idx="492">
                  <c:v>1.091</c:v>
                </c:pt>
                <c:pt idx="493">
                  <c:v>1.093</c:v>
                </c:pt>
                <c:pt idx="494">
                  <c:v>1.0960000000000001</c:v>
                </c:pt>
                <c:pt idx="495">
                  <c:v>1.0980000000000001</c:v>
                </c:pt>
                <c:pt idx="496">
                  <c:v>1.1000000000000001</c:v>
                </c:pt>
                <c:pt idx="497">
                  <c:v>1.103</c:v>
                </c:pt>
                <c:pt idx="498">
                  <c:v>1.105</c:v>
                </c:pt>
                <c:pt idx="499">
                  <c:v>1.107</c:v>
                </c:pt>
                <c:pt idx="500">
                  <c:v>1.109</c:v>
                </c:pt>
                <c:pt idx="501">
                  <c:v>1.1120000000000001</c:v>
                </c:pt>
                <c:pt idx="502">
                  <c:v>1.1140000000000001</c:v>
                </c:pt>
                <c:pt idx="503">
                  <c:v>1.1160000000000001</c:v>
                </c:pt>
                <c:pt idx="504">
                  <c:v>1.1200000000000001</c:v>
                </c:pt>
                <c:pt idx="505">
                  <c:v>1.1220000000000001</c:v>
                </c:pt>
                <c:pt idx="506">
                  <c:v>1.1240000000000001</c:v>
                </c:pt>
                <c:pt idx="507">
                  <c:v>1.1259999999999999</c:v>
                </c:pt>
                <c:pt idx="508">
                  <c:v>1.129</c:v>
                </c:pt>
                <c:pt idx="509">
                  <c:v>1.131</c:v>
                </c:pt>
                <c:pt idx="510">
                  <c:v>1.133</c:v>
                </c:pt>
                <c:pt idx="511">
                  <c:v>1.135</c:v>
                </c:pt>
                <c:pt idx="512">
                  <c:v>1.137</c:v>
                </c:pt>
                <c:pt idx="513">
                  <c:v>1.1399999999999999</c:v>
                </c:pt>
                <c:pt idx="514">
                  <c:v>1.1419999999999999</c:v>
                </c:pt>
                <c:pt idx="515">
                  <c:v>1.1439999999999999</c:v>
                </c:pt>
                <c:pt idx="516">
                  <c:v>1.1459999999999999</c:v>
                </c:pt>
                <c:pt idx="517">
                  <c:v>1.149</c:v>
                </c:pt>
                <c:pt idx="518">
                  <c:v>1.151</c:v>
                </c:pt>
                <c:pt idx="519">
                  <c:v>1.153</c:v>
                </c:pt>
                <c:pt idx="520">
                  <c:v>1.155</c:v>
                </c:pt>
                <c:pt idx="521">
                  <c:v>1.1579999999999999</c:v>
                </c:pt>
                <c:pt idx="522">
                  <c:v>1.161</c:v>
                </c:pt>
                <c:pt idx="523">
                  <c:v>1.163</c:v>
                </c:pt>
                <c:pt idx="524">
                  <c:v>1.165</c:v>
                </c:pt>
                <c:pt idx="525">
                  <c:v>1.1679999999999999</c:v>
                </c:pt>
                <c:pt idx="526">
                  <c:v>1.17</c:v>
                </c:pt>
                <c:pt idx="527">
                  <c:v>1.1719999999999999</c:v>
                </c:pt>
                <c:pt idx="528">
                  <c:v>1.1739999999999999</c:v>
                </c:pt>
                <c:pt idx="529">
                  <c:v>1.177</c:v>
                </c:pt>
                <c:pt idx="530">
                  <c:v>1.179</c:v>
                </c:pt>
                <c:pt idx="531">
                  <c:v>1.181</c:v>
                </c:pt>
                <c:pt idx="532">
                  <c:v>1.1839999999999999</c:v>
                </c:pt>
                <c:pt idx="533">
                  <c:v>1.1859999999999999</c:v>
                </c:pt>
                <c:pt idx="534">
                  <c:v>1.1879999999999999</c:v>
                </c:pt>
                <c:pt idx="535">
                  <c:v>1.1910000000000001</c:v>
                </c:pt>
                <c:pt idx="536">
                  <c:v>1.1930000000000001</c:v>
                </c:pt>
                <c:pt idx="537">
                  <c:v>1.1950000000000001</c:v>
                </c:pt>
                <c:pt idx="538">
                  <c:v>1.1970000000000001</c:v>
                </c:pt>
                <c:pt idx="539">
                  <c:v>1.2</c:v>
                </c:pt>
                <c:pt idx="540">
                  <c:v>1.2030000000000001</c:v>
                </c:pt>
                <c:pt idx="541">
                  <c:v>1.2050000000000001</c:v>
                </c:pt>
                <c:pt idx="542">
                  <c:v>1.2070000000000001</c:v>
                </c:pt>
                <c:pt idx="543">
                  <c:v>1.21</c:v>
                </c:pt>
                <c:pt idx="544">
                  <c:v>1.212</c:v>
                </c:pt>
                <c:pt idx="545">
                  <c:v>1.214</c:v>
                </c:pt>
                <c:pt idx="546">
                  <c:v>1.216</c:v>
                </c:pt>
                <c:pt idx="547">
                  <c:v>1.218</c:v>
                </c:pt>
                <c:pt idx="548">
                  <c:v>1.2210000000000001</c:v>
                </c:pt>
                <c:pt idx="549">
                  <c:v>1.2230000000000001</c:v>
                </c:pt>
                <c:pt idx="550">
                  <c:v>1.2250000000000001</c:v>
                </c:pt>
                <c:pt idx="551">
                  <c:v>1.2270000000000001</c:v>
                </c:pt>
                <c:pt idx="552">
                  <c:v>1.23</c:v>
                </c:pt>
                <c:pt idx="553">
                  <c:v>1.232</c:v>
                </c:pt>
                <c:pt idx="554">
                  <c:v>1.234</c:v>
                </c:pt>
                <c:pt idx="555">
                  <c:v>1.236</c:v>
                </c:pt>
                <c:pt idx="556">
                  <c:v>1.238</c:v>
                </c:pt>
                <c:pt idx="557">
                  <c:v>1.2410000000000001</c:v>
                </c:pt>
                <c:pt idx="558">
                  <c:v>1.2430000000000001</c:v>
                </c:pt>
                <c:pt idx="559">
                  <c:v>1.246</c:v>
                </c:pt>
                <c:pt idx="560">
                  <c:v>1.248</c:v>
                </c:pt>
                <c:pt idx="561">
                  <c:v>1.2509999999999999</c:v>
                </c:pt>
                <c:pt idx="562">
                  <c:v>1.2529999999999999</c:v>
                </c:pt>
                <c:pt idx="563">
                  <c:v>1.2549999999999999</c:v>
                </c:pt>
                <c:pt idx="564">
                  <c:v>1.2569999999999999</c:v>
                </c:pt>
                <c:pt idx="565">
                  <c:v>1.2589999999999999</c:v>
                </c:pt>
                <c:pt idx="566">
                  <c:v>1.262</c:v>
                </c:pt>
                <c:pt idx="567">
                  <c:v>1.264</c:v>
                </c:pt>
                <c:pt idx="568">
                  <c:v>1.266</c:v>
                </c:pt>
                <c:pt idx="569">
                  <c:v>1.268</c:v>
                </c:pt>
                <c:pt idx="570">
                  <c:v>1.2709999999999999</c:v>
                </c:pt>
                <c:pt idx="571">
                  <c:v>1.2729999999999999</c:v>
                </c:pt>
                <c:pt idx="572">
                  <c:v>1.2749999999999999</c:v>
                </c:pt>
                <c:pt idx="573">
                  <c:v>1.2769999999999999</c:v>
                </c:pt>
                <c:pt idx="574">
                  <c:v>1.28</c:v>
                </c:pt>
                <c:pt idx="575">
                  <c:v>1.282</c:v>
                </c:pt>
                <c:pt idx="576">
                  <c:v>1.284</c:v>
                </c:pt>
                <c:pt idx="577">
                  <c:v>1.286</c:v>
                </c:pt>
                <c:pt idx="578">
                  <c:v>1.2889999999999999</c:v>
                </c:pt>
                <c:pt idx="579">
                  <c:v>1.292</c:v>
                </c:pt>
                <c:pt idx="580">
                  <c:v>1.294</c:v>
                </c:pt>
                <c:pt idx="581">
                  <c:v>1.296</c:v>
                </c:pt>
                <c:pt idx="582">
                  <c:v>1.298</c:v>
                </c:pt>
                <c:pt idx="583">
                  <c:v>1.3009999999999999</c:v>
                </c:pt>
                <c:pt idx="584">
                  <c:v>1.3029999999999999</c:v>
                </c:pt>
                <c:pt idx="585">
                  <c:v>1.3049999999999999</c:v>
                </c:pt>
                <c:pt idx="586">
                  <c:v>1.3069999999999999</c:v>
                </c:pt>
                <c:pt idx="587">
                  <c:v>1.3089999999999999</c:v>
                </c:pt>
                <c:pt idx="588">
                  <c:v>1.3120000000000001</c:v>
                </c:pt>
                <c:pt idx="589">
                  <c:v>1.3140000000000001</c:v>
                </c:pt>
                <c:pt idx="590">
                  <c:v>1.3160000000000001</c:v>
                </c:pt>
                <c:pt idx="591">
                  <c:v>1.3180000000000001</c:v>
                </c:pt>
                <c:pt idx="592">
                  <c:v>1.321</c:v>
                </c:pt>
                <c:pt idx="593">
                  <c:v>1.323</c:v>
                </c:pt>
                <c:pt idx="594">
                  <c:v>1.325</c:v>
                </c:pt>
                <c:pt idx="595">
                  <c:v>1.327</c:v>
                </c:pt>
                <c:pt idx="596">
                  <c:v>1.329</c:v>
                </c:pt>
                <c:pt idx="597">
                  <c:v>1.333</c:v>
                </c:pt>
                <c:pt idx="598">
                  <c:v>1.335</c:v>
                </c:pt>
                <c:pt idx="599">
                  <c:v>1.337</c:v>
                </c:pt>
                <c:pt idx="600">
                  <c:v>1.339</c:v>
                </c:pt>
                <c:pt idx="601">
                  <c:v>1.3420000000000001</c:v>
                </c:pt>
                <c:pt idx="602">
                  <c:v>1.3440000000000001</c:v>
                </c:pt>
                <c:pt idx="603">
                  <c:v>1.3460000000000001</c:v>
                </c:pt>
                <c:pt idx="604">
                  <c:v>1.3480000000000001</c:v>
                </c:pt>
                <c:pt idx="605">
                  <c:v>1.35</c:v>
                </c:pt>
                <c:pt idx="606">
                  <c:v>1.353</c:v>
                </c:pt>
                <c:pt idx="607">
                  <c:v>1.355</c:v>
                </c:pt>
                <c:pt idx="608">
                  <c:v>1.357</c:v>
                </c:pt>
                <c:pt idx="609">
                  <c:v>1.359</c:v>
                </c:pt>
                <c:pt idx="610">
                  <c:v>1.361</c:v>
                </c:pt>
                <c:pt idx="611">
                  <c:v>1.3640000000000001</c:v>
                </c:pt>
                <c:pt idx="612">
                  <c:v>1.3660000000000001</c:v>
                </c:pt>
                <c:pt idx="613">
                  <c:v>1.3680000000000001</c:v>
                </c:pt>
                <c:pt idx="614">
                  <c:v>1.37</c:v>
                </c:pt>
                <c:pt idx="615">
                  <c:v>1.3740000000000001</c:v>
                </c:pt>
                <c:pt idx="616">
                  <c:v>1.3759999999999999</c:v>
                </c:pt>
                <c:pt idx="617">
                  <c:v>1.3779999999999999</c:v>
                </c:pt>
                <c:pt idx="618">
                  <c:v>1.38</c:v>
                </c:pt>
                <c:pt idx="619">
                  <c:v>1.3819999999999999</c:v>
                </c:pt>
                <c:pt idx="620">
                  <c:v>1.385</c:v>
                </c:pt>
                <c:pt idx="621">
                  <c:v>1.387</c:v>
                </c:pt>
                <c:pt idx="622">
                  <c:v>1.389</c:v>
                </c:pt>
                <c:pt idx="623">
                  <c:v>1.391</c:v>
                </c:pt>
                <c:pt idx="624">
                  <c:v>1.3939999999999999</c:v>
                </c:pt>
                <c:pt idx="625">
                  <c:v>1.3959999999999999</c:v>
                </c:pt>
                <c:pt idx="626">
                  <c:v>1.3979999999999999</c:v>
                </c:pt>
                <c:pt idx="627">
                  <c:v>1.4</c:v>
                </c:pt>
                <c:pt idx="628">
                  <c:v>1.403</c:v>
                </c:pt>
                <c:pt idx="629">
                  <c:v>1.405</c:v>
                </c:pt>
                <c:pt idx="630">
                  <c:v>1.407</c:v>
                </c:pt>
                <c:pt idx="631">
                  <c:v>1.409</c:v>
                </c:pt>
                <c:pt idx="632">
                  <c:v>1.411</c:v>
                </c:pt>
                <c:pt idx="633">
                  <c:v>1.4139999999999999</c:v>
                </c:pt>
                <c:pt idx="634">
                  <c:v>1.417</c:v>
                </c:pt>
                <c:pt idx="635">
                  <c:v>1.419</c:v>
                </c:pt>
                <c:pt idx="636">
                  <c:v>1.421</c:v>
                </c:pt>
                <c:pt idx="637">
                  <c:v>1.4239999999999999</c:v>
                </c:pt>
                <c:pt idx="638">
                  <c:v>1.4259999999999999</c:v>
                </c:pt>
                <c:pt idx="639">
                  <c:v>1.4279999999999999</c:v>
                </c:pt>
                <c:pt idx="640">
                  <c:v>1.43</c:v>
                </c:pt>
                <c:pt idx="641">
                  <c:v>1.4319999999999999</c:v>
                </c:pt>
                <c:pt idx="642">
                  <c:v>1.4350000000000001</c:v>
                </c:pt>
                <c:pt idx="643">
                  <c:v>1.4370000000000001</c:v>
                </c:pt>
                <c:pt idx="644">
                  <c:v>1.4390000000000001</c:v>
                </c:pt>
                <c:pt idx="645">
                  <c:v>1.4410000000000001</c:v>
                </c:pt>
                <c:pt idx="646">
                  <c:v>1.444</c:v>
                </c:pt>
                <c:pt idx="647">
                  <c:v>1.446</c:v>
                </c:pt>
                <c:pt idx="648">
                  <c:v>1.448</c:v>
                </c:pt>
                <c:pt idx="649">
                  <c:v>1.45</c:v>
                </c:pt>
                <c:pt idx="650">
                  <c:v>1.4530000000000001</c:v>
                </c:pt>
                <c:pt idx="651">
                  <c:v>1.4550000000000001</c:v>
                </c:pt>
                <c:pt idx="652">
                  <c:v>1.4570000000000001</c:v>
                </c:pt>
                <c:pt idx="653">
                  <c:v>1.46</c:v>
                </c:pt>
                <c:pt idx="654">
                  <c:v>1.462</c:v>
                </c:pt>
                <c:pt idx="655">
                  <c:v>1.4650000000000001</c:v>
                </c:pt>
                <c:pt idx="656">
                  <c:v>1.4670000000000001</c:v>
                </c:pt>
                <c:pt idx="657">
                  <c:v>1.4690000000000001</c:v>
                </c:pt>
                <c:pt idx="658">
                  <c:v>1.4710000000000001</c:v>
                </c:pt>
                <c:pt idx="659">
                  <c:v>1.474</c:v>
                </c:pt>
                <c:pt idx="660">
                  <c:v>1.476</c:v>
                </c:pt>
                <c:pt idx="661">
                  <c:v>1.478</c:v>
                </c:pt>
                <c:pt idx="662">
                  <c:v>1.48</c:v>
                </c:pt>
                <c:pt idx="663">
                  <c:v>1.482</c:v>
                </c:pt>
                <c:pt idx="664">
                  <c:v>1.4850000000000001</c:v>
                </c:pt>
                <c:pt idx="665">
                  <c:v>1.4870000000000001</c:v>
                </c:pt>
                <c:pt idx="666">
                  <c:v>1.4890000000000001</c:v>
                </c:pt>
                <c:pt idx="667">
                  <c:v>1.4910000000000001</c:v>
                </c:pt>
                <c:pt idx="668">
                  <c:v>1.4930000000000001</c:v>
                </c:pt>
                <c:pt idx="669">
                  <c:v>1.496</c:v>
                </c:pt>
                <c:pt idx="670">
                  <c:v>1.498</c:v>
                </c:pt>
                <c:pt idx="671">
                  <c:v>1.5</c:v>
                </c:pt>
                <c:pt idx="672">
                  <c:v>1.5029999999999999</c:v>
                </c:pt>
                <c:pt idx="673">
                  <c:v>1.506</c:v>
                </c:pt>
                <c:pt idx="674">
                  <c:v>1.508</c:v>
                </c:pt>
                <c:pt idx="675">
                  <c:v>1.51</c:v>
                </c:pt>
                <c:pt idx="676">
                  <c:v>1.512</c:v>
                </c:pt>
                <c:pt idx="677">
                  <c:v>1.514</c:v>
                </c:pt>
                <c:pt idx="678">
                  <c:v>1.5169999999999999</c:v>
                </c:pt>
                <c:pt idx="679">
                  <c:v>1.5189999999999999</c:v>
                </c:pt>
                <c:pt idx="680">
                  <c:v>1.5209999999999999</c:v>
                </c:pt>
                <c:pt idx="681">
                  <c:v>1.5229999999999999</c:v>
                </c:pt>
                <c:pt idx="682">
                  <c:v>1.526</c:v>
                </c:pt>
                <c:pt idx="683">
                  <c:v>1.528</c:v>
                </c:pt>
                <c:pt idx="684">
                  <c:v>1.53</c:v>
                </c:pt>
                <c:pt idx="685">
                  <c:v>1.532</c:v>
                </c:pt>
                <c:pt idx="686">
                  <c:v>1.534</c:v>
                </c:pt>
                <c:pt idx="687">
                  <c:v>1.5369999999999999</c:v>
                </c:pt>
                <c:pt idx="688">
                  <c:v>1.5389999999999999</c:v>
                </c:pt>
                <c:pt idx="689">
                  <c:v>1.5409999999999999</c:v>
                </c:pt>
                <c:pt idx="690">
                  <c:v>1.5429999999999999</c:v>
                </c:pt>
                <c:pt idx="691">
                  <c:v>1.5469999999999999</c:v>
                </c:pt>
                <c:pt idx="692">
                  <c:v>1.5489999999999999</c:v>
                </c:pt>
                <c:pt idx="693">
                  <c:v>1.5509999999999999</c:v>
                </c:pt>
                <c:pt idx="694">
                  <c:v>1.5529999999999999</c:v>
                </c:pt>
                <c:pt idx="695">
                  <c:v>1.5549999999999999</c:v>
                </c:pt>
                <c:pt idx="696">
                  <c:v>1.5580000000000001</c:v>
                </c:pt>
                <c:pt idx="697">
                  <c:v>1.56</c:v>
                </c:pt>
                <c:pt idx="698">
                  <c:v>1.5620000000000001</c:v>
                </c:pt>
                <c:pt idx="699">
                  <c:v>1.5640000000000001</c:v>
                </c:pt>
                <c:pt idx="700">
                  <c:v>1.5669999999999999</c:v>
                </c:pt>
                <c:pt idx="701">
                  <c:v>1.569</c:v>
                </c:pt>
                <c:pt idx="702">
                  <c:v>1.571</c:v>
                </c:pt>
                <c:pt idx="703">
                  <c:v>1.573</c:v>
                </c:pt>
                <c:pt idx="704">
                  <c:v>1.575</c:v>
                </c:pt>
                <c:pt idx="705">
                  <c:v>1.5780000000000001</c:v>
                </c:pt>
                <c:pt idx="706">
                  <c:v>1.58</c:v>
                </c:pt>
                <c:pt idx="707">
                  <c:v>1.5820000000000001</c:v>
                </c:pt>
                <c:pt idx="708">
                  <c:v>1.5840000000000001</c:v>
                </c:pt>
                <c:pt idx="709">
                  <c:v>1.5880000000000001</c:v>
                </c:pt>
                <c:pt idx="710">
                  <c:v>1.59</c:v>
                </c:pt>
                <c:pt idx="711">
                  <c:v>1.5920000000000001</c:v>
                </c:pt>
                <c:pt idx="712">
                  <c:v>1.5940000000000001</c:v>
                </c:pt>
                <c:pt idx="713">
                  <c:v>1.5960000000000001</c:v>
                </c:pt>
                <c:pt idx="714">
                  <c:v>1.599</c:v>
                </c:pt>
                <c:pt idx="715">
                  <c:v>1.601</c:v>
                </c:pt>
                <c:pt idx="716">
                  <c:v>1.603</c:v>
                </c:pt>
                <c:pt idx="717">
                  <c:v>1.605</c:v>
                </c:pt>
                <c:pt idx="718">
                  <c:v>1.6080000000000001</c:v>
                </c:pt>
                <c:pt idx="719">
                  <c:v>1.61</c:v>
                </c:pt>
                <c:pt idx="720">
                  <c:v>1.6120000000000001</c:v>
                </c:pt>
                <c:pt idx="721">
                  <c:v>1.6140000000000001</c:v>
                </c:pt>
                <c:pt idx="722">
                  <c:v>1.6160000000000001</c:v>
                </c:pt>
                <c:pt idx="723">
                  <c:v>1.619</c:v>
                </c:pt>
                <c:pt idx="724">
                  <c:v>1.621</c:v>
                </c:pt>
                <c:pt idx="725">
                  <c:v>1.623</c:v>
                </c:pt>
                <c:pt idx="726">
                  <c:v>1.625</c:v>
                </c:pt>
                <c:pt idx="727">
                  <c:v>1.6279999999999999</c:v>
                </c:pt>
                <c:pt idx="728">
                  <c:v>1.631</c:v>
                </c:pt>
                <c:pt idx="729">
                  <c:v>1.633</c:v>
                </c:pt>
                <c:pt idx="730">
                  <c:v>1.635</c:v>
                </c:pt>
                <c:pt idx="731">
                  <c:v>1.637</c:v>
                </c:pt>
                <c:pt idx="732">
                  <c:v>1.64</c:v>
                </c:pt>
                <c:pt idx="733">
                  <c:v>1.6419999999999999</c:v>
                </c:pt>
                <c:pt idx="734">
                  <c:v>1.6439999999999999</c:v>
                </c:pt>
                <c:pt idx="735">
                  <c:v>1.6459999999999999</c:v>
                </c:pt>
                <c:pt idx="736">
                  <c:v>1.649</c:v>
                </c:pt>
                <c:pt idx="737">
                  <c:v>1.651</c:v>
                </c:pt>
                <c:pt idx="738">
                  <c:v>1.653</c:v>
                </c:pt>
                <c:pt idx="739">
                  <c:v>1.655</c:v>
                </c:pt>
                <c:pt idx="740">
                  <c:v>1.657</c:v>
                </c:pt>
                <c:pt idx="741">
                  <c:v>1.66</c:v>
                </c:pt>
                <c:pt idx="742">
                  <c:v>1.6619999999999999</c:v>
                </c:pt>
                <c:pt idx="743">
                  <c:v>1.6639999999999999</c:v>
                </c:pt>
                <c:pt idx="744">
                  <c:v>1.6659999999999999</c:v>
                </c:pt>
                <c:pt idx="745">
                  <c:v>1.669</c:v>
                </c:pt>
                <c:pt idx="746">
                  <c:v>1.671</c:v>
                </c:pt>
                <c:pt idx="747">
                  <c:v>1.6739999999999999</c:v>
                </c:pt>
                <c:pt idx="748">
                  <c:v>1.6759999999999999</c:v>
                </c:pt>
                <c:pt idx="749">
                  <c:v>1.6779999999999999</c:v>
                </c:pt>
                <c:pt idx="750">
                  <c:v>1.681</c:v>
                </c:pt>
                <c:pt idx="751">
                  <c:v>1.6830000000000001</c:v>
                </c:pt>
                <c:pt idx="752">
                  <c:v>1.6850000000000001</c:v>
                </c:pt>
                <c:pt idx="753">
                  <c:v>1.6870000000000001</c:v>
                </c:pt>
                <c:pt idx="754">
                  <c:v>1.69</c:v>
                </c:pt>
                <c:pt idx="755">
                  <c:v>1.6919999999999999</c:v>
                </c:pt>
                <c:pt idx="756">
                  <c:v>1.694</c:v>
                </c:pt>
                <c:pt idx="757">
                  <c:v>1.696</c:v>
                </c:pt>
                <c:pt idx="758">
                  <c:v>1.698</c:v>
                </c:pt>
                <c:pt idx="759">
                  <c:v>1.7010000000000001</c:v>
                </c:pt>
                <c:pt idx="760">
                  <c:v>1.7030000000000001</c:v>
                </c:pt>
                <c:pt idx="761">
                  <c:v>1.7050000000000001</c:v>
                </c:pt>
                <c:pt idx="762">
                  <c:v>1.7070000000000001</c:v>
                </c:pt>
                <c:pt idx="763">
                  <c:v>1.7090000000000001</c:v>
                </c:pt>
                <c:pt idx="764">
                  <c:v>1.712</c:v>
                </c:pt>
                <c:pt idx="765">
                  <c:v>1.7150000000000001</c:v>
                </c:pt>
                <c:pt idx="766">
                  <c:v>1.7170000000000001</c:v>
                </c:pt>
                <c:pt idx="767">
                  <c:v>1.7190000000000001</c:v>
                </c:pt>
                <c:pt idx="768">
                  <c:v>1.722</c:v>
                </c:pt>
                <c:pt idx="769">
                  <c:v>1.724</c:v>
                </c:pt>
                <c:pt idx="770">
                  <c:v>1.726</c:v>
                </c:pt>
                <c:pt idx="771">
                  <c:v>1.728</c:v>
                </c:pt>
                <c:pt idx="772">
                  <c:v>1.73</c:v>
                </c:pt>
                <c:pt idx="773">
                  <c:v>1.7330000000000001</c:v>
                </c:pt>
                <c:pt idx="774">
                  <c:v>1.7350000000000001</c:v>
                </c:pt>
                <c:pt idx="775">
                  <c:v>1.7370000000000001</c:v>
                </c:pt>
                <c:pt idx="776">
                  <c:v>1.7390000000000001</c:v>
                </c:pt>
                <c:pt idx="777">
                  <c:v>1.742</c:v>
                </c:pt>
                <c:pt idx="778">
                  <c:v>1.744</c:v>
                </c:pt>
                <c:pt idx="779">
                  <c:v>1.746</c:v>
                </c:pt>
                <c:pt idx="780">
                  <c:v>1.748</c:v>
                </c:pt>
                <c:pt idx="781">
                  <c:v>1.75</c:v>
                </c:pt>
                <c:pt idx="782">
                  <c:v>1.7529999999999999</c:v>
                </c:pt>
                <c:pt idx="783">
                  <c:v>1.7549999999999999</c:v>
                </c:pt>
                <c:pt idx="784">
                  <c:v>1.758</c:v>
                </c:pt>
                <c:pt idx="785">
                  <c:v>1.76</c:v>
                </c:pt>
                <c:pt idx="786">
                  <c:v>1.762</c:v>
                </c:pt>
                <c:pt idx="787">
                  <c:v>1.7649999999999999</c:v>
                </c:pt>
                <c:pt idx="788">
                  <c:v>1.7669999999999999</c:v>
                </c:pt>
                <c:pt idx="789">
                  <c:v>1.7689999999999999</c:v>
                </c:pt>
                <c:pt idx="790">
                  <c:v>1.7709999999999999</c:v>
                </c:pt>
                <c:pt idx="791">
                  <c:v>1.774</c:v>
                </c:pt>
                <c:pt idx="792">
                  <c:v>1.776</c:v>
                </c:pt>
                <c:pt idx="793">
                  <c:v>1.778</c:v>
                </c:pt>
                <c:pt idx="794">
                  <c:v>1.78</c:v>
                </c:pt>
                <c:pt idx="795">
                  <c:v>1.782</c:v>
                </c:pt>
                <c:pt idx="796">
                  <c:v>1.7849999999999999</c:v>
                </c:pt>
                <c:pt idx="797">
                  <c:v>1.7869999999999999</c:v>
                </c:pt>
                <c:pt idx="798">
                  <c:v>1.7889999999999999</c:v>
                </c:pt>
                <c:pt idx="799">
                  <c:v>1.7909999999999999</c:v>
                </c:pt>
                <c:pt idx="800">
                  <c:v>1.7929999999999999</c:v>
                </c:pt>
                <c:pt idx="801">
                  <c:v>1.796</c:v>
                </c:pt>
                <c:pt idx="802">
                  <c:v>1.798</c:v>
                </c:pt>
                <c:pt idx="803">
                  <c:v>1.8009999999999999</c:v>
                </c:pt>
                <c:pt idx="804">
                  <c:v>1.8029999999999999</c:v>
                </c:pt>
                <c:pt idx="805">
                  <c:v>1.806</c:v>
                </c:pt>
                <c:pt idx="806">
                  <c:v>1.8080000000000001</c:v>
                </c:pt>
                <c:pt idx="807">
                  <c:v>1.81</c:v>
                </c:pt>
                <c:pt idx="808">
                  <c:v>1.8120000000000001</c:v>
                </c:pt>
                <c:pt idx="809">
                  <c:v>1.8140000000000001</c:v>
                </c:pt>
                <c:pt idx="810">
                  <c:v>1.8169999999999999</c:v>
                </c:pt>
                <c:pt idx="811">
                  <c:v>1.819</c:v>
                </c:pt>
                <c:pt idx="812">
                  <c:v>1.821</c:v>
                </c:pt>
                <c:pt idx="813">
                  <c:v>1.823</c:v>
                </c:pt>
                <c:pt idx="814">
                  <c:v>1.8260000000000001</c:v>
                </c:pt>
                <c:pt idx="815">
                  <c:v>1.8280000000000001</c:v>
                </c:pt>
                <c:pt idx="816">
                  <c:v>1.83</c:v>
                </c:pt>
                <c:pt idx="817">
                  <c:v>1.8320000000000001</c:v>
                </c:pt>
                <c:pt idx="818">
                  <c:v>1.8340000000000001</c:v>
                </c:pt>
                <c:pt idx="819">
                  <c:v>1.837</c:v>
                </c:pt>
                <c:pt idx="820">
                  <c:v>1.839</c:v>
                </c:pt>
                <c:pt idx="821">
                  <c:v>1.841</c:v>
                </c:pt>
                <c:pt idx="822">
                  <c:v>1.8440000000000001</c:v>
                </c:pt>
                <c:pt idx="823">
                  <c:v>1.847</c:v>
                </c:pt>
                <c:pt idx="824">
                  <c:v>1.849</c:v>
                </c:pt>
                <c:pt idx="825">
                  <c:v>1.851</c:v>
                </c:pt>
                <c:pt idx="826">
                  <c:v>1.853</c:v>
                </c:pt>
                <c:pt idx="827">
                  <c:v>1.855</c:v>
                </c:pt>
                <c:pt idx="828">
                  <c:v>1.8580000000000001</c:v>
                </c:pt>
                <c:pt idx="829">
                  <c:v>1.86</c:v>
                </c:pt>
                <c:pt idx="830">
                  <c:v>1.8620000000000001</c:v>
                </c:pt>
                <c:pt idx="831">
                  <c:v>1.8640000000000001</c:v>
                </c:pt>
                <c:pt idx="832">
                  <c:v>1.867</c:v>
                </c:pt>
                <c:pt idx="833">
                  <c:v>1.869</c:v>
                </c:pt>
                <c:pt idx="834">
                  <c:v>1.871</c:v>
                </c:pt>
                <c:pt idx="835">
                  <c:v>1.873</c:v>
                </c:pt>
                <c:pt idx="836">
                  <c:v>1.875</c:v>
                </c:pt>
                <c:pt idx="837">
                  <c:v>1.8779999999999999</c:v>
                </c:pt>
                <c:pt idx="838">
                  <c:v>1.88</c:v>
                </c:pt>
                <c:pt idx="839">
                  <c:v>1.8819999999999999</c:v>
                </c:pt>
                <c:pt idx="840">
                  <c:v>1.8839999999999999</c:v>
                </c:pt>
                <c:pt idx="841">
                  <c:v>1.8879999999999999</c:v>
                </c:pt>
                <c:pt idx="842">
                  <c:v>1.89</c:v>
                </c:pt>
                <c:pt idx="843">
                  <c:v>1.8919999999999999</c:v>
                </c:pt>
                <c:pt idx="844">
                  <c:v>1.8939999999999999</c:v>
                </c:pt>
                <c:pt idx="845">
                  <c:v>1.8959999999999999</c:v>
                </c:pt>
                <c:pt idx="846">
                  <c:v>1.899</c:v>
                </c:pt>
                <c:pt idx="847">
                  <c:v>1.901</c:v>
                </c:pt>
                <c:pt idx="848">
                  <c:v>1.903</c:v>
                </c:pt>
                <c:pt idx="849">
                  <c:v>1.905</c:v>
                </c:pt>
                <c:pt idx="850">
                  <c:v>1.9079999999999999</c:v>
                </c:pt>
                <c:pt idx="851">
                  <c:v>1.91</c:v>
                </c:pt>
                <c:pt idx="852">
                  <c:v>1.9119999999999999</c:v>
                </c:pt>
                <c:pt idx="853">
                  <c:v>1.9139999999999999</c:v>
                </c:pt>
                <c:pt idx="854">
                  <c:v>1.9159999999999999</c:v>
                </c:pt>
                <c:pt idx="855">
                  <c:v>1.919</c:v>
                </c:pt>
                <c:pt idx="856">
                  <c:v>1.921</c:v>
                </c:pt>
                <c:pt idx="857">
                  <c:v>1.923</c:v>
                </c:pt>
                <c:pt idx="858">
                  <c:v>1.925</c:v>
                </c:pt>
                <c:pt idx="859">
                  <c:v>1.929</c:v>
                </c:pt>
                <c:pt idx="860">
                  <c:v>1.931</c:v>
                </c:pt>
                <c:pt idx="861">
                  <c:v>1.9330000000000001</c:v>
                </c:pt>
                <c:pt idx="862">
                  <c:v>1.9350000000000001</c:v>
                </c:pt>
                <c:pt idx="863">
                  <c:v>1.9370000000000001</c:v>
                </c:pt>
                <c:pt idx="864">
                  <c:v>1.94</c:v>
                </c:pt>
                <c:pt idx="865">
                  <c:v>1.9419999999999999</c:v>
                </c:pt>
                <c:pt idx="866">
                  <c:v>1.944</c:v>
                </c:pt>
                <c:pt idx="867">
                  <c:v>1.946</c:v>
                </c:pt>
                <c:pt idx="868">
                  <c:v>1.9490000000000001</c:v>
                </c:pt>
                <c:pt idx="869">
                  <c:v>1.9510000000000001</c:v>
                </c:pt>
                <c:pt idx="870">
                  <c:v>1.9530000000000001</c:v>
                </c:pt>
                <c:pt idx="871">
                  <c:v>1.9550000000000001</c:v>
                </c:pt>
                <c:pt idx="872">
                  <c:v>1.9570000000000001</c:v>
                </c:pt>
                <c:pt idx="873">
                  <c:v>1.96</c:v>
                </c:pt>
                <c:pt idx="874">
                  <c:v>1.962</c:v>
                </c:pt>
                <c:pt idx="875">
                  <c:v>1.964</c:v>
                </c:pt>
                <c:pt idx="876">
                  <c:v>1.966</c:v>
                </c:pt>
                <c:pt idx="877">
                  <c:v>1.9690000000000001</c:v>
                </c:pt>
                <c:pt idx="878">
                  <c:v>1.972</c:v>
                </c:pt>
                <c:pt idx="879">
                  <c:v>1.974</c:v>
                </c:pt>
                <c:pt idx="880">
                  <c:v>1.976</c:v>
                </c:pt>
                <c:pt idx="881">
                  <c:v>1.978</c:v>
                </c:pt>
                <c:pt idx="882">
                  <c:v>1.9810000000000001</c:v>
                </c:pt>
                <c:pt idx="883">
                  <c:v>1.9830000000000001</c:v>
                </c:pt>
                <c:pt idx="884">
                  <c:v>1.9850000000000001</c:v>
                </c:pt>
                <c:pt idx="885">
                  <c:v>1.9870000000000001</c:v>
                </c:pt>
                <c:pt idx="886">
                  <c:v>1.99</c:v>
                </c:pt>
                <c:pt idx="887">
                  <c:v>1.992</c:v>
                </c:pt>
                <c:pt idx="888">
                  <c:v>1.994</c:v>
                </c:pt>
                <c:pt idx="889">
                  <c:v>1.996</c:v>
                </c:pt>
                <c:pt idx="890">
                  <c:v>1.998</c:v>
                </c:pt>
                <c:pt idx="891">
                  <c:v>2.0009999999999999</c:v>
                </c:pt>
                <c:pt idx="892">
                  <c:v>2.0030000000000001</c:v>
                </c:pt>
                <c:pt idx="893">
                  <c:v>2.0049999999999999</c:v>
                </c:pt>
                <c:pt idx="894">
                  <c:v>2.0070000000000001</c:v>
                </c:pt>
                <c:pt idx="895">
                  <c:v>2.0099999999999998</c:v>
                </c:pt>
                <c:pt idx="896">
                  <c:v>2.012</c:v>
                </c:pt>
                <c:pt idx="897">
                  <c:v>2.0150000000000001</c:v>
                </c:pt>
                <c:pt idx="898">
                  <c:v>2.0169999999999999</c:v>
                </c:pt>
                <c:pt idx="899">
                  <c:v>2.0190000000000001</c:v>
                </c:pt>
                <c:pt idx="900">
                  <c:v>2.0219999999999998</c:v>
                </c:pt>
                <c:pt idx="901">
                  <c:v>2.024</c:v>
                </c:pt>
                <c:pt idx="902">
                  <c:v>2.0259999999999998</c:v>
                </c:pt>
                <c:pt idx="903">
                  <c:v>2.028</c:v>
                </c:pt>
                <c:pt idx="904">
                  <c:v>2.0299999999999998</c:v>
                </c:pt>
                <c:pt idx="905">
                  <c:v>2.0329999999999999</c:v>
                </c:pt>
                <c:pt idx="906">
                  <c:v>2.0350000000000001</c:v>
                </c:pt>
                <c:pt idx="907">
                  <c:v>2.0369999999999999</c:v>
                </c:pt>
                <c:pt idx="908">
                  <c:v>2.0390000000000001</c:v>
                </c:pt>
                <c:pt idx="909">
                  <c:v>2.0419999999999998</c:v>
                </c:pt>
                <c:pt idx="910">
                  <c:v>2.044</c:v>
                </c:pt>
                <c:pt idx="911">
                  <c:v>2.0459999999999998</c:v>
                </c:pt>
                <c:pt idx="912">
                  <c:v>2.048</c:v>
                </c:pt>
                <c:pt idx="913">
                  <c:v>2.0499999999999998</c:v>
                </c:pt>
                <c:pt idx="914">
                  <c:v>2.0529999999999999</c:v>
                </c:pt>
                <c:pt idx="915">
                  <c:v>2.0550000000000002</c:v>
                </c:pt>
                <c:pt idx="916">
                  <c:v>2.0579999999999998</c:v>
                </c:pt>
                <c:pt idx="917">
                  <c:v>2.06</c:v>
                </c:pt>
                <c:pt idx="918">
                  <c:v>2.0630000000000002</c:v>
                </c:pt>
                <c:pt idx="919">
                  <c:v>2.0649999999999999</c:v>
                </c:pt>
                <c:pt idx="920">
                  <c:v>2.0670000000000002</c:v>
                </c:pt>
                <c:pt idx="921">
                  <c:v>2.069</c:v>
                </c:pt>
                <c:pt idx="922">
                  <c:v>2.0710000000000002</c:v>
                </c:pt>
                <c:pt idx="923">
                  <c:v>2.0739999999999998</c:v>
                </c:pt>
                <c:pt idx="924">
                  <c:v>2.0760000000000001</c:v>
                </c:pt>
                <c:pt idx="925">
                  <c:v>2.0779999999999998</c:v>
                </c:pt>
                <c:pt idx="926">
                  <c:v>2.08</c:v>
                </c:pt>
                <c:pt idx="927">
                  <c:v>2.0819999999999999</c:v>
                </c:pt>
                <c:pt idx="928">
                  <c:v>2.085</c:v>
                </c:pt>
                <c:pt idx="929">
                  <c:v>2.0870000000000002</c:v>
                </c:pt>
                <c:pt idx="930">
                  <c:v>2.089</c:v>
                </c:pt>
                <c:pt idx="931">
                  <c:v>2.0910000000000002</c:v>
                </c:pt>
                <c:pt idx="932">
                  <c:v>2.0939999999999999</c:v>
                </c:pt>
                <c:pt idx="933">
                  <c:v>2.0960000000000001</c:v>
                </c:pt>
                <c:pt idx="934">
                  <c:v>2.0990000000000002</c:v>
                </c:pt>
                <c:pt idx="935">
                  <c:v>2.101</c:v>
                </c:pt>
                <c:pt idx="936">
                  <c:v>2.1030000000000002</c:v>
                </c:pt>
                <c:pt idx="937">
                  <c:v>2.1059999999999999</c:v>
                </c:pt>
                <c:pt idx="938">
                  <c:v>2.1080000000000001</c:v>
                </c:pt>
                <c:pt idx="939">
                  <c:v>2.11</c:v>
                </c:pt>
                <c:pt idx="940">
                  <c:v>2.1120000000000001</c:v>
                </c:pt>
                <c:pt idx="941">
                  <c:v>2.1150000000000002</c:v>
                </c:pt>
                <c:pt idx="942">
                  <c:v>2.117</c:v>
                </c:pt>
                <c:pt idx="943">
                  <c:v>2.1190000000000002</c:v>
                </c:pt>
                <c:pt idx="944">
                  <c:v>2.121</c:v>
                </c:pt>
                <c:pt idx="945">
                  <c:v>2.1230000000000002</c:v>
                </c:pt>
                <c:pt idx="946">
                  <c:v>2.1259999999999999</c:v>
                </c:pt>
                <c:pt idx="947">
                  <c:v>2.1280000000000001</c:v>
                </c:pt>
                <c:pt idx="948">
                  <c:v>2.13</c:v>
                </c:pt>
                <c:pt idx="949">
                  <c:v>2.1320000000000001</c:v>
                </c:pt>
                <c:pt idx="950">
                  <c:v>2.1339999999999999</c:v>
                </c:pt>
                <c:pt idx="951">
                  <c:v>2.137</c:v>
                </c:pt>
                <c:pt idx="952">
                  <c:v>2.1389999999999998</c:v>
                </c:pt>
                <c:pt idx="953">
                  <c:v>2.1419999999999999</c:v>
                </c:pt>
                <c:pt idx="954">
                  <c:v>2.1440000000000001</c:v>
                </c:pt>
                <c:pt idx="955">
                  <c:v>2.1459999999999999</c:v>
                </c:pt>
                <c:pt idx="956">
                  <c:v>2.1480000000000001</c:v>
                </c:pt>
                <c:pt idx="957">
                  <c:v>2.1509999999999998</c:v>
                </c:pt>
                <c:pt idx="958">
                  <c:v>2.153</c:v>
                </c:pt>
                <c:pt idx="959">
                  <c:v>2.1549999999999998</c:v>
                </c:pt>
                <c:pt idx="960">
                  <c:v>2.157</c:v>
                </c:pt>
                <c:pt idx="961">
                  <c:v>2.1589999999999998</c:v>
                </c:pt>
                <c:pt idx="962">
                  <c:v>2.161</c:v>
                </c:pt>
                <c:pt idx="963">
                  <c:v>2.1640000000000001</c:v>
                </c:pt>
                <c:pt idx="964">
                  <c:v>2.1659999999999999</c:v>
                </c:pt>
                <c:pt idx="965">
                  <c:v>2.1680000000000001</c:v>
                </c:pt>
                <c:pt idx="966">
                  <c:v>2.17</c:v>
                </c:pt>
                <c:pt idx="967">
                  <c:v>2.1720000000000002</c:v>
                </c:pt>
                <c:pt idx="968">
                  <c:v>2.1739999999999999</c:v>
                </c:pt>
                <c:pt idx="969">
                  <c:v>2.177</c:v>
                </c:pt>
                <c:pt idx="970">
                  <c:v>2.1789999999999998</c:v>
                </c:pt>
                <c:pt idx="971">
                  <c:v>2.181</c:v>
                </c:pt>
                <c:pt idx="972">
                  <c:v>2.1829999999999998</c:v>
                </c:pt>
                <c:pt idx="973">
                  <c:v>2.1869999999999998</c:v>
                </c:pt>
                <c:pt idx="974">
                  <c:v>2.1890000000000001</c:v>
                </c:pt>
                <c:pt idx="975">
                  <c:v>2.1909999999999998</c:v>
                </c:pt>
                <c:pt idx="976">
                  <c:v>2.1930000000000001</c:v>
                </c:pt>
                <c:pt idx="977">
                  <c:v>2.1949999999999998</c:v>
                </c:pt>
                <c:pt idx="978">
                  <c:v>2.198</c:v>
                </c:pt>
                <c:pt idx="979">
                  <c:v>2.2000000000000002</c:v>
                </c:pt>
                <c:pt idx="980">
                  <c:v>2.202</c:v>
                </c:pt>
                <c:pt idx="981">
                  <c:v>2.2040000000000002</c:v>
                </c:pt>
                <c:pt idx="982">
                  <c:v>2.2069999999999999</c:v>
                </c:pt>
                <c:pt idx="983">
                  <c:v>2.2090000000000001</c:v>
                </c:pt>
                <c:pt idx="984">
                  <c:v>2.2109999999999999</c:v>
                </c:pt>
                <c:pt idx="985">
                  <c:v>2.2130000000000001</c:v>
                </c:pt>
                <c:pt idx="986">
                  <c:v>2.2149999999999999</c:v>
                </c:pt>
                <c:pt idx="987">
                  <c:v>2.218</c:v>
                </c:pt>
                <c:pt idx="988">
                  <c:v>2.2200000000000002</c:v>
                </c:pt>
                <c:pt idx="989">
                  <c:v>2.222</c:v>
                </c:pt>
                <c:pt idx="990">
                  <c:v>2.2240000000000002</c:v>
                </c:pt>
                <c:pt idx="991">
                  <c:v>2.2280000000000002</c:v>
                </c:pt>
                <c:pt idx="992">
                  <c:v>2.23</c:v>
                </c:pt>
                <c:pt idx="993">
                  <c:v>2.2320000000000002</c:v>
                </c:pt>
                <c:pt idx="994">
                  <c:v>2.234</c:v>
                </c:pt>
                <c:pt idx="995">
                  <c:v>2.2360000000000002</c:v>
                </c:pt>
                <c:pt idx="996">
                  <c:v>2.2389999999999999</c:v>
                </c:pt>
                <c:pt idx="997">
                  <c:v>2.2410000000000001</c:v>
                </c:pt>
                <c:pt idx="998">
                  <c:v>2.2429999999999999</c:v>
                </c:pt>
                <c:pt idx="999">
                  <c:v>2.2450000000000001</c:v>
                </c:pt>
                <c:pt idx="1000">
                  <c:v>2.2480000000000002</c:v>
                </c:pt>
                <c:pt idx="1001">
                  <c:v>2.25</c:v>
                </c:pt>
                <c:pt idx="1002">
                  <c:v>2.2519999999999998</c:v>
                </c:pt>
                <c:pt idx="1003">
                  <c:v>2.254</c:v>
                </c:pt>
                <c:pt idx="1004">
                  <c:v>2.2559999999999998</c:v>
                </c:pt>
                <c:pt idx="1005">
                  <c:v>2.2589999999999999</c:v>
                </c:pt>
                <c:pt idx="1006">
                  <c:v>2.2610000000000001</c:v>
                </c:pt>
                <c:pt idx="1007">
                  <c:v>2.2629999999999999</c:v>
                </c:pt>
                <c:pt idx="1008">
                  <c:v>2.2650000000000001</c:v>
                </c:pt>
                <c:pt idx="1009">
                  <c:v>2.2669999999999999</c:v>
                </c:pt>
                <c:pt idx="1010">
                  <c:v>2.2709999999999999</c:v>
                </c:pt>
                <c:pt idx="1011">
                  <c:v>2.2730000000000001</c:v>
                </c:pt>
                <c:pt idx="1012">
                  <c:v>2.2749999999999999</c:v>
                </c:pt>
                <c:pt idx="1013">
                  <c:v>2.2770000000000001</c:v>
                </c:pt>
                <c:pt idx="1014">
                  <c:v>2.2799999999999998</c:v>
                </c:pt>
                <c:pt idx="1015">
                  <c:v>2.282</c:v>
                </c:pt>
                <c:pt idx="1016">
                  <c:v>2.2839999999999998</c:v>
                </c:pt>
                <c:pt idx="1017">
                  <c:v>2.286</c:v>
                </c:pt>
                <c:pt idx="1018">
                  <c:v>2.2879999999999998</c:v>
                </c:pt>
                <c:pt idx="1019">
                  <c:v>2.2909999999999999</c:v>
                </c:pt>
                <c:pt idx="1020">
                  <c:v>2.2930000000000001</c:v>
                </c:pt>
                <c:pt idx="1021">
                  <c:v>2.2949999999999999</c:v>
                </c:pt>
                <c:pt idx="1022">
                  <c:v>2.2970000000000002</c:v>
                </c:pt>
                <c:pt idx="1023">
                  <c:v>2.2999999999999998</c:v>
                </c:pt>
                <c:pt idx="1024">
                  <c:v>2.302</c:v>
                </c:pt>
                <c:pt idx="1025">
                  <c:v>2.3039999999999998</c:v>
                </c:pt>
                <c:pt idx="1026">
                  <c:v>2.306</c:v>
                </c:pt>
                <c:pt idx="1027">
                  <c:v>2.3079999999999998</c:v>
                </c:pt>
                <c:pt idx="1028">
                  <c:v>2.3109999999999999</c:v>
                </c:pt>
                <c:pt idx="1029">
                  <c:v>2.3140000000000001</c:v>
                </c:pt>
                <c:pt idx="1030">
                  <c:v>2.3159999999999998</c:v>
                </c:pt>
                <c:pt idx="1031">
                  <c:v>2.3180000000000001</c:v>
                </c:pt>
                <c:pt idx="1032">
                  <c:v>2.3210000000000002</c:v>
                </c:pt>
                <c:pt idx="1033">
                  <c:v>2.323</c:v>
                </c:pt>
                <c:pt idx="1034">
                  <c:v>2.3250000000000002</c:v>
                </c:pt>
                <c:pt idx="1035">
                  <c:v>2.327</c:v>
                </c:pt>
                <c:pt idx="1036">
                  <c:v>2.33</c:v>
                </c:pt>
                <c:pt idx="1037">
                  <c:v>2.3319999999999999</c:v>
                </c:pt>
                <c:pt idx="1038">
                  <c:v>2.3340000000000001</c:v>
                </c:pt>
                <c:pt idx="1039">
                  <c:v>2.3359999999999999</c:v>
                </c:pt>
                <c:pt idx="1040">
                  <c:v>2.339</c:v>
                </c:pt>
                <c:pt idx="1041">
                  <c:v>2.3410000000000002</c:v>
                </c:pt>
                <c:pt idx="1042">
                  <c:v>2.343</c:v>
                </c:pt>
                <c:pt idx="1043">
                  <c:v>2.3460000000000001</c:v>
                </c:pt>
                <c:pt idx="1044">
                  <c:v>2.3479999999999999</c:v>
                </c:pt>
                <c:pt idx="1045">
                  <c:v>2.35</c:v>
                </c:pt>
                <c:pt idx="1046">
                  <c:v>2.3530000000000002</c:v>
                </c:pt>
                <c:pt idx="1047">
                  <c:v>2.3559999999999999</c:v>
                </c:pt>
                <c:pt idx="1048">
                  <c:v>2.3580000000000001</c:v>
                </c:pt>
                <c:pt idx="1049">
                  <c:v>2.36</c:v>
                </c:pt>
                <c:pt idx="1050">
                  <c:v>2.363</c:v>
                </c:pt>
                <c:pt idx="1051">
                  <c:v>2.3650000000000002</c:v>
                </c:pt>
                <c:pt idx="1052">
                  <c:v>2.367</c:v>
                </c:pt>
                <c:pt idx="1053">
                  <c:v>2.37</c:v>
                </c:pt>
                <c:pt idx="1054">
                  <c:v>2.3719999999999999</c:v>
                </c:pt>
                <c:pt idx="1055">
                  <c:v>2.3740000000000001</c:v>
                </c:pt>
                <c:pt idx="1056">
                  <c:v>2.3759999999999999</c:v>
                </c:pt>
                <c:pt idx="1057">
                  <c:v>2.379</c:v>
                </c:pt>
                <c:pt idx="1058">
                  <c:v>2.3809999999999998</c:v>
                </c:pt>
                <c:pt idx="1059">
                  <c:v>2.383</c:v>
                </c:pt>
                <c:pt idx="1060">
                  <c:v>2.3860000000000001</c:v>
                </c:pt>
                <c:pt idx="1061">
                  <c:v>2.3879999999999999</c:v>
                </c:pt>
                <c:pt idx="1062">
                  <c:v>2.39</c:v>
                </c:pt>
                <c:pt idx="1063">
                  <c:v>2.3929999999999998</c:v>
                </c:pt>
                <c:pt idx="1064">
                  <c:v>2.395</c:v>
                </c:pt>
                <c:pt idx="1065">
                  <c:v>2.3980000000000001</c:v>
                </c:pt>
                <c:pt idx="1066">
                  <c:v>2.4</c:v>
                </c:pt>
                <c:pt idx="1067">
                  <c:v>2.403</c:v>
                </c:pt>
                <c:pt idx="1068">
                  <c:v>2.4049999999999998</c:v>
                </c:pt>
                <c:pt idx="1069">
                  <c:v>2.407</c:v>
                </c:pt>
                <c:pt idx="1070">
                  <c:v>2.41</c:v>
                </c:pt>
                <c:pt idx="1071">
                  <c:v>2.4119999999999999</c:v>
                </c:pt>
                <c:pt idx="1072">
                  <c:v>2.4140000000000001</c:v>
                </c:pt>
                <c:pt idx="1073">
                  <c:v>2.4159999999999999</c:v>
                </c:pt>
                <c:pt idx="1074">
                  <c:v>2.419</c:v>
                </c:pt>
                <c:pt idx="1075">
                  <c:v>2.4209999999999998</c:v>
                </c:pt>
                <c:pt idx="1076">
                  <c:v>2.423</c:v>
                </c:pt>
                <c:pt idx="1077">
                  <c:v>2.4260000000000002</c:v>
                </c:pt>
                <c:pt idx="1078">
                  <c:v>2.4279999999999999</c:v>
                </c:pt>
                <c:pt idx="1079">
                  <c:v>2.4300000000000002</c:v>
                </c:pt>
                <c:pt idx="1080">
                  <c:v>2.4329999999999998</c:v>
                </c:pt>
                <c:pt idx="1081">
                  <c:v>2.4350000000000001</c:v>
                </c:pt>
                <c:pt idx="1082">
                  <c:v>2.4369999999999998</c:v>
                </c:pt>
                <c:pt idx="1083">
                  <c:v>2.4390000000000001</c:v>
                </c:pt>
                <c:pt idx="1084">
                  <c:v>2.4430000000000001</c:v>
                </c:pt>
                <c:pt idx="1085">
                  <c:v>2.4449999999999998</c:v>
                </c:pt>
                <c:pt idx="1086">
                  <c:v>2.4470000000000001</c:v>
                </c:pt>
                <c:pt idx="1087">
                  <c:v>2.4489999999999998</c:v>
                </c:pt>
                <c:pt idx="1088">
                  <c:v>2.452</c:v>
                </c:pt>
                <c:pt idx="1089">
                  <c:v>2.4540000000000002</c:v>
                </c:pt>
                <c:pt idx="1090">
                  <c:v>2.456</c:v>
                </c:pt>
                <c:pt idx="1091">
                  <c:v>2.4580000000000002</c:v>
                </c:pt>
                <c:pt idx="1092">
                  <c:v>2.46</c:v>
                </c:pt>
                <c:pt idx="1093">
                  <c:v>2.4630000000000001</c:v>
                </c:pt>
                <c:pt idx="1094">
                  <c:v>2.4649999999999999</c:v>
                </c:pt>
                <c:pt idx="1095">
                  <c:v>2.4670000000000001</c:v>
                </c:pt>
                <c:pt idx="1096">
                  <c:v>2.4689999999999999</c:v>
                </c:pt>
                <c:pt idx="1097">
                  <c:v>2.472</c:v>
                </c:pt>
                <c:pt idx="1098">
                  <c:v>2.4740000000000002</c:v>
                </c:pt>
                <c:pt idx="1099">
                  <c:v>2.476</c:v>
                </c:pt>
                <c:pt idx="1100">
                  <c:v>2.4780000000000002</c:v>
                </c:pt>
                <c:pt idx="1101">
                  <c:v>2.48</c:v>
                </c:pt>
                <c:pt idx="1102">
                  <c:v>2.484</c:v>
                </c:pt>
                <c:pt idx="1103">
                  <c:v>2.4860000000000002</c:v>
                </c:pt>
                <c:pt idx="1104">
                  <c:v>2.488</c:v>
                </c:pt>
                <c:pt idx="1105">
                  <c:v>2.4900000000000002</c:v>
                </c:pt>
                <c:pt idx="1106">
                  <c:v>2.492</c:v>
                </c:pt>
                <c:pt idx="1107">
                  <c:v>2.4950000000000001</c:v>
                </c:pt>
                <c:pt idx="1108">
                  <c:v>2.4969999999999999</c:v>
                </c:pt>
                <c:pt idx="1109">
                  <c:v>2.4990000000000001</c:v>
                </c:pt>
                <c:pt idx="1110">
                  <c:v>2.5009999999999999</c:v>
                </c:pt>
                <c:pt idx="1111">
                  <c:v>2.504</c:v>
                </c:pt>
                <c:pt idx="1112">
                  <c:v>2.5059999999999998</c:v>
                </c:pt>
                <c:pt idx="1113">
                  <c:v>2.508</c:v>
                </c:pt>
                <c:pt idx="1114">
                  <c:v>2.5099999999999998</c:v>
                </c:pt>
                <c:pt idx="1115">
                  <c:v>2.512</c:v>
                </c:pt>
                <c:pt idx="1116">
                  <c:v>2.5150000000000001</c:v>
                </c:pt>
                <c:pt idx="1117">
                  <c:v>2.5169999999999999</c:v>
                </c:pt>
                <c:pt idx="1118">
                  <c:v>2.5190000000000001</c:v>
                </c:pt>
                <c:pt idx="1119">
                  <c:v>2.5209999999999999</c:v>
                </c:pt>
                <c:pt idx="1120">
                  <c:v>2.524</c:v>
                </c:pt>
                <c:pt idx="1121">
                  <c:v>2.5270000000000001</c:v>
                </c:pt>
                <c:pt idx="1122">
                  <c:v>2.5289999999999999</c:v>
                </c:pt>
                <c:pt idx="1123">
                  <c:v>2.5310000000000001</c:v>
                </c:pt>
                <c:pt idx="1124">
                  <c:v>2.5339999999999998</c:v>
                </c:pt>
                <c:pt idx="1125">
                  <c:v>2.536</c:v>
                </c:pt>
                <c:pt idx="1126">
                  <c:v>2.5379999999999998</c:v>
                </c:pt>
                <c:pt idx="1127">
                  <c:v>2.5409999999999999</c:v>
                </c:pt>
                <c:pt idx="1128">
                  <c:v>2.5430000000000001</c:v>
                </c:pt>
                <c:pt idx="1129">
                  <c:v>2.5449999999999999</c:v>
                </c:pt>
                <c:pt idx="1130">
                  <c:v>2.548</c:v>
                </c:pt>
                <c:pt idx="1131">
                  <c:v>2.5499999999999998</c:v>
                </c:pt>
                <c:pt idx="1132">
                  <c:v>2.552</c:v>
                </c:pt>
                <c:pt idx="1133">
                  <c:v>2.5539999999999998</c:v>
                </c:pt>
                <c:pt idx="1134">
                  <c:v>2.5569999999999999</c:v>
                </c:pt>
                <c:pt idx="1135">
                  <c:v>2.5590000000000002</c:v>
                </c:pt>
                <c:pt idx="1136">
                  <c:v>2.5609999999999999</c:v>
                </c:pt>
                <c:pt idx="1137">
                  <c:v>2.5640000000000001</c:v>
                </c:pt>
                <c:pt idx="1138">
                  <c:v>2.5659999999999998</c:v>
                </c:pt>
                <c:pt idx="1139">
                  <c:v>2.569</c:v>
                </c:pt>
                <c:pt idx="1140">
                  <c:v>2.5710000000000002</c:v>
                </c:pt>
                <c:pt idx="1141">
                  <c:v>2.573</c:v>
                </c:pt>
                <c:pt idx="1142">
                  <c:v>2.5760000000000001</c:v>
                </c:pt>
                <c:pt idx="1143">
                  <c:v>2.5779999999999998</c:v>
                </c:pt>
                <c:pt idx="1144">
                  <c:v>2.58</c:v>
                </c:pt>
                <c:pt idx="1145">
                  <c:v>2.5819999999999999</c:v>
                </c:pt>
                <c:pt idx="1146">
                  <c:v>2.585</c:v>
                </c:pt>
                <c:pt idx="1147">
                  <c:v>2.5870000000000002</c:v>
                </c:pt>
                <c:pt idx="1148">
                  <c:v>2.589</c:v>
                </c:pt>
                <c:pt idx="1149">
                  <c:v>2.5910000000000002</c:v>
                </c:pt>
                <c:pt idx="1150">
                  <c:v>2.593</c:v>
                </c:pt>
                <c:pt idx="1151">
                  <c:v>2.5960000000000001</c:v>
                </c:pt>
                <c:pt idx="1152">
                  <c:v>2.5979999999999999</c:v>
                </c:pt>
                <c:pt idx="1153">
                  <c:v>2.6</c:v>
                </c:pt>
                <c:pt idx="1154">
                  <c:v>2.6019999999999999</c:v>
                </c:pt>
                <c:pt idx="1155">
                  <c:v>2.605</c:v>
                </c:pt>
                <c:pt idx="1156">
                  <c:v>2.6070000000000002</c:v>
                </c:pt>
                <c:pt idx="1157">
                  <c:v>2.609</c:v>
                </c:pt>
                <c:pt idx="1158">
                  <c:v>2.6120000000000001</c:v>
                </c:pt>
                <c:pt idx="1159">
                  <c:v>2.6139999999999999</c:v>
                </c:pt>
                <c:pt idx="1160">
                  <c:v>2.617</c:v>
                </c:pt>
                <c:pt idx="1161">
                  <c:v>2.6190000000000002</c:v>
                </c:pt>
                <c:pt idx="1162">
                  <c:v>2.621</c:v>
                </c:pt>
                <c:pt idx="1163">
                  <c:v>2.6230000000000002</c:v>
                </c:pt>
                <c:pt idx="1164">
                  <c:v>2.6259999999999999</c:v>
                </c:pt>
                <c:pt idx="1165">
                  <c:v>2.6280000000000001</c:v>
                </c:pt>
                <c:pt idx="1166">
                  <c:v>2.63</c:v>
                </c:pt>
                <c:pt idx="1167">
                  <c:v>2.6320000000000001</c:v>
                </c:pt>
                <c:pt idx="1168">
                  <c:v>2.6349999999999998</c:v>
                </c:pt>
                <c:pt idx="1169">
                  <c:v>2.637</c:v>
                </c:pt>
                <c:pt idx="1170">
                  <c:v>2.6389999999999998</c:v>
                </c:pt>
                <c:pt idx="1171">
                  <c:v>2.641</c:v>
                </c:pt>
                <c:pt idx="1172">
                  <c:v>2.6429999999999998</c:v>
                </c:pt>
                <c:pt idx="1173">
                  <c:v>2.6459999999999999</c:v>
                </c:pt>
                <c:pt idx="1174">
                  <c:v>2.6480000000000001</c:v>
                </c:pt>
                <c:pt idx="1175">
                  <c:v>2.65</c:v>
                </c:pt>
                <c:pt idx="1176">
                  <c:v>2.6520000000000001</c:v>
                </c:pt>
                <c:pt idx="1177">
                  <c:v>2.6560000000000001</c:v>
                </c:pt>
                <c:pt idx="1178">
                  <c:v>2.6579999999999999</c:v>
                </c:pt>
                <c:pt idx="1179">
                  <c:v>2.66</c:v>
                </c:pt>
                <c:pt idx="1180">
                  <c:v>2.6619999999999999</c:v>
                </c:pt>
                <c:pt idx="1181">
                  <c:v>2.6640000000000001</c:v>
                </c:pt>
                <c:pt idx="1182">
                  <c:v>2.6669999999999998</c:v>
                </c:pt>
                <c:pt idx="1183">
                  <c:v>2.669</c:v>
                </c:pt>
                <c:pt idx="1184">
                  <c:v>2.6709999999999998</c:v>
                </c:pt>
                <c:pt idx="1185">
                  <c:v>2.673</c:v>
                </c:pt>
                <c:pt idx="1186">
                  <c:v>2.6760000000000002</c:v>
                </c:pt>
                <c:pt idx="1187">
                  <c:v>2.6779999999999999</c:v>
                </c:pt>
                <c:pt idx="1188">
                  <c:v>2.68</c:v>
                </c:pt>
                <c:pt idx="1189">
                  <c:v>2.6819999999999999</c:v>
                </c:pt>
                <c:pt idx="1190">
                  <c:v>2.6840000000000002</c:v>
                </c:pt>
                <c:pt idx="1191">
                  <c:v>2.6859999999999999</c:v>
                </c:pt>
                <c:pt idx="1192">
                  <c:v>2.6880000000000002</c:v>
                </c:pt>
                <c:pt idx="1193">
                  <c:v>2.6909999999999998</c:v>
                </c:pt>
                <c:pt idx="1194">
                  <c:v>2.6930000000000001</c:v>
                </c:pt>
                <c:pt idx="1195">
                  <c:v>2.6949999999999998</c:v>
                </c:pt>
                <c:pt idx="1196">
                  <c:v>2.698</c:v>
                </c:pt>
                <c:pt idx="1197">
                  <c:v>2.7</c:v>
                </c:pt>
                <c:pt idx="1198">
                  <c:v>2.702</c:v>
                </c:pt>
                <c:pt idx="1199">
                  <c:v>2.7050000000000001</c:v>
                </c:pt>
                <c:pt idx="1200">
                  <c:v>2.7069999999999999</c:v>
                </c:pt>
                <c:pt idx="1201">
                  <c:v>2.7090000000000001</c:v>
                </c:pt>
                <c:pt idx="1202">
                  <c:v>2.7109999999999999</c:v>
                </c:pt>
                <c:pt idx="1203">
                  <c:v>2.7130000000000001</c:v>
                </c:pt>
                <c:pt idx="1204">
                  <c:v>2.7149999999999999</c:v>
                </c:pt>
                <c:pt idx="1205">
                  <c:v>2.7170000000000001</c:v>
                </c:pt>
                <c:pt idx="1206">
                  <c:v>2.72</c:v>
                </c:pt>
                <c:pt idx="1207">
                  <c:v>2.722</c:v>
                </c:pt>
                <c:pt idx="1208">
                  <c:v>2.7240000000000002</c:v>
                </c:pt>
                <c:pt idx="1209">
                  <c:v>2.726</c:v>
                </c:pt>
                <c:pt idx="1210">
                  <c:v>2.7290000000000001</c:v>
                </c:pt>
                <c:pt idx="1211">
                  <c:v>2.7309999999999999</c:v>
                </c:pt>
                <c:pt idx="1212">
                  <c:v>2.7330000000000001</c:v>
                </c:pt>
                <c:pt idx="1213">
                  <c:v>2.7349999999999999</c:v>
                </c:pt>
                <c:pt idx="1214">
                  <c:v>2.7370000000000001</c:v>
                </c:pt>
                <c:pt idx="1215">
                  <c:v>2.7410000000000001</c:v>
                </c:pt>
                <c:pt idx="1216">
                  <c:v>2.7429999999999999</c:v>
                </c:pt>
                <c:pt idx="1217">
                  <c:v>2.7450000000000001</c:v>
                </c:pt>
                <c:pt idx="1218">
                  <c:v>2.7469999999999999</c:v>
                </c:pt>
                <c:pt idx="1219">
                  <c:v>2.75</c:v>
                </c:pt>
                <c:pt idx="1220">
                  <c:v>2.7519999999999998</c:v>
                </c:pt>
                <c:pt idx="1221">
                  <c:v>2.754</c:v>
                </c:pt>
                <c:pt idx="1222">
                  <c:v>2.7559999999999998</c:v>
                </c:pt>
                <c:pt idx="1223">
                  <c:v>2.758</c:v>
                </c:pt>
                <c:pt idx="1224">
                  <c:v>2.7610000000000001</c:v>
                </c:pt>
                <c:pt idx="1225">
                  <c:v>2.7629999999999999</c:v>
                </c:pt>
                <c:pt idx="1226">
                  <c:v>2.7650000000000001</c:v>
                </c:pt>
                <c:pt idx="1227">
                  <c:v>2.7669999999999999</c:v>
                </c:pt>
                <c:pt idx="1228">
                  <c:v>2.77</c:v>
                </c:pt>
                <c:pt idx="1229">
                  <c:v>2.7719999999999998</c:v>
                </c:pt>
                <c:pt idx="1230">
                  <c:v>2.774</c:v>
                </c:pt>
                <c:pt idx="1231">
                  <c:v>2.7759999999999998</c:v>
                </c:pt>
                <c:pt idx="1232">
                  <c:v>2.778</c:v>
                </c:pt>
                <c:pt idx="1233">
                  <c:v>2.782</c:v>
                </c:pt>
                <c:pt idx="1234">
                  <c:v>2.7839999999999998</c:v>
                </c:pt>
                <c:pt idx="1235">
                  <c:v>2.786</c:v>
                </c:pt>
                <c:pt idx="1236">
                  <c:v>2.7879999999999998</c:v>
                </c:pt>
                <c:pt idx="1237">
                  <c:v>2.79</c:v>
                </c:pt>
                <c:pt idx="1238">
                  <c:v>2.7930000000000001</c:v>
                </c:pt>
                <c:pt idx="1239">
                  <c:v>2.7949999999999999</c:v>
                </c:pt>
                <c:pt idx="1240">
                  <c:v>2.7970000000000002</c:v>
                </c:pt>
                <c:pt idx="1241">
                  <c:v>2.7989999999999999</c:v>
                </c:pt>
                <c:pt idx="1242">
                  <c:v>2.802</c:v>
                </c:pt>
                <c:pt idx="1243">
                  <c:v>2.8039999999999998</c:v>
                </c:pt>
                <c:pt idx="1244">
                  <c:v>2.806</c:v>
                </c:pt>
                <c:pt idx="1245">
                  <c:v>2.8079999999999998</c:v>
                </c:pt>
                <c:pt idx="1246">
                  <c:v>2.81</c:v>
                </c:pt>
                <c:pt idx="1247">
                  <c:v>2.8130000000000002</c:v>
                </c:pt>
                <c:pt idx="1248">
                  <c:v>2.8149999999999999</c:v>
                </c:pt>
                <c:pt idx="1249">
                  <c:v>2.8170000000000002</c:v>
                </c:pt>
                <c:pt idx="1250">
                  <c:v>2.819</c:v>
                </c:pt>
                <c:pt idx="1251">
                  <c:v>2.8220000000000001</c:v>
                </c:pt>
                <c:pt idx="1252">
                  <c:v>2.8250000000000002</c:v>
                </c:pt>
                <c:pt idx="1253">
                  <c:v>2.827</c:v>
                </c:pt>
                <c:pt idx="1254">
                  <c:v>2.8290000000000002</c:v>
                </c:pt>
                <c:pt idx="1255">
                  <c:v>2.831</c:v>
                </c:pt>
                <c:pt idx="1256">
                  <c:v>2.8340000000000001</c:v>
                </c:pt>
                <c:pt idx="1257">
                  <c:v>2.8359999999999999</c:v>
                </c:pt>
                <c:pt idx="1258">
                  <c:v>2.8380000000000001</c:v>
                </c:pt>
                <c:pt idx="1259">
                  <c:v>2.84</c:v>
                </c:pt>
                <c:pt idx="1260">
                  <c:v>2.843</c:v>
                </c:pt>
                <c:pt idx="1261">
                  <c:v>2.8450000000000002</c:v>
                </c:pt>
                <c:pt idx="1262">
                  <c:v>2.847</c:v>
                </c:pt>
                <c:pt idx="1263">
                  <c:v>2.8490000000000002</c:v>
                </c:pt>
                <c:pt idx="1264">
                  <c:v>2.851</c:v>
                </c:pt>
                <c:pt idx="1265">
                  <c:v>2.8540000000000001</c:v>
                </c:pt>
                <c:pt idx="1266">
                  <c:v>2.8559999999999999</c:v>
                </c:pt>
                <c:pt idx="1267">
                  <c:v>2.8580000000000001</c:v>
                </c:pt>
                <c:pt idx="1268">
                  <c:v>2.86</c:v>
                </c:pt>
                <c:pt idx="1269">
                  <c:v>2.863</c:v>
                </c:pt>
                <c:pt idx="1270">
                  <c:v>2.8650000000000002</c:v>
                </c:pt>
                <c:pt idx="1271">
                  <c:v>2.8679999999999999</c:v>
                </c:pt>
                <c:pt idx="1272">
                  <c:v>2.87</c:v>
                </c:pt>
                <c:pt idx="1273">
                  <c:v>2.8719999999999999</c:v>
                </c:pt>
                <c:pt idx="1274">
                  <c:v>2.875</c:v>
                </c:pt>
                <c:pt idx="1275">
                  <c:v>2.8769999999999998</c:v>
                </c:pt>
                <c:pt idx="1276">
                  <c:v>2.879</c:v>
                </c:pt>
                <c:pt idx="1277">
                  <c:v>2.8809999999999998</c:v>
                </c:pt>
                <c:pt idx="1278">
                  <c:v>2.8839999999999999</c:v>
                </c:pt>
                <c:pt idx="1279">
                  <c:v>2.8860000000000001</c:v>
                </c:pt>
                <c:pt idx="1280">
                  <c:v>2.8879999999999999</c:v>
                </c:pt>
                <c:pt idx="1281">
                  <c:v>2.89</c:v>
                </c:pt>
                <c:pt idx="1282">
                  <c:v>2.8919999999999999</c:v>
                </c:pt>
                <c:pt idx="1283">
                  <c:v>2.895</c:v>
                </c:pt>
                <c:pt idx="1284">
                  <c:v>2.8969999999999998</c:v>
                </c:pt>
                <c:pt idx="1285">
                  <c:v>2.899</c:v>
                </c:pt>
                <c:pt idx="1286">
                  <c:v>2.9009999999999998</c:v>
                </c:pt>
                <c:pt idx="1287">
                  <c:v>2.9039999999999999</c:v>
                </c:pt>
                <c:pt idx="1288">
                  <c:v>2.9060000000000001</c:v>
                </c:pt>
                <c:pt idx="1289">
                  <c:v>2.9079999999999999</c:v>
                </c:pt>
                <c:pt idx="1290">
                  <c:v>2.911</c:v>
                </c:pt>
                <c:pt idx="1291">
                  <c:v>2.9129999999999998</c:v>
                </c:pt>
                <c:pt idx="1292">
                  <c:v>2.9159999999999999</c:v>
                </c:pt>
                <c:pt idx="1293">
                  <c:v>2.9180000000000001</c:v>
                </c:pt>
                <c:pt idx="1294">
                  <c:v>2.92</c:v>
                </c:pt>
                <c:pt idx="1295">
                  <c:v>2.9220000000000002</c:v>
                </c:pt>
                <c:pt idx="1296">
                  <c:v>2.9249999999999998</c:v>
                </c:pt>
                <c:pt idx="1297">
                  <c:v>2.927</c:v>
                </c:pt>
                <c:pt idx="1298">
                  <c:v>2.9289999999999998</c:v>
                </c:pt>
                <c:pt idx="1299">
                  <c:v>2.931</c:v>
                </c:pt>
                <c:pt idx="1300">
                  <c:v>2.9329999999999998</c:v>
                </c:pt>
                <c:pt idx="1301">
                  <c:v>2.9359999999999999</c:v>
                </c:pt>
                <c:pt idx="1302">
                  <c:v>2.9380000000000002</c:v>
                </c:pt>
                <c:pt idx="1303">
                  <c:v>2.94</c:v>
                </c:pt>
                <c:pt idx="1304">
                  <c:v>2.9420000000000002</c:v>
                </c:pt>
                <c:pt idx="1305">
                  <c:v>2.9449999999999998</c:v>
                </c:pt>
                <c:pt idx="1306">
                  <c:v>2.9470000000000001</c:v>
                </c:pt>
                <c:pt idx="1307">
                  <c:v>2.9489999999999998</c:v>
                </c:pt>
                <c:pt idx="1308">
                  <c:v>2.9510000000000001</c:v>
                </c:pt>
                <c:pt idx="1309">
                  <c:v>2.9540000000000002</c:v>
                </c:pt>
                <c:pt idx="1310">
                  <c:v>2.9569999999999999</c:v>
                </c:pt>
                <c:pt idx="1311">
                  <c:v>2.9590000000000001</c:v>
                </c:pt>
                <c:pt idx="1312">
                  <c:v>2.9609999999999999</c:v>
                </c:pt>
                <c:pt idx="1313">
                  <c:v>2.9630000000000001</c:v>
                </c:pt>
                <c:pt idx="1314">
                  <c:v>2.9660000000000002</c:v>
                </c:pt>
                <c:pt idx="1315">
                  <c:v>2.968</c:v>
                </c:pt>
                <c:pt idx="1316">
                  <c:v>2.97</c:v>
                </c:pt>
                <c:pt idx="1317">
                  <c:v>2.972</c:v>
                </c:pt>
                <c:pt idx="1318">
                  <c:v>2.9740000000000002</c:v>
                </c:pt>
                <c:pt idx="1319">
                  <c:v>2.9769999999999999</c:v>
                </c:pt>
                <c:pt idx="1320">
                  <c:v>2.9790000000000001</c:v>
                </c:pt>
                <c:pt idx="1321">
                  <c:v>2.9809999999999999</c:v>
                </c:pt>
                <c:pt idx="1322">
                  <c:v>2.9830000000000001</c:v>
                </c:pt>
                <c:pt idx="1323">
                  <c:v>2.9860000000000002</c:v>
                </c:pt>
                <c:pt idx="1324">
                  <c:v>2.988</c:v>
                </c:pt>
                <c:pt idx="1325">
                  <c:v>2.99</c:v>
                </c:pt>
                <c:pt idx="1326">
                  <c:v>2.992</c:v>
                </c:pt>
                <c:pt idx="1327">
                  <c:v>2.9950000000000001</c:v>
                </c:pt>
                <c:pt idx="1328">
                  <c:v>2.9980000000000002</c:v>
                </c:pt>
                <c:pt idx="1329">
                  <c:v>3</c:v>
                </c:pt>
                <c:pt idx="1330">
                  <c:v>3.0019999999999998</c:v>
                </c:pt>
                <c:pt idx="1331">
                  <c:v>3.004</c:v>
                </c:pt>
                <c:pt idx="1332">
                  <c:v>3.0070000000000001</c:v>
                </c:pt>
                <c:pt idx="1333">
                  <c:v>3.0089999999999999</c:v>
                </c:pt>
                <c:pt idx="1334">
                  <c:v>3.0110000000000001</c:v>
                </c:pt>
                <c:pt idx="1335">
                  <c:v>3.0129999999999999</c:v>
                </c:pt>
                <c:pt idx="1336">
                  <c:v>3.0150000000000001</c:v>
                </c:pt>
                <c:pt idx="1337">
                  <c:v>3.0179999999999998</c:v>
                </c:pt>
                <c:pt idx="1338">
                  <c:v>3.02</c:v>
                </c:pt>
                <c:pt idx="1339">
                  <c:v>3.0219999999999998</c:v>
                </c:pt>
                <c:pt idx="1340">
                  <c:v>3.024</c:v>
                </c:pt>
                <c:pt idx="1341">
                  <c:v>3.0270000000000001</c:v>
                </c:pt>
                <c:pt idx="1342">
                  <c:v>3.0289999999999999</c:v>
                </c:pt>
                <c:pt idx="1343">
                  <c:v>3.0310000000000001</c:v>
                </c:pt>
                <c:pt idx="1344">
                  <c:v>3.0329999999999999</c:v>
                </c:pt>
                <c:pt idx="1345">
                  <c:v>3.0350000000000001</c:v>
                </c:pt>
                <c:pt idx="1346">
                  <c:v>3.0379999999999998</c:v>
                </c:pt>
                <c:pt idx="1347">
                  <c:v>3.0409999999999999</c:v>
                </c:pt>
                <c:pt idx="1348">
                  <c:v>3.0430000000000001</c:v>
                </c:pt>
                <c:pt idx="1349">
                  <c:v>3.0449999999999999</c:v>
                </c:pt>
                <c:pt idx="1350">
                  <c:v>3.0470000000000002</c:v>
                </c:pt>
                <c:pt idx="1351">
                  <c:v>3.0489999999999999</c:v>
                </c:pt>
                <c:pt idx="1352">
                  <c:v>3.0510000000000002</c:v>
                </c:pt>
                <c:pt idx="1353">
                  <c:v>3.0529999999999999</c:v>
                </c:pt>
                <c:pt idx="1354">
                  <c:v>3.056</c:v>
                </c:pt>
                <c:pt idx="1355">
                  <c:v>3.0579999999999998</c:v>
                </c:pt>
                <c:pt idx="1356">
                  <c:v>3.06</c:v>
                </c:pt>
                <c:pt idx="1357">
                  <c:v>3.0619999999999998</c:v>
                </c:pt>
                <c:pt idx="1358">
                  <c:v>3.0640000000000001</c:v>
                </c:pt>
                <c:pt idx="1359">
                  <c:v>3.0659999999999998</c:v>
                </c:pt>
                <c:pt idx="1360">
                  <c:v>3.0680000000000001</c:v>
                </c:pt>
                <c:pt idx="1361">
                  <c:v>3.0710000000000002</c:v>
                </c:pt>
                <c:pt idx="1362">
                  <c:v>3.073</c:v>
                </c:pt>
                <c:pt idx="1363">
                  <c:v>3.0750000000000002</c:v>
                </c:pt>
                <c:pt idx="1364">
                  <c:v>3.077</c:v>
                </c:pt>
                <c:pt idx="1365">
                  <c:v>3.0790000000000002</c:v>
                </c:pt>
                <c:pt idx="1366">
                  <c:v>3.0819999999999999</c:v>
                </c:pt>
                <c:pt idx="1367">
                  <c:v>3.085</c:v>
                </c:pt>
                <c:pt idx="1368">
                  <c:v>3.0870000000000002</c:v>
                </c:pt>
                <c:pt idx="1369">
                  <c:v>3.089</c:v>
                </c:pt>
                <c:pt idx="1370">
                  <c:v>3.0910000000000002</c:v>
                </c:pt>
                <c:pt idx="1371">
                  <c:v>3.093</c:v>
                </c:pt>
                <c:pt idx="1372">
                  <c:v>3.0950000000000002</c:v>
                </c:pt>
                <c:pt idx="1373">
                  <c:v>3.097</c:v>
                </c:pt>
                <c:pt idx="1374">
                  <c:v>3.1</c:v>
                </c:pt>
                <c:pt idx="1375">
                  <c:v>3.1019999999999999</c:v>
                </c:pt>
                <c:pt idx="1376">
                  <c:v>3.1040000000000001</c:v>
                </c:pt>
                <c:pt idx="1377">
                  <c:v>3.1059999999999999</c:v>
                </c:pt>
                <c:pt idx="1378">
                  <c:v>3.1080000000000001</c:v>
                </c:pt>
                <c:pt idx="1379">
                  <c:v>3.1110000000000002</c:v>
                </c:pt>
                <c:pt idx="1380">
                  <c:v>3.113</c:v>
                </c:pt>
                <c:pt idx="1381">
                  <c:v>3.1150000000000002</c:v>
                </c:pt>
                <c:pt idx="1382">
                  <c:v>3.117</c:v>
                </c:pt>
                <c:pt idx="1383">
                  <c:v>3.1190000000000002</c:v>
                </c:pt>
                <c:pt idx="1384">
                  <c:v>3.1230000000000002</c:v>
                </c:pt>
                <c:pt idx="1385">
                  <c:v>3.125</c:v>
                </c:pt>
                <c:pt idx="1386">
                  <c:v>3.1269999999999998</c:v>
                </c:pt>
                <c:pt idx="1387">
                  <c:v>3.129</c:v>
                </c:pt>
                <c:pt idx="1388">
                  <c:v>3.1320000000000001</c:v>
                </c:pt>
                <c:pt idx="1389">
                  <c:v>3.1339999999999999</c:v>
                </c:pt>
                <c:pt idx="1390">
                  <c:v>3.1360000000000001</c:v>
                </c:pt>
                <c:pt idx="1391">
                  <c:v>3.1379999999999999</c:v>
                </c:pt>
                <c:pt idx="1392">
                  <c:v>3.14</c:v>
                </c:pt>
                <c:pt idx="1393">
                  <c:v>3.1429999999999998</c:v>
                </c:pt>
                <c:pt idx="1394">
                  <c:v>3.145</c:v>
                </c:pt>
                <c:pt idx="1395">
                  <c:v>3.1469999999999998</c:v>
                </c:pt>
                <c:pt idx="1396">
                  <c:v>3.149</c:v>
                </c:pt>
                <c:pt idx="1397">
                  <c:v>3.1520000000000001</c:v>
                </c:pt>
                <c:pt idx="1398">
                  <c:v>3.1539999999999999</c:v>
                </c:pt>
                <c:pt idx="1399">
                  <c:v>3.1560000000000001</c:v>
                </c:pt>
                <c:pt idx="1400">
                  <c:v>3.1579999999999999</c:v>
                </c:pt>
                <c:pt idx="1401">
                  <c:v>3.16</c:v>
                </c:pt>
                <c:pt idx="1402">
                  <c:v>3.1629999999999998</c:v>
                </c:pt>
                <c:pt idx="1403">
                  <c:v>3.1659999999999999</c:v>
                </c:pt>
                <c:pt idx="1404">
                  <c:v>3.1680000000000001</c:v>
                </c:pt>
                <c:pt idx="1405">
                  <c:v>3.17</c:v>
                </c:pt>
                <c:pt idx="1406">
                  <c:v>3.173</c:v>
                </c:pt>
                <c:pt idx="1407">
                  <c:v>3.1749999999999998</c:v>
                </c:pt>
                <c:pt idx="1408">
                  <c:v>3.177</c:v>
                </c:pt>
                <c:pt idx="1409">
                  <c:v>3.1789999999999998</c:v>
                </c:pt>
                <c:pt idx="1410">
                  <c:v>3.181</c:v>
                </c:pt>
                <c:pt idx="1411">
                  <c:v>3.1840000000000002</c:v>
                </c:pt>
                <c:pt idx="1412">
                  <c:v>3.1859999999999999</c:v>
                </c:pt>
                <c:pt idx="1413">
                  <c:v>3.1880000000000002</c:v>
                </c:pt>
                <c:pt idx="1414">
                  <c:v>3.19</c:v>
                </c:pt>
                <c:pt idx="1415">
                  <c:v>3.1930000000000001</c:v>
                </c:pt>
                <c:pt idx="1416">
                  <c:v>3.1949999999999998</c:v>
                </c:pt>
                <c:pt idx="1417">
                  <c:v>3.1970000000000001</c:v>
                </c:pt>
                <c:pt idx="1418">
                  <c:v>3.1989999999999998</c:v>
                </c:pt>
                <c:pt idx="1419">
                  <c:v>3.2010000000000001</c:v>
                </c:pt>
                <c:pt idx="1420">
                  <c:v>3.2040000000000002</c:v>
                </c:pt>
                <c:pt idx="1421">
                  <c:v>3.206</c:v>
                </c:pt>
                <c:pt idx="1422">
                  <c:v>3.2090000000000001</c:v>
                </c:pt>
                <c:pt idx="1423">
                  <c:v>3.2109999999999999</c:v>
                </c:pt>
                <c:pt idx="1424">
                  <c:v>3.214</c:v>
                </c:pt>
                <c:pt idx="1425">
                  <c:v>3.2160000000000002</c:v>
                </c:pt>
                <c:pt idx="1426">
                  <c:v>3.218</c:v>
                </c:pt>
                <c:pt idx="1427">
                  <c:v>3.22</c:v>
                </c:pt>
                <c:pt idx="1428">
                  <c:v>3.222</c:v>
                </c:pt>
                <c:pt idx="1429">
                  <c:v>3.2250000000000001</c:v>
                </c:pt>
                <c:pt idx="1430">
                  <c:v>3.2269999999999999</c:v>
                </c:pt>
                <c:pt idx="1431">
                  <c:v>3.2290000000000001</c:v>
                </c:pt>
                <c:pt idx="1432">
                  <c:v>3.2309999999999999</c:v>
                </c:pt>
                <c:pt idx="1433">
                  <c:v>3.234</c:v>
                </c:pt>
                <c:pt idx="1434">
                  <c:v>3.2360000000000002</c:v>
                </c:pt>
                <c:pt idx="1435">
                  <c:v>3.238</c:v>
                </c:pt>
                <c:pt idx="1436">
                  <c:v>3.24</c:v>
                </c:pt>
                <c:pt idx="1437">
                  <c:v>3.242</c:v>
                </c:pt>
                <c:pt idx="1438">
                  <c:v>3.2450000000000001</c:v>
                </c:pt>
                <c:pt idx="1439">
                  <c:v>3.2469999999999999</c:v>
                </c:pt>
                <c:pt idx="1440">
                  <c:v>3.2490000000000001</c:v>
                </c:pt>
                <c:pt idx="1441">
                  <c:v>3.2519999999999998</c:v>
                </c:pt>
                <c:pt idx="1442">
                  <c:v>3.254</c:v>
                </c:pt>
                <c:pt idx="1443">
                  <c:v>3.2570000000000001</c:v>
                </c:pt>
                <c:pt idx="1444">
                  <c:v>3.2589999999999999</c:v>
                </c:pt>
                <c:pt idx="1445">
                  <c:v>3.2610000000000001</c:v>
                </c:pt>
                <c:pt idx="1446">
                  <c:v>3.2629999999999999</c:v>
                </c:pt>
                <c:pt idx="1447">
                  <c:v>3.266</c:v>
                </c:pt>
                <c:pt idx="1448">
                  <c:v>3.2679999999999998</c:v>
                </c:pt>
                <c:pt idx="1449">
                  <c:v>3.27</c:v>
                </c:pt>
                <c:pt idx="1450">
                  <c:v>3.2719999999999998</c:v>
                </c:pt>
                <c:pt idx="1451">
                  <c:v>3.274</c:v>
                </c:pt>
                <c:pt idx="1452">
                  <c:v>3.2770000000000001</c:v>
                </c:pt>
                <c:pt idx="1453">
                  <c:v>3.2789999999999999</c:v>
                </c:pt>
                <c:pt idx="1454">
                  <c:v>3.2810000000000001</c:v>
                </c:pt>
                <c:pt idx="1455">
                  <c:v>3.2829999999999999</c:v>
                </c:pt>
                <c:pt idx="1456">
                  <c:v>3.286</c:v>
                </c:pt>
                <c:pt idx="1457">
                  <c:v>3.2879999999999998</c:v>
                </c:pt>
                <c:pt idx="1458">
                  <c:v>3.29</c:v>
                </c:pt>
                <c:pt idx="1459">
                  <c:v>3.2919999999999998</c:v>
                </c:pt>
                <c:pt idx="1460">
                  <c:v>3.2949999999999999</c:v>
                </c:pt>
                <c:pt idx="1461">
                  <c:v>3.298</c:v>
                </c:pt>
                <c:pt idx="1462">
                  <c:v>3.3</c:v>
                </c:pt>
                <c:pt idx="1463">
                  <c:v>3.302</c:v>
                </c:pt>
                <c:pt idx="1464">
                  <c:v>3.3039999999999998</c:v>
                </c:pt>
                <c:pt idx="1465">
                  <c:v>3.3069999999999999</c:v>
                </c:pt>
                <c:pt idx="1466">
                  <c:v>3.3090000000000002</c:v>
                </c:pt>
                <c:pt idx="1467">
                  <c:v>3.3109999999999999</c:v>
                </c:pt>
                <c:pt idx="1468">
                  <c:v>3.3130000000000002</c:v>
                </c:pt>
                <c:pt idx="1469">
                  <c:v>3.3149999999999999</c:v>
                </c:pt>
                <c:pt idx="1470">
                  <c:v>3.3180000000000001</c:v>
                </c:pt>
                <c:pt idx="1471">
                  <c:v>3.32</c:v>
                </c:pt>
                <c:pt idx="1472">
                  <c:v>3.3220000000000001</c:v>
                </c:pt>
                <c:pt idx="1473">
                  <c:v>3.3239999999999998</c:v>
                </c:pt>
                <c:pt idx="1474">
                  <c:v>3.327</c:v>
                </c:pt>
                <c:pt idx="1475">
                  <c:v>3.3290000000000002</c:v>
                </c:pt>
                <c:pt idx="1476">
                  <c:v>3.331</c:v>
                </c:pt>
                <c:pt idx="1477">
                  <c:v>3.3330000000000002</c:v>
                </c:pt>
                <c:pt idx="1478">
                  <c:v>3.3370000000000002</c:v>
                </c:pt>
                <c:pt idx="1479">
                  <c:v>3.339</c:v>
                </c:pt>
                <c:pt idx="1480">
                  <c:v>3.3410000000000002</c:v>
                </c:pt>
                <c:pt idx="1481">
                  <c:v>3.343</c:v>
                </c:pt>
                <c:pt idx="1482">
                  <c:v>3.3450000000000002</c:v>
                </c:pt>
                <c:pt idx="1483">
                  <c:v>3.3479999999999999</c:v>
                </c:pt>
                <c:pt idx="1484">
                  <c:v>3.35</c:v>
                </c:pt>
                <c:pt idx="1485">
                  <c:v>3.3519999999999999</c:v>
                </c:pt>
                <c:pt idx="1486">
                  <c:v>3.3540000000000001</c:v>
                </c:pt>
                <c:pt idx="1487">
                  <c:v>3.3570000000000002</c:v>
                </c:pt>
                <c:pt idx="1488">
                  <c:v>3.359</c:v>
                </c:pt>
                <c:pt idx="1489">
                  <c:v>3.3610000000000002</c:v>
                </c:pt>
                <c:pt idx="1490">
                  <c:v>3.363</c:v>
                </c:pt>
                <c:pt idx="1491">
                  <c:v>3.3650000000000002</c:v>
                </c:pt>
                <c:pt idx="1492">
                  <c:v>3.3679999999999999</c:v>
                </c:pt>
                <c:pt idx="1493">
                  <c:v>3.37</c:v>
                </c:pt>
                <c:pt idx="1494">
                  <c:v>3.3719999999999999</c:v>
                </c:pt>
                <c:pt idx="1495">
                  <c:v>3.3740000000000001</c:v>
                </c:pt>
                <c:pt idx="1496">
                  <c:v>3.3759999999999999</c:v>
                </c:pt>
                <c:pt idx="1497">
                  <c:v>3.38</c:v>
                </c:pt>
                <c:pt idx="1498">
                  <c:v>3.3820000000000001</c:v>
                </c:pt>
                <c:pt idx="1499">
                  <c:v>3.3839999999999999</c:v>
                </c:pt>
                <c:pt idx="1500">
                  <c:v>3.3860000000000001</c:v>
                </c:pt>
                <c:pt idx="1501">
                  <c:v>3.3889999999999998</c:v>
                </c:pt>
                <c:pt idx="1502">
                  <c:v>3.391</c:v>
                </c:pt>
                <c:pt idx="1503">
                  <c:v>3.3929999999999998</c:v>
                </c:pt>
                <c:pt idx="1504">
                  <c:v>3.395</c:v>
                </c:pt>
                <c:pt idx="1505">
                  <c:v>3.3980000000000001</c:v>
                </c:pt>
                <c:pt idx="1506">
                  <c:v>3.4</c:v>
                </c:pt>
                <c:pt idx="1507">
                  <c:v>3.4020000000000001</c:v>
                </c:pt>
                <c:pt idx="1508">
                  <c:v>3.4039999999999999</c:v>
                </c:pt>
                <c:pt idx="1509">
                  <c:v>3.4060000000000001</c:v>
                </c:pt>
                <c:pt idx="1510">
                  <c:v>3.4089999999999998</c:v>
                </c:pt>
                <c:pt idx="1511">
                  <c:v>3.411</c:v>
                </c:pt>
                <c:pt idx="1512">
                  <c:v>3.4129999999999998</c:v>
                </c:pt>
                <c:pt idx="1513">
                  <c:v>3.415</c:v>
                </c:pt>
                <c:pt idx="1514">
                  <c:v>3.4180000000000001</c:v>
                </c:pt>
                <c:pt idx="1515">
                  <c:v>3.42</c:v>
                </c:pt>
                <c:pt idx="1516">
                  <c:v>3.423</c:v>
                </c:pt>
                <c:pt idx="1517">
                  <c:v>3.4249999999999998</c:v>
                </c:pt>
                <c:pt idx="1518">
                  <c:v>3.427</c:v>
                </c:pt>
                <c:pt idx="1519">
                  <c:v>3.43</c:v>
                </c:pt>
                <c:pt idx="1520">
                  <c:v>3.4319999999999999</c:v>
                </c:pt>
                <c:pt idx="1521">
                  <c:v>3.4340000000000002</c:v>
                </c:pt>
                <c:pt idx="1522">
                  <c:v>3.4359999999999999</c:v>
                </c:pt>
                <c:pt idx="1523">
                  <c:v>3.4390000000000001</c:v>
                </c:pt>
                <c:pt idx="1524">
                  <c:v>3.4409999999999998</c:v>
                </c:pt>
                <c:pt idx="1525">
                  <c:v>3.4430000000000001</c:v>
                </c:pt>
                <c:pt idx="1526">
                  <c:v>3.4449999999999998</c:v>
                </c:pt>
                <c:pt idx="1527">
                  <c:v>3.4470000000000001</c:v>
                </c:pt>
                <c:pt idx="1528">
                  <c:v>3.45</c:v>
                </c:pt>
                <c:pt idx="1529">
                  <c:v>3.452</c:v>
                </c:pt>
                <c:pt idx="1530">
                  <c:v>3.4540000000000002</c:v>
                </c:pt>
                <c:pt idx="1531">
                  <c:v>3.456</c:v>
                </c:pt>
                <c:pt idx="1532">
                  <c:v>3.4590000000000001</c:v>
                </c:pt>
                <c:pt idx="1533">
                  <c:v>3.4609999999999999</c:v>
                </c:pt>
                <c:pt idx="1534">
                  <c:v>3.4630000000000001</c:v>
                </c:pt>
                <c:pt idx="1535">
                  <c:v>3.4660000000000002</c:v>
                </c:pt>
                <c:pt idx="1536">
                  <c:v>3.4689999999999999</c:v>
                </c:pt>
                <c:pt idx="1537">
                  <c:v>3.4710000000000001</c:v>
                </c:pt>
                <c:pt idx="1538">
                  <c:v>3.4729999999999999</c:v>
                </c:pt>
                <c:pt idx="1539">
                  <c:v>3.4750000000000001</c:v>
                </c:pt>
                <c:pt idx="1540">
                  <c:v>3.4769999999999999</c:v>
                </c:pt>
                <c:pt idx="1541">
                  <c:v>3.48</c:v>
                </c:pt>
                <c:pt idx="1542">
                  <c:v>3.4820000000000002</c:v>
                </c:pt>
                <c:pt idx="1543">
                  <c:v>3.484</c:v>
                </c:pt>
                <c:pt idx="1544">
                  <c:v>3.4860000000000002</c:v>
                </c:pt>
                <c:pt idx="1545">
                  <c:v>3.4889999999999999</c:v>
                </c:pt>
                <c:pt idx="1546">
                  <c:v>3.4910000000000001</c:v>
                </c:pt>
                <c:pt idx="1547">
                  <c:v>3.4929999999999999</c:v>
                </c:pt>
                <c:pt idx="1548">
                  <c:v>3.4950000000000001</c:v>
                </c:pt>
                <c:pt idx="1549">
                  <c:v>3.4969999999999999</c:v>
                </c:pt>
                <c:pt idx="1550">
                  <c:v>3.5</c:v>
                </c:pt>
                <c:pt idx="1551">
                  <c:v>3.5019999999999998</c:v>
                </c:pt>
                <c:pt idx="1552">
                  <c:v>3.504</c:v>
                </c:pt>
                <c:pt idx="1553">
                  <c:v>3.5070000000000001</c:v>
                </c:pt>
                <c:pt idx="1554">
                  <c:v>3.51</c:v>
                </c:pt>
                <c:pt idx="1555">
                  <c:v>3.512</c:v>
                </c:pt>
                <c:pt idx="1556">
                  <c:v>3.5139999999999998</c:v>
                </c:pt>
                <c:pt idx="1557">
                  <c:v>3.516</c:v>
                </c:pt>
                <c:pt idx="1558">
                  <c:v>3.5179999999999998</c:v>
                </c:pt>
                <c:pt idx="1559">
                  <c:v>3.5209999999999999</c:v>
                </c:pt>
                <c:pt idx="1560">
                  <c:v>3.5230000000000001</c:v>
                </c:pt>
                <c:pt idx="1561">
                  <c:v>3.5249999999999999</c:v>
                </c:pt>
                <c:pt idx="1562">
                  <c:v>3.5270000000000001</c:v>
                </c:pt>
                <c:pt idx="1563">
                  <c:v>3.53</c:v>
                </c:pt>
                <c:pt idx="1564">
                  <c:v>3.532</c:v>
                </c:pt>
                <c:pt idx="1565">
                  <c:v>3.5339999999999998</c:v>
                </c:pt>
                <c:pt idx="1566">
                  <c:v>3.536</c:v>
                </c:pt>
                <c:pt idx="1567">
                  <c:v>3.5379999999999998</c:v>
                </c:pt>
                <c:pt idx="1568">
                  <c:v>3.5409999999999999</c:v>
                </c:pt>
                <c:pt idx="1569">
                  <c:v>3.5430000000000001</c:v>
                </c:pt>
                <c:pt idx="1570">
                  <c:v>3.5449999999999999</c:v>
                </c:pt>
                <c:pt idx="1571">
                  <c:v>3.5470000000000002</c:v>
                </c:pt>
                <c:pt idx="1572">
                  <c:v>3.5510000000000002</c:v>
                </c:pt>
                <c:pt idx="1573">
                  <c:v>3.5529999999999999</c:v>
                </c:pt>
                <c:pt idx="1574">
                  <c:v>3.5550000000000002</c:v>
                </c:pt>
                <c:pt idx="1575">
                  <c:v>3.5569999999999999</c:v>
                </c:pt>
                <c:pt idx="1576">
                  <c:v>3.5590000000000002</c:v>
                </c:pt>
                <c:pt idx="1577">
                  <c:v>3.5619999999999998</c:v>
                </c:pt>
                <c:pt idx="1578">
                  <c:v>3.5640000000000001</c:v>
                </c:pt>
                <c:pt idx="1579">
                  <c:v>3.5659999999999998</c:v>
                </c:pt>
                <c:pt idx="1580">
                  <c:v>3.5680000000000001</c:v>
                </c:pt>
                <c:pt idx="1581">
                  <c:v>3.5710000000000002</c:v>
                </c:pt>
                <c:pt idx="1582">
                  <c:v>3.573</c:v>
                </c:pt>
                <c:pt idx="1583">
                  <c:v>3.5750000000000002</c:v>
                </c:pt>
                <c:pt idx="1584">
                  <c:v>3.577</c:v>
                </c:pt>
                <c:pt idx="1585">
                  <c:v>3.5790000000000002</c:v>
                </c:pt>
                <c:pt idx="1586">
                  <c:v>3.5819999999999999</c:v>
                </c:pt>
                <c:pt idx="1587">
                  <c:v>3.5840000000000001</c:v>
                </c:pt>
                <c:pt idx="1588">
                  <c:v>3.5859999999999999</c:v>
                </c:pt>
                <c:pt idx="1589">
                  <c:v>3.5880000000000001</c:v>
                </c:pt>
                <c:pt idx="1590">
                  <c:v>3.5910000000000002</c:v>
                </c:pt>
                <c:pt idx="1591">
                  <c:v>3.5939999999999999</c:v>
                </c:pt>
                <c:pt idx="1592">
                  <c:v>3.5960000000000001</c:v>
                </c:pt>
                <c:pt idx="1593">
                  <c:v>3.5979999999999999</c:v>
                </c:pt>
                <c:pt idx="1594">
                  <c:v>3.6</c:v>
                </c:pt>
                <c:pt idx="1595">
                  <c:v>3.6030000000000002</c:v>
                </c:pt>
                <c:pt idx="1596">
                  <c:v>3.605</c:v>
                </c:pt>
                <c:pt idx="1597">
                  <c:v>3.6070000000000002</c:v>
                </c:pt>
                <c:pt idx="1598">
                  <c:v>3.609</c:v>
                </c:pt>
                <c:pt idx="1599">
                  <c:v>3.6120000000000001</c:v>
                </c:pt>
                <c:pt idx="1600">
                  <c:v>3.6139999999999999</c:v>
                </c:pt>
                <c:pt idx="1601">
                  <c:v>3.6160000000000001</c:v>
                </c:pt>
                <c:pt idx="1602">
                  <c:v>3.6179999999999999</c:v>
                </c:pt>
                <c:pt idx="1603">
                  <c:v>3.62</c:v>
                </c:pt>
                <c:pt idx="1604">
                  <c:v>3.6230000000000002</c:v>
                </c:pt>
                <c:pt idx="1605">
                  <c:v>3.625</c:v>
                </c:pt>
                <c:pt idx="1606">
                  <c:v>3.6269999999999998</c:v>
                </c:pt>
                <c:pt idx="1607">
                  <c:v>3.629</c:v>
                </c:pt>
                <c:pt idx="1608">
                  <c:v>3.6320000000000001</c:v>
                </c:pt>
                <c:pt idx="1609">
                  <c:v>3.6349999999999998</c:v>
                </c:pt>
                <c:pt idx="1610">
                  <c:v>3.637</c:v>
                </c:pt>
                <c:pt idx="1611">
                  <c:v>3.6389999999999998</c:v>
                </c:pt>
                <c:pt idx="1612">
                  <c:v>3.641</c:v>
                </c:pt>
                <c:pt idx="1613">
                  <c:v>3.6440000000000001</c:v>
                </c:pt>
                <c:pt idx="1614">
                  <c:v>3.6459999999999999</c:v>
                </c:pt>
                <c:pt idx="1615">
                  <c:v>3.6480000000000001</c:v>
                </c:pt>
                <c:pt idx="1616">
                  <c:v>3.65</c:v>
                </c:pt>
                <c:pt idx="1617">
                  <c:v>3.653</c:v>
                </c:pt>
                <c:pt idx="1618">
                  <c:v>3.6549999999999998</c:v>
                </c:pt>
                <c:pt idx="1619">
                  <c:v>3.657</c:v>
                </c:pt>
                <c:pt idx="1620">
                  <c:v>3.6589999999999998</c:v>
                </c:pt>
                <c:pt idx="1621">
                  <c:v>3.661</c:v>
                </c:pt>
                <c:pt idx="1622">
                  <c:v>3.6640000000000001</c:v>
                </c:pt>
                <c:pt idx="1623">
                  <c:v>3.6659999999999999</c:v>
                </c:pt>
                <c:pt idx="1624">
                  <c:v>3.6680000000000001</c:v>
                </c:pt>
                <c:pt idx="1625">
                  <c:v>3.67</c:v>
                </c:pt>
                <c:pt idx="1626">
                  <c:v>3.673</c:v>
                </c:pt>
                <c:pt idx="1627">
                  <c:v>3.6749999999999998</c:v>
                </c:pt>
                <c:pt idx="1628">
                  <c:v>3.6779999999999999</c:v>
                </c:pt>
                <c:pt idx="1629">
                  <c:v>3.68</c:v>
                </c:pt>
                <c:pt idx="1630">
                  <c:v>3.6819999999999999</c:v>
                </c:pt>
                <c:pt idx="1631">
                  <c:v>3.6850000000000001</c:v>
                </c:pt>
                <c:pt idx="1632">
                  <c:v>3.6869999999999998</c:v>
                </c:pt>
                <c:pt idx="1633">
                  <c:v>3.6890000000000001</c:v>
                </c:pt>
                <c:pt idx="1634">
                  <c:v>3.6909999999999998</c:v>
                </c:pt>
                <c:pt idx="1635">
                  <c:v>3.6930000000000001</c:v>
                </c:pt>
                <c:pt idx="1636">
                  <c:v>3.6960000000000002</c:v>
                </c:pt>
                <c:pt idx="1637">
                  <c:v>3.698</c:v>
                </c:pt>
                <c:pt idx="1638">
                  <c:v>3.7</c:v>
                </c:pt>
                <c:pt idx="1639">
                  <c:v>3.702</c:v>
                </c:pt>
                <c:pt idx="1640">
                  <c:v>3.7050000000000001</c:v>
                </c:pt>
                <c:pt idx="1641">
                  <c:v>3.7069999999999999</c:v>
                </c:pt>
                <c:pt idx="1642">
                  <c:v>3.7090000000000001</c:v>
                </c:pt>
                <c:pt idx="1643">
                  <c:v>3.7109999999999999</c:v>
                </c:pt>
                <c:pt idx="1644">
                  <c:v>3.7130000000000001</c:v>
                </c:pt>
                <c:pt idx="1645">
                  <c:v>3.7160000000000002</c:v>
                </c:pt>
                <c:pt idx="1646">
                  <c:v>3.718</c:v>
                </c:pt>
                <c:pt idx="1647">
                  <c:v>3.7210000000000001</c:v>
                </c:pt>
                <c:pt idx="1648">
                  <c:v>3.7229999999999999</c:v>
                </c:pt>
                <c:pt idx="1649">
                  <c:v>3.726</c:v>
                </c:pt>
                <c:pt idx="1650">
                  <c:v>3.7280000000000002</c:v>
                </c:pt>
                <c:pt idx="1651">
                  <c:v>3.73</c:v>
                </c:pt>
                <c:pt idx="1652">
                  <c:v>3.7320000000000002</c:v>
                </c:pt>
                <c:pt idx="1653">
                  <c:v>3.734</c:v>
                </c:pt>
                <c:pt idx="1654">
                  <c:v>3.7370000000000001</c:v>
                </c:pt>
                <c:pt idx="1655">
                  <c:v>3.7389999999999999</c:v>
                </c:pt>
                <c:pt idx="1656">
                  <c:v>3.7410000000000001</c:v>
                </c:pt>
                <c:pt idx="1657">
                  <c:v>3.7429999999999999</c:v>
                </c:pt>
                <c:pt idx="1658">
                  <c:v>3.746</c:v>
                </c:pt>
                <c:pt idx="1659">
                  <c:v>3.7480000000000002</c:v>
                </c:pt>
                <c:pt idx="1660">
                  <c:v>3.75</c:v>
                </c:pt>
                <c:pt idx="1661">
                  <c:v>3.7519999999999998</c:v>
                </c:pt>
                <c:pt idx="1662">
                  <c:v>3.754</c:v>
                </c:pt>
                <c:pt idx="1663">
                  <c:v>3.7570000000000001</c:v>
                </c:pt>
                <c:pt idx="1664">
                  <c:v>3.7589999999999999</c:v>
                </c:pt>
                <c:pt idx="1665">
                  <c:v>3.7610000000000001</c:v>
                </c:pt>
                <c:pt idx="1666">
                  <c:v>3.7639999999999998</c:v>
                </c:pt>
                <c:pt idx="1667">
                  <c:v>3.7669999999999999</c:v>
                </c:pt>
                <c:pt idx="1668">
                  <c:v>3.7690000000000001</c:v>
                </c:pt>
                <c:pt idx="1669">
                  <c:v>3.7709999999999999</c:v>
                </c:pt>
                <c:pt idx="1670">
                  <c:v>3.7730000000000001</c:v>
                </c:pt>
                <c:pt idx="1671">
                  <c:v>3.7749999999999999</c:v>
                </c:pt>
                <c:pt idx="1672">
                  <c:v>3.778</c:v>
                </c:pt>
                <c:pt idx="1673">
                  <c:v>3.78</c:v>
                </c:pt>
                <c:pt idx="1674">
                  <c:v>3.782</c:v>
                </c:pt>
                <c:pt idx="1675">
                  <c:v>3.7839999999999998</c:v>
                </c:pt>
                <c:pt idx="1676">
                  <c:v>3.7869999999999999</c:v>
                </c:pt>
                <c:pt idx="1677">
                  <c:v>3.7890000000000001</c:v>
                </c:pt>
                <c:pt idx="1678">
                  <c:v>3.7909999999999999</c:v>
                </c:pt>
                <c:pt idx="1679">
                  <c:v>3.7930000000000001</c:v>
                </c:pt>
                <c:pt idx="1680">
                  <c:v>3.7949999999999999</c:v>
                </c:pt>
                <c:pt idx="1681">
                  <c:v>3.798</c:v>
                </c:pt>
                <c:pt idx="1682">
                  <c:v>3.8</c:v>
                </c:pt>
                <c:pt idx="1683">
                  <c:v>3.802</c:v>
                </c:pt>
                <c:pt idx="1684">
                  <c:v>3.8039999999999998</c:v>
                </c:pt>
                <c:pt idx="1685">
                  <c:v>3.8079999999999998</c:v>
                </c:pt>
                <c:pt idx="1686">
                  <c:v>3.81</c:v>
                </c:pt>
                <c:pt idx="1687">
                  <c:v>3.8119999999999998</c:v>
                </c:pt>
                <c:pt idx="1688">
                  <c:v>3.8140000000000001</c:v>
                </c:pt>
                <c:pt idx="1689">
                  <c:v>3.8159999999999998</c:v>
                </c:pt>
                <c:pt idx="1690">
                  <c:v>3.819</c:v>
                </c:pt>
                <c:pt idx="1691">
                  <c:v>3.8210000000000002</c:v>
                </c:pt>
                <c:pt idx="1692">
                  <c:v>3.823</c:v>
                </c:pt>
                <c:pt idx="1693">
                  <c:v>3.8250000000000002</c:v>
                </c:pt>
                <c:pt idx="1694">
                  <c:v>3.8279999999999998</c:v>
                </c:pt>
                <c:pt idx="1695">
                  <c:v>3.83</c:v>
                </c:pt>
                <c:pt idx="1696">
                  <c:v>3.8319999999999999</c:v>
                </c:pt>
                <c:pt idx="1697">
                  <c:v>3.8340000000000001</c:v>
                </c:pt>
                <c:pt idx="1698">
                  <c:v>3.8359999999999999</c:v>
                </c:pt>
                <c:pt idx="1699">
                  <c:v>3.839</c:v>
                </c:pt>
                <c:pt idx="1700">
                  <c:v>3.8410000000000002</c:v>
                </c:pt>
                <c:pt idx="1701">
                  <c:v>3.843</c:v>
                </c:pt>
                <c:pt idx="1702">
                  <c:v>3.8450000000000002</c:v>
                </c:pt>
                <c:pt idx="1703">
                  <c:v>3.8490000000000002</c:v>
                </c:pt>
                <c:pt idx="1704">
                  <c:v>3.851</c:v>
                </c:pt>
                <c:pt idx="1705">
                  <c:v>3.8530000000000002</c:v>
                </c:pt>
                <c:pt idx="1706">
                  <c:v>3.855</c:v>
                </c:pt>
                <c:pt idx="1707">
                  <c:v>3.8570000000000002</c:v>
                </c:pt>
                <c:pt idx="1708">
                  <c:v>3.86</c:v>
                </c:pt>
                <c:pt idx="1709">
                  <c:v>3.8620000000000001</c:v>
                </c:pt>
                <c:pt idx="1710">
                  <c:v>3.8639999999999999</c:v>
                </c:pt>
                <c:pt idx="1711">
                  <c:v>3.8660000000000001</c:v>
                </c:pt>
                <c:pt idx="1712">
                  <c:v>3.8679999999999999</c:v>
                </c:pt>
                <c:pt idx="1713">
                  <c:v>3.871</c:v>
                </c:pt>
                <c:pt idx="1714">
                  <c:v>3.8730000000000002</c:v>
                </c:pt>
                <c:pt idx="1715">
                  <c:v>3.875</c:v>
                </c:pt>
                <c:pt idx="1716">
                  <c:v>3.8769999999999998</c:v>
                </c:pt>
                <c:pt idx="1717">
                  <c:v>3.88</c:v>
                </c:pt>
                <c:pt idx="1718">
                  <c:v>3.8820000000000001</c:v>
                </c:pt>
                <c:pt idx="1719">
                  <c:v>3.8839999999999999</c:v>
                </c:pt>
                <c:pt idx="1720">
                  <c:v>3.8860000000000001</c:v>
                </c:pt>
                <c:pt idx="1721">
                  <c:v>3.8879999999999999</c:v>
                </c:pt>
                <c:pt idx="1722">
                  <c:v>3.8919999999999999</c:v>
                </c:pt>
                <c:pt idx="1723">
                  <c:v>3.8940000000000001</c:v>
                </c:pt>
                <c:pt idx="1724">
                  <c:v>3.8959999999999999</c:v>
                </c:pt>
                <c:pt idx="1725">
                  <c:v>3.8980000000000001</c:v>
                </c:pt>
                <c:pt idx="1726">
                  <c:v>3.9009999999999998</c:v>
                </c:pt>
                <c:pt idx="1727">
                  <c:v>3.903</c:v>
                </c:pt>
                <c:pt idx="1728">
                  <c:v>3.9049999999999998</c:v>
                </c:pt>
                <c:pt idx="1729">
                  <c:v>3.907</c:v>
                </c:pt>
                <c:pt idx="1730">
                  <c:v>3.9089999999999998</c:v>
                </c:pt>
                <c:pt idx="1731">
                  <c:v>3.9119999999999999</c:v>
                </c:pt>
                <c:pt idx="1732">
                  <c:v>3.9140000000000001</c:v>
                </c:pt>
                <c:pt idx="1733">
                  <c:v>3.9159999999999999</c:v>
                </c:pt>
                <c:pt idx="1734">
                  <c:v>3.9180000000000001</c:v>
                </c:pt>
                <c:pt idx="1735">
                  <c:v>3.9209999999999998</c:v>
                </c:pt>
                <c:pt idx="1736">
                  <c:v>3.923</c:v>
                </c:pt>
                <c:pt idx="1737">
                  <c:v>3.9249999999999998</c:v>
                </c:pt>
                <c:pt idx="1738">
                  <c:v>3.927</c:v>
                </c:pt>
                <c:pt idx="1739">
                  <c:v>3.93</c:v>
                </c:pt>
                <c:pt idx="1740">
                  <c:v>3.9319999999999999</c:v>
                </c:pt>
                <c:pt idx="1741">
                  <c:v>3.9350000000000001</c:v>
                </c:pt>
                <c:pt idx="1742">
                  <c:v>3.9369999999999998</c:v>
                </c:pt>
                <c:pt idx="1743">
                  <c:v>3.9390000000000001</c:v>
                </c:pt>
                <c:pt idx="1744">
                  <c:v>3.9420000000000002</c:v>
                </c:pt>
                <c:pt idx="1745">
                  <c:v>3.944</c:v>
                </c:pt>
                <c:pt idx="1746">
                  <c:v>3.9460000000000002</c:v>
                </c:pt>
                <c:pt idx="1747">
                  <c:v>3.948</c:v>
                </c:pt>
                <c:pt idx="1748">
                  <c:v>3.9510000000000001</c:v>
                </c:pt>
                <c:pt idx="1749">
                  <c:v>3.9529999999999998</c:v>
                </c:pt>
                <c:pt idx="1750">
                  <c:v>3.9550000000000001</c:v>
                </c:pt>
                <c:pt idx="1751">
                  <c:v>3.9569999999999999</c:v>
                </c:pt>
                <c:pt idx="1752">
                  <c:v>3.96</c:v>
                </c:pt>
                <c:pt idx="1753">
                  <c:v>3.9620000000000002</c:v>
                </c:pt>
                <c:pt idx="1754">
                  <c:v>3.964</c:v>
                </c:pt>
                <c:pt idx="1755">
                  <c:v>3.9660000000000002</c:v>
                </c:pt>
                <c:pt idx="1756">
                  <c:v>3.968</c:v>
                </c:pt>
                <c:pt idx="1757">
                  <c:v>3.9710000000000001</c:v>
                </c:pt>
                <c:pt idx="1758">
                  <c:v>3.9729999999999999</c:v>
                </c:pt>
                <c:pt idx="1759">
                  <c:v>3.9750000000000001</c:v>
                </c:pt>
                <c:pt idx="1760">
                  <c:v>3.9780000000000002</c:v>
                </c:pt>
                <c:pt idx="1761">
                  <c:v>3.9809999999999999</c:v>
                </c:pt>
                <c:pt idx="1762">
                  <c:v>3.9830000000000001</c:v>
                </c:pt>
                <c:pt idx="1763">
                  <c:v>3.9849999999999999</c:v>
                </c:pt>
                <c:pt idx="1764">
                  <c:v>3.9870000000000001</c:v>
                </c:pt>
                <c:pt idx="1765">
                  <c:v>3.9889999999999999</c:v>
                </c:pt>
                <c:pt idx="1766">
                  <c:v>3.992</c:v>
                </c:pt>
                <c:pt idx="1767">
                  <c:v>3.9940000000000002</c:v>
                </c:pt>
                <c:pt idx="1768">
                  <c:v>3.996</c:v>
                </c:pt>
                <c:pt idx="1769">
                  <c:v>3.9980000000000002</c:v>
                </c:pt>
                <c:pt idx="1770">
                  <c:v>4.0010000000000003</c:v>
                </c:pt>
                <c:pt idx="1771">
                  <c:v>4.0030000000000001</c:v>
                </c:pt>
                <c:pt idx="1772">
                  <c:v>4.0049999999999999</c:v>
                </c:pt>
                <c:pt idx="1773">
                  <c:v>4.0069999999999997</c:v>
                </c:pt>
                <c:pt idx="1774">
                  <c:v>4.0090000000000003</c:v>
                </c:pt>
                <c:pt idx="1775">
                  <c:v>4.0119999999999996</c:v>
                </c:pt>
                <c:pt idx="1776">
                  <c:v>4.0140000000000002</c:v>
                </c:pt>
                <c:pt idx="1777">
                  <c:v>4.016</c:v>
                </c:pt>
                <c:pt idx="1778">
                  <c:v>4.0190000000000001</c:v>
                </c:pt>
                <c:pt idx="1779">
                  <c:v>4.0220000000000002</c:v>
                </c:pt>
                <c:pt idx="1780">
                  <c:v>4.024</c:v>
                </c:pt>
                <c:pt idx="1781">
                  <c:v>4.0259999999999998</c:v>
                </c:pt>
                <c:pt idx="1782">
                  <c:v>4.0279999999999996</c:v>
                </c:pt>
                <c:pt idx="1783">
                  <c:v>4.03</c:v>
                </c:pt>
                <c:pt idx="1784">
                  <c:v>4.0330000000000004</c:v>
                </c:pt>
                <c:pt idx="1785">
                  <c:v>4.0350000000000001</c:v>
                </c:pt>
                <c:pt idx="1786">
                  <c:v>4.0369999999999999</c:v>
                </c:pt>
                <c:pt idx="1787">
                  <c:v>4.0389999999999997</c:v>
                </c:pt>
                <c:pt idx="1788">
                  <c:v>4.0419999999999998</c:v>
                </c:pt>
                <c:pt idx="1789">
                  <c:v>4.0439999999999996</c:v>
                </c:pt>
                <c:pt idx="1790">
                  <c:v>4.0460000000000003</c:v>
                </c:pt>
                <c:pt idx="1791">
                  <c:v>4.048</c:v>
                </c:pt>
                <c:pt idx="1792">
                  <c:v>4.05</c:v>
                </c:pt>
                <c:pt idx="1793">
                  <c:v>4.0529999999999999</c:v>
                </c:pt>
                <c:pt idx="1794">
                  <c:v>4.0549999999999997</c:v>
                </c:pt>
                <c:pt idx="1795">
                  <c:v>4.0570000000000004</c:v>
                </c:pt>
                <c:pt idx="1796">
                  <c:v>4.0590000000000002</c:v>
                </c:pt>
                <c:pt idx="1797">
                  <c:v>4.0629999999999997</c:v>
                </c:pt>
                <c:pt idx="1798">
                  <c:v>4.0650000000000004</c:v>
                </c:pt>
                <c:pt idx="1799">
                  <c:v>4.0670000000000002</c:v>
                </c:pt>
                <c:pt idx="1800">
                  <c:v>4.069</c:v>
                </c:pt>
                <c:pt idx="1801">
                  <c:v>4.0709999999999997</c:v>
                </c:pt>
                <c:pt idx="1802">
                  <c:v>4.0739999999999998</c:v>
                </c:pt>
                <c:pt idx="1803">
                  <c:v>4.0759999999999996</c:v>
                </c:pt>
                <c:pt idx="1804">
                  <c:v>4.0780000000000003</c:v>
                </c:pt>
                <c:pt idx="1805">
                  <c:v>4.08</c:v>
                </c:pt>
                <c:pt idx="1806">
                  <c:v>4.0830000000000002</c:v>
                </c:pt>
                <c:pt idx="1807">
                  <c:v>4.085</c:v>
                </c:pt>
                <c:pt idx="1808">
                  <c:v>4.0869999999999997</c:v>
                </c:pt>
                <c:pt idx="1809">
                  <c:v>4.0890000000000004</c:v>
                </c:pt>
                <c:pt idx="1810">
                  <c:v>4.0910000000000002</c:v>
                </c:pt>
                <c:pt idx="1811">
                  <c:v>4.0940000000000003</c:v>
                </c:pt>
                <c:pt idx="1812">
                  <c:v>4.0960000000000001</c:v>
                </c:pt>
                <c:pt idx="1813">
                  <c:v>4.0979999999999999</c:v>
                </c:pt>
                <c:pt idx="1814">
                  <c:v>4.0999999999999996</c:v>
                </c:pt>
                <c:pt idx="1815">
                  <c:v>4.1029999999999998</c:v>
                </c:pt>
                <c:pt idx="1816">
                  <c:v>4.1059999999999999</c:v>
                </c:pt>
                <c:pt idx="1817">
                  <c:v>4.1079999999999997</c:v>
                </c:pt>
                <c:pt idx="1818">
                  <c:v>4.1100000000000003</c:v>
                </c:pt>
                <c:pt idx="1819">
                  <c:v>4.1130000000000004</c:v>
                </c:pt>
                <c:pt idx="1820">
                  <c:v>4.1150000000000002</c:v>
                </c:pt>
                <c:pt idx="1821">
                  <c:v>4.117</c:v>
                </c:pt>
                <c:pt idx="1822">
                  <c:v>4.1189999999999998</c:v>
                </c:pt>
                <c:pt idx="1823">
                  <c:v>4.1210000000000004</c:v>
                </c:pt>
                <c:pt idx="1824">
                  <c:v>4.1239999999999997</c:v>
                </c:pt>
                <c:pt idx="1825">
                  <c:v>4.1260000000000003</c:v>
                </c:pt>
                <c:pt idx="1826">
                  <c:v>4.1280000000000001</c:v>
                </c:pt>
                <c:pt idx="1827">
                  <c:v>4.13</c:v>
                </c:pt>
                <c:pt idx="1828">
                  <c:v>4.133</c:v>
                </c:pt>
                <c:pt idx="1829">
                  <c:v>4.1349999999999998</c:v>
                </c:pt>
                <c:pt idx="1830">
                  <c:v>4.1369999999999996</c:v>
                </c:pt>
                <c:pt idx="1831">
                  <c:v>4.1390000000000002</c:v>
                </c:pt>
                <c:pt idx="1832">
                  <c:v>4.141</c:v>
                </c:pt>
                <c:pt idx="1833">
                  <c:v>4.1440000000000001</c:v>
                </c:pt>
                <c:pt idx="1834">
                  <c:v>4.1470000000000002</c:v>
                </c:pt>
                <c:pt idx="1835">
                  <c:v>4.149</c:v>
                </c:pt>
                <c:pt idx="1836">
                  <c:v>4.1509999999999998</c:v>
                </c:pt>
                <c:pt idx="1837">
                  <c:v>4.1539999999999999</c:v>
                </c:pt>
                <c:pt idx="1838">
                  <c:v>4.1559999999999997</c:v>
                </c:pt>
                <c:pt idx="1839">
                  <c:v>4.1580000000000004</c:v>
                </c:pt>
                <c:pt idx="1840">
                  <c:v>4.16</c:v>
                </c:pt>
                <c:pt idx="1841">
                  <c:v>4.1619999999999999</c:v>
                </c:pt>
                <c:pt idx="1842">
                  <c:v>4.165</c:v>
                </c:pt>
                <c:pt idx="1843">
                  <c:v>4.1669999999999998</c:v>
                </c:pt>
                <c:pt idx="1844">
                  <c:v>4.1689999999999996</c:v>
                </c:pt>
                <c:pt idx="1845">
                  <c:v>4.1710000000000003</c:v>
                </c:pt>
                <c:pt idx="1846">
                  <c:v>4.1740000000000004</c:v>
                </c:pt>
                <c:pt idx="1847">
                  <c:v>4.1760000000000002</c:v>
                </c:pt>
                <c:pt idx="1848">
                  <c:v>4.1779999999999999</c:v>
                </c:pt>
                <c:pt idx="1849">
                  <c:v>4.18</c:v>
                </c:pt>
                <c:pt idx="1850">
                  <c:v>4.1820000000000004</c:v>
                </c:pt>
                <c:pt idx="1851">
                  <c:v>4.1849999999999996</c:v>
                </c:pt>
                <c:pt idx="1852">
                  <c:v>4.1870000000000003</c:v>
                </c:pt>
                <c:pt idx="1853">
                  <c:v>4.1900000000000004</c:v>
                </c:pt>
                <c:pt idx="1854">
                  <c:v>4.1920000000000002</c:v>
                </c:pt>
                <c:pt idx="1855">
                  <c:v>4.1950000000000003</c:v>
                </c:pt>
                <c:pt idx="1856">
                  <c:v>4.1970000000000001</c:v>
                </c:pt>
                <c:pt idx="1857">
                  <c:v>4.1989999999999998</c:v>
                </c:pt>
                <c:pt idx="1858">
                  <c:v>4.2009999999999996</c:v>
                </c:pt>
                <c:pt idx="1859">
                  <c:v>4.2030000000000003</c:v>
                </c:pt>
                <c:pt idx="1860">
                  <c:v>4.2060000000000004</c:v>
                </c:pt>
                <c:pt idx="1861">
                  <c:v>4.2080000000000002</c:v>
                </c:pt>
                <c:pt idx="1862">
                  <c:v>4.21</c:v>
                </c:pt>
                <c:pt idx="1863">
                  <c:v>4.2119999999999997</c:v>
                </c:pt>
                <c:pt idx="1864">
                  <c:v>4.2149999999999999</c:v>
                </c:pt>
                <c:pt idx="1865">
                  <c:v>4.2169999999999996</c:v>
                </c:pt>
                <c:pt idx="1866">
                  <c:v>4.2190000000000003</c:v>
                </c:pt>
                <c:pt idx="1867">
                  <c:v>4.2210000000000001</c:v>
                </c:pt>
                <c:pt idx="1868">
                  <c:v>4.2229999999999999</c:v>
                </c:pt>
                <c:pt idx="1869">
                  <c:v>4.226</c:v>
                </c:pt>
                <c:pt idx="1870">
                  <c:v>4.2279999999999998</c:v>
                </c:pt>
                <c:pt idx="1871">
                  <c:v>4.2300000000000004</c:v>
                </c:pt>
                <c:pt idx="1872">
                  <c:v>4.2329999999999997</c:v>
                </c:pt>
                <c:pt idx="1873">
                  <c:v>4.2359999999999998</c:v>
                </c:pt>
                <c:pt idx="1874">
                  <c:v>4.2380000000000004</c:v>
                </c:pt>
                <c:pt idx="1875">
                  <c:v>4.24</c:v>
                </c:pt>
                <c:pt idx="1876">
                  <c:v>4.242</c:v>
                </c:pt>
                <c:pt idx="1877">
                  <c:v>4.2439999999999998</c:v>
                </c:pt>
                <c:pt idx="1878">
                  <c:v>4.2469999999999999</c:v>
                </c:pt>
                <c:pt idx="1879">
                  <c:v>4.2489999999999997</c:v>
                </c:pt>
                <c:pt idx="1880">
                  <c:v>4.2510000000000003</c:v>
                </c:pt>
                <c:pt idx="1881">
                  <c:v>4.2530000000000001</c:v>
                </c:pt>
                <c:pt idx="1882">
                  <c:v>4.2560000000000002</c:v>
                </c:pt>
                <c:pt idx="1883">
                  <c:v>4.258</c:v>
                </c:pt>
                <c:pt idx="1884">
                  <c:v>4.26</c:v>
                </c:pt>
                <c:pt idx="1885">
                  <c:v>4.2619999999999996</c:v>
                </c:pt>
                <c:pt idx="1886">
                  <c:v>4.2640000000000002</c:v>
                </c:pt>
                <c:pt idx="1887">
                  <c:v>4.2670000000000003</c:v>
                </c:pt>
                <c:pt idx="1888">
                  <c:v>4.2690000000000001</c:v>
                </c:pt>
                <c:pt idx="1889">
                  <c:v>4.2709999999999999</c:v>
                </c:pt>
                <c:pt idx="1890">
                  <c:v>4.2729999999999997</c:v>
                </c:pt>
                <c:pt idx="1891">
                  <c:v>4.2770000000000001</c:v>
                </c:pt>
                <c:pt idx="1892">
                  <c:v>4.2789999999999999</c:v>
                </c:pt>
                <c:pt idx="1893">
                  <c:v>4.2809999999999997</c:v>
                </c:pt>
                <c:pt idx="1894">
                  <c:v>4.2830000000000004</c:v>
                </c:pt>
                <c:pt idx="1895">
                  <c:v>4.2859999999999996</c:v>
                </c:pt>
                <c:pt idx="1896">
                  <c:v>4.2880000000000003</c:v>
                </c:pt>
                <c:pt idx="1897">
                  <c:v>4.29</c:v>
                </c:pt>
                <c:pt idx="1898">
                  <c:v>4.2919999999999998</c:v>
                </c:pt>
                <c:pt idx="1899">
                  <c:v>4.2939999999999996</c:v>
                </c:pt>
                <c:pt idx="1900">
                  <c:v>4.2969999999999997</c:v>
                </c:pt>
                <c:pt idx="1901">
                  <c:v>4.2990000000000004</c:v>
                </c:pt>
                <c:pt idx="1902">
                  <c:v>4.3010000000000002</c:v>
                </c:pt>
                <c:pt idx="1903">
                  <c:v>4.3029999999999999</c:v>
                </c:pt>
                <c:pt idx="1904">
                  <c:v>4.306</c:v>
                </c:pt>
                <c:pt idx="1905">
                  <c:v>4.3079999999999998</c:v>
                </c:pt>
                <c:pt idx="1906">
                  <c:v>4.3099999999999996</c:v>
                </c:pt>
                <c:pt idx="1907">
                  <c:v>4.3120000000000003</c:v>
                </c:pt>
                <c:pt idx="1908">
                  <c:v>4.3140000000000001</c:v>
                </c:pt>
                <c:pt idx="1909">
                  <c:v>4.3179999999999996</c:v>
                </c:pt>
                <c:pt idx="1910">
                  <c:v>4.32</c:v>
                </c:pt>
                <c:pt idx="1911">
                  <c:v>4.3220000000000001</c:v>
                </c:pt>
                <c:pt idx="1912">
                  <c:v>4.3239999999999998</c:v>
                </c:pt>
                <c:pt idx="1913">
                  <c:v>4.327</c:v>
                </c:pt>
                <c:pt idx="1914">
                  <c:v>4.3289999999999997</c:v>
                </c:pt>
                <c:pt idx="1915">
                  <c:v>4.3310000000000004</c:v>
                </c:pt>
                <c:pt idx="1916">
                  <c:v>4.3330000000000002</c:v>
                </c:pt>
                <c:pt idx="1917">
                  <c:v>4.335</c:v>
                </c:pt>
                <c:pt idx="1918">
                  <c:v>4.3380000000000001</c:v>
                </c:pt>
                <c:pt idx="1919">
                  <c:v>4.34</c:v>
                </c:pt>
                <c:pt idx="1920">
                  <c:v>4.3419999999999996</c:v>
                </c:pt>
                <c:pt idx="1921">
                  <c:v>4.3440000000000003</c:v>
                </c:pt>
                <c:pt idx="1922">
                  <c:v>4.3470000000000004</c:v>
                </c:pt>
                <c:pt idx="1923">
                  <c:v>4.3490000000000002</c:v>
                </c:pt>
                <c:pt idx="1924">
                  <c:v>4.351</c:v>
                </c:pt>
                <c:pt idx="1925">
                  <c:v>4.3529999999999998</c:v>
                </c:pt>
                <c:pt idx="1926">
                  <c:v>4.3559999999999999</c:v>
                </c:pt>
                <c:pt idx="1927">
                  <c:v>4.3579999999999997</c:v>
                </c:pt>
                <c:pt idx="1928">
                  <c:v>4.3609999999999998</c:v>
                </c:pt>
                <c:pt idx="1929">
                  <c:v>4.3630000000000004</c:v>
                </c:pt>
                <c:pt idx="1930">
                  <c:v>4.3650000000000002</c:v>
                </c:pt>
                <c:pt idx="1931">
                  <c:v>4.3680000000000003</c:v>
                </c:pt>
                <c:pt idx="1932">
                  <c:v>4.37</c:v>
                </c:pt>
                <c:pt idx="1933">
                  <c:v>4.3719999999999999</c:v>
                </c:pt>
                <c:pt idx="1934">
                  <c:v>4.3739999999999997</c:v>
                </c:pt>
                <c:pt idx="1935">
                  <c:v>4.3769999999999998</c:v>
                </c:pt>
                <c:pt idx="1936">
                  <c:v>4.3789999999999996</c:v>
                </c:pt>
                <c:pt idx="1937">
                  <c:v>4.3810000000000002</c:v>
                </c:pt>
                <c:pt idx="1938">
                  <c:v>4.383</c:v>
                </c:pt>
                <c:pt idx="1939">
                  <c:v>4.3849999999999998</c:v>
                </c:pt>
                <c:pt idx="1940">
                  <c:v>4.3879999999999999</c:v>
                </c:pt>
                <c:pt idx="1941">
                  <c:v>4.3899999999999997</c:v>
                </c:pt>
                <c:pt idx="1942">
                  <c:v>4.3920000000000003</c:v>
                </c:pt>
                <c:pt idx="1943">
                  <c:v>4.3940000000000001</c:v>
                </c:pt>
                <c:pt idx="1944">
                  <c:v>4.3959999999999999</c:v>
                </c:pt>
                <c:pt idx="1945">
                  <c:v>4.399</c:v>
                </c:pt>
                <c:pt idx="1946">
                  <c:v>4.4009999999999998</c:v>
                </c:pt>
                <c:pt idx="1947">
                  <c:v>4.4039999999999999</c:v>
                </c:pt>
                <c:pt idx="1948">
                  <c:v>4.4059999999999997</c:v>
                </c:pt>
                <c:pt idx="1949">
                  <c:v>4.4089999999999998</c:v>
                </c:pt>
                <c:pt idx="1950">
                  <c:v>4.4109999999999996</c:v>
                </c:pt>
                <c:pt idx="1951">
                  <c:v>4.4130000000000003</c:v>
                </c:pt>
                <c:pt idx="1952">
                  <c:v>4.415</c:v>
                </c:pt>
                <c:pt idx="1953">
                  <c:v>4.4169999999999998</c:v>
                </c:pt>
                <c:pt idx="1954">
                  <c:v>4.42</c:v>
                </c:pt>
                <c:pt idx="1955">
                  <c:v>4.4219999999999997</c:v>
                </c:pt>
                <c:pt idx="1956">
                  <c:v>4.4240000000000004</c:v>
                </c:pt>
                <c:pt idx="1957">
                  <c:v>4.4260000000000002</c:v>
                </c:pt>
                <c:pt idx="1958">
                  <c:v>4.4290000000000003</c:v>
                </c:pt>
                <c:pt idx="1959">
                  <c:v>4.431</c:v>
                </c:pt>
                <c:pt idx="1960">
                  <c:v>4.4329999999999998</c:v>
                </c:pt>
                <c:pt idx="1961">
                  <c:v>4.4349999999999996</c:v>
                </c:pt>
                <c:pt idx="1962">
                  <c:v>4.4370000000000003</c:v>
                </c:pt>
                <c:pt idx="1963">
                  <c:v>4.4400000000000004</c:v>
                </c:pt>
                <c:pt idx="1964">
                  <c:v>4.4420000000000002</c:v>
                </c:pt>
                <c:pt idx="1965">
                  <c:v>4.444</c:v>
                </c:pt>
                <c:pt idx="1966">
                  <c:v>4.4470000000000001</c:v>
                </c:pt>
                <c:pt idx="1967">
                  <c:v>4.45</c:v>
                </c:pt>
                <c:pt idx="1968">
                  <c:v>4.452</c:v>
                </c:pt>
                <c:pt idx="1969">
                  <c:v>4.4539999999999997</c:v>
                </c:pt>
                <c:pt idx="1970">
                  <c:v>4.4560000000000004</c:v>
                </c:pt>
                <c:pt idx="1971">
                  <c:v>4.4580000000000002</c:v>
                </c:pt>
                <c:pt idx="1972">
                  <c:v>4.4610000000000003</c:v>
                </c:pt>
                <c:pt idx="1973">
                  <c:v>4.4630000000000001</c:v>
                </c:pt>
                <c:pt idx="1974">
                  <c:v>4.4649999999999999</c:v>
                </c:pt>
                <c:pt idx="1975">
                  <c:v>4.4669999999999996</c:v>
                </c:pt>
                <c:pt idx="1976">
                  <c:v>4.47</c:v>
                </c:pt>
                <c:pt idx="1977">
                  <c:v>4.4720000000000004</c:v>
                </c:pt>
                <c:pt idx="1978">
                  <c:v>4.4740000000000002</c:v>
                </c:pt>
                <c:pt idx="1979">
                  <c:v>4.476</c:v>
                </c:pt>
                <c:pt idx="1980">
                  <c:v>4.4779999999999998</c:v>
                </c:pt>
                <c:pt idx="1981">
                  <c:v>4.4809999999999999</c:v>
                </c:pt>
                <c:pt idx="1982">
                  <c:v>4.4829999999999997</c:v>
                </c:pt>
                <c:pt idx="1983">
                  <c:v>4.4850000000000003</c:v>
                </c:pt>
                <c:pt idx="1984">
                  <c:v>4.4870000000000001</c:v>
                </c:pt>
                <c:pt idx="1985">
                  <c:v>4.4909999999999997</c:v>
                </c:pt>
                <c:pt idx="1986">
                  <c:v>4.4930000000000003</c:v>
                </c:pt>
                <c:pt idx="1987">
                  <c:v>4.4950000000000001</c:v>
                </c:pt>
                <c:pt idx="1988">
                  <c:v>4.4969999999999999</c:v>
                </c:pt>
                <c:pt idx="1989">
                  <c:v>4.5</c:v>
                </c:pt>
                <c:pt idx="1990">
                  <c:v>4.5019999999999998</c:v>
                </c:pt>
                <c:pt idx="1991">
                  <c:v>4.5039999999999996</c:v>
                </c:pt>
                <c:pt idx="1992">
                  <c:v>4.5060000000000002</c:v>
                </c:pt>
                <c:pt idx="1993">
                  <c:v>4.508</c:v>
                </c:pt>
                <c:pt idx="1994">
                  <c:v>4.5110000000000001</c:v>
                </c:pt>
                <c:pt idx="1995">
                  <c:v>4.5129999999999999</c:v>
                </c:pt>
                <c:pt idx="1996">
                  <c:v>4.5149999999999997</c:v>
                </c:pt>
                <c:pt idx="1997">
                  <c:v>4.5170000000000003</c:v>
                </c:pt>
                <c:pt idx="1998">
                  <c:v>4.5199999999999996</c:v>
                </c:pt>
                <c:pt idx="1999">
                  <c:v>4.5220000000000002</c:v>
                </c:pt>
                <c:pt idx="2000">
                  <c:v>4.524</c:v>
                </c:pt>
                <c:pt idx="2001">
                  <c:v>4.5259999999999998</c:v>
                </c:pt>
                <c:pt idx="2002">
                  <c:v>4.5279999999999996</c:v>
                </c:pt>
                <c:pt idx="2003">
                  <c:v>4.532</c:v>
                </c:pt>
                <c:pt idx="2004">
                  <c:v>4.5339999999999998</c:v>
                </c:pt>
                <c:pt idx="2005">
                  <c:v>4.5359999999999996</c:v>
                </c:pt>
                <c:pt idx="2006">
                  <c:v>4.5380000000000003</c:v>
                </c:pt>
                <c:pt idx="2007">
                  <c:v>4.54</c:v>
                </c:pt>
                <c:pt idx="2008">
                  <c:v>4.5430000000000001</c:v>
                </c:pt>
                <c:pt idx="2009">
                  <c:v>4.5449999999999999</c:v>
                </c:pt>
                <c:pt idx="2010">
                  <c:v>4.5469999999999997</c:v>
                </c:pt>
                <c:pt idx="2011">
                  <c:v>4.5490000000000004</c:v>
                </c:pt>
                <c:pt idx="2012">
                  <c:v>4.5519999999999996</c:v>
                </c:pt>
                <c:pt idx="2013">
                  <c:v>4.5540000000000003</c:v>
                </c:pt>
                <c:pt idx="2014">
                  <c:v>4.556</c:v>
                </c:pt>
                <c:pt idx="2015">
                  <c:v>4.5579999999999998</c:v>
                </c:pt>
                <c:pt idx="2016">
                  <c:v>4.5599999999999996</c:v>
                </c:pt>
                <c:pt idx="2017">
                  <c:v>4.5629999999999997</c:v>
                </c:pt>
                <c:pt idx="2018">
                  <c:v>4.5650000000000004</c:v>
                </c:pt>
                <c:pt idx="2019">
                  <c:v>4.5670000000000002</c:v>
                </c:pt>
                <c:pt idx="2020">
                  <c:v>4.569</c:v>
                </c:pt>
                <c:pt idx="2021">
                  <c:v>4.5720000000000001</c:v>
                </c:pt>
                <c:pt idx="2022">
                  <c:v>4.5750000000000002</c:v>
                </c:pt>
                <c:pt idx="2023">
                  <c:v>4.577</c:v>
                </c:pt>
                <c:pt idx="2024">
                  <c:v>4.5789999999999997</c:v>
                </c:pt>
                <c:pt idx="2025">
                  <c:v>4.5819999999999999</c:v>
                </c:pt>
                <c:pt idx="2026">
                  <c:v>4.5839999999999996</c:v>
                </c:pt>
                <c:pt idx="2027">
                  <c:v>4.5860000000000003</c:v>
                </c:pt>
                <c:pt idx="2028">
                  <c:v>4.5880000000000001</c:v>
                </c:pt>
                <c:pt idx="2029">
                  <c:v>4.59</c:v>
                </c:pt>
                <c:pt idx="2030">
                  <c:v>4.593</c:v>
                </c:pt>
                <c:pt idx="2031">
                  <c:v>4.5949999999999998</c:v>
                </c:pt>
                <c:pt idx="2032">
                  <c:v>4.5970000000000004</c:v>
                </c:pt>
                <c:pt idx="2033">
                  <c:v>4.5990000000000002</c:v>
                </c:pt>
                <c:pt idx="2034">
                  <c:v>4.6020000000000003</c:v>
                </c:pt>
                <c:pt idx="2035">
                  <c:v>4.6040000000000001</c:v>
                </c:pt>
                <c:pt idx="2036">
                  <c:v>4.6059999999999999</c:v>
                </c:pt>
                <c:pt idx="2037">
                  <c:v>4.6079999999999997</c:v>
                </c:pt>
                <c:pt idx="2038">
                  <c:v>4.6100000000000003</c:v>
                </c:pt>
                <c:pt idx="2039">
                  <c:v>4.6130000000000004</c:v>
                </c:pt>
                <c:pt idx="2040">
                  <c:v>4.6150000000000002</c:v>
                </c:pt>
                <c:pt idx="2041">
                  <c:v>4.6180000000000003</c:v>
                </c:pt>
                <c:pt idx="2042">
                  <c:v>4.62</c:v>
                </c:pt>
                <c:pt idx="2043">
                  <c:v>4.6230000000000002</c:v>
                </c:pt>
                <c:pt idx="2044">
                  <c:v>4.625</c:v>
                </c:pt>
                <c:pt idx="2045">
                  <c:v>4.6269999999999998</c:v>
                </c:pt>
                <c:pt idx="2046">
                  <c:v>4.6289999999999996</c:v>
                </c:pt>
                <c:pt idx="2047">
                  <c:v>4.6310000000000002</c:v>
                </c:pt>
                <c:pt idx="2048">
                  <c:v>4.6340000000000003</c:v>
                </c:pt>
                <c:pt idx="2049">
                  <c:v>4.6360000000000001</c:v>
                </c:pt>
                <c:pt idx="2050">
                  <c:v>4.6379999999999999</c:v>
                </c:pt>
                <c:pt idx="2051">
                  <c:v>4.6399999999999997</c:v>
                </c:pt>
                <c:pt idx="2052">
                  <c:v>4.6429999999999998</c:v>
                </c:pt>
                <c:pt idx="2053">
                  <c:v>4.6449999999999996</c:v>
                </c:pt>
                <c:pt idx="2054">
                  <c:v>4.6470000000000002</c:v>
                </c:pt>
                <c:pt idx="2055">
                  <c:v>4.649</c:v>
                </c:pt>
                <c:pt idx="2056">
                  <c:v>4.6509999999999998</c:v>
                </c:pt>
                <c:pt idx="2057">
                  <c:v>4.6539999999999999</c:v>
                </c:pt>
                <c:pt idx="2058">
                  <c:v>4.6559999999999997</c:v>
                </c:pt>
                <c:pt idx="2059">
                  <c:v>4.6589999999999998</c:v>
                </c:pt>
                <c:pt idx="2060">
                  <c:v>4.6609999999999996</c:v>
                </c:pt>
                <c:pt idx="2061">
                  <c:v>4.6639999999999997</c:v>
                </c:pt>
                <c:pt idx="2062">
                  <c:v>4.6660000000000004</c:v>
                </c:pt>
                <c:pt idx="2063">
                  <c:v>4.6680000000000001</c:v>
                </c:pt>
                <c:pt idx="2064">
                  <c:v>4.67</c:v>
                </c:pt>
                <c:pt idx="2065">
                  <c:v>4.6719999999999997</c:v>
                </c:pt>
                <c:pt idx="2066">
                  <c:v>4.6740000000000004</c:v>
                </c:pt>
                <c:pt idx="2067">
                  <c:v>4.6760000000000002</c:v>
                </c:pt>
                <c:pt idx="2068">
                  <c:v>4.6790000000000003</c:v>
                </c:pt>
                <c:pt idx="2069">
                  <c:v>4.681</c:v>
                </c:pt>
                <c:pt idx="2070">
                  <c:v>4.6829999999999998</c:v>
                </c:pt>
                <c:pt idx="2071">
                  <c:v>4.6849999999999996</c:v>
                </c:pt>
                <c:pt idx="2072">
                  <c:v>4.6870000000000003</c:v>
                </c:pt>
                <c:pt idx="2073">
                  <c:v>4.6890000000000001</c:v>
                </c:pt>
                <c:pt idx="2074">
                  <c:v>4.6920000000000002</c:v>
                </c:pt>
                <c:pt idx="2075">
                  <c:v>4.694</c:v>
                </c:pt>
                <c:pt idx="2076">
                  <c:v>4.6959999999999997</c:v>
                </c:pt>
                <c:pt idx="2077">
                  <c:v>4.6980000000000004</c:v>
                </c:pt>
                <c:pt idx="2078">
                  <c:v>4.7</c:v>
                </c:pt>
                <c:pt idx="2079">
                  <c:v>4.7030000000000003</c:v>
                </c:pt>
                <c:pt idx="2080">
                  <c:v>4.7060000000000004</c:v>
                </c:pt>
                <c:pt idx="2081">
                  <c:v>4.7080000000000002</c:v>
                </c:pt>
                <c:pt idx="2082">
                  <c:v>4.71</c:v>
                </c:pt>
                <c:pt idx="2083">
                  <c:v>4.7119999999999997</c:v>
                </c:pt>
                <c:pt idx="2084">
                  <c:v>4.7140000000000004</c:v>
                </c:pt>
                <c:pt idx="2085">
                  <c:v>4.7169999999999996</c:v>
                </c:pt>
                <c:pt idx="2086">
                  <c:v>4.7190000000000003</c:v>
                </c:pt>
                <c:pt idx="2087">
                  <c:v>4.7210000000000001</c:v>
                </c:pt>
                <c:pt idx="2088">
                  <c:v>4.7229999999999999</c:v>
                </c:pt>
                <c:pt idx="2089">
                  <c:v>4.726</c:v>
                </c:pt>
                <c:pt idx="2090">
                  <c:v>4.7279999999999998</c:v>
                </c:pt>
                <c:pt idx="2091">
                  <c:v>4.7300000000000004</c:v>
                </c:pt>
                <c:pt idx="2092">
                  <c:v>4.7320000000000002</c:v>
                </c:pt>
                <c:pt idx="2093">
                  <c:v>4.734</c:v>
                </c:pt>
                <c:pt idx="2094">
                  <c:v>4.7370000000000001</c:v>
                </c:pt>
                <c:pt idx="2095">
                  <c:v>4.7389999999999999</c:v>
                </c:pt>
                <c:pt idx="2096">
                  <c:v>4.7409999999999997</c:v>
                </c:pt>
                <c:pt idx="2097">
                  <c:v>4.7430000000000003</c:v>
                </c:pt>
                <c:pt idx="2098">
                  <c:v>4.7469999999999999</c:v>
                </c:pt>
                <c:pt idx="2099">
                  <c:v>4.7489999999999997</c:v>
                </c:pt>
                <c:pt idx="2100">
                  <c:v>4.7510000000000003</c:v>
                </c:pt>
                <c:pt idx="2101">
                  <c:v>4.7530000000000001</c:v>
                </c:pt>
                <c:pt idx="2102">
                  <c:v>4.7549999999999999</c:v>
                </c:pt>
                <c:pt idx="2103">
                  <c:v>4.758</c:v>
                </c:pt>
                <c:pt idx="2104">
                  <c:v>4.76</c:v>
                </c:pt>
                <c:pt idx="2105">
                  <c:v>4.7619999999999996</c:v>
                </c:pt>
                <c:pt idx="2106">
                  <c:v>4.7640000000000002</c:v>
                </c:pt>
                <c:pt idx="2107">
                  <c:v>4.7670000000000003</c:v>
                </c:pt>
                <c:pt idx="2108">
                  <c:v>4.7690000000000001</c:v>
                </c:pt>
                <c:pt idx="2109">
                  <c:v>4.7709999999999999</c:v>
                </c:pt>
                <c:pt idx="2110">
                  <c:v>4.7729999999999997</c:v>
                </c:pt>
                <c:pt idx="2111">
                  <c:v>4.7759999999999998</c:v>
                </c:pt>
                <c:pt idx="2112">
                  <c:v>4.7779999999999996</c:v>
                </c:pt>
                <c:pt idx="2113">
                  <c:v>4.78</c:v>
                </c:pt>
                <c:pt idx="2114">
                  <c:v>4.782</c:v>
                </c:pt>
                <c:pt idx="2115">
                  <c:v>4.7839999999999998</c:v>
                </c:pt>
                <c:pt idx="2116">
                  <c:v>4.7880000000000003</c:v>
                </c:pt>
                <c:pt idx="2117">
                  <c:v>4.79</c:v>
                </c:pt>
                <c:pt idx="2118">
                  <c:v>4.7919999999999998</c:v>
                </c:pt>
                <c:pt idx="2119">
                  <c:v>4.7939999999999996</c:v>
                </c:pt>
                <c:pt idx="2120">
                  <c:v>4.7969999999999997</c:v>
                </c:pt>
                <c:pt idx="2121">
                  <c:v>4.7990000000000004</c:v>
                </c:pt>
                <c:pt idx="2122">
                  <c:v>4.8010000000000002</c:v>
                </c:pt>
                <c:pt idx="2123">
                  <c:v>4.8029999999999999</c:v>
                </c:pt>
                <c:pt idx="2124">
                  <c:v>4.8049999999999997</c:v>
                </c:pt>
                <c:pt idx="2125">
                  <c:v>4.8079999999999998</c:v>
                </c:pt>
                <c:pt idx="2126">
                  <c:v>4.8099999999999996</c:v>
                </c:pt>
                <c:pt idx="2127">
                  <c:v>4.8120000000000003</c:v>
                </c:pt>
                <c:pt idx="2128">
                  <c:v>4.8140000000000001</c:v>
                </c:pt>
                <c:pt idx="2129">
                  <c:v>4.8159999999999998</c:v>
                </c:pt>
                <c:pt idx="2130">
                  <c:v>4.819</c:v>
                </c:pt>
                <c:pt idx="2131">
                  <c:v>4.8209999999999997</c:v>
                </c:pt>
                <c:pt idx="2132">
                  <c:v>4.8230000000000004</c:v>
                </c:pt>
                <c:pt idx="2133">
                  <c:v>4.8250000000000002</c:v>
                </c:pt>
                <c:pt idx="2134">
                  <c:v>4.8280000000000003</c:v>
                </c:pt>
                <c:pt idx="2135">
                  <c:v>4.8310000000000004</c:v>
                </c:pt>
                <c:pt idx="2136">
                  <c:v>4.8330000000000002</c:v>
                </c:pt>
                <c:pt idx="2137">
                  <c:v>4.835</c:v>
                </c:pt>
                <c:pt idx="2138">
                  <c:v>4.8369999999999997</c:v>
                </c:pt>
                <c:pt idx="2139">
                  <c:v>4.84</c:v>
                </c:pt>
                <c:pt idx="2140">
                  <c:v>4.8419999999999996</c:v>
                </c:pt>
                <c:pt idx="2141">
                  <c:v>4.8440000000000003</c:v>
                </c:pt>
                <c:pt idx="2142">
                  <c:v>4.8460000000000001</c:v>
                </c:pt>
                <c:pt idx="2143">
                  <c:v>4.8490000000000002</c:v>
                </c:pt>
                <c:pt idx="2144">
                  <c:v>4.851</c:v>
                </c:pt>
                <c:pt idx="2145">
                  <c:v>4.8529999999999998</c:v>
                </c:pt>
                <c:pt idx="2146">
                  <c:v>4.8550000000000004</c:v>
                </c:pt>
                <c:pt idx="2147">
                  <c:v>4.8570000000000002</c:v>
                </c:pt>
                <c:pt idx="2148">
                  <c:v>4.8600000000000003</c:v>
                </c:pt>
                <c:pt idx="2149">
                  <c:v>4.8620000000000001</c:v>
                </c:pt>
                <c:pt idx="2150">
                  <c:v>4.8639999999999999</c:v>
                </c:pt>
                <c:pt idx="2151">
                  <c:v>4.8659999999999997</c:v>
                </c:pt>
                <c:pt idx="2152">
                  <c:v>4.8689999999999998</c:v>
                </c:pt>
                <c:pt idx="2153">
                  <c:v>4.8710000000000004</c:v>
                </c:pt>
                <c:pt idx="2154">
                  <c:v>4.8739999999999997</c:v>
                </c:pt>
                <c:pt idx="2155">
                  <c:v>4.8760000000000003</c:v>
                </c:pt>
                <c:pt idx="2156">
                  <c:v>4.8780000000000001</c:v>
                </c:pt>
                <c:pt idx="2157">
                  <c:v>4.8810000000000002</c:v>
                </c:pt>
                <c:pt idx="2158">
                  <c:v>4.883</c:v>
                </c:pt>
                <c:pt idx="2159">
                  <c:v>4.8849999999999998</c:v>
                </c:pt>
                <c:pt idx="2160">
                  <c:v>4.8869999999999996</c:v>
                </c:pt>
                <c:pt idx="2161">
                  <c:v>4.8890000000000002</c:v>
                </c:pt>
                <c:pt idx="2162">
                  <c:v>4.8920000000000003</c:v>
                </c:pt>
                <c:pt idx="2163">
                  <c:v>4.8940000000000001</c:v>
                </c:pt>
                <c:pt idx="2164">
                  <c:v>4.8959999999999999</c:v>
                </c:pt>
                <c:pt idx="2165">
                  <c:v>4.8979999999999997</c:v>
                </c:pt>
                <c:pt idx="2166">
                  <c:v>4.9009999999999998</c:v>
                </c:pt>
                <c:pt idx="2167">
                  <c:v>4.9029999999999996</c:v>
                </c:pt>
                <c:pt idx="2168">
                  <c:v>4.9050000000000002</c:v>
                </c:pt>
                <c:pt idx="2169">
                  <c:v>4.907</c:v>
                </c:pt>
                <c:pt idx="2170">
                  <c:v>4.9089999999999998</c:v>
                </c:pt>
                <c:pt idx="2171">
                  <c:v>4.9119999999999999</c:v>
                </c:pt>
                <c:pt idx="2172">
                  <c:v>4.915</c:v>
                </c:pt>
                <c:pt idx="2173">
                  <c:v>4.9169999999999998</c:v>
                </c:pt>
                <c:pt idx="2174">
                  <c:v>4.9189999999999996</c:v>
                </c:pt>
                <c:pt idx="2175">
                  <c:v>4.9219999999999997</c:v>
                </c:pt>
                <c:pt idx="2176">
                  <c:v>4.9240000000000004</c:v>
                </c:pt>
                <c:pt idx="2177">
                  <c:v>4.9260000000000002</c:v>
                </c:pt>
                <c:pt idx="2178">
                  <c:v>4.9279999999999999</c:v>
                </c:pt>
                <c:pt idx="2179">
                  <c:v>4.93</c:v>
                </c:pt>
                <c:pt idx="2180">
                  <c:v>4.9329999999999998</c:v>
                </c:pt>
                <c:pt idx="2181">
                  <c:v>4.9349999999999996</c:v>
                </c:pt>
                <c:pt idx="2182">
                  <c:v>4.9370000000000003</c:v>
                </c:pt>
                <c:pt idx="2183">
                  <c:v>4.9390000000000001</c:v>
                </c:pt>
                <c:pt idx="2184">
                  <c:v>4.9420000000000002</c:v>
                </c:pt>
                <c:pt idx="2185">
                  <c:v>4.944</c:v>
                </c:pt>
                <c:pt idx="2186">
                  <c:v>4.9459999999999997</c:v>
                </c:pt>
                <c:pt idx="2187">
                  <c:v>4.9480000000000004</c:v>
                </c:pt>
                <c:pt idx="2188">
                  <c:v>4.9509999999999996</c:v>
                </c:pt>
                <c:pt idx="2189">
                  <c:v>4.9530000000000003</c:v>
                </c:pt>
                <c:pt idx="2190">
                  <c:v>4.9550000000000001</c:v>
                </c:pt>
                <c:pt idx="2191">
                  <c:v>4.9580000000000002</c:v>
                </c:pt>
                <c:pt idx="2192">
                  <c:v>4.96</c:v>
                </c:pt>
                <c:pt idx="2193">
                  <c:v>4.9630000000000001</c:v>
                </c:pt>
                <c:pt idx="2194">
                  <c:v>4.9649999999999999</c:v>
                </c:pt>
                <c:pt idx="2195">
                  <c:v>4.9669999999999996</c:v>
                </c:pt>
                <c:pt idx="2196">
                  <c:v>4.9690000000000003</c:v>
                </c:pt>
                <c:pt idx="2197">
                  <c:v>4.9720000000000004</c:v>
                </c:pt>
                <c:pt idx="2198">
                  <c:v>4.9740000000000002</c:v>
                </c:pt>
                <c:pt idx="2199">
                  <c:v>4.976</c:v>
                </c:pt>
                <c:pt idx="2200">
                  <c:v>4.9779999999999998</c:v>
                </c:pt>
                <c:pt idx="2201">
                  <c:v>4.9800000000000004</c:v>
                </c:pt>
                <c:pt idx="2202">
                  <c:v>4.9829999999999997</c:v>
                </c:pt>
                <c:pt idx="2203">
                  <c:v>4.9850000000000003</c:v>
                </c:pt>
                <c:pt idx="2204">
                  <c:v>4.9870000000000001</c:v>
                </c:pt>
                <c:pt idx="2205">
                  <c:v>4.9889999999999999</c:v>
                </c:pt>
                <c:pt idx="2206">
                  <c:v>4.992</c:v>
                </c:pt>
                <c:pt idx="2207">
                  <c:v>4.9939999999999998</c:v>
                </c:pt>
                <c:pt idx="2208">
                  <c:v>4.9960000000000004</c:v>
                </c:pt>
                <c:pt idx="2209">
                  <c:v>4.9980000000000002</c:v>
                </c:pt>
                <c:pt idx="2210">
                  <c:v>5.0010000000000003</c:v>
                </c:pt>
                <c:pt idx="2211">
                  <c:v>5.0039999999999996</c:v>
                </c:pt>
                <c:pt idx="2212">
                  <c:v>5.0060000000000002</c:v>
                </c:pt>
                <c:pt idx="2213">
                  <c:v>5.008</c:v>
                </c:pt>
                <c:pt idx="2214">
                  <c:v>5.01</c:v>
                </c:pt>
                <c:pt idx="2215">
                  <c:v>5.0129999999999999</c:v>
                </c:pt>
                <c:pt idx="2216">
                  <c:v>5.0149999999999997</c:v>
                </c:pt>
                <c:pt idx="2217">
                  <c:v>5.0170000000000003</c:v>
                </c:pt>
                <c:pt idx="2218">
                  <c:v>5.0190000000000001</c:v>
                </c:pt>
                <c:pt idx="2219">
                  <c:v>5.0209999999999999</c:v>
                </c:pt>
                <c:pt idx="2220">
                  <c:v>5.024</c:v>
                </c:pt>
                <c:pt idx="2221">
                  <c:v>5.0259999999999998</c:v>
                </c:pt>
                <c:pt idx="2222">
                  <c:v>5.0279999999999996</c:v>
                </c:pt>
                <c:pt idx="2223">
                  <c:v>5.03</c:v>
                </c:pt>
                <c:pt idx="2224">
                  <c:v>5.0330000000000004</c:v>
                </c:pt>
                <c:pt idx="2225">
                  <c:v>5.0350000000000001</c:v>
                </c:pt>
                <c:pt idx="2226">
                  <c:v>5.0369999999999999</c:v>
                </c:pt>
                <c:pt idx="2227">
                  <c:v>5.0389999999999997</c:v>
                </c:pt>
                <c:pt idx="2228">
                  <c:v>5.0410000000000004</c:v>
                </c:pt>
                <c:pt idx="2229">
                  <c:v>5.0449999999999999</c:v>
                </c:pt>
                <c:pt idx="2230">
                  <c:v>5.0469999999999997</c:v>
                </c:pt>
                <c:pt idx="2231">
                  <c:v>5.0490000000000004</c:v>
                </c:pt>
                <c:pt idx="2232">
                  <c:v>5.0510000000000002</c:v>
                </c:pt>
                <c:pt idx="2233">
                  <c:v>5.0540000000000003</c:v>
                </c:pt>
                <c:pt idx="2234">
                  <c:v>5.056</c:v>
                </c:pt>
                <c:pt idx="2235">
                  <c:v>5.0579999999999998</c:v>
                </c:pt>
                <c:pt idx="2236">
                  <c:v>5.0599999999999996</c:v>
                </c:pt>
                <c:pt idx="2237">
                  <c:v>5.0620000000000003</c:v>
                </c:pt>
                <c:pt idx="2238">
                  <c:v>5.0650000000000004</c:v>
                </c:pt>
                <c:pt idx="2239">
                  <c:v>5.0670000000000002</c:v>
                </c:pt>
                <c:pt idx="2240">
                  <c:v>5.069</c:v>
                </c:pt>
                <c:pt idx="2241">
                  <c:v>5.0709999999999997</c:v>
                </c:pt>
                <c:pt idx="2242">
                  <c:v>5.0739999999999998</c:v>
                </c:pt>
                <c:pt idx="2243">
                  <c:v>5.0759999999999996</c:v>
                </c:pt>
                <c:pt idx="2244">
                  <c:v>5.0780000000000003</c:v>
                </c:pt>
                <c:pt idx="2245">
                  <c:v>5.08</c:v>
                </c:pt>
                <c:pt idx="2246">
                  <c:v>5.0830000000000002</c:v>
                </c:pt>
                <c:pt idx="2247">
                  <c:v>5.0860000000000003</c:v>
                </c:pt>
                <c:pt idx="2248">
                  <c:v>5.0880000000000001</c:v>
                </c:pt>
                <c:pt idx="2249">
                  <c:v>5.09</c:v>
                </c:pt>
                <c:pt idx="2250">
                  <c:v>5.0919999999999996</c:v>
                </c:pt>
                <c:pt idx="2251">
                  <c:v>5.0949999999999998</c:v>
                </c:pt>
                <c:pt idx="2252">
                  <c:v>5.0970000000000004</c:v>
                </c:pt>
                <c:pt idx="2253">
                  <c:v>5.0990000000000002</c:v>
                </c:pt>
                <c:pt idx="2254">
                  <c:v>5.101</c:v>
                </c:pt>
                <c:pt idx="2255">
                  <c:v>5.1040000000000001</c:v>
                </c:pt>
                <c:pt idx="2256">
                  <c:v>5.1059999999999999</c:v>
                </c:pt>
                <c:pt idx="2257">
                  <c:v>5.1079999999999997</c:v>
                </c:pt>
                <c:pt idx="2258">
                  <c:v>5.1100000000000003</c:v>
                </c:pt>
                <c:pt idx="2259">
                  <c:v>5.1120000000000001</c:v>
                </c:pt>
                <c:pt idx="2260">
                  <c:v>5.1150000000000002</c:v>
                </c:pt>
                <c:pt idx="2261">
                  <c:v>5.117</c:v>
                </c:pt>
                <c:pt idx="2262">
                  <c:v>5.1189999999999998</c:v>
                </c:pt>
                <c:pt idx="2263">
                  <c:v>5.1210000000000004</c:v>
                </c:pt>
                <c:pt idx="2264">
                  <c:v>5.1239999999999997</c:v>
                </c:pt>
                <c:pt idx="2265">
                  <c:v>5.1260000000000003</c:v>
                </c:pt>
                <c:pt idx="2266">
                  <c:v>5.1289999999999996</c:v>
                </c:pt>
                <c:pt idx="2267">
                  <c:v>5.1310000000000002</c:v>
                </c:pt>
                <c:pt idx="2268">
                  <c:v>5.133</c:v>
                </c:pt>
                <c:pt idx="2269">
                  <c:v>5.1360000000000001</c:v>
                </c:pt>
                <c:pt idx="2270">
                  <c:v>5.1379999999999999</c:v>
                </c:pt>
                <c:pt idx="2271">
                  <c:v>5.14</c:v>
                </c:pt>
                <c:pt idx="2272">
                  <c:v>5.1420000000000003</c:v>
                </c:pt>
                <c:pt idx="2273">
                  <c:v>5.1449999999999996</c:v>
                </c:pt>
                <c:pt idx="2274">
                  <c:v>5.1470000000000002</c:v>
                </c:pt>
                <c:pt idx="2275">
                  <c:v>5.149</c:v>
                </c:pt>
                <c:pt idx="2276">
                  <c:v>5.1509999999999998</c:v>
                </c:pt>
                <c:pt idx="2277">
                  <c:v>5.1529999999999996</c:v>
                </c:pt>
                <c:pt idx="2278">
                  <c:v>5.1559999999999997</c:v>
                </c:pt>
                <c:pt idx="2279">
                  <c:v>5.1580000000000004</c:v>
                </c:pt>
                <c:pt idx="2280">
                  <c:v>5.16</c:v>
                </c:pt>
                <c:pt idx="2281">
                  <c:v>5.1619999999999999</c:v>
                </c:pt>
                <c:pt idx="2282">
                  <c:v>5.165</c:v>
                </c:pt>
                <c:pt idx="2283">
                  <c:v>5.1669999999999998</c:v>
                </c:pt>
                <c:pt idx="2284">
                  <c:v>5.1689999999999996</c:v>
                </c:pt>
                <c:pt idx="2285">
                  <c:v>5.1719999999999997</c:v>
                </c:pt>
                <c:pt idx="2286">
                  <c:v>5.1740000000000004</c:v>
                </c:pt>
                <c:pt idx="2287">
                  <c:v>5.1760000000000002</c:v>
                </c:pt>
                <c:pt idx="2288">
                  <c:v>5.1790000000000003</c:v>
                </c:pt>
                <c:pt idx="2289">
                  <c:v>5.181</c:v>
                </c:pt>
                <c:pt idx="2290">
                  <c:v>5.1829999999999998</c:v>
                </c:pt>
                <c:pt idx="2291">
                  <c:v>5.1849999999999996</c:v>
                </c:pt>
                <c:pt idx="2292">
                  <c:v>5.1870000000000003</c:v>
                </c:pt>
                <c:pt idx="2293">
                  <c:v>5.1890000000000001</c:v>
                </c:pt>
                <c:pt idx="2294">
                  <c:v>5.1920000000000002</c:v>
                </c:pt>
                <c:pt idx="2295">
                  <c:v>5.194</c:v>
                </c:pt>
                <c:pt idx="2296">
                  <c:v>5.1959999999999997</c:v>
                </c:pt>
                <c:pt idx="2297">
                  <c:v>5.1980000000000004</c:v>
                </c:pt>
                <c:pt idx="2298">
                  <c:v>5.2</c:v>
                </c:pt>
                <c:pt idx="2299">
                  <c:v>5.202</c:v>
                </c:pt>
                <c:pt idx="2300">
                  <c:v>5.2050000000000001</c:v>
                </c:pt>
                <c:pt idx="2301">
                  <c:v>5.2069999999999999</c:v>
                </c:pt>
                <c:pt idx="2302">
                  <c:v>5.2089999999999996</c:v>
                </c:pt>
                <c:pt idx="2303">
                  <c:v>5.2110000000000003</c:v>
                </c:pt>
                <c:pt idx="2304">
                  <c:v>5.2140000000000004</c:v>
                </c:pt>
                <c:pt idx="2305">
                  <c:v>5.2160000000000002</c:v>
                </c:pt>
                <c:pt idx="2306">
                  <c:v>5.2190000000000003</c:v>
                </c:pt>
                <c:pt idx="2307">
                  <c:v>5.2210000000000001</c:v>
                </c:pt>
                <c:pt idx="2308">
                  <c:v>5.2229999999999999</c:v>
                </c:pt>
                <c:pt idx="2309">
                  <c:v>5.2249999999999996</c:v>
                </c:pt>
                <c:pt idx="2310">
                  <c:v>5.2279999999999998</c:v>
                </c:pt>
                <c:pt idx="2311">
                  <c:v>5.23</c:v>
                </c:pt>
                <c:pt idx="2312">
                  <c:v>5.2320000000000002</c:v>
                </c:pt>
                <c:pt idx="2313">
                  <c:v>5.234</c:v>
                </c:pt>
                <c:pt idx="2314">
                  <c:v>5.2370000000000001</c:v>
                </c:pt>
                <c:pt idx="2315">
                  <c:v>5.2389999999999999</c:v>
                </c:pt>
                <c:pt idx="2316">
                  <c:v>5.2409999999999997</c:v>
                </c:pt>
                <c:pt idx="2317">
                  <c:v>5.2430000000000003</c:v>
                </c:pt>
                <c:pt idx="2318">
                  <c:v>5.2450000000000001</c:v>
                </c:pt>
                <c:pt idx="2319">
                  <c:v>5.2480000000000002</c:v>
                </c:pt>
                <c:pt idx="2320">
                  <c:v>5.25</c:v>
                </c:pt>
                <c:pt idx="2321">
                  <c:v>5.2519999999999998</c:v>
                </c:pt>
                <c:pt idx="2322">
                  <c:v>5.2539999999999996</c:v>
                </c:pt>
                <c:pt idx="2323">
                  <c:v>5.258</c:v>
                </c:pt>
                <c:pt idx="2324">
                  <c:v>5.26</c:v>
                </c:pt>
                <c:pt idx="2325">
                  <c:v>5.2619999999999996</c:v>
                </c:pt>
                <c:pt idx="2326">
                  <c:v>5.2640000000000002</c:v>
                </c:pt>
                <c:pt idx="2327">
                  <c:v>5.266</c:v>
                </c:pt>
                <c:pt idx="2328">
                  <c:v>5.2690000000000001</c:v>
                </c:pt>
                <c:pt idx="2329">
                  <c:v>5.2709999999999999</c:v>
                </c:pt>
                <c:pt idx="2330">
                  <c:v>5.2729999999999997</c:v>
                </c:pt>
                <c:pt idx="2331">
                  <c:v>5.2750000000000004</c:v>
                </c:pt>
                <c:pt idx="2332">
                  <c:v>5.2770000000000001</c:v>
                </c:pt>
                <c:pt idx="2333">
                  <c:v>5.28</c:v>
                </c:pt>
                <c:pt idx="2334">
                  <c:v>5.282</c:v>
                </c:pt>
                <c:pt idx="2335">
                  <c:v>5.2839999999999998</c:v>
                </c:pt>
                <c:pt idx="2336">
                  <c:v>5.2859999999999996</c:v>
                </c:pt>
                <c:pt idx="2337">
                  <c:v>5.2889999999999997</c:v>
                </c:pt>
                <c:pt idx="2338">
                  <c:v>5.2910000000000004</c:v>
                </c:pt>
                <c:pt idx="2339">
                  <c:v>5.2930000000000001</c:v>
                </c:pt>
                <c:pt idx="2340">
                  <c:v>5.2949999999999999</c:v>
                </c:pt>
                <c:pt idx="2341">
                  <c:v>5.2969999999999997</c:v>
                </c:pt>
                <c:pt idx="2342">
                  <c:v>5.3010000000000002</c:v>
                </c:pt>
                <c:pt idx="2343">
                  <c:v>5.3029999999999999</c:v>
                </c:pt>
                <c:pt idx="2344">
                  <c:v>5.3049999999999997</c:v>
                </c:pt>
                <c:pt idx="2345">
                  <c:v>5.3070000000000004</c:v>
                </c:pt>
                <c:pt idx="2346">
                  <c:v>5.31</c:v>
                </c:pt>
                <c:pt idx="2347">
                  <c:v>5.3120000000000003</c:v>
                </c:pt>
                <c:pt idx="2348">
                  <c:v>5.3140000000000001</c:v>
                </c:pt>
                <c:pt idx="2349">
                  <c:v>5.3159999999999998</c:v>
                </c:pt>
                <c:pt idx="2350">
                  <c:v>5.319</c:v>
                </c:pt>
                <c:pt idx="2351">
                  <c:v>5.3209999999999997</c:v>
                </c:pt>
                <c:pt idx="2352">
                  <c:v>5.3230000000000004</c:v>
                </c:pt>
                <c:pt idx="2353">
                  <c:v>5.3250000000000002</c:v>
                </c:pt>
                <c:pt idx="2354">
                  <c:v>5.327</c:v>
                </c:pt>
                <c:pt idx="2355">
                  <c:v>5.33</c:v>
                </c:pt>
                <c:pt idx="2356">
                  <c:v>5.3319999999999999</c:v>
                </c:pt>
                <c:pt idx="2357">
                  <c:v>5.3339999999999996</c:v>
                </c:pt>
                <c:pt idx="2358">
                  <c:v>5.3360000000000003</c:v>
                </c:pt>
                <c:pt idx="2359">
                  <c:v>5.3390000000000004</c:v>
                </c:pt>
                <c:pt idx="2360">
                  <c:v>5.3419999999999996</c:v>
                </c:pt>
                <c:pt idx="2361">
                  <c:v>5.3440000000000003</c:v>
                </c:pt>
                <c:pt idx="2362">
                  <c:v>5.3460000000000001</c:v>
                </c:pt>
                <c:pt idx="2363">
                  <c:v>5.3479999999999999</c:v>
                </c:pt>
                <c:pt idx="2364">
                  <c:v>5.351</c:v>
                </c:pt>
                <c:pt idx="2365">
                  <c:v>5.3529999999999998</c:v>
                </c:pt>
                <c:pt idx="2366">
                  <c:v>5.3550000000000004</c:v>
                </c:pt>
                <c:pt idx="2367">
                  <c:v>5.3570000000000002</c:v>
                </c:pt>
                <c:pt idx="2368">
                  <c:v>5.36</c:v>
                </c:pt>
                <c:pt idx="2369">
                  <c:v>5.3620000000000001</c:v>
                </c:pt>
                <c:pt idx="2370">
                  <c:v>5.3639999999999999</c:v>
                </c:pt>
                <c:pt idx="2371">
                  <c:v>5.3659999999999997</c:v>
                </c:pt>
                <c:pt idx="2372">
                  <c:v>5.3689999999999998</c:v>
                </c:pt>
                <c:pt idx="2373">
                  <c:v>5.3710000000000004</c:v>
                </c:pt>
                <c:pt idx="2374">
                  <c:v>5.3730000000000002</c:v>
                </c:pt>
                <c:pt idx="2375">
                  <c:v>5.375</c:v>
                </c:pt>
                <c:pt idx="2376">
                  <c:v>5.3769999999999998</c:v>
                </c:pt>
                <c:pt idx="2377">
                  <c:v>5.38</c:v>
                </c:pt>
                <c:pt idx="2378">
                  <c:v>5.3819999999999997</c:v>
                </c:pt>
                <c:pt idx="2379">
                  <c:v>5.3849999999999998</c:v>
                </c:pt>
                <c:pt idx="2380">
                  <c:v>5.3869999999999996</c:v>
                </c:pt>
                <c:pt idx="2381">
                  <c:v>5.39</c:v>
                </c:pt>
                <c:pt idx="2382">
                  <c:v>5.3920000000000003</c:v>
                </c:pt>
                <c:pt idx="2383">
                  <c:v>5.3940000000000001</c:v>
                </c:pt>
                <c:pt idx="2384">
                  <c:v>5.3959999999999999</c:v>
                </c:pt>
                <c:pt idx="2385">
                  <c:v>5.3979999999999997</c:v>
                </c:pt>
                <c:pt idx="2386">
                  <c:v>5.4009999999999998</c:v>
                </c:pt>
                <c:pt idx="2387">
                  <c:v>5.4029999999999996</c:v>
                </c:pt>
                <c:pt idx="2388">
                  <c:v>5.4050000000000002</c:v>
                </c:pt>
                <c:pt idx="2389">
                  <c:v>5.407</c:v>
                </c:pt>
                <c:pt idx="2390">
                  <c:v>5.41</c:v>
                </c:pt>
                <c:pt idx="2391">
                  <c:v>5.4119999999999999</c:v>
                </c:pt>
                <c:pt idx="2392">
                  <c:v>5.4139999999999997</c:v>
                </c:pt>
                <c:pt idx="2393">
                  <c:v>5.4169999999999998</c:v>
                </c:pt>
                <c:pt idx="2394">
                  <c:v>5.4189999999999996</c:v>
                </c:pt>
                <c:pt idx="2395">
                  <c:v>5.4210000000000003</c:v>
                </c:pt>
                <c:pt idx="2396">
                  <c:v>5.4240000000000004</c:v>
                </c:pt>
                <c:pt idx="2397">
                  <c:v>5.4269999999999996</c:v>
                </c:pt>
                <c:pt idx="2398">
                  <c:v>5.4290000000000003</c:v>
                </c:pt>
                <c:pt idx="2399">
                  <c:v>5.431</c:v>
                </c:pt>
                <c:pt idx="2400">
                  <c:v>5.4340000000000002</c:v>
                </c:pt>
                <c:pt idx="2401">
                  <c:v>5.4359999999999999</c:v>
                </c:pt>
                <c:pt idx="2402">
                  <c:v>5.4379999999999997</c:v>
                </c:pt>
                <c:pt idx="2403">
                  <c:v>5.4409999999999998</c:v>
                </c:pt>
                <c:pt idx="2404">
                  <c:v>5.4429999999999996</c:v>
                </c:pt>
                <c:pt idx="2405">
                  <c:v>5.4450000000000003</c:v>
                </c:pt>
                <c:pt idx="2406">
                  <c:v>5.4470000000000001</c:v>
                </c:pt>
                <c:pt idx="2407">
                  <c:v>5.45</c:v>
                </c:pt>
                <c:pt idx="2408">
                  <c:v>5.452</c:v>
                </c:pt>
                <c:pt idx="2409">
                  <c:v>5.4539999999999997</c:v>
                </c:pt>
                <c:pt idx="2410">
                  <c:v>5.4560000000000004</c:v>
                </c:pt>
                <c:pt idx="2411">
                  <c:v>5.4589999999999996</c:v>
                </c:pt>
                <c:pt idx="2412">
                  <c:v>5.4610000000000003</c:v>
                </c:pt>
                <c:pt idx="2413">
                  <c:v>5.4630000000000001</c:v>
                </c:pt>
                <c:pt idx="2414">
                  <c:v>5.4649999999999999</c:v>
                </c:pt>
                <c:pt idx="2415">
                  <c:v>5.4669999999999996</c:v>
                </c:pt>
                <c:pt idx="2416">
                  <c:v>5.4710000000000001</c:v>
                </c:pt>
                <c:pt idx="2417">
                  <c:v>5.4729999999999999</c:v>
                </c:pt>
                <c:pt idx="2418">
                  <c:v>5.4749999999999996</c:v>
                </c:pt>
                <c:pt idx="2419">
                  <c:v>5.4770000000000003</c:v>
                </c:pt>
                <c:pt idx="2420">
                  <c:v>5.48</c:v>
                </c:pt>
                <c:pt idx="2421">
                  <c:v>5.4820000000000002</c:v>
                </c:pt>
                <c:pt idx="2422">
                  <c:v>5.484</c:v>
                </c:pt>
                <c:pt idx="2423">
                  <c:v>5.4859999999999998</c:v>
                </c:pt>
                <c:pt idx="2424">
                  <c:v>5.4880000000000004</c:v>
                </c:pt>
                <c:pt idx="2425">
                  <c:v>5.4909999999999997</c:v>
                </c:pt>
                <c:pt idx="2426">
                  <c:v>5.4930000000000003</c:v>
                </c:pt>
                <c:pt idx="2427">
                  <c:v>5.4950000000000001</c:v>
                </c:pt>
                <c:pt idx="2428">
                  <c:v>5.4969999999999999</c:v>
                </c:pt>
                <c:pt idx="2429">
                  <c:v>5.5</c:v>
                </c:pt>
                <c:pt idx="2430">
                  <c:v>5.5019999999999998</c:v>
                </c:pt>
                <c:pt idx="2431">
                  <c:v>5.5039999999999996</c:v>
                </c:pt>
                <c:pt idx="2432">
                  <c:v>5.5060000000000002</c:v>
                </c:pt>
                <c:pt idx="2433">
                  <c:v>5.508</c:v>
                </c:pt>
                <c:pt idx="2434">
                  <c:v>5.5110000000000001</c:v>
                </c:pt>
                <c:pt idx="2435">
                  <c:v>5.5140000000000002</c:v>
                </c:pt>
                <c:pt idx="2436">
                  <c:v>5.516</c:v>
                </c:pt>
                <c:pt idx="2437">
                  <c:v>5.5179999999999998</c:v>
                </c:pt>
                <c:pt idx="2438">
                  <c:v>5.5209999999999999</c:v>
                </c:pt>
                <c:pt idx="2439">
                  <c:v>5.5229999999999997</c:v>
                </c:pt>
                <c:pt idx="2440">
                  <c:v>5.5250000000000004</c:v>
                </c:pt>
                <c:pt idx="2441">
                  <c:v>5.5270000000000001</c:v>
                </c:pt>
                <c:pt idx="2442">
                  <c:v>5.5289999999999999</c:v>
                </c:pt>
                <c:pt idx="2443">
                  <c:v>5.532</c:v>
                </c:pt>
                <c:pt idx="2444">
                  <c:v>5.5339999999999998</c:v>
                </c:pt>
                <c:pt idx="2445">
                  <c:v>5.5359999999999996</c:v>
                </c:pt>
                <c:pt idx="2446">
                  <c:v>5.5380000000000003</c:v>
                </c:pt>
                <c:pt idx="2447">
                  <c:v>5.5410000000000004</c:v>
                </c:pt>
                <c:pt idx="2448">
                  <c:v>5.5430000000000001</c:v>
                </c:pt>
                <c:pt idx="2449">
                  <c:v>5.5449999999999999</c:v>
                </c:pt>
                <c:pt idx="2450">
                  <c:v>5.5469999999999997</c:v>
                </c:pt>
                <c:pt idx="2451">
                  <c:v>5.5490000000000004</c:v>
                </c:pt>
                <c:pt idx="2452">
                  <c:v>5.5519999999999996</c:v>
                </c:pt>
                <c:pt idx="2453">
                  <c:v>5.5549999999999997</c:v>
                </c:pt>
                <c:pt idx="2454">
                  <c:v>5.5570000000000004</c:v>
                </c:pt>
                <c:pt idx="2455">
                  <c:v>5.5590000000000002</c:v>
                </c:pt>
                <c:pt idx="2456">
                  <c:v>5.5620000000000003</c:v>
                </c:pt>
                <c:pt idx="2457">
                  <c:v>5.5640000000000001</c:v>
                </c:pt>
                <c:pt idx="2458">
                  <c:v>5.5659999999999998</c:v>
                </c:pt>
                <c:pt idx="2459">
                  <c:v>5.5679999999999996</c:v>
                </c:pt>
                <c:pt idx="2460">
                  <c:v>5.57</c:v>
                </c:pt>
                <c:pt idx="2461">
                  <c:v>5.5720000000000001</c:v>
                </c:pt>
                <c:pt idx="2462">
                  <c:v>5.5739999999999998</c:v>
                </c:pt>
                <c:pt idx="2463">
                  <c:v>5.577</c:v>
                </c:pt>
                <c:pt idx="2464">
                  <c:v>5.5789999999999997</c:v>
                </c:pt>
                <c:pt idx="2465">
                  <c:v>5.5810000000000004</c:v>
                </c:pt>
                <c:pt idx="2466">
                  <c:v>5.5830000000000002</c:v>
                </c:pt>
                <c:pt idx="2467">
                  <c:v>5.585</c:v>
                </c:pt>
                <c:pt idx="2468">
                  <c:v>5.5869999999999997</c:v>
                </c:pt>
                <c:pt idx="2469">
                  <c:v>5.59</c:v>
                </c:pt>
                <c:pt idx="2470">
                  <c:v>5.5919999999999996</c:v>
                </c:pt>
                <c:pt idx="2471">
                  <c:v>5.5940000000000003</c:v>
                </c:pt>
                <c:pt idx="2472">
                  <c:v>5.5960000000000001</c:v>
                </c:pt>
                <c:pt idx="2473">
                  <c:v>5.5990000000000002</c:v>
                </c:pt>
                <c:pt idx="2474">
                  <c:v>5.601</c:v>
                </c:pt>
                <c:pt idx="2475">
                  <c:v>5.6040000000000001</c:v>
                </c:pt>
                <c:pt idx="2476">
                  <c:v>5.6059999999999999</c:v>
                </c:pt>
                <c:pt idx="2477">
                  <c:v>5.6079999999999997</c:v>
                </c:pt>
                <c:pt idx="2478">
                  <c:v>5.61</c:v>
                </c:pt>
                <c:pt idx="2479">
                  <c:v>5.6120000000000001</c:v>
                </c:pt>
                <c:pt idx="2480">
                  <c:v>5.6150000000000002</c:v>
                </c:pt>
                <c:pt idx="2481">
                  <c:v>5.617</c:v>
                </c:pt>
                <c:pt idx="2482">
                  <c:v>5.6189999999999998</c:v>
                </c:pt>
                <c:pt idx="2483">
                  <c:v>5.6210000000000004</c:v>
                </c:pt>
                <c:pt idx="2484">
                  <c:v>5.6239999999999997</c:v>
                </c:pt>
                <c:pt idx="2485">
                  <c:v>5.6260000000000003</c:v>
                </c:pt>
                <c:pt idx="2486">
                  <c:v>5.6280000000000001</c:v>
                </c:pt>
                <c:pt idx="2487">
                  <c:v>5.63</c:v>
                </c:pt>
                <c:pt idx="2488">
                  <c:v>5.6319999999999997</c:v>
                </c:pt>
                <c:pt idx="2489">
                  <c:v>5.6349999999999998</c:v>
                </c:pt>
                <c:pt idx="2490">
                  <c:v>5.6369999999999996</c:v>
                </c:pt>
                <c:pt idx="2491">
                  <c:v>5.6390000000000002</c:v>
                </c:pt>
                <c:pt idx="2492">
                  <c:v>5.6420000000000003</c:v>
                </c:pt>
                <c:pt idx="2493">
                  <c:v>5.6449999999999996</c:v>
                </c:pt>
                <c:pt idx="2494">
                  <c:v>5.6470000000000002</c:v>
                </c:pt>
                <c:pt idx="2495">
                  <c:v>5.649</c:v>
                </c:pt>
                <c:pt idx="2496">
                  <c:v>5.6520000000000001</c:v>
                </c:pt>
                <c:pt idx="2497">
                  <c:v>5.6539999999999999</c:v>
                </c:pt>
                <c:pt idx="2498">
                  <c:v>5.6559999999999997</c:v>
                </c:pt>
                <c:pt idx="2499">
                  <c:v>5.6589999999999998</c:v>
                </c:pt>
                <c:pt idx="2500">
                  <c:v>5.6609999999999996</c:v>
                </c:pt>
                <c:pt idx="2501">
                  <c:v>5.6630000000000003</c:v>
                </c:pt>
                <c:pt idx="2502">
                  <c:v>5.665</c:v>
                </c:pt>
                <c:pt idx="2503">
                  <c:v>5.6680000000000001</c:v>
                </c:pt>
                <c:pt idx="2504">
                  <c:v>5.67</c:v>
                </c:pt>
                <c:pt idx="2505">
                  <c:v>5.6719999999999997</c:v>
                </c:pt>
                <c:pt idx="2506">
                  <c:v>5.6749999999999998</c:v>
                </c:pt>
                <c:pt idx="2507">
                  <c:v>5.6769999999999996</c:v>
                </c:pt>
                <c:pt idx="2508">
                  <c:v>5.6790000000000003</c:v>
                </c:pt>
                <c:pt idx="2509">
                  <c:v>5.681</c:v>
                </c:pt>
                <c:pt idx="2510">
                  <c:v>5.6849999999999996</c:v>
                </c:pt>
                <c:pt idx="2511">
                  <c:v>5.6870000000000003</c:v>
                </c:pt>
                <c:pt idx="2512">
                  <c:v>5.6890000000000001</c:v>
                </c:pt>
                <c:pt idx="2513">
                  <c:v>5.6920000000000002</c:v>
                </c:pt>
                <c:pt idx="2514">
                  <c:v>5.694</c:v>
                </c:pt>
                <c:pt idx="2515">
                  <c:v>5.6959999999999997</c:v>
                </c:pt>
                <c:pt idx="2516">
                  <c:v>5.6989999999999998</c:v>
                </c:pt>
                <c:pt idx="2517">
                  <c:v>5.7009999999999996</c:v>
                </c:pt>
                <c:pt idx="2518">
                  <c:v>5.7030000000000003</c:v>
                </c:pt>
                <c:pt idx="2519">
                  <c:v>5.7050000000000001</c:v>
                </c:pt>
                <c:pt idx="2520">
                  <c:v>5.7080000000000002</c:v>
                </c:pt>
                <c:pt idx="2521">
                  <c:v>5.71</c:v>
                </c:pt>
                <c:pt idx="2522">
                  <c:v>5.7119999999999997</c:v>
                </c:pt>
                <c:pt idx="2523">
                  <c:v>5.7149999999999999</c:v>
                </c:pt>
                <c:pt idx="2524">
                  <c:v>5.7169999999999996</c:v>
                </c:pt>
                <c:pt idx="2525">
                  <c:v>5.7190000000000003</c:v>
                </c:pt>
                <c:pt idx="2526">
                  <c:v>5.7210000000000001</c:v>
                </c:pt>
                <c:pt idx="2527">
                  <c:v>5.7240000000000002</c:v>
                </c:pt>
                <c:pt idx="2528">
                  <c:v>5.7270000000000003</c:v>
                </c:pt>
                <c:pt idx="2529">
                  <c:v>5.7290000000000001</c:v>
                </c:pt>
                <c:pt idx="2530">
                  <c:v>5.7309999999999999</c:v>
                </c:pt>
                <c:pt idx="2531">
                  <c:v>5.7329999999999997</c:v>
                </c:pt>
                <c:pt idx="2532">
                  <c:v>5.7359999999999998</c:v>
                </c:pt>
                <c:pt idx="2533">
                  <c:v>5.7380000000000004</c:v>
                </c:pt>
                <c:pt idx="2534">
                  <c:v>5.74</c:v>
                </c:pt>
                <c:pt idx="2535">
                  <c:v>5.742</c:v>
                </c:pt>
                <c:pt idx="2536">
                  <c:v>5.7450000000000001</c:v>
                </c:pt>
                <c:pt idx="2537">
                  <c:v>5.7469999999999999</c:v>
                </c:pt>
                <c:pt idx="2538">
                  <c:v>5.7489999999999997</c:v>
                </c:pt>
                <c:pt idx="2539">
                  <c:v>5.7510000000000003</c:v>
                </c:pt>
                <c:pt idx="2540">
                  <c:v>5.7530000000000001</c:v>
                </c:pt>
                <c:pt idx="2541">
                  <c:v>5.7560000000000002</c:v>
                </c:pt>
                <c:pt idx="2542">
                  <c:v>5.758</c:v>
                </c:pt>
                <c:pt idx="2543">
                  <c:v>5.76</c:v>
                </c:pt>
                <c:pt idx="2544">
                  <c:v>5.7619999999999996</c:v>
                </c:pt>
                <c:pt idx="2545">
                  <c:v>5.7649999999999997</c:v>
                </c:pt>
                <c:pt idx="2546">
                  <c:v>5.7670000000000003</c:v>
                </c:pt>
                <c:pt idx="2547">
                  <c:v>5.77</c:v>
                </c:pt>
                <c:pt idx="2548">
                  <c:v>5.7720000000000002</c:v>
                </c:pt>
                <c:pt idx="2549">
                  <c:v>5.774</c:v>
                </c:pt>
                <c:pt idx="2550">
                  <c:v>5.7770000000000001</c:v>
                </c:pt>
                <c:pt idx="2551">
                  <c:v>5.7789999999999999</c:v>
                </c:pt>
                <c:pt idx="2552">
                  <c:v>5.7809999999999997</c:v>
                </c:pt>
                <c:pt idx="2553">
                  <c:v>5.7830000000000004</c:v>
                </c:pt>
                <c:pt idx="2554">
                  <c:v>5.7850000000000001</c:v>
                </c:pt>
                <c:pt idx="2555">
                  <c:v>5.7880000000000003</c:v>
                </c:pt>
                <c:pt idx="2556">
                  <c:v>5.79</c:v>
                </c:pt>
                <c:pt idx="2557">
                  <c:v>5.7919999999999998</c:v>
                </c:pt>
                <c:pt idx="2558">
                  <c:v>5.7939999999999996</c:v>
                </c:pt>
                <c:pt idx="2559">
                  <c:v>5.7969999999999997</c:v>
                </c:pt>
                <c:pt idx="2560">
                  <c:v>5.7990000000000004</c:v>
                </c:pt>
                <c:pt idx="2561">
                  <c:v>5.8010000000000002</c:v>
                </c:pt>
                <c:pt idx="2562">
                  <c:v>5.8029999999999999</c:v>
                </c:pt>
                <c:pt idx="2563">
                  <c:v>5.8049999999999997</c:v>
                </c:pt>
                <c:pt idx="2564">
                  <c:v>5.8079999999999998</c:v>
                </c:pt>
                <c:pt idx="2565">
                  <c:v>5.8109999999999999</c:v>
                </c:pt>
                <c:pt idx="2566">
                  <c:v>5.8129999999999997</c:v>
                </c:pt>
                <c:pt idx="2567">
                  <c:v>5.8150000000000004</c:v>
                </c:pt>
                <c:pt idx="2568">
                  <c:v>5.8179999999999996</c:v>
                </c:pt>
                <c:pt idx="2569">
                  <c:v>5.82</c:v>
                </c:pt>
                <c:pt idx="2570">
                  <c:v>5.8220000000000001</c:v>
                </c:pt>
                <c:pt idx="2571">
                  <c:v>5.8239999999999998</c:v>
                </c:pt>
                <c:pt idx="2572">
                  <c:v>5.827</c:v>
                </c:pt>
                <c:pt idx="2573">
                  <c:v>5.8289999999999997</c:v>
                </c:pt>
                <c:pt idx="2574">
                  <c:v>5.8310000000000004</c:v>
                </c:pt>
                <c:pt idx="2575">
                  <c:v>5.8330000000000002</c:v>
                </c:pt>
                <c:pt idx="2576">
                  <c:v>5.835</c:v>
                </c:pt>
                <c:pt idx="2577">
                  <c:v>5.8380000000000001</c:v>
                </c:pt>
                <c:pt idx="2578">
                  <c:v>5.84</c:v>
                </c:pt>
                <c:pt idx="2579">
                  <c:v>5.8419999999999996</c:v>
                </c:pt>
                <c:pt idx="2580">
                  <c:v>5.8440000000000003</c:v>
                </c:pt>
                <c:pt idx="2581">
                  <c:v>5.8470000000000004</c:v>
                </c:pt>
                <c:pt idx="2582">
                  <c:v>5.8490000000000002</c:v>
                </c:pt>
                <c:pt idx="2583">
                  <c:v>5.851</c:v>
                </c:pt>
                <c:pt idx="2584">
                  <c:v>5.8540000000000001</c:v>
                </c:pt>
                <c:pt idx="2585">
                  <c:v>5.8559999999999999</c:v>
                </c:pt>
                <c:pt idx="2586">
                  <c:v>5.859</c:v>
                </c:pt>
                <c:pt idx="2587">
                  <c:v>5.8609999999999998</c:v>
                </c:pt>
                <c:pt idx="2588">
                  <c:v>5.8630000000000004</c:v>
                </c:pt>
                <c:pt idx="2589">
                  <c:v>5.8650000000000002</c:v>
                </c:pt>
                <c:pt idx="2590">
                  <c:v>5.8680000000000003</c:v>
                </c:pt>
                <c:pt idx="2591">
                  <c:v>5.87</c:v>
                </c:pt>
                <c:pt idx="2592">
                  <c:v>5.8719999999999999</c:v>
                </c:pt>
                <c:pt idx="2593">
                  <c:v>5.8739999999999997</c:v>
                </c:pt>
                <c:pt idx="2594">
                  <c:v>5.8760000000000003</c:v>
                </c:pt>
                <c:pt idx="2595">
                  <c:v>5.8789999999999996</c:v>
                </c:pt>
                <c:pt idx="2596">
                  <c:v>5.8810000000000002</c:v>
                </c:pt>
                <c:pt idx="2597">
                  <c:v>5.883</c:v>
                </c:pt>
                <c:pt idx="2598">
                  <c:v>5.8849999999999998</c:v>
                </c:pt>
                <c:pt idx="2599">
                  <c:v>5.8879999999999999</c:v>
                </c:pt>
                <c:pt idx="2600">
                  <c:v>5.89</c:v>
                </c:pt>
                <c:pt idx="2601">
                  <c:v>5.8920000000000003</c:v>
                </c:pt>
                <c:pt idx="2602">
                  <c:v>5.8940000000000001</c:v>
                </c:pt>
                <c:pt idx="2603">
                  <c:v>5.8970000000000002</c:v>
                </c:pt>
                <c:pt idx="2604">
                  <c:v>5.9</c:v>
                </c:pt>
                <c:pt idx="2605">
                  <c:v>5.9020000000000001</c:v>
                </c:pt>
                <c:pt idx="2606">
                  <c:v>5.9039999999999999</c:v>
                </c:pt>
                <c:pt idx="2607">
                  <c:v>5.9059999999999997</c:v>
                </c:pt>
                <c:pt idx="2608">
                  <c:v>5.9089999999999998</c:v>
                </c:pt>
                <c:pt idx="2609">
                  <c:v>5.9109999999999996</c:v>
                </c:pt>
                <c:pt idx="2610">
                  <c:v>5.9130000000000003</c:v>
                </c:pt>
                <c:pt idx="2611">
                  <c:v>5.915</c:v>
                </c:pt>
                <c:pt idx="2612">
                  <c:v>5.9169999999999998</c:v>
                </c:pt>
                <c:pt idx="2613">
                  <c:v>5.92</c:v>
                </c:pt>
                <c:pt idx="2614">
                  <c:v>5.9219999999999997</c:v>
                </c:pt>
                <c:pt idx="2615">
                  <c:v>5.9240000000000004</c:v>
                </c:pt>
                <c:pt idx="2616">
                  <c:v>5.9260000000000002</c:v>
                </c:pt>
                <c:pt idx="2617">
                  <c:v>5.9290000000000003</c:v>
                </c:pt>
                <c:pt idx="2618">
                  <c:v>5.931</c:v>
                </c:pt>
                <c:pt idx="2619">
                  <c:v>5.9329999999999998</c:v>
                </c:pt>
                <c:pt idx="2620">
                  <c:v>5.9349999999999996</c:v>
                </c:pt>
                <c:pt idx="2621">
                  <c:v>5.9390000000000001</c:v>
                </c:pt>
                <c:pt idx="2622">
                  <c:v>5.9409999999999998</c:v>
                </c:pt>
                <c:pt idx="2623">
                  <c:v>5.9429999999999996</c:v>
                </c:pt>
                <c:pt idx="2624">
                  <c:v>5.9450000000000003</c:v>
                </c:pt>
                <c:pt idx="2625">
                  <c:v>5.9470000000000001</c:v>
                </c:pt>
                <c:pt idx="2626">
                  <c:v>5.95</c:v>
                </c:pt>
                <c:pt idx="2627">
                  <c:v>5.952</c:v>
                </c:pt>
                <c:pt idx="2628">
                  <c:v>5.9539999999999997</c:v>
                </c:pt>
                <c:pt idx="2629">
                  <c:v>5.9560000000000004</c:v>
                </c:pt>
                <c:pt idx="2630">
                  <c:v>5.9589999999999996</c:v>
                </c:pt>
                <c:pt idx="2631">
                  <c:v>5.9610000000000003</c:v>
                </c:pt>
                <c:pt idx="2632">
                  <c:v>5.9630000000000001</c:v>
                </c:pt>
                <c:pt idx="2633">
                  <c:v>5.9649999999999999</c:v>
                </c:pt>
                <c:pt idx="2634">
                  <c:v>5.9669999999999996</c:v>
                </c:pt>
                <c:pt idx="2635">
                  <c:v>5.97</c:v>
                </c:pt>
                <c:pt idx="2636">
                  <c:v>5.9720000000000004</c:v>
                </c:pt>
                <c:pt idx="2637">
                  <c:v>5.9740000000000002</c:v>
                </c:pt>
                <c:pt idx="2638">
                  <c:v>5.976</c:v>
                </c:pt>
                <c:pt idx="2639">
                  <c:v>5.9790000000000001</c:v>
                </c:pt>
                <c:pt idx="2640">
                  <c:v>5.9820000000000002</c:v>
                </c:pt>
                <c:pt idx="2641">
                  <c:v>5.984</c:v>
                </c:pt>
                <c:pt idx="2642">
                  <c:v>5.9859999999999998</c:v>
                </c:pt>
                <c:pt idx="2643">
                  <c:v>5.9880000000000004</c:v>
                </c:pt>
                <c:pt idx="2644">
                  <c:v>5.9909999999999997</c:v>
                </c:pt>
                <c:pt idx="2645">
                  <c:v>5.9930000000000003</c:v>
                </c:pt>
                <c:pt idx="2646">
                  <c:v>5.9950000000000001</c:v>
                </c:pt>
                <c:pt idx="2647">
                  <c:v>5.9980000000000002</c:v>
                </c:pt>
                <c:pt idx="2648">
                  <c:v>6</c:v>
                </c:pt>
                <c:pt idx="2649">
                  <c:v>6.0019999999999998</c:v>
                </c:pt>
                <c:pt idx="2650">
                  <c:v>6.0049999999999999</c:v>
                </c:pt>
                <c:pt idx="2651">
                  <c:v>6.0069999999999997</c:v>
                </c:pt>
                <c:pt idx="2652">
                  <c:v>6.0090000000000003</c:v>
                </c:pt>
                <c:pt idx="2653">
                  <c:v>6.0110000000000001</c:v>
                </c:pt>
                <c:pt idx="2654">
                  <c:v>6.0140000000000002</c:v>
                </c:pt>
                <c:pt idx="2655">
                  <c:v>6.016</c:v>
                </c:pt>
                <c:pt idx="2656">
                  <c:v>6.0179999999999998</c:v>
                </c:pt>
                <c:pt idx="2657">
                  <c:v>6.0209999999999999</c:v>
                </c:pt>
                <c:pt idx="2658">
                  <c:v>6.0229999999999997</c:v>
                </c:pt>
                <c:pt idx="2659">
                  <c:v>6.0259999999999998</c:v>
                </c:pt>
                <c:pt idx="2660">
                  <c:v>6.0279999999999996</c:v>
                </c:pt>
                <c:pt idx="2661">
                  <c:v>6.0309999999999997</c:v>
                </c:pt>
                <c:pt idx="2662">
                  <c:v>6.0330000000000004</c:v>
                </c:pt>
                <c:pt idx="2663">
                  <c:v>6.0350000000000001</c:v>
                </c:pt>
                <c:pt idx="2664">
                  <c:v>6.0369999999999999</c:v>
                </c:pt>
                <c:pt idx="2665">
                  <c:v>6.04</c:v>
                </c:pt>
                <c:pt idx="2666">
                  <c:v>6.0419999999999998</c:v>
                </c:pt>
                <c:pt idx="2667">
                  <c:v>6.0439999999999996</c:v>
                </c:pt>
                <c:pt idx="2668">
                  <c:v>6.0460000000000003</c:v>
                </c:pt>
                <c:pt idx="2669">
                  <c:v>6.048</c:v>
                </c:pt>
                <c:pt idx="2670">
                  <c:v>6.0510000000000002</c:v>
                </c:pt>
                <c:pt idx="2671">
                  <c:v>6.0529999999999999</c:v>
                </c:pt>
                <c:pt idx="2672">
                  <c:v>6.0549999999999997</c:v>
                </c:pt>
                <c:pt idx="2673">
                  <c:v>6.0570000000000004</c:v>
                </c:pt>
                <c:pt idx="2674">
                  <c:v>6.06</c:v>
                </c:pt>
                <c:pt idx="2675">
                  <c:v>6.0620000000000003</c:v>
                </c:pt>
                <c:pt idx="2676">
                  <c:v>6.0640000000000001</c:v>
                </c:pt>
                <c:pt idx="2677">
                  <c:v>6.0670000000000002</c:v>
                </c:pt>
                <c:pt idx="2678">
                  <c:v>6.069</c:v>
                </c:pt>
                <c:pt idx="2679">
                  <c:v>6.0720000000000001</c:v>
                </c:pt>
                <c:pt idx="2680">
                  <c:v>6.0739999999999998</c:v>
                </c:pt>
                <c:pt idx="2681">
                  <c:v>6.0759999999999996</c:v>
                </c:pt>
                <c:pt idx="2682">
                  <c:v>6.0780000000000003</c:v>
                </c:pt>
                <c:pt idx="2683">
                  <c:v>6.0810000000000004</c:v>
                </c:pt>
                <c:pt idx="2684">
                  <c:v>6.0830000000000002</c:v>
                </c:pt>
                <c:pt idx="2685">
                  <c:v>6.085</c:v>
                </c:pt>
                <c:pt idx="2686">
                  <c:v>6.0869999999999997</c:v>
                </c:pt>
                <c:pt idx="2687">
                  <c:v>6.0890000000000004</c:v>
                </c:pt>
                <c:pt idx="2688">
                  <c:v>6.0919999999999996</c:v>
                </c:pt>
                <c:pt idx="2689">
                  <c:v>6.0940000000000003</c:v>
                </c:pt>
                <c:pt idx="2690">
                  <c:v>6.0960000000000001</c:v>
                </c:pt>
                <c:pt idx="2691">
                  <c:v>6.0979999999999999</c:v>
                </c:pt>
                <c:pt idx="2692">
                  <c:v>6.101</c:v>
                </c:pt>
                <c:pt idx="2693">
                  <c:v>6.1029999999999998</c:v>
                </c:pt>
                <c:pt idx="2694">
                  <c:v>6.1050000000000004</c:v>
                </c:pt>
                <c:pt idx="2695">
                  <c:v>6.1070000000000002</c:v>
                </c:pt>
                <c:pt idx="2696">
                  <c:v>6.1109999999999998</c:v>
                </c:pt>
                <c:pt idx="2697">
                  <c:v>6.1130000000000004</c:v>
                </c:pt>
                <c:pt idx="2698">
                  <c:v>6.1150000000000002</c:v>
                </c:pt>
                <c:pt idx="2699">
                  <c:v>6.117</c:v>
                </c:pt>
                <c:pt idx="2700">
                  <c:v>6.1189999999999998</c:v>
                </c:pt>
                <c:pt idx="2701">
                  <c:v>6.1219999999999999</c:v>
                </c:pt>
                <c:pt idx="2702">
                  <c:v>6.1239999999999997</c:v>
                </c:pt>
                <c:pt idx="2703">
                  <c:v>6.1260000000000003</c:v>
                </c:pt>
                <c:pt idx="2704">
                  <c:v>6.1280000000000001</c:v>
                </c:pt>
                <c:pt idx="2705">
                  <c:v>6.1310000000000002</c:v>
                </c:pt>
                <c:pt idx="2706">
                  <c:v>6.133</c:v>
                </c:pt>
                <c:pt idx="2707">
                  <c:v>6.1349999999999998</c:v>
                </c:pt>
                <c:pt idx="2708">
                  <c:v>6.1369999999999996</c:v>
                </c:pt>
                <c:pt idx="2709">
                  <c:v>6.1390000000000002</c:v>
                </c:pt>
                <c:pt idx="2710">
                  <c:v>6.1420000000000003</c:v>
                </c:pt>
                <c:pt idx="2711">
                  <c:v>6.1440000000000001</c:v>
                </c:pt>
                <c:pt idx="2712">
                  <c:v>6.1459999999999999</c:v>
                </c:pt>
                <c:pt idx="2713">
                  <c:v>6.1479999999999997</c:v>
                </c:pt>
                <c:pt idx="2714">
                  <c:v>6.1509999999999998</c:v>
                </c:pt>
                <c:pt idx="2715">
                  <c:v>6.1539999999999999</c:v>
                </c:pt>
                <c:pt idx="2716">
                  <c:v>6.1559999999999997</c:v>
                </c:pt>
                <c:pt idx="2717">
                  <c:v>6.1580000000000004</c:v>
                </c:pt>
                <c:pt idx="2718">
                  <c:v>6.16</c:v>
                </c:pt>
                <c:pt idx="2719">
                  <c:v>6.1630000000000003</c:v>
                </c:pt>
                <c:pt idx="2720">
                  <c:v>6.165</c:v>
                </c:pt>
                <c:pt idx="2721">
                  <c:v>6.1669999999999998</c:v>
                </c:pt>
                <c:pt idx="2722">
                  <c:v>6.1689999999999996</c:v>
                </c:pt>
                <c:pt idx="2723">
                  <c:v>6.1719999999999997</c:v>
                </c:pt>
                <c:pt idx="2724">
                  <c:v>6.1740000000000004</c:v>
                </c:pt>
                <c:pt idx="2725">
                  <c:v>6.1760000000000002</c:v>
                </c:pt>
                <c:pt idx="2726">
                  <c:v>6.1779999999999999</c:v>
                </c:pt>
                <c:pt idx="2727">
                  <c:v>6.181</c:v>
                </c:pt>
                <c:pt idx="2728">
                  <c:v>6.1829999999999998</c:v>
                </c:pt>
                <c:pt idx="2729">
                  <c:v>6.1849999999999996</c:v>
                </c:pt>
                <c:pt idx="2730">
                  <c:v>6.1870000000000003</c:v>
                </c:pt>
                <c:pt idx="2731">
                  <c:v>6.1890000000000001</c:v>
                </c:pt>
                <c:pt idx="2732">
                  <c:v>6.1920000000000002</c:v>
                </c:pt>
                <c:pt idx="2733">
                  <c:v>6.1950000000000003</c:v>
                </c:pt>
                <c:pt idx="2734">
                  <c:v>6.1970000000000001</c:v>
                </c:pt>
                <c:pt idx="2735">
                  <c:v>6.1989999999999998</c:v>
                </c:pt>
                <c:pt idx="2736">
                  <c:v>6.202</c:v>
                </c:pt>
                <c:pt idx="2737">
                  <c:v>6.2039999999999997</c:v>
                </c:pt>
                <c:pt idx="2738">
                  <c:v>6.2060000000000004</c:v>
                </c:pt>
                <c:pt idx="2739">
                  <c:v>6.2080000000000002</c:v>
                </c:pt>
                <c:pt idx="2740">
                  <c:v>6.21</c:v>
                </c:pt>
                <c:pt idx="2741">
                  <c:v>6.2130000000000001</c:v>
                </c:pt>
                <c:pt idx="2742">
                  <c:v>6.2149999999999999</c:v>
                </c:pt>
                <c:pt idx="2743">
                  <c:v>6.2169999999999996</c:v>
                </c:pt>
                <c:pt idx="2744">
                  <c:v>6.2190000000000003</c:v>
                </c:pt>
                <c:pt idx="2745">
                  <c:v>6.2220000000000004</c:v>
                </c:pt>
                <c:pt idx="2746">
                  <c:v>6.2240000000000002</c:v>
                </c:pt>
                <c:pt idx="2747">
                  <c:v>6.226</c:v>
                </c:pt>
                <c:pt idx="2748">
                  <c:v>6.2279999999999998</c:v>
                </c:pt>
                <c:pt idx="2749">
                  <c:v>6.23</c:v>
                </c:pt>
                <c:pt idx="2750">
                  <c:v>6.2329999999999997</c:v>
                </c:pt>
                <c:pt idx="2751">
                  <c:v>6.2350000000000003</c:v>
                </c:pt>
                <c:pt idx="2752">
                  <c:v>6.2380000000000004</c:v>
                </c:pt>
                <c:pt idx="2753">
                  <c:v>6.24</c:v>
                </c:pt>
                <c:pt idx="2754">
                  <c:v>6.242</c:v>
                </c:pt>
                <c:pt idx="2755">
                  <c:v>6.2450000000000001</c:v>
                </c:pt>
                <c:pt idx="2756">
                  <c:v>6.2469999999999999</c:v>
                </c:pt>
                <c:pt idx="2757">
                  <c:v>6.2489999999999997</c:v>
                </c:pt>
                <c:pt idx="2758">
                  <c:v>6.2510000000000003</c:v>
                </c:pt>
                <c:pt idx="2759">
                  <c:v>6.2539999999999996</c:v>
                </c:pt>
                <c:pt idx="2760">
                  <c:v>6.2560000000000002</c:v>
                </c:pt>
                <c:pt idx="2761">
                  <c:v>6.258</c:v>
                </c:pt>
                <c:pt idx="2762">
                  <c:v>6.26</c:v>
                </c:pt>
                <c:pt idx="2763">
                  <c:v>6.2619999999999996</c:v>
                </c:pt>
                <c:pt idx="2764">
                  <c:v>6.2649999999999997</c:v>
                </c:pt>
                <c:pt idx="2765">
                  <c:v>6.2670000000000003</c:v>
                </c:pt>
                <c:pt idx="2766">
                  <c:v>6.2690000000000001</c:v>
                </c:pt>
                <c:pt idx="2767">
                  <c:v>6.2709999999999999</c:v>
                </c:pt>
                <c:pt idx="2768">
                  <c:v>6.274</c:v>
                </c:pt>
                <c:pt idx="2769">
                  <c:v>6.2759999999999998</c:v>
                </c:pt>
                <c:pt idx="2770">
                  <c:v>6.2779999999999996</c:v>
                </c:pt>
                <c:pt idx="2771">
                  <c:v>6.2809999999999997</c:v>
                </c:pt>
                <c:pt idx="2772">
                  <c:v>6.2830000000000004</c:v>
                </c:pt>
                <c:pt idx="2773">
                  <c:v>6.2859999999999996</c:v>
                </c:pt>
                <c:pt idx="2774">
                  <c:v>6.2880000000000003</c:v>
                </c:pt>
                <c:pt idx="2775">
                  <c:v>6.29</c:v>
                </c:pt>
                <c:pt idx="2776">
                  <c:v>6.2919999999999998</c:v>
                </c:pt>
                <c:pt idx="2777">
                  <c:v>6.2949999999999999</c:v>
                </c:pt>
                <c:pt idx="2778">
                  <c:v>6.2969999999999997</c:v>
                </c:pt>
                <c:pt idx="2779">
                  <c:v>6.2990000000000004</c:v>
                </c:pt>
                <c:pt idx="2780">
                  <c:v>6.3010000000000002</c:v>
                </c:pt>
                <c:pt idx="2781">
                  <c:v>6.3040000000000003</c:v>
                </c:pt>
                <c:pt idx="2782">
                  <c:v>6.306</c:v>
                </c:pt>
                <c:pt idx="2783">
                  <c:v>6.3079999999999998</c:v>
                </c:pt>
                <c:pt idx="2784">
                  <c:v>6.31</c:v>
                </c:pt>
                <c:pt idx="2785">
                  <c:v>6.3120000000000003</c:v>
                </c:pt>
                <c:pt idx="2786">
                  <c:v>6.3150000000000004</c:v>
                </c:pt>
                <c:pt idx="2787">
                  <c:v>6.3170000000000002</c:v>
                </c:pt>
                <c:pt idx="2788">
                  <c:v>6.319</c:v>
                </c:pt>
                <c:pt idx="2789">
                  <c:v>6.3209999999999997</c:v>
                </c:pt>
                <c:pt idx="2790">
                  <c:v>6.3239999999999998</c:v>
                </c:pt>
                <c:pt idx="2791">
                  <c:v>6.327</c:v>
                </c:pt>
                <c:pt idx="2792">
                  <c:v>6.3289999999999997</c:v>
                </c:pt>
                <c:pt idx="2793">
                  <c:v>6.3310000000000004</c:v>
                </c:pt>
                <c:pt idx="2794">
                  <c:v>6.3330000000000002</c:v>
                </c:pt>
                <c:pt idx="2795">
                  <c:v>6.3360000000000003</c:v>
                </c:pt>
                <c:pt idx="2796">
                  <c:v>6.3380000000000001</c:v>
                </c:pt>
                <c:pt idx="2797">
                  <c:v>6.34</c:v>
                </c:pt>
                <c:pt idx="2798">
                  <c:v>6.3419999999999996</c:v>
                </c:pt>
                <c:pt idx="2799">
                  <c:v>6.3440000000000003</c:v>
                </c:pt>
                <c:pt idx="2800">
                  <c:v>6.3470000000000004</c:v>
                </c:pt>
                <c:pt idx="2801">
                  <c:v>6.3490000000000002</c:v>
                </c:pt>
                <c:pt idx="2802">
                  <c:v>6.351</c:v>
                </c:pt>
                <c:pt idx="2803">
                  <c:v>6.3529999999999998</c:v>
                </c:pt>
                <c:pt idx="2804">
                  <c:v>6.3559999999999999</c:v>
                </c:pt>
                <c:pt idx="2805">
                  <c:v>6.3579999999999997</c:v>
                </c:pt>
                <c:pt idx="2806">
                  <c:v>6.36</c:v>
                </c:pt>
                <c:pt idx="2807">
                  <c:v>6.3620000000000001</c:v>
                </c:pt>
                <c:pt idx="2808">
                  <c:v>6.3659999999999997</c:v>
                </c:pt>
                <c:pt idx="2809">
                  <c:v>6.3680000000000003</c:v>
                </c:pt>
                <c:pt idx="2810">
                  <c:v>6.37</c:v>
                </c:pt>
                <c:pt idx="2811">
                  <c:v>6.3719999999999999</c:v>
                </c:pt>
                <c:pt idx="2812">
                  <c:v>6.3739999999999997</c:v>
                </c:pt>
                <c:pt idx="2813">
                  <c:v>6.3769999999999998</c:v>
                </c:pt>
                <c:pt idx="2814">
                  <c:v>6.3789999999999996</c:v>
                </c:pt>
                <c:pt idx="2815">
                  <c:v>6.3810000000000002</c:v>
                </c:pt>
                <c:pt idx="2816">
                  <c:v>6.383</c:v>
                </c:pt>
                <c:pt idx="2817">
                  <c:v>6.3860000000000001</c:v>
                </c:pt>
                <c:pt idx="2818">
                  <c:v>6.3879999999999999</c:v>
                </c:pt>
                <c:pt idx="2819">
                  <c:v>6.39</c:v>
                </c:pt>
                <c:pt idx="2820">
                  <c:v>6.3920000000000003</c:v>
                </c:pt>
                <c:pt idx="2821">
                  <c:v>6.3940000000000001</c:v>
                </c:pt>
                <c:pt idx="2822">
                  <c:v>6.3970000000000002</c:v>
                </c:pt>
                <c:pt idx="2823">
                  <c:v>6.399</c:v>
                </c:pt>
                <c:pt idx="2824">
                  <c:v>6.4009999999999998</c:v>
                </c:pt>
                <c:pt idx="2825">
                  <c:v>6.4029999999999996</c:v>
                </c:pt>
                <c:pt idx="2826">
                  <c:v>6.4050000000000002</c:v>
                </c:pt>
                <c:pt idx="2827">
                  <c:v>6.4089999999999998</c:v>
                </c:pt>
                <c:pt idx="2828">
                  <c:v>6.4109999999999996</c:v>
                </c:pt>
                <c:pt idx="2829">
                  <c:v>6.4130000000000003</c:v>
                </c:pt>
                <c:pt idx="2830">
                  <c:v>6.415</c:v>
                </c:pt>
                <c:pt idx="2831">
                  <c:v>6.4180000000000001</c:v>
                </c:pt>
                <c:pt idx="2832">
                  <c:v>6.42</c:v>
                </c:pt>
                <c:pt idx="2833">
                  <c:v>6.4219999999999997</c:v>
                </c:pt>
                <c:pt idx="2834">
                  <c:v>6.4240000000000004</c:v>
                </c:pt>
                <c:pt idx="2835">
                  <c:v>6.4260000000000002</c:v>
                </c:pt>
                <c:pt idx="2836">
                  <c:v>6.4290000000000003</c:v>
                </c:pt>
                <c:pt idx="2837">
                  <c:v>6.431</c:v>
                </c:pt>
                <c:pt idx="2838">
                  <c:v>6.4329999999999998</c:v>
                </c:pt>
                <c:pt idx="2839">
                  <c:v>6.4349999999999996</c:v>
                </c:pt>
                <c:pt idx="2840">
                  <c:v>6.4379999999999997</c:v>
                </c:pt>
                <c:pt idx="2841">
                  <c:v>6.44</c:v>
                </c:pt>
                <c:pt idx="2842">
                  <c:v>6.4420000000000002</c:v>
                </c:pt>
                <c:pt idx="2843">
                  <c:v>6.444</c:v>
                </c:pt>
                <c:pt idx="2844">
                  <c:v>6.4459999999999997</c:v>
                </c:pt>
                <c:pt idx="2845">
                  <c:v>6.4489999999999998</c:v>
                </c:pt>
                <c:pt idx="2846">
                  <c:v>6.452</c:v>
                </c:pt>
                <c:pt idx="2847">
                  <c:v>6.4539999999999997</c:v>
                </c:pt>
                <c:pt idx="2848">
                  <c:v>6.4560000000000004</c:v>
                </c:pt>
                <c:pt idx="2849">
                  <c:v>6.4589999999999996</c:v>
                </c:pt>
                <c:pt idx="2850">
                  <c:v>6.4610000000000003</c:v>
                </c:pt>
                <c:pt idx="2851">
                  <c:v>6.4630000000000001</c:v>
                </c:pt>
                <c:pt idx="2852">
                  <c:v>6.4649999999999999</c:v>
                </c:pt>
                <c:pt idx="2853">
                  <c:v>6.4669999999999996</c:v>
                </c:pt>
                <c:pt idx="2854">
                  <c:v>6.47</c:v>
                </c:pt>
                <c:pt idx="2855">
                  <c:v>6.4720000000000004</c:v>
                </c:pt>
                <c:pt idx="2856">
                  <c:v>6.4740000000000002</c:v>
                </c:pt>
                <c:pt idx="2857">
                  <c:v>6.476</c:v>
                </c:pt>
                <c:pt idx="2858">
                  <c:v>6.4790000000000001</c:v>
                </c:pt>
                <c:pt idx="2859">
                  <c:v>6.4809999999999999</c:v>
                </c:pt>
                <c:pt idx="2860">
                  <c:v>6.4829999999999997</c:v>
                </c:pt>
                <c:pt idx="2861">
                  <c:v>6.4850000000000003</c:v>
                </c:pt>
                <c:pt idx="2862">
                  <c:v>6.4870000000000001</c:v>
                </c:pt>
                <c:pt idx="2863">
                  <c:v>6.49</c:v>
                </c:pt>
                <c:pt idx="2864">
                  <c:v>6.492</c:v>
                </c:pt>
                <c:pt idx="2865">
                  <c:v>6.4950000000000001</c:v>
                </c:pt>
                <c:pt idx="2866">
                  <c:v>6.4980000000000002</c:v>
                </c:pt>
                <c:pt idx="2867">
                  <c:v>6.5</c:v>
                </c:pt>
                <c:pt idx="2868">
                  <c:v>6.5019999999999998</c:v>
                </c:pt>
                <c:pt idx="2869">
                  <c:v>6.5039999999999996</c:v>
                </c:pt>
                <c:pt idx="2870">
                  <c:v>6.5069999999999997</c:v>
                </c:pt>
                <c:pt idx="2871">
                  <c:v>6.5090000000000003</c:v>
                </c:pt>
                <c:pt idx="2872">
                  <c:v>6.5110000000000001</c:v>
                </c:pt>
                <c:pt idx="2873">
                  <c:v>6.5140000000000002</c:v>
                </c:pt>
                <c:pt idx="2874">
                  <c:v>6.516</c:v>
                </c:pt>
                <c:pt idx="2875">
                  <c:v>6.5179999999999998</c:v>
                </c:pt>
                <c:pt idx="2876">
                  <c:v>6.52</c:v>
                </c:pt>
                <c:pt idx="2877">
                  <c:v>6.5229999999999997</c:v>
                </c:pt>
                <c:pt idx="2878">
                  <c:v>6.5250000000000004</c:v>
                </c:pt>
                <c:pt idx="2879">
                  <c:v>6.5270000000000001</c:v>
                </c:pt>
                <c:pt idx="2880">
                  <c:v>6.53</c:v>
                </c:pt>
                <c:pt idx="2881">
                  <c:v>6.532</c:v>
                </c:pt>
                <c:pt idx="2882">
                  <c:v>6.5339999999999998</c:v>
                </c:pt>
                <c:pt idx="2883">
                  <c:v>6.5369999999999999</c:v>
                </c:pt>
                <c:pt idx="2884">
                  <c:v>6.54</c:v>
                </c:pt>
                <c:pt idx="2885">
                  <c:v>6.5419999999999998</c:v>
                </c:pt>
                <c:pt idx="2886">
                  <c:v>6.5439999999999996</c:v>
                </c:pt>
                <c:pt idx="2887">
                  <c:v>6.5460000000000003</c:v>
                </c:pt>
                <c:pt idx="2888">
                  <c:v>6.548</c:v>
                </c:pt>
                <c:pt idx="2889">
                  <c:v>6.5510000000000002</c:v>
                </c:pt>
                <c:pt idx="2890">
                  <c:v>6.5529999999999999</c:v>
                </c:pt>
                <c:pt idx="2891">
                  <c:v>6.5549999999999997</c:v>
                </c:pt>
                <c:pt idx="2892">
                  <c:v>6.5570000000000004</c:v>
                </c:pt>
                <c:pt idx="2893">
                  <c:v>6.5590000000000002</c:v>
                </c:pt>
                <c:pt idx="2894">
                  <c:v>6.5620000000000003</c:v>
                </c:pt>
                <c:pt idx="2895">
                  <c:v>6.5640000000000001</c:v>
                </c:pt>
                <c:pt idx="2896">
                  <c:v>6.5659999999999998</c:v>
                </c:pt>
                <c:pt idx="2897">
                  <c:v>6.5679999999999996</c:v>
                </c:pt>
                <c:pt idx="2898">
                  <c:v>6.57</c:v>
                </c:pt>
                <c:pt idx="2899">
                  <c:v>6.5730000000000004</c:v>
                </c:pt>
                <c:pt idx="2900">
                  <c:v>6.5750000000000002</c:v>
                </c:pt>
                <c:pt idx="2901">
                  <c:v>6.577</c:v>
                </c:pt>
                <c:pt idx="2902">
                  <c:v>6.58</c:v>
                </c:pt>
                <c:pt idx="2903">
                  <c:v>6.5830000000000002</c:v>
                </c:pt>
                <c:pt idx="2904">
                  <c:v>6.585</c:v>
                </c:pt>
                <c:pt idx="2905">
                  <c:v>6.5869999999999997</c:v>
                </c:pt>
                <c:pt idx="2906">
                  <c:v>6.5890000000000004</c:v>
                </c:pt>
                <c:pt idx="2907">
                  <c:v>6.5910000000000002</c:v>
                </c:pt>
                <c:pt idx="2908">
                  <c:v>6.5940000000000003</c:v>
                </c:pt>
                <c:pt idx="2909">
                  <c:v>6.5960000000000001</c:v>
                </c:pt>
                <c:pt idx="2910">
                  <c:v>6.5979999999999999</c:v>
                </c:pt>
                <c:pt idx="2911">
                  <c:v>6.6</c:v>
                </c:pt>
                <c:pt idx="2912">
                  <c:v>6.6029999999999998</c:v>
                </c:pt>
                <c:pt idx="2913">
                  <c:v>6.6050000000000004</c:v>
                </c:pt>
                <c:pt idx="2914">
                  <c:v>6.6070000000000002</c:v>
                </c:pt>
                <c:pt idx="2915">
                  <c:v>6.609</c:v>
                </c:pt>
                <c:pt idx="2916">
                  <c:v>6.6109999999999998</c:v>
                </c:pt>
                <c:pt idx="2917">
                  <c:v>6.6139999999999999</c:v>
                </c:pt>
                <c:pt idx="2918">
                  <c:v>6.6159999999999997</c:v>
                </c:pt>
                <c:pt idx="2919">
                  <c:v>6.6180000000000003</c:v>
                </c:pt>
                <c:pt idx="2920">
                  <c:v>6.62</c:v>
                </c:pt>
                <c:pt idx="2921">
                  <c:v>6.6239999999999997</c:v>
                </c:pt>
                <c:pt idx="2922">
                  <c:v>6.6260000000000003</c:v>
                </c:pt>
                <c:pt idx="2923">
                  <c:v>6.6280000000000001</c:v>
                </c:pt>
                <c:pt idx="2924">
                  <c:v>6.63</c:v>
                </c:pt>
                <c:pt idx="2925">
                  <c:v>6.6319999999999997</c:v>
                </c:pt>
                <c:pt idx="2926">
                  <c:v>6.6349999999999998</c:v>
                </c:pt>
                <c:pt idx="2927">
                  <c:v>6.6369999999999996</c:v>
                </c:pt>
                <c:pt idx="2928">
                  <c:v>6.6390000000000002</c:v>
                </c:pt>
                <c:pt idx="2929">
                  <c:v>6.641</c:v>
                </c:pt>
                <c:pt idx="2930">
                  <c:v>6.6440000000000001</c:v>
                </c:pt>
                <c:pt idx="2931">
                  <c:v>6.6459999999999999</c:v>
                </c:pt>
                <c:pt idx="2932">
                  <c:v>6.6479999999999997</c:v>
                </c:pt>
                <c:pt idx="2933">
                  <c:v>6.65</c:v>
                </c:pt>
                <c:pt idx="2934">
                  <c:v>6.6520000000000001</c:v>
                </c:pt>
                <c:pt idx="2935">
                  <c:v>6.6550000000000002</c:v>
                </c:pt>
                <c:pt idx="2936">
                  <c:v>6.657</c:v>
                </c:pt>
                <c:pt idx="2937">
                  <c:v>6.6589999999999998</c:v>
                </c:pt>
                <c:pt idx="2938">
                  <c:v>6.6609999999999996</c:v>
                </c:pt>
                <c:pt idx="2939">
                  <c:v>6.665</c:v>
                </c:pt>
                <c:pt idx="2940">
                  <c:v>6.6669999999999998</c:v>
                </c:pt>
                <c:pt idx="2941">
                  <c:v>6.6689999999999996</c:v>
                </c:pt>
                <c:pt idx="2942">
                  <c:v>6.6710000000000003</c:v>
                </c:pt>
                <c:pt idx="2943">
                  <c:v>6.673</c:v>
                </c:pt>
                <c:pt idx="2944">
                  <c:v>6.6760000000000002</c:v>
                </c:pt>
                <c:pt idx="2945">
                  <c:v>6.6779999999999999</c:v>
                </c:pt>
                <c:pt idx="2946">
                  <c:v>6.68</c:v>
                </c:pt>
                <c:pt idx="2947">
                  <c:v>6.6820000000000004</c:v>
                </c:pt>
                <c:pt idx="2948">
                  <c:v>6.6840000000000002</c:v>
                </c:pt>
                <c:pt idx="2949">
                  <c:v>6.6870000000000003</c:v>
                </c:pt>
                <c:pt idx="2950">
                  <c:v>6.6890000000000001</c:v>
                </c:pt>
                <c:pt idx="2951">
                  <c:v>6.6909999999999998</c:v>
                </c:pt>
                <c:pt idx="2952">
                  <c:v>6.6929999999999996</c:v>
                </c:pt>
                <c:pt idx="2953">
                  <c:v>6.6959999999999997</c:v>
                </c:pt>
                <c:pt idx="2954">
                  <c:v>6.6980000000000004</c:v>
                </c:pt>
                <c:pt idx="2955">
                  <c:v>6.7</c:v>
                </c:pt>
                <c:pt idx="2956">
                  <c:v>6.702</c:v>
                </c:pt>
                <c:pt idx="2957">
                  <c:v>6.7039999999999997</c:v>
                </c:pt>
                <c:pt idx="2958">
                  <c:v>6.7080000000000002</c:v>
                </c:pt>
                <c:pt idx="2959">
                  <c:v>6.71</c:v>
                </c:pt>
                <c:pt idx="2960">
                  <c:v>6.7119999999999997</c:v>
                </c:pt>
                <c:pt idx="2961">
                  <c:v>6.7140000000000004</c:v>
                </c:pt>
                <c:pt idx="2962">
                  <c:v>6.7169999999999996</c:v>
                </c:pt>
                <c:pt idx="2963">
                  <c:v>6.7190000000000003</c:v>
                </c:pt>
                <c:pt idx="2964">
                  <c:v>6.7210000000000001</c:v>
                </c:pt>
                <c:pt idx="2965">
                  <c:v>6.7229999999999999</c:v>
                </c:pt>
                <c:pt idx="2966">
                  <c:v>6.7249999999999996</c:v>
                </c:pt>
                <c:pt idx="2967">
                  <c:v>6.7279999999999998</c:v>
                </c:pt>
                <c:pt idx="2968">
                  <c:v>6.73</c:v>
                </c:pt>
                <c:pt idx="2969">
                  <c:v>6.7320000000000002</c:v>
                </c:pt>
                <c:pt idx="2970">
                  <c:v>6.734</c:v>
                </c:pt>
                <c:pt idx="2971">
                  <c:v>6.7370000000000001</c:v>
                </c:pt>
                <c:pt idx="2972">
                  <c:v>6.7389999999999999</c:v>
                </c:pt>
                <c:pt idx="2973">
                  <c:v>6.7409999999999997</c:v>
                </c:pt>
                <c:pt idx="2974">
                  <c:v>6.7430000000000003</c:v>
                </c:pt>
                <c:pt idx="2975">
                  <c:v>6.7450000000000001</c:v>
                </c:pt>
                <c:pt idx="2976">
                  <c:v>6.7480000000000002</c:v>
                </c:pt>
                <c:pt idx="2977">
                  <c:v>6.7510000000000003</c:v>
                </c:pt>
                <c:pt idx="2978">
                  <c:v>6.7530000000000001</c:v>
                </c:pt>
                <c:pt idx="2979">
                  <c:v>6.7549999999999999</c:v>
                </c:pt>
                <c:pt idx="2980">
                  <c:v>6.758</c:v>
                </c:pt>
                <c:pt idx="2981">
                  <c:v>6.76</c:v>
                </c:pt>
                <c:pt idx="2982">
                  <c:v>6.7619999999999996</c:v>
                </c:pt>
                <c:pt idx="2983">
                  <c:v>6.7640000000000002</c:v>
                </c:pt>
                <c:pt idx="2984">
                  <c:v>6.766</c:v>
                </c:pt>
                <c:pt idx="2985">
                  <c:v>6.7690000000000001</c:v>
                </c:pt>
                <c:pt idx="2986">
                  <c:v>6.7709999999999999</c:v>
                </c:pt>
                <c:pt idx="2987">
                  <c:v>6.7729999999999997</c:v>
                </c:pt>
                <c:pt idx="2988">
                  <c:v>6.7750000000000004</c:v>
                </c:pt>
                <c:pt idx="2989">
                  <c:v>6.7779999999999996</c:v>
                </c:pt>
                <c:pt idx="2990">
                  <c:v>6.78</c:v>
                </c:pt>
                <c:pt idx="2991">
                  <c:v>6.782</c:v>
                </c:pt>
                <c:pt idx="2992">
                  <c:v>6.7839999999999998</c:v>
                </c:pt>
                <c:pt idx="2993">
                  <c:v>6.7859999999999996</c:v>
                </c:pt>
                <c:pt idx="2994">
                  <c:v>6.7889999999999997</c:v>
                </c:pt>
                <c:pt idx="2995">
                  <c:v>6.7910000000000004</c:v>
                </c:pt>
                <c:pt idx="2996">
                  <c:v>6.7939999999999996</c:v>
                </c:pt>
                <c:pt idx="2997">
                  <c:v>6.7960000000000003</c:v>
                </c:pt>
                <c:pt idx="2998">
                  <c:v>6.7990000000000004</c:v>
                </c:pt>
                <c:pt idx="2999">
                  <c:v>6.8010000000000002</c:v>
                </c:pt>
                <c:pt idx="3000">
                  <c:v>6.8029999999999999</c:v>
                </c:pt>
                <c:pt idx="3001">
                  <c:v>6.8049999999999997</c:v>
                </c:pt>
                <c:pt idx="3002">
                  <c:v>6.8079999999999998</c:v>
                </c:pt>
                <c:pt idx="3003">
                  <c:v>6.81</c:v>
                </c:pt>
                <c:pt idx="3004">
                  <c:v>6.8120000000000003</c:v>
                </c:pt>
                <c:pt idx="3005">
                  <c:v>6.8140000000000001</c:v>
                </c:pt>
                <c:pt idx="3006">
                  <c:v>6.8159999999999998</c:v>
                </c:pt>
                <c:pt idx="3007">
                  <c:v>6.819</c:v>
                </c:pt>
                <c:pt idx="3008">
                  <c:v>6.8209999999999997</c:v>
                </c:pt>
                <c:pt idx="3009">
                  <c:v>6.8230000000000004</c:v>
                </c:pt>
                <c:pt idx="3010">
                  <c:v>6.8250000000000002</c:v>
                </c:pt>
                <c:pt idx="3011">
                  <c:v>6.8280000000000003</c:v>
                </c:pt>
                <c:pt idx="3012">
                  <c:v>6.83</c:v>
                </c:pt>
                <c:pt idx="3013">
                  <c:v>6.8319999999999999</c:v>
                </c:pt>
                <c:pt idx="3014">
                  <c:v>6.835</c:v>
                </c:pt>
                <c:pt idx="3015">
                  <c:v>6.8369999999999997</c:v>
                </c:pt>
                <c:pt idx="3016">
                  <c:v>6.84</c:v>
                </c:pt>
                <c:pt idx="3017">
                  <c:v>6.8419999999999996</c:v>
                </c:pt>
                <c:pt idx="3018">
                  <c:v>6.8440000000000003</c:v>
                </c:pt>
                <c:pt idx="3019">
                  <c:v>6.8460000000000001</c:v>
                </c:pt>
                <c:pt idx="3020">
                  <c:v>6.8490000000000002</c:v>
                </c:pt>
                <c:pt idx="3021">
                  <c:v>6.851</c:v>
                </c:pt>
                <c:pt idx="3022">
                  <c:v>6.8529999999999998</c:v>
                </c:pt>
                <c:pt idx="3023">
                  <c:v>6.8550000000000004</c:v>
                </c:pt>
                <c:pt idx="3024">
                  <c:v>6.8570000000000002</c:v>
                </c:pt>
                <c:pt idx="3025">
                  <c:v>6.86</c:v>
                </c:pt>
                <c:pt idx="3026">
                  <c:v>6.8620000000000001</c:v>
                </c:pt>
                <c:pt idx="3027">
                  <c:v>6.8639999999999999</c:v>
                </c:pt>
                <c:pt idx="3028">
                  <c:v>6.8659999999999997</c:v>
                </c:pt>
                <c:pt idx="3029">
                  <c:v>6.8689999999999998</c:v>
                </c:pt>
                <c:pt idx="3030">
                  <c:v>6.8710000000000004</c:v>
                </c:pt>
                <c:pt idx="3031">
                  <c:v>6.8730000000000002</c:v>
                </c:pt>
                <c:pt idx="3032">
                  <c:v>6.875</c:v>
                </c:pt>
                <c:pt idx="3033">
                  <c:v>6.8780000000000001</c:v>
                </c:pt>
                <c:pt idx="3034">
                  <c:v>6.8810000000000002</c:v>
                </c:pt>
                <c:pt idx="3035">
                  <c:v>6.883</c:v>
                </c:pt>
                <c:pt idx="3036">
                  <c:v>6.8849999999999998</c:v>
                </c:pt>
                <c:pt idx="3037">
                  <c:v>6.8869999999999996</c:v>
                </c:pt>
                <c:pt idx="3038">
                  <c:v>6.89</c:v>
                </c:pt>
                <c:pt idx="3039">
                  <c:v>6.8920000000000003</c:v>
                </c:pt>
                <c:pt idx="3040">
                  <c:v>6.8940000000000001</c:v>
                </c:pt>
                <c:pt idx="3041">
                  <c:v>6.8959999999999999</c:v>
                </c:pt>
                <c:pt idx="3042">
                  <c:v>6.8979999999999997</c:v>
                </c:pt>
                <c:pt idx="3043">
                  <c:v>6.9009999999999998</c:v>
                </c:pt>
                <c:pt idx="3044">
                  <c:v>6.9029999999999996</c:v>
                </c:pt>
                <c:pt idx="3045">
                  <c:v>6.9050000000000002</c:v>
                </c:pt>
                <c:pt idx="3046">
                  <c:v>6.907</c:v>
                </c:pt>
                <c:pt idx="3047">
                  <c:v>6.91</c:v>
                </c:pt>
                <c:pt idx="3048">
                  <c:v>6.9119999999999999</c:v>
                </c:pt>
                <c:pt idx="3049">
                  <c:v>6.9139999999999997</c:v>
                </c:pt>
                <c:pt idx="3050">
                  <c:v>6.9160000000000004</c:v>
                </c:pt>
                <c:pt idx="3051">
                  <c:v>6.9180000000000001</c:v>
                </c:pt>
                <c:pt idx="3052">
                  <c:v>6.9219999999999997</c:v>
                </c:pt>
                <c:pt idx="3053">
                  <c:v>6.9240000000000004</c:v>
                </c:pt>
                <c:pt idx="3054">
                  <c:v>6.9260000000000002</c:v>
                </c:pt>
                <c:pt idx="3055">
                  <c:v>6.9290000000000003</c:v>
                </c:pt>
                <c:pt idx="3056">
                  <c:v>6.931</c:v>
                </c:pt>
                <c:pt idx="3057">
                  <c:v>6.9329999999999998</c:v>
                </c:pt>
                <c:pt idx="3058">
                  <c:v>6.9359999999999999</c:v>
                </c:pt>
                <c:pt idx="3059">
                  <c:v>6.9379999999999997</c:v>
                </c:pt>
                <c:pt idx="3060">
                  <c:v>6.94</c:v>
                </c:pt>
                <c:pt idx="3061">
                  <c:v>6.9420000000000002</c:v>
                </c:pt>
                <c:pt idx="3062">
                  <c:v>6.9450000000000003</c:v>
                </c:pt>
                <c:pt idx="3063">
                  <c:v>6.9470000000000001</c:v>
                </c:pt>
                <c:pt idx="3064">
                  <c:v>6.9489999999999998</c:v>
                </c:pt>
                <c:pt idx="3065">
                  <c:v>6.952</c:v>
                </c:pt>
                <c:pt idx="3066">
                  <c:v>6.9539999999999997</c:v>
                </c:pt>
                <c:pt idx="3067">
                  <c:v>6.9560000000000004</c:v>
                </c:pt>
                <c:pt idx="3068">
                  <c:v>6.9580000000000002</c:v>
                </c:pt>
                <c:pt idx="3069">
                  <c:v>6.9610000000000003</c:v>
                </c:pt>
                <c:pt idx="3070">
                  <c:v>6.9640000000000004</c:v>
                </c:pt>
                <c:pt idx="3071">
                  <c:v>6.9660000000000002</c:v>
                </c:pt>
                <c:pt idx="3072">
                  <c:v>6.968</c:v>
                </c:pt>
                <c:pt idx="3073">
                  <c:v>6.9710000000000001</c:v>
                </c:pt>
                <c:pt idx="3074">
                  <c:v>6.9729999999999999</c:v>
                </c:pt>
                <c:pt idx="3075">
                  <c:v>6.9749999999999996</c:v>
                </c:pt>
                <c:pt idx="3076">
                  <c:v>6.9770000000000003</c:v>
                </c:pt>
                <c:pt idx="3077">
                  <c:v>6.98</c:v>
                </c:pt>
                <c:pt idx="3078">
                  <c:v>6.9820000000000002</c:v>
                </c:pt>
                <c:pt idx="3079">
                  <c:v>6.984</c:v>
                </c:pt>
                <c:pt idx="3080">
                  <c:v>6.9859999999999998</c:v>
                </c:pt>
                <c:pt idx="3081">
                  <c:v>6.9880000000000004</c:v>
                </c:pt>
                <c:pt idx="3082">
                  <c:v>6.9909999999999997</c:v>
                </c:pt>
                <c:pt idx="3083">
                  <c:v>6.9930000000000003</c:v>
                </c:pt>
                <c:pt idx="3084">
                  <c:v>6.9950000000000001</c:v>
                </c:pt>
                <c:pt idx="3085">
                  <c:v>6.9969999999999999</c:v>
                </c:pt>
                <c:pt idx="3086">
                  <c:v>7</c:v>
                </c:pt>
                <c:pt idx="3087">
                  <c:v>7.0019999999999998</c:v>
                </c:pt>
                <c:pt idx="3088">
                  <c:v>7.0039999999999996</c:v>
                </c:pt>
                <c:pt idx="3089">
                  <c:v>7.0069999999999997</c:v>
                </c:pt>
                <c:pt idx="3090">
                  <c:v>7.0090000000000003</c:v>
                </c:pt>
                <c:pt idx="3091">
                  <c:v>7.0119999999999996</c:v>
                </c:pt>
                <c:pt idx="3092">
                  <c:v>7.0140000000000002</c:v>
                </c:pt>
                <c:pt idx="3093">
                  <c:v>7.016</c:v>
                </c:pt>
                <c:pt idx="3094">
                  <c:v>7.0179999999999998</c:v>
                </c:pt>
                <c:pt idx="3095">
                  <c:v>7.0209999999999999</c:v>
                </c:pt>
                <c:pt idx="3096">
                  <c:v>7.0229999999999997</c:v>
                </c:pt>
                <c:pt idx="3097">
                  <c:v>7.0250000000000004</c:v>
                </c:pt>
                <c:pt idx="3098">
                  <c:v>7.0270000000000001</c:v>
                </c:pt>
                <c:pt idx="3099">
                  <c:v>7.0289999999999999</c:v>
                </c:pt>
                <c:pt idx="3100">
                  <c:v>7.032</c:v>
                </c:pt>
                <c:pt idx="3101">
                  <c:v>7.0339999999999998</c:v>
                </c:pt>
                <c:pt idx="3102">
                  <c:v>7.0359999999999996</c:v>
                </c:pt>
                <c:pt idx="3103">
                  <c:v>7.0380000000000003</c:v>
                </c:pt>
                <c:pt idx="3104">
                  <c:v>7.0410000000000004</c:v>
                </c:pt>
                <c:pt idx="3105">
                  <c:v>7.0430000000000001</c:v>
                </c:pt>
                <c:pt idx="3106">
                  <c:v>7.0449999999999999</c:v>
                </c:pt>
                <c:pt idx="3107">
                  <c:v>7.0469999999999997</c:v>
                </c:pt>
                <c:pt idx="3108">
                  <c:v>7.05</c:v>
                </c:pt>
                <c:pt idx="3109">
                  <c:v>7.0529999999999999</c:v>
                </c:pt>
                <c:pt idx="3110">
                  <c:v>7.0549999999999997</c:v>
                </c:pt>
                <c:pt idx="3111">
                  <c:v>7.0570000000000004</c:v>
                </c:pt>
                <c:pt idx="3112">
                  <c:v>7.0590000000000002</c:v>
                </c:pt>
                <c:pt idx="3113">
                  <c:v>7.0620000000000003</c:v>
                </c:pt>
                <c:pt idx="3114">
                  <c:v>7.0640000000000001</c:v>
                </c:pt>
                <c:pt idx="3115">
                  <c:v>7.0659999999999998</c:v>
                </c:pt>
                <c:pt idx="3116">
                  <c:v>7.0679999999999996</c:v>
                </c:pt>
                <c:pt idx="3117">
                  <c:v>7.0709999999999997</c:v>
                </c:pt>
                <c:pt idx="3118">
                  <c:v>7.0730000000000004</c:v>
                </c:pt>
                <c:pt idx="3119">
                  <c:v>7.0750000000000002</c:v>
                </c:pt>
                <c:pt idx="3120">
                  <c:v>7.077</c:v>
                </c:pt>
                <c:pt idx="3121">
                  <c:v>7.0789999999999997</c:v>
                </c:pt>
                <c:pt idx="3122">
                  <c:v>7.0819999999999999</c:v>
                </c:pt>
                <c:pt idx="3123">
                  <c:v>7.0839999999999996</c:v>
                </c:pt>
                <c:pt idx="3124">
                  <c:v>7.0860000000000003</c:v>
                </c:pt>
                <c:pt idx="3125">
                  <c:v>7.0890000000000004</c:v>
                </c:pt>
                <c:pt idx="3126">
                  <c:v>7.0919999999999996</c:v>
                </c:pt>
                <c:pt idx="3127">
                  <c:v>7.0940000000000003</c:v>
                </c:pt>
                <c:pt idx="3128">
                  <c:v>7.0970000000000004</c:v>
                </c:pt>
                <c:pt idx="3129">
                  <c:v>7.0990000000000002</c:v>
                </c:pt>
                <c:pt idx="3130">
                  <c:v>7.101</c:v>
                </c:pt>
                <c:pt idx="3131">
                  <c:v>7.1029999999999998</c:v>
                </c:pt>
                <c:pt idx="3132">
                  <c:v>7.1059999999999999</c:v>
                </c:pt>
                <c:pt idx="3133">
                  <c:v>7.1079999999999997</c:v>
                </c:pt>
                <c:pt idx="3134">
                  <c:v>7.11</c:v>
                </c:pt>
                <c:pt idx="3135">
                  <c:v>7.1130000000000004</c:v>
                </c:pt>
                <c:pt idx="3136">
                  <c:v>7.1150000000000002</c:v>
                </c:pt>
                <c:pt idx="3137">
                  <c:v>7.117</c:v>
                </c:pt>
                <c:pt idx="3138">
                  <c:v>7.1189999999999998</c:v>
                </c:pt>
                <c:pt idx="3139">
                  <c:v>7.1219999999999999</c:v>
                </c:pt>
                <c:pt idx="3140">
                  <c:v>7.1239999999999997</c:v>
                </c:pt>
                <c:pt idx="3141">
                  <c:v>7.1260000000000003</c:v>
                </c:pt>
                <c:pt idx="3142">
                  <c:v>7.1280000000000001</c:v>
                </c:pt>
                <c:pt idx="3143">
                  <c:v>7.13</c:v>
                </c:pt>
                <c:pt idx="3144">
                  <c:v>7.1340000000000003</c:v>
                </c:pt>
                <c:pt idx="3145">
                  <c:v>7.1360000000000001</c:v>
                </c:pt>
                <c:pt idx="3146">
                  <c:v>7.1379999999999999</c:v>
                </c:pt>
                <c:pt idx="3147">
                  <c:v>7.14</c:v>
                </c:pt>
                <c:pt idx="3148">
                  <c:v>7.1429999999999998</c:v>
                </c:pt>
                <c:pt idx="3149">
                  <c:v>7.1449999999999996</c:v>
                </c:pt>
                <c:pt idx="3150">
                  <c:v>7.1470000000000002</c:v>
                </c:pt>
                <c:pt idx="3151">
                  <c:v>7.149</c:v>
                </c:pt>
                <c:pt idx="3152">
                  <c:v>7.1509999999999998</c:v>
                </c:pt>
                <c:pt idx="3153">
                  <c:v>7.1539999999999999</c:v>
                </c:pt>
                <c:pt idx="3154">
                  <c:v>7.1559999999999997</c:v>
                </c:pt>
                <c:pt idx="3155">
                  <c:v>7.1580000000000004</c:v>
                </c:pt>
                <c:pt idx="3156">
                  <c:v>7.16</c:v>
                </c:pt>
                <c:pt idx="3157">
                  <c:v>7.1619999999999999</c:v>
                </c:pt>
                <c:pt idx="3158">
                  <c:v>7.1639999999999997</c:v>
                </c:pt>
                <c:pt idx="3159">
                  <c:v>7.1669999999999998</c:v>
                </c:pt>
                <c:pt idx="3160">
                  <c:v>7.1689999999999996</c:v>
                </c:pt>
                <c:pt idx="3161">
                  <c:v>7.1710000000000003</c:v>
                </c:pt>
                <c:pt idx="3162">
                  <c:v>7.173</c:v>
                </c:pt>
                <c:pt idx="3163">
                  <c:v>7.1749999999999998</c:v>
                </c:pt>
                <c:pt idx="3164">
                  <c:v>7.1779999999999999</c:v>
                </c:pt>
                <c:pt idx="3165">
                  <c:v>7.181</c:v>
                </c:pt>
                <c:pt idx="3166">
                  <c:v>7.1829999999999998</c:v>
                </c:pt>
                <c:pt idx="3167">
                  <c:v>7.1849999999999996</c:v>
                </c:pt>
                <c:pt idx="3168">
                  <c:v>7.1870000000000003</c:v>
                </c:pt>
                <c:pt idx="3169">
                  <c:v>7.1890000000000001</c:v>
                </c:pt>
                <c:pt idx="3170">
                  <c:v>7.1909999999999998</c:v>
                </c:pt>
                <c:pt idx="3171">
                  <c:v>7.1929999999999996</c:v>
                </c:pt>
                <c:pt idx="3172">
                  <c:v>7.1959999999999997</c:v>
                </c:pt>
                <c:pt idx="3173">
                  <c:v>7.1980000000000004</c:v>
                </c:pt>
                <c:pt idx="3174">
                  <c:v>7.2</c:v>
                </c:pt>
                <c:pt idx="3175">
                  <c:v>7.202</c:v>
                </c:pt>
                <c:pt idx="3176">
                  <c:v>7.2050000000000001</c:v>
                </c:pt>
                <c:pt idx="3177">
                  <c:v>7.2069999999999999</c:v>
                </c:pt>
                <c:pt idx="3178">
                  <c:v>7.2089999999999996</c:v>
                </c:pt>
                <c:pt idx="3179">
                  <c:v>7.2110000000000003</c:v>
                </c:pt>
                <c:pt idx="3180">
                  <c:v>7.2130000000000001</c:v>
                </c:pt>
                <c:pt idx="3181">
                  <c:v>7.2160000000000002</c:v>
                </c:pt>
                <c:pt idx="3182">
                  <c:v>7.2190000000000003</c:v>
                </c:pt>
                <c:pt idx="3183">
                  <c:v>7.2210000000000001</c:v>
                </c:pt>
                <c:pt idx="3184">
                  <c:v>7.2229999999999999</c:v>
                </c:pt>
                <c:pt idx="3185">
                  <c:v>7.226</c:v>
                </c:pt>
                <c:pt idx="3186">
                  <c:v>7.2279999999999998</c:v>
                </c:pt>
                <c:pt idx="3187">
                  <c:v>7.23</c:v>
                </c:pt>
                <c:pt idx="3188">
                  <c:v>7.2320000000000002</c:v>
                </c:pt>
                <c:pt idx="3189">
                  <c:v>7.234</c:v>
                </c:pt>
                <c:pt idx="3190">
                  <c:v>7.2370000000000001</c:v>
                </c:pt>
                <c:pt idx="3191">
                  <c:v>7.2389999999999999</c:v>
                </c:pt>
                <c:pt idx="3192">
                  <c:v>7.2409999999999997</c:v>
                </c:pt>
                <c:pt idx="3193">
                  <c:v>7.2430000000000003</c:v>
                </c:pt>
                <c:pt idx="3194">
                  <c:v>7.2460000000000004</c:v>
                </c:pt>
                <c:pt idx="3195">
                  <c:v>7.2480000000000002</c:v>
                </c:pt>
                <c:pt idx="3196">
                  <c:v>7.25</c:v>
                </c:pt>
                <c:pt idx="3197">
                  <c:v>7.2519999999999998</c:v>
                </c:pt>
                <c:pt idx="3198">
                  <c:v>7.2539999999999996</c:v>
                </c:pt>
                <c:pt idx="3199">
                  <c:v>7.2569999999999997</c:v>
                </c:pt>
                <c:pt idx="3200">
                  <c:v>7.2590000000000003</c:v>
                </c:pt>
                <c:pt idx="3201">
                  <c:v>7.2619999999999996</c:v>
                </c:pt>
                <c:pt idx="3202">
                  <c:v>7.2640000000000002</c:v>
                </c:pt>
                <c:pt idx="3203">
                  <c:v>7.2670000000000003</c:v>
                </c:pt>
                <c:pt idx="3204">
                  <c:v>7.2690000000000001</c:v>
                </c:pt>
                <c:pt idx="3205">
                  <c:v>7.2709999999999999</c:v>
                </c:pt>
                <c:pt idx="3206">
                  <c:v>7.2729999999999997</c:v>
                </c:pt>
                <c:pt idx="3207">
                  <c:v>7.2759999999999998</c:v>
                </c:pt>
                <c:pt idx="3208">
                  <c:v>7.2779999999999996</c:v>
                </c:pt>
                <c:pt idx="3209">
                  <c:v>7.28</c:v>
                </c:pt>
                <c:pt idx="3210">
                  <c:v>7.282</c:v>
                </c:pt>
                <c:pt idx="3211">
                  <c:v>7.2850000000000001</c:v>
                </c:pt>
                <c:pt idx="3212">
                  <c:v>7.2869999999999999</c:v>
                </c:pt>
                <c:pt idx="3213">
                  <c:v>7.2889999999999997</c:v>
                </c:pt>
                <c:pt idx="3214">
                  <c:v>7.2919999999999998</c:v>
                </c:pt>
                <c:pt idx="3215">
                  <c:v>7.2939999999999996</c:v>
                </c:pt>
                <c:pt idx="3216">
                  <c:v>7.2960000000000003</c:v>
                </c:pt>
                <c:pt idx="3217">
                  <c:v>7.2990000000000004</c:v>
                </c:pt>
                <c:pt idx="3218">
                  <c:v>7.3010000000000002</c:v>
                </c:pt>
                <c:pt idx="3219">
                  <c:v>7.3029999999999999</c:v>
                </c:pt>
                <c:pt idx="3220">
                  <c:v>7.306</c:v>
                </c:pt>
                <c:pt idx="3221">
                  <c:v>7.3090000000000002</c:v>
                </c:pt>
                <c:pt idx="3222">
                  <c:v>7.3109999999999999</c:v>
                </c:pt>
                <c:pt idx="3223">
                  <c:v>7.3129999999999997</c:v>
                </c:pt>
                <c:pt idx="3224">
                  <c:v>7.3159999999999998</c:v>
                </c:pt>
                <c:pt idx="3225">
                  <c:v>7.3179999999999996</c:v>
                </c:pt>
                <c:pt idx="3226">
                  <c:v>7.32</c:v>
                </c:pt>
                <c:pt idx="3227">
                  <c:v>7.3220000000000001</c:v>
                </c:pt>
                <c:pt idx="3228">
                  <c:v>7.3239999999999998</c:v>
                </c:pt>
                <c:pt idx="3229">
                  <c:v>7.327</c:v>
                </c:pt>
                <c:pt idx="3230">
                  <c:v>7.3289999999999997</c:v>
                </c:pt>
                <c:pt idx="3231">
                  <c:v>7.3310000000000004</c:v>
                </c:pt>
                <c:pt idx="3232">
                  <c:v>7.3330000000000002</c:v>
                </c:pt>
                <c:pt idx="3233">
                  <c:v>7.3360000000000003</c:v>
                </c:pt>
                <c:pt idx="3234">
                  <c:v>7.3380000000000001</c:v>
                </c:pt>
                <c:pt idx="3235">
                  <c:v>7.34</c:v>
                </c:pt>
                <c:pt idx="3236">
                  <c:v>7.3419999999999996</c:v>
                </c:pt>
                <c:pt idx="3237">
                  <c:v>7.3440000000000003</c:v>
                </c:pt>
                <c:pt idx="3238">
                  <c:v>7.3479999999999999</c:v>
                </c:pt>
                <c:pt idx="3239">
                  <c:v>7.35</c:v>
                </c:pt>
                <c:pt idx="3240">
                  <c:v>7.3520000000000003</c:v>
                </c:pt>
                <c:pt idx="3241">
                  <c:v>7.3540000000000001</c:v>
                </c:pt>
                <c:pt idx="3242">
                  <c:v>7.3559999999999999</c:v>
                </c:pt>
                <c:pt idx="3243">
                  <c:v>7.359</c:v>
                </c:pt>
                <c:pt idx="3244">
                  <c:v>7.3609999999999998</c:v>
                </c:pt>
                <c:pt idx="3245">
                  <c:v>7.3630000000000004</c:v>
                </c:pt>
                <c:pt idx="3246">
                  <c:v>7.3650000000000002</c:v>
                </c:pt>
                <c:pt idx="3247">
                  <c:v>7.3680000000000003</c:v>
                </c:pt>
                <c:pt idx="3248">
                  <c:v>7.37</c:v>
                </c:pt>
                <c:pt idx="3249">
                  <c:v>7.3719999999999999</c:v>
                </c:pt>
                <c:pt idx="3250">
                  <c:v>7.3739999999999997</c:v>
                </c:pt>
                <c:pt idx="3251">
                  <c:v>7.3760000000000003</c:v>
                </c:pt>
                <c:pt idx="3252">
                  <c:v>7.3789999999999996</c:v>
                </c:pt>
                <c:pt idx="3253">
                  <c:v>7.3810000000000002</c:v>
                </c:pt>
                <c:pt idx="3254">
                  <c:v>7.383</c:v>
                </c:pt>
                <c:pt idx="3255">
                  <c:v>7.3849999999999998</c:v>
                </c:pt>
                <c:pt idx="3256">
                  <c:v>7.3879999999999999</c:v>
                </c:pt>
                <c:pt idx="3257">
                  <c:v>7.391</c:v>
                </c:pt>
                <c:pt idx="3258">
                  <c:v>7.3929999999999998</c:v>
                </c:pt>
                <c:pt idx="3259">
                  <c:v>7.3949999999999996</c:v>
                </c:pt>
                <c:pt idx="3260">
                  <c:v>7.3970000000000002</c:v>
                </c:pt>
                <c:pt idx="3261">
                  <c:v>7.4</c:v>
                </c:pt>
                <c:pt idx="3262">
                  <c:v>7.4020000000000001</c:v>
                </c:pt>
                <c:pt idx="3263">
                  <c:v>7.4039999999999999</c:v>
                </c:pt>
                <c:pt idx="3264">
                  <c:v>7.4059999999999997</c:v>
                </c:pt>
                <c:pt idx="3265">
                  <c:v>7.4089999999999998</c:v>
                </c:pt>
                <c:pt idx="3266">
                  <c:v>7.4109999999999996</c:v>
                </c:pt>
                <c:pt idx="3267">
                  <c:v>7.4130000000000003</c:v>
                </c:pt>
                <c:pt idx="3268">
                  <c:v>7.415</c:v>
                </c:pt>
                <c:pt idx="3269">
                  <c:v>7.4180000000000001</c:v>
                </c:pt>
                <c:pt idx="3270">
                  <c:v>7.42</c:v>
                </c:pt>
                <c:pt idx="3271">
                  <c:v>7.4219999999999997</c:v>
                </c:pt>
                <c:pt idx="3272">
                  <c:v>7.4240000000000004</c:v>
                </c:pt>
                <c:pt idx="3273">
                  <c:v>7.4260000000000002</c:v>
                </c:pt>
                <c:pt idx="3274">
                  <c:v>7.4290000000000003</c:v>
                </c:pt>
                <c:pt idx="3275">
                  <c:v>7.431</c:v>
                </c:pt>
                <c:pt idx="3276">
                  <c:v>7.4340000000000002</c:v>
                </c:pt>
                <c:pt idx="3277">
                  <c:v>7.4370000000000003</c:v>
                </c:pt>
                <c:pt idx="3278">
                  <c:v>7.4390000000000001</c:v>
                </c:pt>
                <c:pt idx="3279">
                  <c:v>7.4409999999999998</c:v>
                </c:pt>
                <c:pt idx="3280">
                  <c:v>7.4429999999999996</c:v>
                </c:pt>
                <c:pt idx="3281">
                  <c:v>7.4459999999999997</c:v>
                </c:pt>
                <c:pt idx="3282">
                  <c:v>7.4480000000000004</c:v>
                </c:pt>
                <c:pt idx="3283">
                  <c:v>7.45</c:v>
                </c:pt>
                <c:pt idx="3284">
                  <c:v>7.4530000000000003</c:v>
                </c:pt>
                <c:pt idx="3285">
                  <c:v>7.4550000000000001</c:v>
                </c:pt>
                <c:pt idx="3286">
                  <c:v>7.4569999999999999</c:v>
                </c:pt>
                <c:pt idx="3287">
                  <c:v>7.4589999999999996</c:v>
                </c:pt>
                <c:pt idx="3288">
                  <c:v>7.4619999999999997</c:v>
                </c:pt>
                <c:pt idx="3289">
                  <c:v>7.4640000000000004</c:v>
                </c:pt>
                <c:pt idx="3290">
                  <c:v>7.4660000000000002</c:v>
                </c:pt>
                <c:pt idx="3291">
                  <c:v>7.468</c:v>
                </c:pt>
                <c:pt idx="3292">
                  <c:v>7.4710000000000001</c:v>
                </c:pt>
                <c:pt idx="3293">
                  <c:v>7.4729999999999999</c:v>
                </c:pt>
                <c:pt idx="3294">
                  <c:v>7.476</c:v>
                </c:pt>
                <c:pt idx="3295">
                  <c:v>7.4779999999999998</c:v>
                </c:pt>
                <c:pt idx="3296">
                  <c:v>7.4809999999999999</c:v>
                </c:pt>
                <c:pt idx="3297">
                  <c:v>7.4829999999999997</c:v>
                </c:pt>
                <c:pt idx="3298">
                  <c:v>7.4850000000000003</c:v>
                </c:pt>
                <c:pt idx="3299">
                  <c:v>7.4870000000000001</c:v>
                </c:pt>
                <c:pt idx="3300">
                  <c:v>7.49</c:v>
                </c:pt>
                <c:pt idx="3301">
                  <c:v>7.492</c:v>
                </c:pt>
                <c:pt idx="3302">
                  <c:v>7.4939999999999998</c:v>
                </c:pt>
                <c:pt idx="3303">
                  <c:v>7.4960000000000004</c:v>
                </c:pt>
                <c:pt idx="3304">
                  <c:v>7.4980000000000002</c:v>
                </c:pt>
                <c:pt idx="3305">
                  <c:v>7.5010000000000003</c:v>
                </c:pt>
                <c:pt idx="3306">
                  <c:v>7.5030000000000001</c:v>
                </c:pt>
                <c:pt idx="3307">
                  <c:v>7.5049999999999999</c:v>
                </c:pt>
                <c:pt idx="3308">
                  <c:v>7.5069999999999997</c:v>
                </c:pt>
                <c:pt idx="3309">
                  <c:v>7.51</c:v>
                </c:pt>
                <c:pt idx="3310">
                  <c:v>7.5119999999999996</c:v>
                </c:pt>
                <c:pt idx="3311">
                  <c:v>7.5140000000000002</c:v>
                </c:pt>
                <c:pt idx="3312">
                  <c:v>7.516</c:v>
                </c:pt>
                <c:pt idx="3313">
                  <c:v>7.5190000000000001</c:v>
                </c:pt>
                <c:pt idx="3314">
                  <c:v>7.5220000000000002</c:v>
                </c:pt>
                <c:pt idx="3315">
                  <c:v>7.524</c:v>
                </c:pt>
                <c:pt idx="3316">
                  <c:v>7.5259999999999998</c:v>
                </c:pt>
                <c:pt idx="3317">
                  <c:v>7.5279999999999996</c:v>
                </c:pt>
                <c:pt idx="3318">
                  <c:v>7.5309999999999997</c:v>
                </c:pt>
                <c:pt idx="3319">
                  <c:v>7.5330000000000004</c:v>
                </c:pt>
                <c:pt idx="3320">
                  <c:v>7.5350000000000001</c:v>
                </c:pt>
                <c:pt idx="3321">
                  <c:v>7.5369999999999999</c:v>
                </c:pt>
                <c:pt idx="3322">
                  <c:v>7.5389999999999997</c:v>
                </c:pt>
                <c:pt idx="3323">
                  <c:v>7.5419999999999998</c:v>
                </c:pt>
                <c:pt idx="3324">
                  <c:v>7.5439999999999996</c:v>
                </c:pt>
                <c:pt idx="3325">
                  <c:v>7.5460000000000003</c:v>
                </c:pt>
                <c:pt idx="3326">
                  <c:v>7.548</c:v>
                </c:pt>
                <c:pt idx="3327">
                  <c:v>7.5510000000000002</c:v>
                </c:pt>
                <c:pt idx="3328">
                  <c:v>7.5529999999999999</c:v>
                </c:pt>
                <c:pt idx="3329">
                  <c:v>7.5549999999999997</c:v>
                </c:pt>
                <c:pt idx="3330">
                  <c:v>7.5570000000000004</c:v>
                </c:pt>
                <c:pt idx="3331">
                  <c:v>7.5609999999999999</c:v>
                </c:pt>
                <c:pt idx="3332">
                  <c:v>7.5629999999999997</c:v>
                </c:pt>
                <c:pt idx="3333">
                  <c:v>7.5650000000000004</c:v>
                </c:pt>
                <c:pt idx="3334">
                  <c:v>7.5670000000000002</c:v>
                </c:pt>
                <c:pt idx="3335">
                  <c:v>7.569</c:v>
                </c:pt>
                <c:pt idx="3336">
                  <c:v>7.5720000000000001</c:v>
                </c:pt>
                <c:pt idx="3337">
                  <c:v>7.5739999999999998</c:v>
                </c:pt>
                <c:pt idx="3338">
                  <c:v>7.5759999999999996</c:v>
                </c:pt>
                <c:pt idx="3339">
                  <c:v>7.5780000000000003</c:v>
                </c:pt>
                <c:pt idx="3340">
                  <c:v>7.5810000000000004</c:v>
                </c:pt>
                <c:pt idx="3341">
                  <c:v>7.5830000000000002</c:v>
                </c:pt>
                <c:pt idx="3342">
                  <c:v>7.585</c:v>
                </c:pt>
                <c:pt idx="3343">
                  <c:v>7.5869999999999997</c:v>
                </c:pt>
                <c:pt idx="3344">
                  <c:v>7.5890000000000004</c:v>
                </c:pt>
                <c:pt idx="3345">
                  <c:v>7.5919999999999996</c:v>
                </c:pt>
                <c:pt idx="3346">
                  <c:v>7.5940000000000003</c:v>
                </c:pt>
                <c:pt idx="3347">
                  <c:v>7.5960000000000001</c:v>
                </c:pt>
                <c:pt idx="3348">
                  <c:v>7.5979999999999999</c:v>
                </c:pt>
                <c:pt idx="3349">
                  <c:v>7.601</c:v>
                </c:pt>
                <c:pt idx="3350">
                  <c:v>7.6040000000000001</c:v>
                </c:pt>
                <c:pt idx="3351">
                  <c:v>7.6059999999999999</c:v>
                </c:pt>
                <c:pt idx="3352">
                  <c:v>7.6079999999999997</c:v>
                </c:pt>
                <c:pt idx="3353">
                  <c:v>7.61</c:v>
                </c:pt>
                <c:pt idx="3354">
                  <c:v>7.6130000000000004</c:v>
                </c:pt>
                <c:pt idx="3355">
                  <c:v>7.6150000000000002</c:v>
                </c:pt>
                <c:pt idx="3356">
                  <c:v>7.617</c:v>
                </c:pt>
                <c:pt idx="3357">
                  <c:v>7.6189999999999998</c:v>
                </c:pt>
                <c:pt idx="3358">
                  <c:v>7.6210000000000004</c:v>
                </c:pt>
                <c:pt idx="3359">
                  <c:v>7.6239999999999997</c:v>
                </c:pt>
                <c:pt idx="3360">
                  <c:v>7.6260000000000003</c:v>
                </c:pt>
                <c:pt idx="3361">
                  <c:v>7.6280000000000001</c:v>
                </c:pt>
                <c:pt idx="3362">
                  <c:v>7.63</c:v>
                </c:pt>
                <c:pt idx="3363">
                  <c:v>7.633</c:v>
                </c:pt>
                <c:pt idx="3364">
                  <c:v>7.6349999999999998</c:v>
                </c:pt>
                <c:pt idx="3365">
                  <c:v>7.6369999999999996</c:v>
                </c:pt>
                <c:pt idx="3366">
                  <c:v>7.6390000000000002</c:v>
                </c:pt>
                <c:pt idx="3367">
                  <c:v>7.6420000000000003</c:v>
                </c:pt>
                <c:pt idx="3368">
                  <c:v>7.6440000000000001</c:v>
                </c:pt>
                <c:pt idx="3369">
                  <c:v>7.6470000000000002</c:v>
                </c:pt>
                <c:pt idx="3370">
                  <c:v>7.649</c:v>
                </c:pt>
                <c:pt idx="3371">
                  <c:v>7.6509999999999998</c:v>
                </c:pt>
                <c:pt idx="3372">
                  <c:v>7.6539999999999999</c:v>
                </c:pt>
                <c:pt idx="3373">
                  <c:v>7.6559999999999997</c:v>
                </c:pt>
                <c:pt idx="3374">
                  <c:v>7.6580000000000004</c:v>
                </c:pt>
                <c:pt idx="3375">
                  <c:v>7.66</c:v>
                </c:pt>
                <c:pt idx="3376">
                  <c:v>7.6630000000000003</c:v>
                </c:pt>
                <c:pt idx="3377">
                  <c:v>7.665</c:v>
                </c:pt>
                <c:pt idx="3378">
                  <c:v>7.6669999999999998</c:v>
                </c:pt>
                <c:pt idx="3379">
                  <c:v>7.6689999999999996</c:v>
                </c:pt>
                <c:pt idx="3380">
                  <c:v>7.6710000000000003</c:v>
                </c:pt>
                <c:pt idx="3381">
                  <c:v>7.6740000000000004</c:v>
                </c:pt>
                <c:pt idx="3382">
                  <c:v>7.6760000000000002</c:v>
                </c:pt>
                <c:pt idx="3383">
                  <c:v>7.6779999999999999</c:v>
                </c:pt>
                <c:pt idx="3384">
                  <c:v>7.68</c:v>
                </c:pt>
                <c:pt idx="3385">
                  <c:v>7.6829999999999998</c:v>
                </c:pt>
                <c:pt idx="3386">
                  <c:v>7.6849999999999996</c:v>
                </c:pt>
                <c:pt idx="3387">
                  <c:v>7.6870000000000003</c:v>
                </c:pt>
                <c:pt idx="3388">
                  <c:v>7.69</c:v>
                </c:pt>
                <c:pt idx="3389">
                  <c:v>7.6929999999999996</c:v>
                </c:pt>
                <c:pt idx="3390">
                  <c:v>7.6950000000000003</c:v>
                </c:pt>
                <c:pt idx="3391">
                  <c:v>7.6970000000000001</c:v>
                </c:pt>
                <c:pt idx="3392">
                  <c:v>7.6989999999999998</c:v>
                </c:pt>
                <c:pt idx="3393">
                  <c:v>7.7009999999999996</c:v>
                </c:pt>
                <c:pt idx="3394">
                  <c:v>7.7039999999999997</c:v>
                </c:pt>
                <c:pt idx="3395">
                  <c:v>7.7060000000000004</c:v>
                </c:pt>
                <c:pt idx="3396">
                  <c:v>7.7080000000000002</c:v>
                </c:pt>
                <c:pt idx="3397">
                  <c:v>7.71</c:v>
                </c:pt>
                <c:pt idx="3398">
                  <c:v>7.7119999999999997</c:v>
                </c:pt>
                <c:pt idx="3399">
                  <c:v>7.7140000000000004</c:v>
                </c:pt>
                <c:pt idx="3400">
                  <c:v>7.7169999999999996</c:v>
                </c:pt>
                <c:pt idx="3401">
                  <c:v>7.7190000000000003</c:v>
                </c:pt>
                <c:pt idx="3402">
                  <c:v>7.7210000000000001</c:v>
                </c:pt>
                <c:pt idx="3403">
                  <c:v>7.7229999999999999</c:v>
                </c:pt>
                <c:pt idx="3404">
                  <c:v>7.7249999999999996</c:v>
                </c:pt>
                <c:pt idx="3405">
                  <c:v>7.7270000000000003</c:v>
                </c:pt>
                <c:pt idx="3406">
                  <c:v>7.7290000000000001</c:v>
                </c:pt>
                <c:pt idx="3407">
                  <c:v>7.7329999999999997</c:v>
                </c:pt>
                <c:pt idx="3408">
                  <c:v>7.7350000000000003</c:v>
                </c:pt>
                <c:pt idx="3409">
                  <c:v>7.7370000000000001</c:v>
                </c:pt>
                <c:pt idx="3410">
                  <c:v>7.7389999999999999</c:v>
                </c:pt>
                <c:pt idx="3411">
                  <c:v>7.7409999999999997</c:v>
                </c:pt>
                <c:pt idx="3412">
                  <c:v>7.7439999999999998</c:v>
                </c:pt>
                <c:pt idx="3413">
                  <c:v>7.7460000000000004</c:v>
                </c:pt>
                <c:pt idx="3414">
                  <c:v>7.7480000000000002</c:v>
                </c:pt>
                <c:pt idx="3415">
                  <c:v>7.75</c:v>
                </c:pt>
                <c:pt idx="3416">
                  <c:v>7.7519999999999998</c:v>
                </c:pt>
                <c:pt idx="3417">
                  <c:v>7.7549999999999999</c:v>
                </c:pt>
                <c:pt idx="3418">
                  <c:v>7.7569999999999997</c:v>
                </c:pt>
                <c:pt idx="3419">
                  <c:v>7.7590000000000003</c:v>
                </c:pt>
                <c:pt idx="3420">
                  <c:v>7.7610000000000001</c:v>
                </c:pt>
                <c:pt idx="3421">
                  <c:v>7.7640000000000002</c:v>
                </c:pt>
                <c:pt idx="3422">
                  <c:v>7.766</c:v>
                </c:pt>
                <c:pt idx="3423">
                  <c:v>7.7679999999999998</c:v>
                </c:pt>
                <c:pt idx="3424">
                  <c:v>7.77</c:v>
                </c:pt>
                <c:pt idx="3425">
                  <c:v>7.7720000000000002</c:v>
                </c:pt>
                <c:pt idx="3426">
                  <c:v>7.7759999999999998</c:v>
                </c:pt>
                <c:pt idx="3427">
                  <c:v>7.7779999999999996</c:v>
                </c:pt>
                <c:pt idx="3428">
                  <c:v>7.78</c:v>
                </c:pt>
                <c:pt idx="3429">
                  <c:v>7.782</c:v>
                </c:pt>
                <c:pt idx="3430">
                  <c:v>7.7850000000000001</c:v>
                </c:pt>
                <c:pt idx="3431">
                  <c:v>7.7869999999999999</c:v>
                </c:pt>
                <c:pt idx="3432">
                  <c:v>7.7889999999999997</c:v>
                </c:pt>
                <c:pt idx="3433">
                  <c:v>7.7910000000000004</c:v>
                </c:pt>
                <c:pt idx="3434">
                  <c:v>7.7930000000000001</c:v>
                </c:pt>
                <c:pt idx="3435">
                  <c:v>7.7960000000000003</c:v>
                </c:pt>
                <c:pt idx="3436">
                  <c:v>7.798</c:v>
                </c:pt>
                <c:pt idx="3437">
                  <c:v>7.8</c:v>
                </c:pt>
                <c:pt idx="3438">
                  <c:v>7.8019999999999996</c:v>
                </c:pt>
                <c:pt idx="3439">
                  <c:v>7.8049999999999997</c:v>
                </c:pt>
                <c:pt idx="3440">
                  <c:v>7.8070000000000004</c:v>
                </c:pt>
                <c:pt idx="3441">
                  <c:v>7.8090000000000002</c:v>
                </c:pt>
                <c:pt idx="3442">
                  <c:v>7.8109999999999999</c:v>
                </c:pt>
                <c:pt idx="3443">
                  <c:v>7.8129999999999997</c:v>
                </c:pt>
                <c:pt idx="3444">
                  <c:v>7.8170000000000002</c:v>
                </c:pt>
                <c:pt idx="3445">
                  <c:v>7.819</c:v>
                </c:pt>
                <c:pt idx="3446">
                  <c:v>7.8209999999999997</c:v>
                </c:pt>
                <c:pt idx="3447">
                  <c:v>7.8230000000000004</c:v>
                </c:pt>
                <c:pt idx="3448">
                  <c:v>7.8259999999999996</c:v>
                </c:pt>
                <c:pt idx="3449">
                  <c:v>7.8280000000000003</c:v>
                </c:pt>
                <c:pt idx="3450">
                  <c:v>7.83</c:v>
                </c:pt>
                <c:pt idx="3451">
                  <c:v>7.8319999999999999</c:v>
                </c:pt>
                <c:pt idx="3452">
                  <c:v>7.8339999999999996</c:v>
                </c:pt>
                <c:pt idx="3453">
                  <c:v>7.8369999999999997</c:v>
                </c:pt>
                <c:pt idx="3454">
                  <c:v>7.8390000000000004</c:v>
                </c:pt>
                <c:pt idx="3455">
                  <c:v>7.8410000000000002</c:v>
                </c:pt>
                <c:pt idx="3456">
                  <c:v>7.843</c:v>
                </c:pt>
                <c:pt idx="3457">
                  <c:v>7.8460000000000001</c:v>
                </c:pt>
                <c:pt idx="3458">
                  <c:v>7.8479999999999999</c:v>
                </c:pt>
                <c:pt idx="3459">
                  <c:v>7.85</c:v>
                </c:pt>
                <c:pt idx="3460">
                  <c:v>7.8520000000000003</c:v>
                </c:pt>
                <c:pt idx="3461">
                  <c:v>7.8540000000000001</c:v>
                </c:pt>
                <c:pt idx="3462">
                  <c:v>7.8570000000000002</c:v>
                </c:pt>
                <c:pt idx="3463">
                  <c:v>7.86</c:v>
                </c:pt>
                <c:pt idx="3464">
                  <c:v>7.8620000000000001</c:v>
                </c:pt>
                <c:pt idx="3465">
                  <c:v>7.8639999999999999</c:v>
                </c:pt>
                <c:pt idx="3466">
                  <c:v>7.867</c:v>
                </c:pt>
                <c:pt idx="3467">
                  <c:v>7.8689999999999998</c:v>
                </c:pt>
                <c:pt idx="3468">
                  <c:v>7.8710000000000004</c:v>
                </c:pt>
                <c:pt idx="3469">
                  <c:v>7.8730000000000002</c:v>
                </c:pt>
                <c:pt idx="3470">
                  <c:v>7.875</c:v>
                </c:pt>
                <c:pt idx="3471">
                  <c:v>7.8780000000000001</c:v>
                </c:pt>
                <c:pt idx="3472">
                  <c:v>7.88</c:v>
                </c:pt>
                <c:pt idx="3473">
                  <c:v>7.8819999999999997</c:v>
                </c:pt>
                <c:pt idx="3474">
                  <c:v>7.8840000000000003</c:v>
                </c:pt>
                <c:pt idx="3475">
                  <c:v>7.8869999999999996</c:v>
                </c:pt>
                <c:pt idx="3476">
                  <c:v>7.8890000000000002</c:v>
                </c:pt>
                <c:pt idx="3477">
                  <c:v>7.891</c:v>
                </c:pt>
                <c:pt idx="3478">
                  <c:v>7.8929999999999998</c:v>
                </c:pt>
                <c:pt idx="3479">
                  <c:v>7.8949999999999996</c:v>
                </c:pt>
                <c:pt idx="3480">
                  <c:v>7.8979999999999997</c:v>
                </c:pt>
                <c:pt idx="3481">
                  <c:v>7.9</c:v>
                </c:pt>
                <c:pt idx="3482">
                  <c:v>7.9029999999999996</c:v>
                </c:pt>
                <c:pt idx="3483">
                  <c:v>7.9050000000000002</c:v>
                </c:pt>
                <c:pt idx="3484">
                  <c:v>7.9080000000000004</c:v>
                </c:pt>
                <c:pt idx="3485">
                  <c:v>7.91</c:v>
                </c:pt>
                <c:pt idx="3486">
                  <c:v>7.9119999999999999</c:v>
                </c:pt>
                <c:pt idx="3487">
                  <c:v>7.9139999999999997</c:v>
                </c:pt>
                <c:pt idx="3488">
                  <c:v>7.9160000000000004</c:v>
                </c:pt>
                <c:pt idx="3489">
                  <c:v>7.9189999999999996</c:v>
                </c:pt>
                <c:pt idx="3490">
                  <c:v>7.9210000000000003</c:v>
                </c:pt>
                <c:pt idx="3491">
                  <c:v>7.923</c:v>
                </c:pt>
                <c:pt idx="3492">
                  <c:v>7.9249999999999998</c:v>
                </c:pt>
                <c:pt idx="3493">
                  <c:v>7.9279999999999999</c:v>
                </c:pt>
                <c:pt idx="3494">
                  <c:v>7.93</c:v>
                </c:pt>
                <c:pt idx="3495">
                  <c:v>7.9320000000000004</c:v>
                </c:pt>
                <c:pt idx="3496">
                  <c:v>7.9340000000000002</c:v>
                </c:pt>
                <c:pt idx="3497">
                  <c:v>7.9359999999999999</c:v>
                </c:pt>
                <c:pt idx="3498">
                  <c:v>7.9390000000000001</c:v>
                </c:pt>
                <c:pt idx="3499">
                  <c:v>7.9409999999999998</c:v>
                </c:pt>
                <c:pt idx="3500">
                  <c:v>7.9429999999999996</c:v>
                </c:pt>
                <c:pt idx="3501">
                  <c:v>7.9459999999999997</c:v>
                </c:pt>
                <c:pt idx="3502">
                  <c:v>7.9489999999999998</c:v>
                </c:pt>
                <c:pt idx="3503">
                  <c:v>7.9509999999999996</c:v>
                </c:pt>
                <c:pt idx="3504">
                  <c:v>7.9530000000000003</c:v>
                </c:pt>
                <c:pt idx="3505">
                  <c:v>7.9550000000000001</c:v>
                </c:pt>
                <c:pt idx="3506">
                  <c:v>7.9569999999999999</c:v>
                </c:pt>
                <c:pt idx="3507">
                  <c:v>7.96</c:v>
                </c:pt>
                <c:pt idx="3508">
                  <c:v>7.9619999999999997</c:v>
                </c:pt>
                <c:pt idx="3509">
                  <c:v>7.9640000000000004</c:v>
                </c:pt>
                <c:pt idx="3510">
                  <c:v>7.9660000000000002</c:v>
                </c:pt>
                <c:pt idx="3511">
                  <c:v>7.9690000000000003</c:v>
                </c:pt>
                <c:pt idx="3512">
                  <c:v>7.9710000000000001</c:v>
                </c:pt>
                <c:pt idx="3513">
                  <c:v>7.9729999999999999</c:v>
                </c:pt>
                <c:pt idx="3514">
                  <c:v>7.9749999999999996</c:v>
                </c:pt>
                <c:pt idx="3515">
                  <c:v>7.9770000000000003</c:v>
                </c:pt>
                <c:pt idx="3516">
                  <c:v>7.98</c:v>
                </c:pt>
                <c:pt idx="3517">
                  <c:v>7.9820000000000002</c:v>
                </c:pt>
                <c:pt idx="3518">
                  <c:v>7.984</c:v>
                </c:pt>
                <c:pt idx="3519">
                  <c:v>7.9870000000000001</c:v>
                </c:pt>
                <c:pt idx="3520">
                  <c:v>7.99</c:v>
                </c:pt>
                <c:pt idx="3521">
                  <c:v>7.992</c:v>
                </c:pt>
                <c:pt idx="3522">
                  <c:v>7.9939999999999998</c:v>
                </c:pt>
                <c:pt idx="3523">
                  <c:v>7.9960000000000004</c:v>
                </c:pt>
                <c:pt idx="3524">
                  <c:v>7.9980000000000002</c:v>
                </c:pt>
                <c:pt idx="3525">
                  <c:v>8.0009999999999994</c:v>
                </c:pt>
                <c:pt idx="3526">
                  <c:v>8.0030000000000001</c:v>
                </c:pt>
                <c:pt idx="3527">
                  <c:v>8.0050000000000008</c:v>
                </c:pt>
                <c:pt idx="3528">
                  <c:v>8.0069999999999997</c:v>
                </c:pt>
                <c:pt idx="3529">
                  <c:v>8.01</c:v>
                </c:pt>
                <c:pt idx="3530">
                  <c:v>8.0120000000000005</c:v>
                </c:pt>
                <c:pt idx="3531">
                  <c:v>8.0139999999999993</c:v>
                </c:pt>
                <c:pt idx="3532">
                  <c:v>8.016</c:v>
                </c:pt>
                <c:pt idx="3533">
                  <c:v>8.0180000000000007</c:v>
                </c:pt>
                <c:pt idx="3534">
                  <c:v>8.0210000000000008</c:v>
                </c:pt>
                <c:pt idx="3535">
                  <c:v>8.0229999999999997</c:v>
                </c:pt>
                <c:pt idx="3536">
                  <c:v>8.0250000000000004</c:v>
                </c:pt>
                <c:pt idx="3537">
                  <c:v>8.0269999999999992</c:v>
                </c:pt>
                <c:pt idx="3538">
                  <c:v>8.0310000000000006</c:v>
                </c:pt>
                <c:pt idx="3539">
                  <c:v>8.0329999999999995</c:v>
                </c:pt>
                <c:pt idx="3540">
                  <c:v>8.0350000000000001</c:v>
                </c:pt>
                <c:pt idx="3541">
                  <c:v>8.0370000000000008</c:v>
                </c:pt>
                <c:pt idx="3542">
                  <c:v>8.0389999999999997</c:v>
                </c:pt>
                <c:pt idx="3543">
                  <c:v>8.0419999999999998</c:v>
                </c:pt>
                <c:pt idx="3544">
                  <c:v>8.0440000000000005</c:v>
                </c:pt>
                <c:pt idx="3545">
                  <c:v>8.0459999999999994</c:v>
                </c:pt>
                <c:pt idx="3546">
                  <c:v>8.048</c:v>
                </c:pt>
                <c:pt idx="3547">
                  <c:v>8.0510000000000002</c:v>
                </c:pt>
                <c:pt idx="3548">
                  <c:v>8.0530000000000008</c:v>
                </c:pt>
                <c:pt idx="3549">
                  <c:v>8.0549999999999997</c:v>
                </c:pt>
                <c:pt idx="3550">
                  <c:v>8.0570000000000004</c:v>
                </c:pt>
                <c:pt idx="3551">
                  <c:v>8.0589999999999993</c:v>
                </c:pt>
                <c:pt idx="3552">
                  <c:v>8.0619999999999994</c:v>
                </c:pt>
                <c:pt idx="3553">
                  <c:v>8.0640000000000001</c:v>
                </c:pt>
                <c:pt idx="3554">
                  <c:v>8.0660000000000007</c:v>
                </c:pt>
                <c:pt idx="3555">
                  <c:v>8.0679999999999996</c:v>
                </c:pt>
                <c:pt idx="3556">
                  <c:v>8.0709999999999997</c:v>
                </c:pt>
                <c:pt idx="3557">
                  <c:v>8.0739999999999998</c:v>
                </c:pt>
                <c:pt idx="3558">
                  <c:v>8.0760000000000005</c:v>
                </c:pt>
                <c:pt idx="3559">
                  <c:v>8.0779999999999994</c:v>
                </c:pt>
                <c:pt idx="3560">
                  <c:v>8.08</c:v>
                </c:pt>
                <c:pt idx="3561">
                  <c:v>8.0830000000000002</c:v>
                </c:pt>
                <c:pt idx="3562">
                  <c:v>8.0850000000000009</c:v>
                </c:pt>
                <c:pt idx="3563">
                  <c:v>8.0869999999999997</c:v>
                </c:pt>
                <c:pt idx="3564">
                  <c:v>8.0890000000000004</c:v>
                </c:pt>
                <c:pt idx="3565">
                  <c:v>8.0920000000000005</c:v>
                </c:pt>
                <c:pt idx="3566">
                  <c:v>8.0939999999999994</c:v>
                </c:pt>
                <c:pt idx="3567">
                  <c:v>8.0960000000000001</c:v>
                </c:pt>
                <c:pt idx="3568">
                  <c:v>8.0980000000000008</c:v>
                </c:pt>
                <c:pt idx="3569">
                  <c:v>8.1</c:v>
                </c:pt>
                <c:pt idx="3570">
                  <c:v>8.1029999999999998</c:v>
                </c:pt>
                <c:pt idx="3571">
                  <c:v>8.1050000000000004</c:v>
                </c:pt>
                <c:pt idx="3572">
                  <c:v>8.1069999999999993</c:v>
                </c:pt>
                <c:pt idx="3573">
                  <c:v>8.109</c:v>
                </c:pt>
                <c:pt idx="3574">
                  <c:v>8.1120000000000001</c:v>
                </c:pt>
                <c:pt idx="3575">
                  <c:v>8.1150000000000002</c:v>
                </c:pt>
                <c:pt idx="3576">
                  <c:v>8.1170000000000009</c:v>
                </c:pt>
                <c:pt idx="3577">
                  <c:v>8.1189999999999998</c:v>
                </c:pt>
                <c:pt idx="3578">
                  <c:v>8.1210000000000004</c:v>
                </c:pt>
                <c:pt idx="3579">
                  <c:v>8.1240000000000006</c:v>
                </c:pt>
                <c:pt idx="3580">
                  <c:v>8.1259999999999994</c:v>
                </c:pt>
                <c:pt idx="3581">
                  <c:v>8.1280000000000001</c:v>
                </c:pt>
                <c:pt idx="3582">
                  <c:v>8.1300000000000008</c:v>
                </c:pt>
                <c:pt idx="3583">
                  <c:v>8.1329999999999991</c:v>
                </c:pt>
                <c:pt idx="3584">
                  <c:v>8.1349999999999998</c:v>
                </c:pt>
                <c:pt idx="3585">
                  <c:v>8.1370000000000005</c:v>
                </c:pt>
                <c:pt idx="3586">
                  <c:v>8.1389999999999993</c:v>
                </c:pt>
                <c:pt idx="3587">
                  <c:v>8.141</c:v>
                </c:pt>
                <c:pt idx="3588">
                  <c:v>8.1440000000000001</c:v>
                </c:pt>
                <c:pt idx="3589">
                  <c:v>8.1460000000000008</c:v>
                </c:pt>
                <c:pt idx="3590">
                  <c:v>8.1479999999999997</c:v>
                </c:pt>
                <c:pt idx="3591">
                  <c:v>8.15</c:v>
                </c:pt>
                <c:pt idx="3592">
                  <c:v>8.1530000000000005</c:v>
                </c:pt>
                <c:pt idx="3593">
                  <c:v>8.1549999999999994</c:v>
                </c:pt>
                <c:pt idx="3594">
                  <c:v>8.1579999999999995</c:v>
                </c:pt>
                <c:pt idx="3595">
                  <c:v>8.16</c:v>
                </c:pt>
                <c:pt idx="3596">
                  <c:v>8.1620000000000008</c:v>
                </c:pt>
                <c:pt idx="3597">
                  <c:v>8.1649999999999991</c:v>
                </c:pt>
                <c:pt idx="3598">
                  <c:v>8.1669999999999998</c:v>
                </c:pt>
                <c:pt idx="3599">
                  <c:v>8.1690000000000005</c:v>
                </c:pt>
                <c:pt idx="3600">
                  <c:v>8.1709999999999994</c:v>
                </c:pt>
                <c:pt idx="3601">
                  <c:v>8.1739999999999995</c:v>
                </c:pt>
                <c:pt idx="3602">
                  <c:v>8.1760000000000002</c:v>
                </c:pt>
                <c:pt idx="3603">
                  <c:v>8.1780000000000008</c:v>
                </c:pt>
                <c:pt idx="3604">
                  <c:v>8.18</c:v>
                </c:pt>
                <c:pt idx="3605">
                  <c:v>8.1829999999999998</c:v>
                </c:pt>
                <c:pt idx="3606">
                  <c:v>8.1850000000000005</c:v>
                </c:pt>
                <c:pt idx="3607">
                  <c:v>8.1869999999999994</c:v>
                </c:pt>
                <c:pt idx="3608">
                  <c:v>8.1890000000000001</c:v>
                </c:pt>
                <c:pt idx="3609">
                  <c:v>8.1910000000000007</c:v>
                </c:pt>
                <c:pt idx="3610">
                  <c:v>8.1940000000000008</c:v>
                </c:pt>
                <c:pt idx="3611">
                  <c:v>8.1959999999999997</c:v>
                </c:pt>
                <c:pt idx="3612">
                  <c:v>8.1980000000000004</c:v>
                </c:pt>
                <c:pt idx="3613">
                  <c:v>8.2010000000000005</c:v>
                </c:pt>
                <c:pt idx="3614">
                  <c:v>8.2040000000000006</c:v>
                </c:pt>
                <c:pt idx="3615">
                  <c:v>8.2059999999999995</c:v>
                </c:pt>
                <c:pt idx="3616">
                  <c:v>8.2080000000000002</c:v>
                </c:pt>
                <c:pt idx="3617">
                  <c:v>8.2100000000000009</c:v>
                </c:pt>
                <c:pt idx="3618">
                  <c:v>8.2119999999999997</c:v>
                </c:pt>
                <c:pt idx="3619">
                  <c:v>8.2149999999999999</c:v>
                </c:pt>
                <c:pt idx="3620">
                  <c:v>8.2170000000000005</c:v>
                </c:pt>
                <c:pt idx="3621">
                  <c:v>8.2189999999999994</c:v>
                </c:pt>
                <c:pt idx="3622">
                  <c:v>8.2210000000000001</c:v>
                </c:pt>
                <c:pt idx="3623">
                  <c:v>8.2240000000000002</c:v>
                </c:pt>
                <c:pt idx="3624">
                  <c:v>8.2260000000000009</c:v>
                </c:pt>
                <c:pt idx="3625">
                  <c:v>8.2279999999999998</c:v>
                </c:pt>
                <c:pt idx="3626">
                  <c:v>8.23</c:v>
                </c:pt>
                <c:pt idx="3627">
                  <c:v>8.2319999999999993</c:v>
                </c:pt>
                <c:pt idx="3628">
                  <c:v>8.2349999999999994</c:v>
                </c:pt>
                <c:pt idx="3629">
                  <c:v>8.2370000000000001</c:v>
                </c:pt>
                <c:pt idx="3630">
                  <c:v>8.2390000000000008</c:v>
                </c:pt>
                <c:pt idx="3631">
                  <c:v>8.2409999999999997</c:v>
                </c:pt>
                <c:pt idx="3632">
                  <c:v>8.2449999999999992</c:v>
                </c:pt>
                <c:pt idx="3633">
                  <c:v>8.2469999999999999</c:v>
                </c:pt>
                <c:pt idx="3634">
                  <c:v>8.2490000000000006</c:v>
                </c:pt>
                <c:pt idx="3635">
                  <c:v>8.2509999999999994</c:v>
                </c:pt>
                <c:pt idx="3636">
                  <c:v>8.2530000000000001</c:v>
                </c:pt>
                <c:pt idx="3637">
                  <c:v>8.2560000000000002</c:v>
                </c:pt>
                <c:pt idx="3638">
                  <c:v>8.2579999999999991</c:v>
                </c:pt>
                <c:pt idx="3639">
                  <c:v>8.26</c:v>
                </c:pt>
                <c:pt idx="3640">
                  <c:v>8.2620000000000005</c:v>
                </c:pt>
                <c:pt idx="3641">
                  <c:v>8.2650000000000006</c:v>
                </c:pt>
                <c:pt idx="3642">
                  <c:v>8.2669999999999995</c:v>
                </c:pt>
                <c:pt idx="3643">
                  <c:v>8.2690000000000001</c:v>
                </c:pt>
                <c:pt idx="3644">
                  <c:v>8.2710000000000008</c:v>
                </c:pt>
                <c:pt idx="3645">
                  <c:v>8.2729999999999997</c:v>
                </c:pt>
                <c:pt idx="3646">
                  <c:v>8.2759999999999998</c:v>
                </c:pt>
                <c:pt idx="3647">
                  <c:v>8.2780000000000005</c:v>
                </c:pt>
                <c:pt idx="3648">
                  <c:v>8.2799999999999994</c:v>
                </c:pt>
                <c:pt idx="3649">
                  <c:v>8.282</c:v>
                </c:pt>
                <c:pt idx="3650">
                  <c:v>8.2859999999999996</c:v>
                </c:pt>
                <c:pt idx="3651">
                  <c:v>8.2880000000000003</c:v>
                </c:pt>
                <c:pt idx="3652">
                  <c:v>8.2899999999999991</c:v>
                </c:pt>
                <c:pt idx="3653">
                  <c:v>8.2919999999999998</c:v>
                </c:pt>
                <c:pt idx="3654">
                  <c:v>8.2940000000000005</c:v>
                </c:pt>
                <c:pt idx="3655">
                  <c:v>8.2970000000000006</c:v>
                </c:pt>
                <c:pt idx="3656">
                  <c:v>8.2989999999999995</c:v>
                </c:pt>
                <c:pt idx="3657">
                  <c:v>8.3010000000000002</c:v>
                </c:pt>
                <c:pt idx="3658">
                  <c:v>8.3030000000000008</c:v>
                </c:pt>
                <c:pt idx="3659">
                  <c:v>8.3059999999999992</c:v>
                </c:pt>
                <c:pt idx="3660">
                  <c:v>8.3079999999999998</c:v>
                </c:pt>
                <c:pt idx="3661">
                  <c:v>8.31</c:v>
                </c:pt>
                <c:pt idx="3662">
                  <c:v>8.3119999999999994</c:v>
                </c:pt>
                <c:pt idx="3663">
                  <c:v>8.3140000000000001</c:v>
                </c:pt>
                <c:pt idx="3664">
                  <c:v>8.3170000000000002</c:v>
                </c:pt>
                <c:pt idx="3665">
                  <c:v>8.3190000000000008</c:v>
                </c:pt>
                <c:pt idx="3666">
                  <c:v>8.3209999999999997</c:v>
                </c:pt>
                <c:pt idx="3667">
                  <c:v>8.3230000000000004</c:v>
                </c:pt>
                <c:pt idx="3668">
                  <c:v>8.3260000000000005</c:v>
                </c:pt>
                <c:pt idx="3669">
                  <c:v>8.3290000000000006</c:v>
                </c:pt>
                <c:pt idx="3670">
                  <c:v>8.3309999999999995</c:v>
                </c:pt>
                <c:pt idx="3671">
                  <c:v>8.3330000000000002</c:v>
                </c:pt>
                <c:pt idx="3672">
                  <c:v>8.3350000000000009</c:v>
                </c:pt>
                <c:pt idx="3673">
                  <c:v>8.3379999999999992</c:v>
                </c:pt>
                <c:pt idx="3674">
                  <c:v>8.34</c:v>
                </c:pt>
                <c:pt idx="3675">
                  <c:v>8.3420000000000005</c:v>
                </c:pt>
                <c:pt idx="3676">
                  <c:v>8.3439999999999994</c:v>
                </c:pt>
                <c:pt idx="3677">
                  <c:v>8.3469999999999995</c:v>
                </c:pt>
                <c:pt idx="3678">
                  <c:v>8.3490000000000002</c:v>
                </c:pt>
                <c:pt idx="3679">
                  <c:v>8.3510000000000009</c:v>
                </c:pt>
                <c:pt idx="3680">
                  <c:v>8.3529999999999998</c:v>
                </c:pt>
                <c:pt idx="3681">
                  <c:v>8.3550000000000004</c:v>
                </c:pt>
                <c:pt idx="3682">
                  <c:v>8.3580000000000005</c:v>
                </c:pt>
                <c:pt idx="3683">
                  <c:v>8.36</c:v>
                </c:pt>
                <c:pt idx="3684">
                  <c:v>8.3620000000000001</c:v>
                </c:pt>
                <c:pt idx="3685">
                  <c:v>8.3640000000000008</c:v>
                </c:pt>
                <c:pt idx="3686">
                  <c:v>8.3670000000000009</c:v>
                </c:pt>
                <c:pt idx="3687">
                  <c:v>8.3689999999999998</c:v>
                </c:pt>
                <c:pt idx="3688">
                  <c:v>8.3719999999999999</c:v>
                </c:pt>
                <c:pt idx="3689">
                  <c:v>8.3740000000000006</c:v>
                </c:pt>
                <c:pt idx="3690">
                  <c:v>8.3759999999999994</c:v>
                </c:pt>
                <c:pt idx="3691">
                  <c:v>8.3789999999999996</c:v>
                </c:pt>
                <c:pt idx="3692">
                  <c:v>8.3810000000000002</c:v>
                </c:pt>
                <c:pt idx="3693">
                  <c:v>8.3829999999999991</c:v>
                </c:pt>
                <c:pt idx="3694">
                  <c:v>8.3849999999999998</c:v>
                </c:pt>
                <c:pt idx="3695">
                  <c:v>8.3879999999999999</c:v>
                </c:pt>
                <c:pt idx="3696">
                  <c:v>8.39</c:v>
                </c:pt>
                <c:pt idx="3697">
                  <c:v>8.3919999999999995</c:v>
                </c:pt>
                <c:pt idx="3698">
                  <c:v>8.3940000000000001</c:v>
                </c:pt>
                <c:pt idx="3699">
                  <c:v>8.3960000000000008</c:v>
                </c:pt>
                <c:pt idx="3700">
                  <c:v>8.3989999999999991</c:v>
                </c:pt>
                <c:pt idx="3701">
                  <c:v>8.4009999999999998</c:v>
                </c:pt>
                <c:pt idx="3702">
                  <c:v>8.4030000000000005</c:v>
                </c:pt>
                <c:pt idx="3703">
                  <c:v>8.4049999999999994</c:v>
                </c:pt>
                <c:pt idx="3704">
                  <c:v>8.4079999999999995</c:v>
                </c:pt>
                <c:pt idx="3705">
                  <c:v>8.41</c:v>
                </c:pt>
                <c:pt idx="3706">
                  <c:v>8.4120000000000008</c:v>
                </c:pt>
                <c:pt idx="3707">
                  <c:v>8.4149999999999991</c:v>
                </c:pt>
                <c:pt idx="3708">
                  <c:v>8.4169999999999998</c:v>
                </c:pt>
                <c:pt idx="3709">
                  <c:v>8.42</c:v>
                </c:pt>
                <c:pt idx="3710">
                  <c:v>8.4220000000000006</c:v>
                </c:pt>
                <c:pt idx="3711">
                  <c:v>8.4239999999999995</c:v>
                </c:pt>
                <c:pt idx="3712">
                  <c:v>8.4260000000000002</c:v>
                </c:pt>
                <c:pt idx="3713">
                  <c:v>8.4290000000000003</c:v>
                </c:pt>
                <c:pt idx="3714">
                  <c:v>8.4309999999999992</c:v>
                </c:pt>
                <c:pt idx="3715">
                  <c:v>8.4329999999999998</c:v>
                </c:pt>
                <c:pt idx="3716">
                  <c:v>8.4350000000000005</c:v>
                </c:pt>
                <c:pt idx="3717">
                  <c:v>8.4369999999999994</c:v>
                </c:pt>
                <c:pt idx="3718">
                  <c:v>8.44</c:v>
                </c:pt>
                <c:pt idx="3719">
                  <c:v>8.4420000000000002</c:v>
                </c:pt>
                <c:pt idx="3720">
                  <c:v>8.4440000000000008</c:v>
                </c:pt>
                <c:pt idx="3721">
                  <c:v>8.4459999999999997</c:v>
                </c:pt>
                <c:pt idx="3722">
                  <c:v>8.4480000000000004</c:v>
                </c:pt>
                <c:pt idx="3723">
                  <c:v>8.4499999999999993</c:v>
                </c:pt>
                <c:pt idx="3724">
                  <c:v>8.4529999999999994</c:v>
                </c:pt>
                <c:pt idx="3725">
                  <c:v>8.4550000000000001</c:v>
                </c:pt>
                <c:pt idx="3726">
                  <c:v>8.4580000000000002</c:v>
                </c:pt>
                <c:pt idx="3727">
                  <c:v>8.4600000000000009</c:v>
                </c:pt>
                <c:pt idx="3728">
                  <c:v>8.4619999999999997</c:v>
                </c:pt>
                <c:pt idx="3729">
                  <c:v>8.4640000000000004</c:v>
                </c:pt>
                <c:pt idx="3730">
                  <c:v>8.4670000000000005</c:v>
                </c:pt>
                <c:pt idx="3731">
                  <c:v>8.4689999999999994</c:v>
                </c:pt>
                <c:pt idx="3732">
                  <c:v>8.4710000000000001</c:v>
                </c:pt>
                <c:pt idx="3733">
                  <c:v>8.4730000000000008</c:v>
                </c:pt>
                <c:pt idx="3734">
                  <c:v>8.4749999999999996</c:v>
                </c:pt>
                <c:pt idx="3735">
                  <c:v>8.4770000000000003</c:v>
                </c:pt>
                <c:pt idx="3736">
                  <c:v>8.4789999999999992</c:v>
                </c:pt>
                <c:pt idx="3737">
                  <c:v>8.4819999999999993</c:v>
                </c:pt>
                <c:pt idx="3738">
                  <c:v>8.484</c:v>
                </c:pt>
                <c:pt idx="3739">
                  <c:v>8.4860000000000007</c:v>
                </c:pt>
                <c:pt idx="3740">
                  <c:v>8.4879999999999995</c:v>
                </c:pt>
                <c:pt idx="3741">
                  <c:v>8.4909999999999997</c:v>
                </c:pt>
                <c:pt idx="3742">
                  <c:v>8.4930000000000003</c:v>
                </c:pt>
                <c:pt idx="3743">
                  <c:v>8.4949999999999992</c:v>
                </c:pt>
                <c:pt idx="3744">
                  <c:v>8.4969999999999999</c:v>
                </c:pt>
                <c:pt idx="3745">
                  <c:v>8.5</c:v>
                </c:pt>
                <c:pt idx="3746">
                  <c:v>8.5030000000000001</c:v>
                </c:pt>
                <c:pt idx="3747">
                  <c:v>8.5050000000000008</c:v>
                </c:pt>
                <c:pt idx="3748">
                  <c:v>8.5069999999999997</c:v>
                </c:pt>
                <c:pt idx="3749">
                  <c:v>8.5090000000000003</c:v>
                </c:pt>
                <c:pt idx="3750">
                  <c:v>8.5120000000000005</c:v>
                </c:pt>
                <c:pt idx="3751">
                  <c:v>8.5139999999999993</c:v>
                </c:pt>
                <c:pt idx="3752">
                  <c:v>8.516</c:v>
                </c:pt>
                <c:pt idx="3753">
                  <c:v>8.5180000000000007</c:v>
                </c:pt>
                <c:pt idx="3754">
                  <c:v>8.52</c:v>
                </c:pt>
                <c:pt idx="3755">
                  <c:v>8.5229999999999997</c:v>
                </c:pt>
                <c:pt idx="3756">
                  <c:v>8.5250000000000004</c:v>
                </c:pt>
                <c:pt idx="3757">
                  <c:v>8.5269999999999992</c:v>
                </c:pt>
                <c:pt idx="3758">
                  <c:v>8.5289999999999999</c:v>
                </c:pt>
                <c:pt idx="3759">
                  <c:v>8.5310000000000006</c:v>
                </c:pt>
                <c:pt idx="3760">
                  <c:v>8.5340000000000007</c:v>
                </c:pt>
                <c:pt idx="3761">
                  <c:v>8.5359999999999996</c:v>
                </c:pt>
                <c:pt idx="3762">
                  <c:v>8.5380000000000003</c:v>
                </c:pt>
                <c:pt idx="3763">
                  <c:v>8.5399999999999991</c:v>
                </c:pt>
                <c:pt idx="3764">
                  <c:v>8.5440000000000005</c:v>
                </c:pt>
                <c:pt idx="3765">
                  <c:v>8.5459999999999994</c:v>
                </c:pt>
                <c:pt idx="3766">
                  <c:v>8.548</c:v>
                </c:pt>
                <c:pt idx="3767">
                  <c:v>8.5500000000000007</c:v>
                </c:pt>
                <c:pt idx="3768">
                  <c:v>8.5519999999999996</c:v>
                </c:pt>
                <c:pt idx="3769">
                  <c:v>8.5549999999999997</c:v>
                </c:pt>
                <c:pt idx="3770">
                  <c:v>8.5570000000000004</c:v>
                </c:pt>
                <c:pt idx="3771">
                  <c:v>8.5589999999999993</c:v>
                </c:pt>
                <c:pt idx="3772">
                  <c:v>8.5609999999999999</c:v>
                </c:pt>
                <c:pt idx="3773">
                  <c:v>8.5640000000000001</c:v>
                </c:pt>
                <c:pt idx="3774">
                  <c:v>8.5660000000000007</c:v>
                </c:pt>
                <c:pt idx="3775">
                  <c:v>8.5679999999999996</c:v>
                </c:pt>
                <c:pt idx="3776">
                  <c:v>8.57</c:v>
                </c:pt>
                <c:pt idx="3777">
                  <c:v>8.5730000000000004</c:v>
                </c:pt>
                <c:pt idx="3778">
                  <c:v>8.5749999999999993</c:v>
                </c:pt>
                <c:pt idx="3779">
                  <c:v>8.577</c:v>
                </c:pt>
                <c:pt idx="3780">
                  <c:v>8.5790000000000006</c:v>
                </c:pt>
                <c:pt idx="3781">
                  <c:v>8.5809999999999995</c:v>
                </c:pt>
                <c:pt idx="3782">
                  <c:v>8.5850000000000009</c:v>
                </c:pt>
                <c:pt idx="3783">
                  <c:v>8.5869999999999997</c:v>
                </c:pt>
                <c:pt idx="3784">
                  <c:v>8.5890000000000004</c:v>
                </c:pt>
                <c:pt idx="3785">
                  <c:v>8.5909999999999993</c:v>
                </c:pt>
                <c:pt idx="3786">
                  <c:v>8.5939999999999994</c:v>
                </c:pt>
                <c:pt idx="3787">
                  <c:v>8.5960000000000001</c:v>
                </c:pt>
                <c:pt idx="3788">
                  <c:v>8.5980000000000008</c:v>
                </c:pt>
                <c:pt idx="3789">
                  <c:v>8.6</c:v>
                </c:pt>
                <c:pt idx="3790">
                  <c:v>8.6020000000000003</c:v>
                </c:pt>
                <c:pt idx="3791">
                  <c:v>8.6050000000000004</c:v>
                </c:pt>
                <c:pt idx="3792">
                  <c:v>8.6069999999999993</c:v>
                </c:pt>
                <c:pt idx="3793">
                  <c:v>8.609</c:v>
                </c:pt>
                <c:pt idx="3794">
                  <c:v>8.6110000000000007</c:v>
                </c:pt>
                <c:pt idx="3795">
                  <c:v>8.6140000000000008</c:v>
                </c:pt>
                <c:pt idx="3796">
                  <c:v>8.6159999999999997</c:v>
                </c:pt>
                <c:pt idx="3797">
                  <c:v>8.6180000000000003</c:v>
                </c:pt>
                <c:pt idx="3798">
                  <c:v>8.6199999999999992</c:v>
                </c:pt>
                <c:pt idx="3799">
                  <c:v>8.6219999999999999</c:v>
                </c:pt>
                <c:pt idx="3800">
                  <c:v>8.625</c:v>
                </c:pt>
                <c:pt idx="3801">
                  <c:v>8.6280000000000001</c:v>
                </c:pt>
                <c:pt idx="3802">
                  <c:v>8.6300000000000008</c:v>
                </c:pt>
                <c:pt idx="3803">
                  <c:v>8.6319999999999997</c:v>
                </c:pt>
                <c:pt idx="3804">
                  <c:v>8.6349999999999998</c:v>
                </c:pt>
                <c:pt idx="3805">
                  <c:v>8.6370000000000005</c:v>
                </c:pt>
                <c:pt idx="3806">
                  <c:v>8.6389999999999993</c:v>
                </c:pt>
                <c:pt idx="3807">
                  <c:v>8.641</c:v>
                </c:pt>
                <c:pt idx="3808">
                  <c:v>8.6430000000000007</c:v>
                </c:pt>
                <c:pt idx="3809">
                  <c:v>8.6460000000000008</c:v>
                </c:pt>
                <c:pt idx="3810">
                  <c:v>8.6479999999999997</c:v>
                </c:pt>
                <c:pt idx="3811">
                  <c:v>8.65</c:v>
                </c:pt>
                <c:pt idx="3812">
                  <c:v>8.6519999999999992</c:v>
                </c:pt>
                <c:pt idx="3813">
                  <c:v>8.6549999999999994</c:v>
                </c:pt>
                <c:pt idx="3814">
                  <c:v>8.657</c:v>
                </c:pt>
                <c:pt idx="3815">
                  <c:v>8.6590000000000007</c:v>
                </c:pt>
                <c:pt idx="3816">
                  <c:v>8.6609999999999996</c:v>
                </c:pt>
                <c:pt idx="3817">
                  <c:v>8.6639999999999997</c:v>
                </c:pt>
                <c:pt idx="3818">
                  <c:v>8.6660000000000004</c:v>
                </c:pt>
                <c:pt idx="3819">
                  <c:v>8.6679999999999993</c:v>
                </c:pt>
                <c:pt idx="3820">
                  <c:v>8.6709999999999994</c:v>
                </c:pt>
                <c:pt idx="3821">
                  <c:v>8.673</c:v>
                </c:pt>
                <c:pt idx="3822">
                  <c:v>8.6760000000000002</c:v>
                </c:pt>
                <c:pt idx="3823">
                  <c:v>8.6780000000000008</c:v>
                </c:pt>
                <c:pt idx="3824">
                  <c:v>8.68</c:v>
                </c:pt>
                <c:pt idx="3825">
                  <c:v>8.6820000000000004</c:v>
                </c:pt>
                <c:pt idx="3826">
                  <c:v>8.6850000000000005</c:v>
                </c:pt>
                <c:pt idx="3827">
                  <c:v>8.6869999999999994</c:v>
                </c:pt>
                <c:pt idx="3828">
                  <c:v>8.6890000000000001</c:v>
                </c:pt>
                <c:pt idx="3829">
                  <c:v>8.6910000000000007</c:v>
                </c:pt>
                <c:pt idx="3830">
                  <c:v>8.6929999999999996</c:v>
                </c:pt>
                <c:pt idx="3831">
                  <c:v>8.6959999999999997</c:v>
                </c:pt>
                <c:pt idx="3832">
                  <c:v>8.6980000000000004</c:v>
                </c:pt>
                <c:pt idx="3833">
                  <c:v>8.6999999999999993</c:v>
                </c:pt>
                <c:pt idx="3834">
                  <c:v>8.702</c:v>
                </c:pt>
                <c:pt idx="3835">
                  <c:v>8.7040000000000006</c:v>
                </c:pt>
                <c:pt idx="3836">
                  <c:v>8.7070000000000007</c:v>
                </c:pt>
                <c:pt idx="3837">
                  <c:v>8.7089999999999996</c:v>
                </c:pt>
                <c:pt idx="3838">
                  <c:v>8.7110000000000003</c:v>
                </c:pt>
                <c:pt idx="3839">
                  <c:v>8.7140000000000004</c:v>
                </c:pt>
                <c:pt idx="3840">
                  <c:v>8.7170000000000005</c:v>
                </c:pt>
                <c:pt idx="3841">
                  <c:v>8.7189999999999994</c:v>
                </c:pt>
                <c:pt idx="3842">
                  <c:v>8.7210000000000001</c:v>
                </c:pt>
                <c:pt idx="3843">
                  <c:v>8.7230000000000008</c:v>
                </c:pt>
                <c:pt idx="3844">
                  <c:v>8.7249999999999996</c:v>
                </c:pt>
                <c:pt idx="3845">
                  <c:v>8.7279999999999998</c:v>
                </c:pt>
                <c:pt idx="3846">
                  <c:v>8.73</c:v>
                </c:pt>
                <c:pt idx="3847">
                  <c:v>8.7319999999999993</c:v>
                </c:pt>
                <c:pt idx="3848">
                  <c:v>8.734</c:v>
                </c:pt>
                <c:pt idx="3849">
                  <c:v>8.7370000000000001</c:v>
                </c:pt>
                <c:pt idx="3850">
                  <c:v>8.7390000000000008</c:v>
                </c:pt>
                <c:pt idx="3851">
                  <c:v>8.7409999999999997</c:v>
                </c:pt>
                <c:pt idx="3852">
                  <c:v>8.7430000000000003</c:v>
                </c:pt>
                <c:pt idx="3853">
                  <c:v>8.7449999999999992</c:v>
                </c:pt>
                <c:pt idx="3854">
                  <c:v>8.7479999999999993</c:v>
                </c:pt>
                <c:pt idx="3855">
                  <c:v>8.75</c:v>
                </c:pt>
                <c:pt idx="3856">
                  <c:v>8.7520000000000007</c:v>
                </c:pt>
                <c:pt idx="3857">
                  <c:v>8.7550000000000008</c:v>
                </c:pt>
                <c:pt idx="3858">
                  <c:v>8.7579999999999991</c:v>
                </c:pt>
                <c:pt idx="3859">
                  <c:v>8.76</c:v>
                </c:pt>
                <c:pt idx="3860">
                  <c:v>8.7620000000000005</c:v>
                </c:pt>
                <c:pt idx="3861">
                  <c:v>8.7639999999999993</c:v>
                </c:pt>
                <c:pt idx="3862">
                  <c:v>8.766</c:v>
                </c:pt>
                <c:pt idx="3863">
                  <c:v>8.7690000000000001</c:v>
                </c:pt>
                <c:pt idx="3864">
                  <c:v>8.7710000000000008</c:v>
                </c:pt>
                <c:pt idx="3865">
                  <c:v>8.7729999999999997</c:v>
                </c:pt>
                <c:pt idx="3866">
                  <c:v>8.7750000000000004</c:v>
                </c:pt>
                <c:pt idx="3867">
                  <c:v>8.7780000000000005</c:v>
                </c:pt>
                <c:pt idx="3868">
                  <c:v>8.7799999999999994</c:v>
                </c:pt>
                <c:pt idx="3869">
                  <c:v>8.782</c:v>
                </c:pt>
                <c:pt idx="3870">
                  <c:v>8.7840000000000007</c:v>
                </c:pt>
                <c:pt idx="3871">
                  <c:v>8.7870000000000008</c:v>
                </c:pt>
                <c:pt idx="3872">
                  <c:v>8.7889999999999997</c:v>
                </c:pt>
                <c:pt idx="3873">
                  <c:v>8.7910000000000004</c:v>
                </c:pt>
                <c:pt idx="3874">
                  <c:v>8.7929999999999993</c:v>
                </c:pt>
                <c:pt idx="3875">
                  <c:v>8.7949999999999999</c:v>
                </c:pt>
                <c:pt idx="3876">
                  <c:v>8.7989999999999995</c:v>
                </c:pt>
                <c:pt idx="3877">
                  <c:v>8.8010000000000002</c:v>
                </c:pt>
                <c:pt idx="3878">
                  <c:v>8.8030000000000008</c:v>
                </c:pt>
                <c:pt idx="3879">
                  <c:v>8.8049999999999997</c:v>
                </c:pt>
                <c:pt idx="3880">
                  <c:v>8.8079999999999998</c:v>
                </c:pt>
                <c:pt idx="3881">
                  <c:v>8.81</c:v>
                </c:pt>
                <c:pt idx="3882">
                  <c:v>8.8119999999999994</c:v>
                </c:pt>
                <c:pt idx="3883">
                  <c:v>8.8140000000000001</c:v>
                </c:pt>
                <c:pt idx="3884">
                  <c:v>8.8170000000000002</c:v>
                </c:pt>
                <c:pt idx="3885">
                  <c:v>8.8190000000000008</c:v>
                </c:pt>
                <c:pt idx="3886">
                  <c:v>8.8209999999999997</c:v>
                </c:pt>
                <c:pt idx="3887">
                  <c:v>8.8230000000000004</c:v>
                </c:pt>
                <c:pt idx="3888">
                  <c:v>8.8249999999999993</c:v>
                </c:pt>
                <c:pt idx="3889">
                  <c:v>8.8279999999999994</c:v>
                </c:pt>
                <c:pt idx="3890">
                  <c:v>8.83</c:v>
                </c:pt>
                <c:pt idx="3891">
                  <c:v>8.8320000000000007</c:v>
                </c:pt>
                <c:pt idx="3892">
                  <c:v>8.8339999999999996</c:v>
                </c:pt>
                <c:pt idx="3893">
                  <c:v>8.8369999999999997</c:v>
                </c:pt>
                <c:pt idx="3894">
                  <c:v>8.8390000000000004</c:v>
                </c:pt>
                <c:pt idx="3895">
                  <c:v>8.8420000000000005</c:v>
                </c:pt>
                <c:pt idx="3896">
                  <c:v>8.8439999999999994</c:v>
                </c:pt>
                <c:pt idx="3897">
                  <c:v>8.8460000000000001</c:v>
                </c:pt>
                <c:pt idx="3898">
                  <c:v>8.8490000000000002</c:v>
                </c:pt>
                <c:pt idx="3899">
                  <c:v>8.8510000000000009</c:v>
                </c:pt>
                <c:pt idx="3900">
                  <c:v>8.8529999999999998</c:v>
                </c:pt>
                <c:pt idx="3901">
                  <c:v>8.8550000000000004</c:v>
                </c:pt>
                <c:pt idx="3902">
                  <c:v>8.8580000000000005</c:v>
                </c:pt>
                <c:pt idx="3903">
                  <c:v>8.86</c:v>
                </c:pt>
                <c:pt idx="3904">
                  <c:v>8.8620000000000001</c:v>
                </c:pt>
                <c:pt idx="3905">
                  <c:v>8.8640000000000008</c:v>
                </c:pt>
                <c:pt idx="3906">
                  <c:v>8.8659999999999997</c:v>
                </c:pt>
                <c:pt idx="3907">
                  <c:v>8.8689999999999998</c:v>
                </c:pt>
                <c:pt idx="3908">
                  <c:v>8.8710000000000004</c:v>
                </c:pt>
                <c:pt idx="3909">
                  <c:v>8.8729999999999993</c:v>
                </c:pt>
                <c:pt idx="3910">
                  <c:v>8.875</c:v>
                </c:pt>
                <c:pt idx="3911">
                  <c:v>8.8780000000000001</c:v>
                </c:pt>
                <c:pt idx="3912">
                  <c:v>8.8800000000000008</c:v>
                </c:pt>
                <c:pt idx="3913">
                  <c:v>8.8829999999999991</c:v>
                </c:pt>
                <c:pt idx="3914">
                  <c:v>8.8849999999999998</c:v>
                </c:pt>
                <c:pt idx="3915">
                  <c:v>8.8879999999999999</c:v>
                </c:pt>
                <c:pt idx="3916">
                  <c:v>8.89</c:v>
                </c:pt>
                <c:pt idx="3917">
                  <c:v>8.8919999999999995</c:v>
                </c:pt>
                <c:pt idx="3918">
                  <c:v>8.8940000000000001</c:v>
                </c:pt>
                <c:pt idx="3919">
                  <c:v>8.8960000000000008</c:v>
                </c:pt>
                <c:pt idx="3920">
                  <c:v>8.8989999999999991</c:v>
                </c:pt>
                <c:pt idx="3921">
                  <c:v>8.9009999999999998</c:v>
                </c:pt>
                <c:pt idx="3922">
                  <c:v>8.9030000000000005</c:v>
                </c:pt>
                <c:pt idx="3923">
                  <c:v>8.9049999999999994</c:v>
                </c:pt>
                <c:pt idx="3924">
                  <c:v>8.9079999999999995</c:v>
                </c:pt>
                <c:pt idx="3925">
                  <c:v>8.91</c:v>
                </c:pt>
                <c:pt idx="3926">
                  <c:v>8.9120000000000008</c:v>
                </c:pt>
                <c:pt idx="3927">
                  <c:v>8.9139999999999997</c:v>
                </c:pt>
                <c:pt idx="3928">
                  <c:v>8.9160000000000004</c:v>
                </c:pt>
                <c:pt idx="3929">
                  <c:v>8.9190000000000005</c:v>
                </c:pt>
                <c:pt idx="3930">
                  <c:v>8.9209999999999994</c:v>
                </c:pt>
                <c:pt idx="3931">
                  <c:v>8.923</c:v>
                </c:pt>
                <c:pt idx="3932">
                  <c:v>8.9260000000000002</c:v>
                </c:pt>
                <c:pt idx="3933">
                  <c:v>8.9290000000000003</c:v>
                </c:pt>
                <c:pt idx="3934">
                  <c:v>8.9309999999999992</c:v>
                </c:pt>
                <c:pt idx="3935">
                  <c:v>8.9329999999999998</c:v>
                </c:pt>
                <c:pt idx="3936">
                  <c:v>8.9350000000000005</c:v>
                </c:pt>
                <c:pt idx="3937">
                  <c:v>8.9369999999999994</c:v>
                </c:pt>
                <c:pt idx="3938">
                  <c:v>8.94</c:v>
                </c:pt>
                <c:pt idx="3939">
                  <c:v>8.9420000000000002</c:v>
                </c:pt>
                <c:pt idx="3940">
                  <c:v>8.9440000000000008</c:v>
                </c:pt>
                <c:pt idx="3941">
                  <c:v>8.9459999999999997</c:v>
                </c:pt>
                <c:pt idx="3942">
                  <c:v>8.9489999999999998</c:v>
                </c:pt>
                <c:pt idx="3943">
                  <c:v>8.9510000000000005</c:v>
                </c:pt>
                <c:pt idx="3944">
                  <c:v>8.9529999999999994</c:v>
                </c:pt>
                <c:pt idx="3945">
                  <c:v>8.9550000000000001</c:v>
                </c:pt>
                <c:pt idx="3946">
                  <c:v>8.9580000000000002</c:v>
                </c:pt>
                <c:pt idx="3947">
                  <c:v>8.9600000000000009</c:v>
                </c:pt>
                <c:pt idx="3948">
                  <c:v>8.9619999999999997</c:v>
                </c:pt>
                <c:pt idx="3949">
                  <c:v>8.9640000000000004</c:v>
                </c:pt>
                <c:pt idx="3950">
                  <c:v>8.9659999999999993</c:v>
                </c:pt>
                <c:pt idx="3951">
                  <c:v>8.9700000000000006</c:v>
                </c:pt>
                <c:pt idx="3952">
                  <c:v>8.9719999999999995</c:v>
                </c:pt>
                <c:pt idx="3953">
                  <c:v>8.9740000000000002</c:v>
                </c:pt>
                <c:pt idx="3954">
                  <c:v>8.9760000000000009</c:v>
                </c:pt>
                <c:pt idx="3955">
                  <c:v>8.9789999999999992</c:v>
                </c:pt>
                <c:pt idx="3956">
                  <c:v>8.9809999999999999</c:v>
                </c:pt>
                <c:pt idx="3957">
                  <c:v>8.9830000000000005</c:v>
                </c:pt>
                <c:pt idx="3958">
                  <c:v>8.9849999999999994</c:v>
                </c:pt>
                <c:pt idx="3959">
                  <c:v>8.9870000000000001</c:v>
                </c:pt>
                <c:pt idx="3960">
                  <c:v>8.99</c:v>
                </c:pt>
                <c:pt idx="3961">
                  <c:v>8.9920000000000009</c:v>
                </c:pt>
                <c:pt idx="3962">
                  <c:v>8.9939999999999998</c:v>
                </c:pt>
                <c:pt idx="3963">
                  <c:v>8.9960000000000004</c:v>
                </c:pt>
                <c:pt idx="3964">
                  <c:v>8.9990000000000006</c:v>
                </c:pt>
                <c:pt idx="3965">
                  <c:v>9.0009999999999994</c:v>
                </c:pt>
                <c:pt idx="3966">
                  <c:v>9.0030000000000001</c:v>
                </c:pt>
                <c:pt idx="3967">
                  <c:v>9.0050000000000008</c:v>
                </c:pt>
                <c:pt idx="3968">
                  <c:v>9.0069999999999997</c:v>
                </c:pt>
                <c:pt idx="3969">
                  <c:v>9.0109999999999992</c:v>
                </c:pt>
                <c:pt idx="3970">
                  <c:v>9.0129999999999999</c:v>
                </c:pt>
                <c:pt idx="3971">
                  <c:v>9.0150000000000006</c:v>
                </c:pt>
                <c:pt idx="3972">
                  <c:v>9.0169999999999995</c:v>
                </c:pt>
                <c:pt idx="3973">
                  <c:v>9.02</c:v>
                </c:pt>
                <c:pt idx="3974">
                  <c:v>9.0220000000000002</c:v>
                </c:pt>
                <c:pt idx="3975">
                  <c:v>9.0239999999999991</c:v>
                </c:pt>
                <c:pt idx="3976">
                  <c:v>9.0259999999999998</c:v>
                </c:pt>
                <c:pt idx="3977">
                  <c:v>9.0289999999999999</c:v>
                </c:pt>
                <c:pt idx="3978">
                  <c:v>9.0310000000000006</c:v>
                </c:pt>
                <c:pt idx="3979">
                  <c:v>9.0329999999999995</c:v>
                </c:pt>
                <c:pt idx="3980">
                  <c:v>9.0359999999999996</c:v>
                </c:pt>
                <c:pt idx="3981">
                  <c:v>9.0380000000000003</c:v>
                </c:pt>
                <c:pt idx="3982">
                  <c:v>9.0399999999999991</c:v>
                </c:pt>
                <c:pt idx="3983">
                  <c:v>9.0419999999999998</c:v>
                </c:pt>
                <c:pt idx="3984">
                  <c:v>9.0449999999999999</c:v>
                </c:pt>
                <c:pt idx="3985">
                  <c:v>9.0470000000000006</c:v>
                </c:pt>
                <c:pt idx="3986">
                  <c:v>9.0489999999999995</c:v>
                </c:pt>
                <c:pt idx="3987">
                  <c:v>9.0519999999999996</c:v>
                </c:pt>
                <c:pt idx="3988">
                  <c:v>9.0549999999999997</c:v>
                </c:pt>
                <c:pt idx="3989">
                  <c:v>9.0570000000000004</c:v>
                </c:pt>
                <c:pt idx="3990">
                  <c:v>9.0589999999999993</c:v>
                </c:pt>
                <c:pt idx="3991">
                  <c:v>9.0619999999999994</c:v>
                </c:pt>
                <c:pt idx="3992">
                  <c:v>9.0640000000000001</c:v>
                </c:pt>
                <c:pt idx="3993">
                  <c:v>9.0660000000000007</c:v>
                </c:pt>
                <c:pt idx="3994">
                  <c:v>9.0690000000000008</c:v>
                </c:pt>
                <c:pt idx="3995">
                  <c:v>9.0709999999999997</c:v>
                </c:pt>
                <c:pt idx="3996">
                  <c:v>9.0730000000000004</c:v>
                </c:pt>
                <c:pt idx="3997">
                  <c:v>9.0749999999999993</c:v>
                </c:pt>
                <c:pt idx="3998">
                  <c:v>9.077</c:v>
                </c:pt>
                <c:pt idx="3999">
                  <c:v>9.08</c:v>
                </c:pt>
                <c:pt idx="4000">
                  <c:v>9.0820000000000007</c:v>
                </c:pt>
                <c:pt idx="4001">
                  <c:v>9.0839999999999996</c:v>
                </c:pt>
                <c:pt idx="4002">
                  <c:v>9.0860000000000003</c:v>
                </c:pt>
                <c:pt idx="4003">
                  <c:v>9.0890000000000004</c:v>
                </c:pt>
                <c:pt idx="4004">
                  <c:v>9.0909999999999993</c:v>
                </c:pt>
                <c:pt idx="4005">
                  <c:v>9.093</c:v>
                </c:pt>
                <c:pt idx="4006">
                  <c:v>9.0950000000000006</c:v>
                </c:pt>
                <c:pt idx="4007">
                  <c:v>9.0980000000000008</c:v>
                </c:pt>
                <c:pt idx="4008">
                  <c:v>9.1010000000000009</c:v>
                </c:pt>
                <c:pt idx="4009">
                  <c:v>9.1029999999999998</c:v>
                </c:pt>
                <c:pt idx="4010">
                  <c:v>9.1050000000000004</c:v>
                </c:pt>
                <c:pt idx="4011">
                  <c:v>9.1069999999999993</c:v>
                </c:pt>
                <c:pt idx="4012">
                  <c:v>9.11</c:v>
                </c:pt>
                <c:pt idx="4013">
                  <c:v>9.1120000000000001</c:v>
                </c:pt>
                <c:pt idx="4014">
                  <c:v>9.1140000000000008</c:v>
                </c:pt>
                <c:pt idx="4015">
                  <c:v>9.1159999999999997</c:v>
                </c:pt>
                <c:pt idx="4016">
                  <c:v>9.1180000000000003</c:v>
                </c:pt>
                <c:pt idx="4017">
                  <c:v>9.1210000000000004</c:v>
                </c:pt>
                <c:pt idx="4018">
                  <c:v>9.1229999999999993</c:v>
                </c:pt>
                <c:pt idx="4019">
                  <c:v>9.125</c:v>
                </c:pt>
                <c:pt idx="4020">
                  <c:v>9.1270000000000007</c:v>
                </c:pt>
                <c:pt idx="4021">
                  <c:v>9.1289999999999996</c:v>
                </c:pt>
                <c:pt idx="4022">
                  <c:v>9.1319999999999997</c:v>
                </c:pt>
                <c:pt idx="4023">
                  <c:v>9.1340000000000003</c:v>
                </c:pt>
                <c:pt idx="4024">
                  <c:v>9.1359999999999992</c:v>
                </c:pt>
                <c:pt idx="4025">
                  <c:v>9.1389999999999993</c:v>
                </c:pt>
                <c:pt idx="4026">
                  <c:v>9.1419999999999995</c:v>
                </c:pt>
                <c:pt idx="4027">
                  <c:v>9.1440000000000001</c:v>
                </c:pt>
                <c:pt idx="4028">
                  <c:v>9.1460000000000008</c:v>
                </c:pt>
                <c:pt idx="4029">
                  <c:v>9.1479999999999997</c:v>
                </c:pt>
                <c:pt idx="4030">
                  <c:v>9.1509999999999998</c:v>
                </c:pt>
                <c:pt idx="4031">
                  <c:v>9.1530000000000005</c:v>
                </c:pt>
                <c:pt idx="4032">
                  <c:v>9.1549999999999994</c:v>
                </c:pt>
                <c:pt idx="4033">
                  <c:v>9.1579999999999995</c:v>
                </c:pt>
                <c:pt idx="4034">
                  <c:v>9.16</c:v>
                </c:pt>
                <c:pt idx="4035">
                  <c:v>9.1620000000000008</c:v>
                </c:pt>
                <c:pt idx="4036">
                  <c:v>9.1649999999999991</c:v>
                </c:pt>
                <c:pt idx="4037">
                  <c:v>9.1669999999999998</c:v>
                </c:pt>
                <c:pt idx="4038">
                  <c:v>9.1690000000000005</c:v>
                </c:pt>
                <c:pt idx="4039">
                  <c:v>9.1709999999999994</c:v>
                </c:pt>
                <c:pt idx="4040">
                  <c:v>9.1739999999999995</c:v>
                </c:pt>
                <c:pt idx="4041">
                  <c:v>9.1760000000000002</c:v>
                </c:pt>
                <c:pt idx="4042">
                  <c:v>9.1780000000000008</c:v>
                </c:pt>
                <c:pt idx="4043">
                  <c:v>9.1820000000000004</c:v>
                </c:pt>
                <c:pt idx="4044">
                  <c:v>9.1839999999999993</c:v>
                </c:pt>
                <c:pt idx="4045">
                  <c:v>9.1859999999999999</c:v>
                </c:pt>
                <c:pt idx="4046">
                  <c:v>9.1880000000000006</c:v>
                </c:pt>
                <c:pt idx="4047">
                  <c:v>9.19</c:v>
                </c:pt>
                <c:pt idx="4048">
                  <c:v>9.1929999999999996</c:v>
                </c:pt>
                <c:pt idx="4049">
                  <c:v>9.1950000000000003</c:v>
                </c:pt>
                <c:pt idx="4050">
                  <c:v>9.1969999999999992</c:v>
                </c:pt>
                <c:pt idx="4051">
                  <c:v>9.1989999999999998</c:v>
                </c:pt>
                <c:pt idx="4052">
                  <c:v>9.202</c:v>
                </c:pt>
                <c:pt idx="4053">
                  <c:v>9.2040000000000006</c:v>
                </c:pt>
                <c:pt idx="4054">
                  <c:v>9.2059999999999995</c:v>
                </c:pt>
                <c:pt idx="4055">
                  <c:v>9.2080000000000002</c:v>
                </c:pt>
                <c:pt idx="4056">
                  <c:v>9.2100000000000009</c:v>
                </c:pt>
                <c:pt idx="4057">
                  <c:v>9.2129999999999992</c:v>
                </c:pt>
                <c:pt idx="4058">
                  <c:v>9.2149999999999999</c:v>
                </c:pt>
                <c:pt idx="4059">
                  <c:v>9.2170000000000005</c:v>
                </c:pt>
                <c:pt idx="4060">
                  <c:v>9.2189999999999994</c:v>
                </c:pt>
                <c:pt idx="4061">
                  <c:v>9.2210000000000001</c:v>
                </c:pt>
                <c:pt idx="4062">
                  <c:v>9.2249999999999996</c:v>
                </c:pt>
                <c:pt idx="4063">
                  <c:v>9.2270000000000003</c:v>
                </c:pt>
                <c:pt idx="4064">
                  <c:v>9.2289999999999992</c:v>
                </c:pt>
                <c:pt idx="4065">
                  <c:v>9.2309999999999999</c:v>
                </c:pt>
                <c:pt idx="4066">
                  <c:v>9.234</c:v>
                </c:pt>
                <c:pt idx="4067">
                  <c:v>9.2360000000000007</c:v>
                </c:pt>
                <c:pt idx="4068">
                  <c:v>9.2379999999999995</c:v>
                </c:pt>
                <c:pt idx="4069">
                  <c:v>9.24</c:v>
                </c:pt>
                <c:pt idx="4070">
                  <c:v>9.2420000000000009</c:v>
                </c:pt>
                <c:pt idx="4071">
                  <c:v>9.2449999999999992</c:v>
                </c:pt>
                <c:pt idx="4072">
                  <c:v>9.2469999999999999</c:v>
                </c:pt>
                <c:pt idx="4073">
                  <c:v>9.2490000000000006</c:v>
                </c:pt>
                <c:pt idx="4074">
                  <c:v>9.2509999999999994</c:v>
                </c:pt>
                <c:pt idx="4075">
                  <c:v>9.2539999999999996</c:v>
                </c:pt>
                <c:pt idx="4076">
                  <c:v>9.2560000000000002</c:v>
                </c:pt>
                <c:pt idx="4077">
                  <c:v>9.2579999999999991</c:v>
                </c:pt>
                <c:pt idx="4078">
                  <c:v>9.26</c:v>
                </c:pt>
                <c:pt idx="4079">
                  <c:v>9.2629999999999999</c:v>
                </c:pt>
                <c:pt idx="4080">
                  <c:v>9.2650000000000006</c:v>
                </c:pt>
                <c:pt idx="4081">
                  <c:v>9.2680000000000007</c:v>
                </c:pt>
                <c:pt idx="4082">
                  <c:v>9.27</c:v>
                </c:pt>
                <c:pt idx="4083">
                  <c:v>9.2720000000000002</c:v>
                </c:pt>
                <c:pt idx="4084">
                  <c:v>9.2750000000000004</c:v>
                </c:pt>
                <c:pt idx="4085">
                  <c:v>9.2769999999999992</c:v>
                </c:pt>
                <c:pt idx="4086">
                  <c:v>9.2789999999999999</c:v>
                </c:pt>
                <c:pt idx="4087">
                  <c:v>9.2810000000000006</c:v>
                </c:pt>
                <c:pt idx="4088">
                  <c:v>9.2840000000000007</c:v>
                </c:pt>
                <c:pt idx="4089">
                  <c:v>9.2859999999999996</c:v>
                </c:pt>
                <c:pt idx="4090">
                  <c:v>9.2880000000000003</c:v>
                </c:pt>
                <c:pt idx="4091">
                  <c:v>9.2899999999999991</c:v>
                </c:pt>
                <c:pt idx="4092">
                  <c:v>9.2929999999999993</c:v>
                </c:pt>
                <c:pt idx="4093">
                  <c:v>9.2949999999999999</c:v>
                </c:pt>
                <c:pt idx="4094">
                  <c:v>9.2970000000000006</c:v>
                </c:pt>
                <c:pt idx="4095">
                  <c:v>9.2989999999999995</c:v>
                </c:pt>
                <c:pt idx="4096">
                  <c:v>9.3010000000000002</c:v>
                </c:pt>
                <c:pt idx="4097">
                  <c:v>9.3040000000000003</c:v>
                </c:pt>
                <c:pt idx="4098">
                  <c:v>9.3059999999999992</c:v>
                </c:pt>
                <c:pt idx="4099">
                  <c:v>9.3079999999999998</c:v>
                </c:pt>
                <c:pt idx="4100">
                  <c:v>9.3109999999999999</c:v>
                </c:pt>
                <c:pt idx="4101">
                  <c:v>9.3140000000000001</c:v>
                </c:pt>
                <c:pt idx="4102">
                  <c:v>9.3160000000000007</c:v>
                </c:pt>
                <c:pt idx="4103">
                  <c:v>9.3179999999999996</c:v>
                </c:pt>
                <c:pt idx="4104">
                  <c:v>9.32</c:v>
                </c:pt>
                <c:pt idx="4105">
                  <c:v>9.3219999999999992</c:v>
                </c:pt>
                <c:pt idx="4106">
                  <c:v>9.3249999999999993</c:v>
                </c:pt>
                <c:pt idx="4107">
                  <c:v>9.327</c:v>
                </c:pt>
                <c:pt idx="4108">
                  <c:v>9.3290000000000006</c:v>
                </c:pt>
                <c:pt idx="4109">
                  <c:v>9.3309999999999995</c:v>
                </c:pt>
                <c:pt idx="4110">
                  <c:v>9.3339999999999996</c:v>
                </c:pt>
                <c:pt idx="4111">
                  <c:v>9.3360000000000003</c:v>
                </c:pt>
                <c:pt idx="4112">
                  <c:v>9.3379999999999992</c:v>
                </c:pt>
                <c:pt idx="4113">
                  <c:v>9.34</c:v>
                </c:pt>
                <c:pt idx="4114">
                  <c:v>9.343</c:v>
                </c:pt>
                <c:pt idx="4115">
                  <c:v>9.3450000000000006</c:v>
                </c:pt>
                <c:pt idx="4116">
                  <c:v>9.3469999999999995</c:v>
                </c:pt>
                <c:pt idx="4117">
                  <c:v>9.3490000000000002</c:v>
                </c:pt>
                <c:pt idx="4118">
                  <c:v>9.3510000000000009</c:v>
                </c:pt>
                <c:pt idx="4119">
                  <c:v>9.3550000000000004</c:v>
                </c:pt>
                <c:pt idx="4120">
                  <c:v>9.3569999999999993</c:v>
                </c:pt>
                <c:pt idx="4121">
                  <c:v>9.359</c:v>
                </c:pt>
                <c:pt idx="4122">
                  <c:v>9.3610000000000007</c:v>
                </c:pt>
                <c:pt idx="4123">
                  <c:v>9.3640000000000008</c:v>
                </c:pt>
                <c:pt idx="4124">
                  <c:v>9.3659999999999997</c:v>
                </c:pt>
                <c:pt idx="4125">
                  <c:v>9.3680000000000003</c:v>
                </c:pt>
                <c:pt idx="4126">
                  <c:v>9.3699999999999992</c:v>
                </c:pt>
                <c:pt idx="4127">
                  <c:v>9.3719999999999999</c:v>
                </c:pt>
                <c:pt idx="4128">
                  <c:v>9.375</c:v>
                </c:pt>
                <c:pt idx="4129">
                  <c:v>9.3770000000000007</c:v>
                </c:pt>
                <c:pt idx="4130">
                  <c:v>9.3789999999999996</c:v>
                </c:pt>
                <c:pt idx="4131">
                  <c:v>9.3810000000000002</c:v>
                </c:pt>
                <c:pt idx="4132">
                  <c:v>9.3840000000000003</c:v>
                </c:pt>
                <c:pt idx="4133">
                  <c:v>9.3859999999999992</c:v>
                </c:pt>
                <c:pt idx="4134">
                  <c:v>9.3879999999999999</c:v>
                </c:pt>
                <c:pt idx="4135">
                  <c:v>9.39</c:v>
                </c:pt>
                <c:pt idx="4136">
                  <c:v>9.3919999999999995</c:v>
                </c:pt>
                <c:pt idx="4137">
                  <c:v>9.3960000000000008</c:v>
                </c:pt>
                <c:pt idx="4138">
                  <c:v>9.3979999999999997</c:v>
                </c:pt>
                <c:pt idx="4139">
                  <c:v>9.4</c:v>
                </c:pt>
                <c:pt idx="4140">
                  <c:v>9.4019999999999992</c:v>
                </c:pt>
                <c:pt idx="4141">
                  <c:v>9.4049999999999994</c:v>
                </c:pt>
                <c:pt idx="4142">
                  <c:v>9.407</c:v>
                </c:pt>
                <c:pt idx="4143">
                  <c:v>9.4090000000000007</c:v>
                </c:pt>
                <c:pt idx="4144">
                  <c:v>9.4109999999999996</c:v>
                </c:pt>
                <c:pt idx="4145">
                  <c:v>9.4130000000000003</c:v>
                </c:pt>
                <c:pt idx="4146">
                  <c:v>9.4160000000000004</c:v>
                </c:pt>
                <c:pt idx="4147">
                  <c:v>9.4179999999999993</c:v>
                </c:pt>
                <c:pt idx="4148">
                  <c:v>9.42</c:v>
                </c:pt>
                <c:pt idx="4149">
                  <c:v>9.4220000000000006</c:v>
                </c:pt>
                <c:pt idx="4150">
                  <c:v>9.4250000000000007</c:v>
                </c:pt>
                <c:pt idx="4151">
                  <c:v>9.4269999999999996</c:v>
                </c:pt>
                <c:pt idx="4152">
                  <c:v>9.4290000000000003</c:v>
                </c:pt>
                <c:pt idx="4153">
                  <c:v>9.4309999999999992</c:v>
                </c:pt>
                <c:pt idx="4154">
                  <c:v>9.4329999999999998</c:v>
                </c:pt>
                <c:pt idx="4155">
                  <c:v>9.4359999999999999</c:v>
                </c:pt>
                <c:pt idx="4156">
                  <c:v>9.4390000000000001</c:v>
                </c:pt>
                <c:pt idx="4157">
                  <c:v>9.4410000000000007</c:v>
                </c:pt>
                <c:pt idx="4158">
                  <c:v>9.4429999999999996</c:v>
                </c:pt>
                <c:pt idx="4159">
                  <c:v>9.4450000000000003</c:v>
                </c:pt>
                <c:pt idx="4160">
                  <c:v>9.4480000000000004</c:v>
                </c:pt>
                <c:pt idx="4161">
                  <c:v>9.4499999999999993</c:v>
                </c:pt>
                <c:pt idx="4162">
                  <c:v>9.452</c:v>
                </c:pt>
                <c:pt idx="4163">
                  <c:v>9.4540000000000006</c:v>
                </c:pt>
                <c:pt idx="4164">
                  <c:v>9.4570000000000007</c:v>
                </c:pt>
                <c:pt idx="4165">
                  <c:v>9.4589999999999996</c:v>
                </c:pt>
                <c:pt idx="4166">
                  <c:v>9.4610000000000003</c:v>
                </c:pt>
                <c:pt idx="4167">
                  <c:v>9.4629999999999992</c:v>
                </c:pt>
                <c:pt idx="4168">
                  <c:v>9.4649999999999999</c:v>
                </c:pt>
                <c:pt idx="4169">
                  <c:v>9.468</c:v>
                </c:pt>
                <c:pt idx="4170">
                  <c:v>9.4700000000000006</c:v>
                </c:pt>
                <c:pt idx="4171">
                  <c:v>9.4719999999999995</c:v>
                </c:pt>
                <c:pt idx="4172">
                  <c:v>9.4740000000000002</c:v>
                </c:pt>
                <c:pt idx="4173">
                  <c:v>9.4770000000000003</c:v>
                </c:pt>
                <c:pt idx="4174">
                  <c:v>9.4789999999999992</c:v>
                </c:pt>
                <c:pt idx="4175">
                  <c:v>9.4819999999999993</c:v>
                </c:pt>
                <c:pt idx="4176">
                  <c:v>9.484</c:v>
                </c:pt>
                <c:pt idx="4177">
                  <c:v>9.4860000000000007</c:v>
                </c:pt>
                <c:pt idx="4178">
                  <c:v>9.4890000000000008</c:v>
                </c:pt>
                <c:pt idx="4179">
                  <c:v>9.4909999999999997</c:v>
                </c:pt>
                <c:pt idx="4180">
                  <c:v>9.4930000000000003</c:v>
                </c:pt>
                <c:pt idx="4181">
                  <c:v>9.4949999999999992</c:v>
                </c:pt>
                <c:pt idx="4182">
                  <c:v>9.4979999999999993</c:v>
                </c:pt>
                <c:pt idx="4183">
                  <c:v>9.5</c:v>
                </c:pt>
                <c:pt idx="4184">
                  <c:v>9.5020000000000007</c:v>
                </c:pt>
                <c:pt idx="4185">
                  <c:v>9.5039999999999996</c:v>
                </c:pt>
                <c:pt idx="4186">
                  <c:v>9.5069999999999997</c:v>
                </c:pt>
                <c:pt idx="4187">
                  <c:v>9.5090000000000003</c:v>
                </c:pt>
                <c:pt idx="4188">
                  <c:v>9.5109999999999992</c:v>
                </c:pt>
                <c:pt idx="4189">
                  <c:v>9.5129999999999999</c:v>
                </c:pt>
                <c:pt idx="4190">
                  <c:v>9.5150000000000006</c:v>
                </c:pt>
                <c:pt idx="4191">
                  <c:v>9.5180000000000007</c:v>
                </c:pt>
                <c:pt idx="4192">
                  <c:v>9.52</c:v>
                </c:pt>
                <c:pt idx="4193">
                  <c:v>9.5229999999999997</c:v>
                </c:pt>
                <c:pt idx="4194">
                  <c:v>9.5250000000000004</c:v>
                </c:pt>
                <c:pt idx="4195">
                  <c:v>9.5280000000000005</c:v>
                </c:pt>
                <c:pt idx="4196">
                  <c:v>9.5299999999999994</c:v>
                </c:pt>
                <c:pt idx="4197">
                  <c:v>9.532</c:v>
                </c:pt>
                <c:pt idx="4198">
                  <c:v>9.5340000000000007</c:v>
                </c:pt>
                <c:pt idx="4199">
                  <c:v>9.5359999999999996</c:v>
                </c:pt>
                <c:pt idx="4200">
                  <c:v>9.5389999999999997</c:v>
                </c:pt>
                <c:pt idx="4201">
                  <c:v>9.5410000000000004</c:v>
                </c:pt>
                <c:pt idx="4202">
                  <c:v>9.5429999999999993</c:v>
                </c:pt>
                <c:pt idx="4203">
                  <c:v>9.5449999999999999</c:v>
                </c:pt>
                <c:pt idx="4204">
                  <c:v>9.548</c:v>
                </c:pt>
                <c:pt idx="4205">
                  <c:v>9.5500000000000007</c:v>
                </c:pt>
                <c:pt idx="4206">
                  <c:v>9.5519999999999996</c:v>
                </c:pt>
                <c:pt idx="4207">
                  <c:v>9.5540000000000003</c:v>
                </c:pt>
                <c:pt idx="4208">
                  <c:v>9.5559999999999992</c:v>
                </c:pt>
                <c:pt idx="4209">
                  <c:v>9.5589999999999993</c:v>
                </c:pt>
                <c:pt idx="4210">
                  <c:v>9.5609999999999999</c:v>
                </c:pt>
                <c:pt idx="4211">
                  <c:v>9.5630000000000006</c:v>
                </c:pt>
                <c:pt idx="4212">
                  <c:v>9.5660000000000007</c:v>
                </c:pt>
                <c:pt idx="4213">
                  <c:v>9.5690000000000008</c:v>
                </c:pt>
                <c:pt idx="4214">
                  <c:v>9.5709999999999997</c:v>
                </c:pt>
                <c:pt idx="4215">
                  <c:v>9.5730000000000004</c:v>
                </c:pt>
                <c:pt idx="4216">
                  <c:v>9.5749999999999993</c:v>
                </c:pt>
                <c:pt idx="4217">
                  <c:v>9.577</c:v>
                </c:pt>
                <c:pt idx="4218">
                  <c:v>9.58</c:v>
                </c:pt>
                <c:pt idx="4219">
                  <c:v>9.5820000000000007</c:v>
                </c:pt>
                <c:pt idx="4220">
                  <c:v>9.5839999999999996</c:v>
                </c:pt>
                <c:pt idx="4221">
                  <c:v>9.5860000000000003</c:v>
                </c:pt>
                <c:pt idx="4222">
                  <c:v>9.5879999999999992</c:v>
                </c:pt>
                <c:pt idx="4223">
                  <c:v>9.5909999999999993</c:v>
                </c:pt>
                <c:pt idx="4224">
                  <c:v>9.593</c:v>
                </c:pt>
                <c:pt idx="4225">
                  <c:v>9.5950000000000006</c:v>
                </c:pt>
                <c:pt idx="4226">
                  <c:v>9.5969999999999995</c:v>
                </c:pt>
                <c:pt idx="4227">
                  <c:v>9.6</c:v>
                </c:pt>
                <c:pt idx="4228">
                  <c:v>9.6020000000000003</c:v>
                </c:pt>
                <c:pt idx="4229">
                  <c:v>9.6039999999999992</c:v>
                </c:pt>
                <c:pt idx="4230">
                  <c:v>9.6059999999999999</c:v>
                </c:pt>
                <c:pt idx="4231">
                  <c:v>9.609</c:v>
                </c:pt>
                <c:pt idx="4232">
                  <c:v>9.6120000000000001</c:v>
                </c:pt>
                <c:pt idx="4233">
                  <c:v>9.6140000000000008</c:v>
                </c:pt>
                <c:pt idx="4234">
                  <c:v>9.6159999999999997</c:v>
                </c:pt>
                <c:pt idx="4235">
                  <c:v>9.6180000000000003</c:v>
                </c:pt>
                <c:pt idx="4236">
                  <c:v>9.6199999999999992</c:v>
                </c:pt>
                <c:pt idx="4237">
                  <c:v>9.6229999999999993</c:v>
                </c:pt>
                <c:pt idx="4238">
                  <c:v>9.625</c:v>
                </c:pt>
                <c:pt idx="4239">
                  <c:v>9.6270000000000007</c:v>
                </c:pt>
                <c:pt idx="4240">
                  <c:v>9.6289999999999996</c:v>
                </c:pt>
                <c:pt idx="4241">
                  <c:v>9.6319999999999997</c:v>
                </c:pt>
                <c:pt idx="4242">
                  <c:v>9.6340000000000003</c:v>
                </c:pt>
                <c:pt idx="4243">
                  <c:v>9.6359999999999992</c:v>
                </c:pt>
                <c:pt idx="4244">
                  <c:v>9.6379999999999999</c:v>
                </c:pt>
                <c:pt idx="4245">
                  <c:v>9.64</c:v>
                </c:pt>
                <c:pt idx="4246">
                  <c:v>9.6430000000000007</c:v>
                </c:pt>
                <c:pt idx="4247">
                  <c:v>9.6449999999999996</c:v>
                </c:pt>
                <c:pt idx="4248">
                  <c:v>9.6470000000000002</c:v>
                </c:pt>
                <c:pt idx="4249">
                  <c:v>9.6489999999999991</c:v>
                </c:pt>
                <c:pt idx="4250">
                  <c:v>9.6530000000000005</c:v>
                </c:pt>
                <c:pt idx="4251">
                  <c:v>9.6549999999999994</c:v>
                </c:pt>
                <c:pt idx="4252">
                  <c:v>9.657</c:v>
                </c:pt>
                <c:pt idx="4253">
                  <c:v>9.6590000000000007</c:v>
                </c:pt>
                <c:pt idx="4254">
                  <c:v>9.6609999999999996</c:v>
                </c:pt>
                <c:pt idx="4255">
                  <c:v>9.6639999999999997</c:v>
                </c:pt>
                <c:pt idx="4256">
                  <c:v>9.6660000000000004</c:v>
                </c:pt>
                <c:pt idx="4257">
                  <c:v>9.6679999999999993</c:v>
                </c:pt>
                <c:pt idx="4258">
                  <c:v>9.67</c:v>
                </c:pt>
                <c:pt idx="4259">
                  <c:v>9.6720000000000006</c:v>
                </c:pt>
                <c:pt idx="4260">
                  <c:v>9.6750000000000007</c:v>
                </c:pt>
                <c:pt idx="4261">
                  <c:v>9.6769999999999996</c:v>
                </c:pt>
                <c:pt idx="4262">
                  <c:v>9.6790000000000003</c:v>
                </c:pt>
                <c:pt idx="4263">
                  <c:v>9.6809999999999992</c:v>
                </c:pt>
                <c:pt idx="4264">
                  <c:v>9.6839999999999993</c:v>
                </c:pt>
                <c:pt idx="4265">
                  <c:v>9.6859999999999999</c:v>
                </c:pt>
                <c:pt idx="4266">
                  <c:v>9.6880000000000006</c:v>
                </c:pt>
                <c:pt idx="4267">
                  <c:v>9.69</c:v>
                </c:pt>
                <c:pt idx="4268">
                  <c:v>9.6920000000000002</c:v>
                </c:pt>
                <c:pt idx="4269">
                  <c:v>9.6959999999999997</c:v>
                </c:pt>
                <c:pt idx="4270">
                  <c:v>9.6980000000000004</c:v>
                </c:pt>
                <c:pt idx="4271">
                  <c:v>9.6999999999999993</c:v>
                </c:pt>
                <c:pt idx="4272">
                  <c:v>9.702</c:v>
                </c:pt>
                <c:pt idx="4273">
                  <c:v>9.7050000000000001</c:v>
                </c:pt>
                <c:pt idx="4274">
                  <c:v>9.7070000000000007</c:v>
                </c:pt>
                <c:pt idx="4275">
                  <c:v>9.7089999999999996</c:v>
                </c:pt>
                <c:pt idx="4276">
                  <c:v>9.7110000000000003</c:v>
                </c:pt>
                <c:pt idx="4277">
                  <c:v>9.7129999999999992</c:v>
                </c:pt>
                <c:pt idx="4278">
                  <c:v>9.7159999999999993</c:v>
                </c:pt>
                <c:pt idx="4279">
                  <c:v>9.718</c:v>
                </c:pt>
                <c:pt idx="4280">
                  <c:v>9.7200000000000006</c:v>
                </c:pt>
                <c:pt idx="4281">
                  <c:v>9.7219999999999995</c:v>
                </c:pt>
                <c:pt idx="4282">
                  <c:v>9.7249999999999996</c:v>
                </c:pt>
                <c:pt idx="4283">
                  <c:v>9.7270000000000003</c:v>
                </c:pt>
                <c:pt idx="4284">
                  <c:v>9.7289999999999992</c:v>
                </c:pt>
                <c:pt idx="4285">
                  <c:v>9.7309999999999999</c:v>
                </c:pt>
                <c:pt idx="4286">
                  <c:v>9.734</c:v>
                </c:pt>
                <c:pt idx="4287">
                  <c:v>9.7370000000000001</c:v>
                </c:pt>
                <c:pt idx="4288">
                  <c:v>9.7390000000000008</c:v>
                </c:pt>
                <c:pt idx="4289">
                  <c:v>9.7409999999999997</c:v>
                </c:pt>
                <c:pt idx="4290">
                  <c:v>9.7430000000000003</c:v>
                </c:pt>
                <c:pt idx="4291">
                  <c:v>9.7460000000000004</c:v>
                </c:pt>
                <c:pt idx="4292">
                  <c:v>9.7479999999999993</c:v>
                </c:pt>
                <c:pt idx="4293">
                  <c:v>9.75</c:v>
                </c:pt>
                <c:pt idx="4294">
                  <c:v>9.7520000000000007</c:v>
                </c:pt>
                <c:pt idx="4295">
                  <c:v>9.7550000000000008</c:v>
                </c:pt>
                <c:pt idx="4296">
                  <c:v>9.7569999999999997</c:v>
                </c:pt>
                <c:pt idx="4297">
                  <c:v>9.7590000000000003</c:v>
                </c:pt>
                <c:pt idx="4298">
                  <c:v>9.7609999999999992</c:v>
                </c:pt>
                <c:pt idx="4299">
                  <c:v>9.7629999999999999</c:v>
                </c:pt>
                <c:pt idx="4300">
                  <c:v>9.766</c:v>
                </c:pt>
                <c:pt idx="4301">
                  <c:v>9.7680000000000007</c:v>
                </c:pt>
                <c:pt idx="4302">
                  <c:v>9.77</c:v>
                </c:pt>
                <c:pt idx="4303">
                  <c:v>9.7720000000000002</c:v>
                </c:pt>
                <c:pt idx="4304">
                  <c:v>9.7750000000000004</c:v>
                </c:pt>
                <c:pt idx="4305">
                  <c:v>9.7769999999999992</c:v>
                </c:pt>
                <c:pt idx="4306">
                  <c:v>9.7799999999999994</c:v>
                </c:pt>
                <c:pt idx="4307">
                  <c:v>9.782</c:v>
                </c:pt>
                <c:pt idx="4308">
                  <c:v>9.7840000000000007</c:v>
                </c:pt>
                <c:pt idx="4309">
                  <c:v>9.7870000000000008</c:v>
                </c:pt>
                <c:pt idx="4310">
                  <c:v>9.7889999999999997</c:v>
                </c:pt>
                <c:pt idx="4311">
                  <c:v>9.7910000000000004</c:v>
                </c:pt>
                <c:pt idx="4312">
                  <c:v>9.7929999999999993</c:v>
                </c:pt>
                <c:pt idx="4313">
                  <c:v>9.7959999999999994</c:v>
                </c:pt>
                <c:pt idx="4314">
                  <c:v>9.798</c:v>
                </c:pt>
                <c:pt idx="4315">
                  <c:v>9.8000000000000007</c:v>
                </c:pt>
                <c:pt idx="4316">
                  <c:v>9.8019999999999996</c:v>
                </c:pt>
                <c:pt idx="4317">
                  <c:v>9.8049999999999997</c:v>
                </c:pt>
                <c:pt idx="4318">
                  <c:v>9.8070000000000004</c:v>
                </c:pt>
                <c:pt idx="4319">
                  <c:v>9.8089999999999993</c:v>
                </c:pt>
                <c:pt idx="4320">
                  <c:v>9.8119999999999994</c:v>
                </c:pt>
                <c:pt idx="4321">
                  <c:v>9.8140000000000001</c:v>
                </c:pt>
                <c:pt idx="4322">
                  <c:v>9.8160000000000007</c:v>
                </c:pt>
                <c:pt idx="4323">
                  <c:v>9.8190000000000008</c:v>
                </c:pt>
                <c:pt idx="4324">
                  <c:v>9.8219999999999992</c:v>
                </c:pt>
                <c:pt idx="4325">
                  <c:v>9.8239999999999998</c:v>
                </c:pt>
                <c:pt idx="4326">
                  <c:v>9.8260000000000005</c:v>
                </c:pt>
                <c:pt idx="4327">
                  <c:v>9.8290000000000006</c:v>
                </c:pt>
                <c:pt idx="4328">
                  <c:v>9.8309999999999995</c:v>
                </c:pt>
                <c:pt idx="4329">
                  <c:v>9.8330000000000002</c:v>
                </c:pt>
                <c:pt idx="4330">
                  <c:v>9.8360000000000003</c:v>
                </c:pt>
                <c:pt idx="4331">
                  <c:v>9.8379999999999992</c:v>
                </c:pt>
                <c:pt idx="4332">
                  <c:v>9.84</c:v>
                </c:pt>
                <c:pt idx="4333">
                  <c:v>9.8420000000000005</c:v>
                </c:pt>
                <c:pt idx="4334">
                  <c:v>9.8450000000000006</c:v>
                </c:pt>
                <c:pt idx="4335">
                  <c:v>9.8469999999999995</c:v>
                </c:pt>
                <c:pt idx="4336">
                  <c:v>9.85</c:v>
                </c:pt>
                <c:pt idx="4337">
                  <c:v>9.8520000000000003</c:v>
                </c:pt>
                <c:pt idx="4338">
                  <c:v>9.8539999999999992</c:v>
                </c:pt>
                <c:pt idx="4339">
                  <c:v>9.8569999999999993</c:v>
                </c:pt>
                <c:pt idx="4340">
                  <c:v>9.859</c:v>
                </c:pt>
                <c:pt idx="4341">
                  <c:v>9.8610000000000007</c:v>
                </c:pt>
                <c:pt idx="4342">
                  <c:v>9.8650000000000002</c:v>
                </c:pt>
                <c:pt idx="4343">
                  <c:v>9.8670000000000009</c:v>
                </c:pt>
                <c:pt idx="4344">
                  <c:v>9.8699999999999992</c:v>
                </c:pt>
                <c:pt idx="4345">
                  <c:v>9.8719999999999999</c:v>
                </c:pt>
                <c:pt idx="4346">
                  <c:v>9.8740000000000006</c:v>
                </c:pt>
                <c:pt idx="4347">
                  <c:v>9.8770000000000007</c:v>
                </c:pt>
                <c:pt idx="4348">
                  <c:v>9.8789999999999996</c:v>
                </c:pt>
                <c:pt idx="4349">
                  <c:v>9.8810000000000002</c:v>
                </c:pt>
                <c:pt idx="4350">
                  <c:v>9.8840000000000003</c:v>
                </c:pt>
                <c:pt idx="4351">
                  <c:v>9.8859999999999992</c:v>
                </c:pt>
                <c:pt idx="4352">
                  <c:v>9.8879999999999999</c:v>
                </c:pt>
                <c:pt idx="4353">
                  <c:v>9.89</c:v>
                </c:pt>
                <c:pt idx="4354">
                  <c:v>9.8930000000000007</c:v>
                </c:pt>
                <c:pt idx="4355">
                  <c:v>9.8949999999999996</c:v>
                </c:pt>
                <c:pt idx="4356">
                  <c:v>9.8970000000000002</c:v>
                </c:pt>
                <c:pt idx="4357">
                  <c:v>9.8989999999999991</c:v>
                </c:pt>
                <c:pt idx="4358">
                  <c:v>9.9009999999999998</c:v>
                </c:pt>
                <c:pt idx="4359">
                  <c:v>9.9039999999999999</c:v>
                </c:pt>
                <c:pt idx="4360">
                  <c:v>9.907</c:v>
                </c:pt>
                <c:pt idx="4361">
                  <c:v>9.9090000000000007</c:v>
                </c:pt>
                <c:pt idx="4362">
                  <c:v>9.9109999999999996</c:v>
                </c:pt>
                <c:pt idx="4363">
                  <c:v>9.9139999999999997</c:v>
                </c:pt>
                <c:pt idx="4364">
                  <c:v>9.9160000000000004</c:v>
                </c:pt>
                <c:pt idx="4365">
                  <c:v>9.9179999999999993</c:v>
                </c:pt>
                <c:pt idx="4366">
                  <c:v>9.92</c:v>
                </c:pt>
                <c:pt idx="4367">
                  <c:v>9.923</c:v>
                </c:pt>
                <c:pt idx="4368">
                  <c:v>9.9250000000000007</c:v>
                </c:pt>
                <c:pt idx="4369">
                  <c:v>9.9269999999999996</c:v>
                </c:pt>
                <c:pt idx="4370">
                  <c:v>9.9290000000000003</c:v>
                </c:pt>
                <c:pt idx="4371">
                  <c:v>9.9320000000000004</c:v>
                </c:pt>
                <c:pt idx="4372">
                  <c:v>9.9339999999999993</c:v>
                </c:pt>
                <c:pt idx="4373">
                  <c:v>9.9359999999999999</c:v>
                </c:pt>
                <c:pt idx="4374">
                  <c:v>9.9390000000000001</c:v>
                </c:pt>
                <c:pt idx="4375">
                  <c:v>9.9410000000000007</c:v>
                </c:pt>
                <c:pt idx="4376">
                  <c:v>9.9429999999999996</c:v>
                </c:pt>
                <c:pt idx="4377">
                  <c:v>9.9450000000000003</c:v>
                </c:pt>
                <c:pt idx="4378">
                  <c:v>9.9480000000000004</c:v>
                </c:pt>
                <c:pt idx="4379">
                  <c:v>9.9510000000000005</c:v>
                </c:pt>
                <c:pt idx="4380">
                  <c:v>9.9529999999999994</c:v>
                </c:pt>
                <c:pt idx="4381">
                  <c:v>9.9559999999999995</c:v>
                </c:pt>
                <c:pt idx="4382">
                  <c:v>9.9580000000000002</c:v>
                </c:pt>
                <c:pt idx="4383">
                  <c:v>9.9600000000000009</c:v>
                </c:pt>
                <c:pt idx="4384">
                  <c:v>9.9619999999999997</c:v>
                </c:pt>
                <c:pt idx="4385">
                  <c:v>9.9649999999999999</c:v>
                </c:pt>
                <c:pt idx="4386">
                  <c:v>9.9670000000000005</c:v>
                </c:pt>
                <c:pt idx="4387">
                  <c:v>9.9689999999999994</c:v>
                </c:pt>
                <c:pt idx="4388">
                  <c:v>9.9719999999999995</c:v>
                </c:pt>
                <c:pt idx="4389">
                  <c:v>9.9740000000000002</c:v>
                </c:pt>
                <c:pt idx="4390">
                  <c:v>9.9760000000000009</c:v>
                </c:pt>
                <c:pt idx="4391">
                  <c:v>9.9789999999999992</c:v>
                </c:pt>
                <c:pt idx="4392">
                  <c:v>9.9809999999999999</c:v>
                </c:pt>
                <c:pt idx="4393">
                  <c:v>9.9830000000000005</c:v>
                </c:pt>
                <c:pt idx="4394">
                  <c:v>9.9849999999999994</c:v>
                </c:pt>
                <c:pt idx="4395">
                  <c:v>9.9879999999999995</c:v>
                </c:pt>
                <c:pt idx="4396">
                  <c:v>9.99</c:v>
                </c:pt>
                <c:pt idx="4397">
                  <c:v>9.9930000000000003</c:v>
                </c:pt>
                <c:pt idx="4398">
                  <c:v>9.9960000000000004</c:v>
                </c:pt>
                <c:pt idx="4399">
                  <c:v>9.9979999999999993</c:v>
                </c:pt>
                <c:pt idx="4400">
                  <c:v>10</c:v>
                </c:pt>
                <c:pt idx="4401">
                  <c:v>10.003</c:v>
                </c:pt>
                <c:pt idx="4402">
                  <c:v>10.005000000000001</c:v>
                </c:pt>
                <c:pt idx="4403">
                  <c:v>10.007</c:v>
                </c:pt>
                <c:pt idx="4404">
                  <c:v>10.009</c:v>
                </c:pt>
                <c:pt idx="4405">
                  <c:v>10.012</c:v>
                </c:pt>
                <c:pt idx="4406">
                  <c:v>10.013999999999999</c:v>
                </c:pt>
                <c:pt idx="4407">
                  <c:v>10.016</c:v>
                </c:pt>
                <c:pt idx="4408">
                  <c:v>10.019</c:v>
                </c:pt>
                <c:pt idx="4409">
                  <c:v>10.021000000000001</c:v>
                </c:pt>
                <c:pt idx="4410">
                  <c:v>10.023</c:v>
                </c:pt>
                <c:pt idx="4411">
                  <c:v>10.025</c:v>
                </c:pt>
                <c:pt idx="4412">
                  <c:v>10.028</c:v>
                </c:pt>
                <c:pt idx="4413">
                  <c:v>10.029999999999999</c:v>
                </c:pt>
                <c:pt idx="4414">
                  <c:v>10.032</c:v>
                </c:pt>
                <c:pt idx="4415">
                  <c:v>10.036</c:v>
                </c:pt>
                <c:pt idx="4416">
                  <c:v>10.038</c:v>
                </c:pt>
                <c:pt idx="4417">
                  <c:v>10.039999999999999</c:v>
                </c:pt>
                <c:pt idx="4418">
                  <c:v>10.042</c:v>
                </c:pt>
                <c:pt idx="4419">
                  <c:v>10.045</c:v>
                </c:pt>
                <c:pt idx="4420">
                  <c:v>10.047000000000001</c:v>
                </c:pt>
                <c:pt idx="4421">
                  <c:v>10.048999999999999</c:v>
                </c:pt>
                <c:pt idx="4422">
                  <c:v>10.052</c:v>
                </c:pt>
                <c:pt idx="4423">
                  <c:v>10.054</c:v>
                </c:pt>
                <c:pt idx="4424">
                  <c:v>10.055999999999999</c:v>
                </c:pt>
                <c:pt idx="4425">
                  <c:v>10.058</c:v>
                </c:pt>
                <c:pt idx="4426">
                  <c:v>10.061</c:v>
                </c:pt>
                <c:pt idx="4427">
                  <c:v>10.063000000000001</c:v>
                </c:pt>
                <c:pt idx="4428">
                  <c:v>10.065</c:v>
                </c:pt>
                <c:pt idx="4429">
                  <c:v>10.068</c:v>
                </c:pt>
                <c:pt idx="4430">
                  <c:v>10.07</c:v>
                </c:pt>
                <c:pt idx="4431">
                  <c:v>10.071999999999999</c:v>
                </c:pt>
                <c:pt idx="4432">
                  <c:v>10.074999999999999</c:v>
                </c:pt>
                <c:pt idx="4433">
                  <c:v>10.077999999999999</c:v>
                </c:pt>
                <c:pt idx="4434">
                  <c:v>10.08</c:v>
                </c:pt>
                <c:pt idx="4435">
                  <c:v>10.082000000000001</c:v>
                </c:pt>
                <c:pt idx="4436">
                  <c:v>10.085000000000001</c:v>
                </c:pt>
                <c:pt idx="4437">
                  <c:v>10.087</c:v>
                </c:pt>
                <c:pt idx="4438">
                  <c:v>10.089</c:v>
                </c:pt>
                <c:pt idx="4439">
                  <c:v>10.092000000000001</c:v>
                </c:pt>
                <c:pt idx="4440">
                  <c:v>10.093999999999999</c:v>
                </c:pt>
                <c:pt idx="4441">
                  <c:v>10.096</c:v>
                </c:pt>
                <c:pt idx="4442">
                  <c:v>10.098000000000001</c:v>
                </c:pt>
                <c:pt idx="4443">
                  <c:v>10.101000000000001</c:v>
                </c:pt>
                <c:pt idx="4444">
                  <c:v>10.103</c:v>
                </c:pt>
                <c:pt idx="4445">
                  <c:v>10.105</c:v>
                </c:pt>
                <c:pt idx="4446">
                  <c:v>10.108000000000001</c:v>
                </c:pt>
                <c:pt idx="4447">
                  <c:v>10.11</c:v>
                </c:pt>
                <c:pt idx="4448">
                  <c:v>10.112</c:v>
                </c:pt>
                <c:pt idx="4449">
                  <c:v>10.115</c:v>
                </c:pt>
                <c:pt idx="4450">
                  <c:v>10.117000000000001</c:v>
                </c:pt>
                <c:pt idx="4451">
                  <c:v>10.119</c:v>
                </c:pt>
                <c:pt idx="4452">
                  <c:v>10.122</c:v>
                </c:pt>
                <c:pt idx="4453">
                  <c:v>10.125</c:v>
                </c:pt>
                <c:pt idx="4454">
                  <c:v>10.127000000000001</c:v>
                </c:pt>
                <c:pt idx="4455">
                  <c:v>10.129</c:v>
                </c:pt>
                <c:pt idx="4456">
                  <c:v>10.132</c:v>
                </c:pt>
                <c:pt idx="4457">
                  <c:v>10.134</c:v>
                </c:pt>
                <c:pt idx="4458">
                  <c:v>10.135999999999999</c:v>
                </c:pt>
                <c:pt idx="4459">
                  <c:v>10.138999999999999</c:v>
                </c:pt>
                <c:pt idx="4460">
                  <c:v>10.141</c:v>
                </c:pt>
                <c:pt idx="4461">
                  <c:v>10.143000000000001</c:v>
                </c:pt>
                <c:pt idx="4462">
                  <c:v>10.145</c:v>
                </c:pt>
                <c:pt idx="4463">
                  <c:v>10.148</c:v>
                </c:pt>
                <c:pt idx="4464">
                  <c:v>10.15</c:v>
                </c:pt>
                <c:pt idx="4465">
                  <c:v>10.151999999999999</c:v>
                </c:pt>
                <c:pt idx="4466">
                  <c:v>10.154999999999999</c:v>
                </c:pt>
                <c:pt idx="4467">
                  <c:v>10.157</c:v>
                </c:pt>
                <c:pt idx="4468">
                  <c:v>10.159000000000001</c:v>
                </c:pt>
                <c:pt idx="4469">
                  <c:v>10.163</c:v>
                </c:pt>
                <c:pt idx="4470">
                  <c:v>10.164999999999999</c:v>
                </c:pt>
                <c:pt idx="4471">
                  <c:v>10.167</c:v>
                </c:pt>
                <c:pt idx="4472">
                  <c:v>10.169</c:v>
                </c:pt>
                <c:pt idx="4473">
                  <c:v>10.172000000000001</c:v>
                </c:pt>
                <c:pt idx="4474">
                  <c:v>10.173999999999999</c:v>
                </c:pt>
                <c:pt idx="4475">
                  <c:v>10.176</c:v>
                </c:pt>
                <c:pt idx="4476">
                  <c:v>10.179</c:v>
                </c:pt>
                <c:pt idx="4477">
                  <c:v>10.180999999999999</c:v>
                </c:pt>
                <c:pt idx="4478">
                  <c:v>10.183</c:v>
                </c:pt>
                <c:pt idx="4479">
                  <c:v>10.185</c:v>
                </c:pt>
                <c:pt idx="4480">
                  <c:v>10.188000000000001</c:v>
                </c:pt>
                <c:pt idx="4481">
                  <c:v>10.19</c:v>
                </c:pt>
                <c:pt idx="4482">
                  <c:v>10.192</c:v>
                </c:pt>
                <c:pt idx="4483">
                  <c:v>10.195</c:v>
                </c:pt>
                <c:pt idx="4484">
                  <c:v>10.196999999999999</c:v>
                </c:pt>
                <c:pt idx="4485">
                  <c:v>10.199</c:v>
                </c:pt>
                <c:pt idx="4486">
                  <c:v>10.202</c:v>
                </c:pt>
                <c:pt idx="4487">
                  <c:v>10.204000000000001</c:v>
                </c:pt>
                <c:pt idx="4488">
                  <c:v>10.207000000000001</c:v>
                </c:pt>
                <c:pt idx="4489">
                  <c:v>10.209</c:v>
                </c:pt>
                <c:pt idx="4490">
                  <c:v>10.212</c:v>
                </c:pt>
                <c:pt idx="4491">
                  <c:v>10.214</c:v>
                </c:pt>
                <c:pt idx="4492">
                  <c:v>10.215999999999999</c:v>
                </c:pt>
                <c:pt idx="4493">
                  <c:v>10.218999999999999</c:v>
                </c:pt>
                <c:pt idx="4494">
                  <c:v>10.221</c:v>
                </c:pt>
                <c:pt idx="4495">
                  <c:v>10.223000000000001</c:v>
                </c:pt>
                <c:pt idx="4496">
                  <c:v>10.226000000000001</c:v>
                </c:pt>
                <c:pt idx="4497">
                  <c:v>10.228</c:v>
                </c:pt>
                <c:pt idx="4498">
                  <c:v>10.23</c:v>
                </c:pt>
                <c:pt idx="4499">
                  <c:v>10.231999999999999</c:v>
                </c:pt>
                <c:pt idx="4500">
                  <c:v>10.234999999999999</c:v>
                </c:pt>
                <c:pt idx="4501">
                  <c:v>10.237</c:v>
                </c:pt>
                <c:pt idx="4502">
                  <c:v>10.239000000000001</c:v>
                </c:pt>
                <c:pt idx="4503">
                  <c:v>10.242000000000001</c:v>
                </c:pt>
                <c:pt idx="4504">
                  <c:v>10.244</c:v>
                </c:pt>
                <c:pt idx="4505">
                  <c:v>10.246</c:v>
                </c:pt>
                <c:pt idx="4506">
                  <c:v>10.249000000000001</c:v>
                </c:pt>
                <c:pt idx="4507">
                  <c:v>10.252000000000001</c:v>
                </c:pt>
                <c:pt idx="4508">
                  <c:v>10.254</c:v>
                </c:pt>
                <c:pt idx="4509">
                  <c:v>10.256</c:v>
                </c:pt>
                <c:pt idx="4510">
                  <c:v>10.259</c:v>
                </c:pt>
                <c:pt idx="4511">
                  <c:v>10.260999999999999</c:v>
                </c:pt>
                <c:pt idx="4512">
                  <c:v>10.263</c:v>
                </c:pt>
                <c:pt idx="4513">
                  <c:v>10.265000000000001</c:v>
                </c:pt>
                <c:pt idx="4514">
                  <c:v>10.268000000000001</c:v>
                </c:pt>
                <c:pt idx="4515">
                  <c:v>10.27</c:v>
                </c:pt>
                <c:pt idx="4516">
                  <c:v>10.272</c:v>
                </c:pt>
                <c:pt idx="4517">
                  <c:v>10.275</c:v>
                </c:pt>
                <c:pt idx="4518">
                  <c:v>10.276999999999999</c:v>
                </c:pt>
                <c:pt idx="4519">
                  <c:v>10.279</c:v>
                </c:pt>
                <c:pt idx="4520">
                  <c:v>10.282</c:v>
                </c:pt>
                <c:pt idx="4521">
                  <c:v>10.284000000000001</c:v>
                </c:pt>
                <c:pt idx="4522">
                  <c:v>10.286</c:v>
                </c:pt>
                <c:pt idx="4523">
                  <c:v>10.288</c:v>
                </c:pt>
                <c:pt idx="4524">
                  <c:v>10.292</c:v>
                </c:pt>
                <c:pt idx="4525">
                  <c:v>10.294</c:v>
                </c:pt>
                <c:pt idx="4526">
                  <c:v>10.295999999999999</c:v>
                </c:pt>
                <c:pt idx="4527">
                  <c:v>10.298999999999999</c:v>
                </c:pt>
                <c:pt idx="4528">
                  <c:v>10.301</c:v>
                </c:pt>
                <c:pt idx="4529">
                  <c:v>10.303000000000001</c:v>
                </c:pt>
                <c:pt idx="4530">
                  <c:v>10.305</c:v>
                </c:pt>
                <c:pt idx="4531">
                  <c:v>10.308</c:v>
                </c:pt>
                <c:pt idx="4532">
                  <c:v>10.31</c:v>
                </c:pt>
                <c:pt idx="4533">
                  <c:v>10.311999999999999</c:v>
                </c:pt>
                <c:pt idx="4534">
                  <c:v>10.315</c:v>
                </c:pt>
                <c:pt idx="4535">
                  <c:v>10.317</c:v>
                </c:pt>
                <c:pt idx="4536">
                  <c:v>10.319000000000001</c:v>
                </c:pt>
                <c:pt idx="4537">
                  <c:v>10.321999999999999</c:v>
                </c:pt>
                <c:pt idx="4538">
                  <c:v>10.324</c:v>
                </c:pt>
                <c:pt idx="4539">
                  <c:v>10.326000000000001</c:v>
                </c:pt>
                <c:pt idx="4540">
                  <c:v>10.327999999999999</c:v>
                </c:pt>
                <c:pt idx="4541">
                  <c:v>10.331</c:v>
                </c:pt>
                <c:pt idx="4542">
                  <c:v>10.334</c:v>
                </c:pt>
                <c:pt idx="4543">
                  <c:v>10.336</c:v>
                </c:pt>
                <c:pt idx="4544">
                  <c:v>10.339</c:v>
                </c:pt>
                <c:pt idx="4545">
                  <c:v>10.340999999999999</c:v>
                </c:pt>
                <c:pt idx="4546">
                  <c:v>10.343</c:v>
                </c:pt>
                <c:pt idx="4547">
                  <c:v>10.345000000000001</c:v>
                </c:pt>
                <c:pt idx="4548">
                  <c:v>10.348000000000001</c:v>
                </c:pt>
                <c:pt idx="4549">
                  <c:v>10.35</c:v>
                </c:pt>
                <c:pt idx="4550">
                  <c:v>10.352</c:v>
                </c:pt>
                <c:pt idx="4551">
                  <c:v>10.355</c:v>
                </c:pt>
                <c:pt idx="4552">
                  <c:v>10.356999999999999</c:v>
                </c:pt>
                <c:pt idx="4553">
                  <c:v>10.359</c:v>
                </c:pt>
                <c:pt idx="4554">
                  <c:v>10.361000000000001</c:v>
                </c:pt>
                <c:pt idx="4555">
                  <c:v>10.364000000000001</c:v>
                </c:pt>
                <c:pt idx="4556">
                  <c:v>10.366</c:v>
                </c:pt>
                <c:pt idx="4557">
                  <c:v>10.368</c:v>
                </c:pt>
                <c:pt idx="4558">
                  <c:v>10.371</c:v>
                </c:pt>
                <c:pt idx="4559">
                  <c:v>10.372999999999999</c:v>
                </c:pt>
                <c:pt idx="4560">
                  <c:v>10.375</c:v>
                </c:pt>
                <c:pt idx="4561">
                  <c:v>10.379</c:v>
                </c:pt>
                <c:pt idx="4562">
                  <c:v>10.381</c:v>
                </c:pt>
                <c:pt idx="4563">
                  <c:v>10.382999999999999</c:v>
                </c:pt>
                <c:pt idx="4564">
                  <c:v>10.385</c:v>
                </c:pt>
                <c:pt idx="4565">
                  <c:v>10.388</c:v>
                </c:pt>
                <c:pt idx="4566">
                  <c:v>10.39</c:v>
                </c:pt>
                <c:pt idx="4567">
                  <c:v>10.391999999999999</c:v>
                </c:pt>
                <c:pt idx="4568">
                  <c:v>10.395</c:v>
                </c:pt>
                <c:pt idx="4569">
                  <c:v>10.397</c:v>
                </c:pt>
                <c:pt idx="4570">
                  <c:v>10.398999999999999</c:v>
                </c:pt>
                <c:pt idx="4571">
                  <c:v>10.401999999999999</c:v>
                </c:pt>
                <c:pt idx="4572">
                  <c:v>10.404</c:v>
                </c:pt>
                <c:pt idx="4573">
                  <c:v>10.406000000000001</c:v>
                </c:pt>
                <c:pt idx="4574">
                  <c:v>10.407999999999999</c:v>
                </c:pt>
                <c:pt idx="4575">
                  <c:v>10.411</c:v>
                </c:pt>
                <c:pt idx="4576">
                  <c:v>10.413</c:v>
                </c:pt>
                <c:pt idx="4577">
                  <c:v>10.414999999999999</c:v>
                </c:pt>
                <c:pt idx="4578">
                  <c:v>10.419</c:v>
                </c:pt>
                <c:pt idx="4579">
                  <c:v>10.420999999999999</c:v>
                </c:pt>
                <c:pt idx="4580">
                  <c:v>10.423</c:v>
                </c:pt>
                <c:pt idx="4581">
                  <c:v>10.426</c:v>
                </c:pt>
                <c:pt idx="4582">
                  <c:v>10.428000000000001</c:v>
                </c:pt>
                <c:pt idx="4583">
                  <c:v>10.43</c:v>
                </c:pt>
                <c:pt idx="4584">
                  <c:v>10.432</c:v>
                </c:pt>
                <c:pt idx="4585">
                  <c:v>10.435</c:v>
                </c:pt>
                <c:pt idx="4586">
                  <c:v>10.436999999999999</c:v>
                </c:pt>
                <c:pt idx="4587">
                  <c:v>10.439</c:v>
                </c:pt>
                <c:pt idx="4588">
                  <c:v>10.442</c:v>
                </c:pt>
                <c:pt idx="4589">
                  <c:v>10.444000000000001</c:v>
                </c:pt>
                <c:pt idx="4590">
                  <c:v>10.446</c:v>
                </c:pt>
                <c:pt idx="4591">
                  <c:v>10.449</c:v>
                </c:pt>
                <c:pt idx="4592">
                  <c:v>10.451000000000001</c:v>
                </c:pt>
                <c:pt idx="4593">
                  <c:v>10.452999999999999</c:v>
                </c:pt>
                <c:pt idx="4594">
                  <c:v>10.455</c:v>
                </c:pt>
                <c:pt idx="4595">
                  <c:v>10.458</c:v>
                </c:pt>
                <c:pt idx="4596">
                  <c:v>10.46</c:v>
                </c:pt>
                <c:pt idx="4597">
                  <c:v>10.462999999999999</c:v>
                </c:pt>
                <c:pt idx="4598">
                  <c:v>10.465999999999999</c:v>
                </c:pt>
                <c:pt idx="4599">
                  <c:v>10.468</c:v>
                </c:pt>
                <c:pt idx="4600">
                  <c:v>10.47</c:v>
                </c:pt>
                <c:pt idx="4601">
                  <c:v>10.472</c:v>
                </c:pt>
                <c:pt idx="4602">
                  <c:v>10.475</c:v>
                </c:pt>
                <c:pt idx="4603">
                  <c:v>10.477</c:v>
                </c:pt>
                <c:pt idx="4604">
                  <c:v>10.478999999999999</c:v>
                </c:pt>
                <c:pt idx="4605">
                  <c:v>10.481999999999999</c:v>
                </c:pt>
                <c:pt idx="4606">
                  <c:v>10.484</c:v>
                </c:pt>
                <c:pt idx="4607">
                  <c:v>10.486000000000001</c:v>
                </c:pt>
                <c:pt idx="4608">
                  <c:v>10.489000000000001</c:v>
                </c:pt>
                <c:pt idx="4609">
                  <c:v>10.491</c:v>
                </c:pt>
                <c:pt idx="4610">
                  <c:v>10.493</c:v>
                </c:pt>
                <c:pt idx="4611">
                  <c:v>10.494999999999999</c:v>
                </c:pt>
                <c:pt idx="4612">
                  <c:v>10.497999999999999</c:v>
                </c:pt>
                <c:pt idx="4613">
                  <c:v>10.5</c:v>
                </c:pt>
                <c:pt idx="4614">
                  <c:v>10.502000000000001</c:v>
                </c:pt>
                <c:pt idx="4615">
                  <c:v>10.506</c:v>
                </c:pt>
                <c:pt idx="4616">
                  <c:v>10.507999999999999</c:v>
                </c:pt>
                <c:pt idx="4617">
                  <c:v>10.51</c:v>
                </c:pt>
                <c:pt idx="4618">
                  <c:v>10.512</c:v>
                </c:pt>
                <c:pt idx="4619">
                  <c:v>10.515000000000001</c:v>
                </c:pt>
                <c:pt idx="4620">
                  <c:v>10.516999999999999</c:v>
                </c:pt>
                <c:pt idx="4621">
                  <c:v>10.519</c:v>
                </c:pt>
                <c:pt idx="4622">
                  <c:v>10.522</c:v>
                </c:pt>
                <c:pt idx="4623">
                  <c:v>10.523999999999999</c:v>
                </c:pt>
                <c:pt idx="4624">
                  <c:v>10.526</c:v>
                </c:pt>
                <c:pt idx="4625">
                  <c:v>10.529</c:v>
                </c:pt>
                <c:pt idx="4626">
                  <c:v>10.531000000000001</c:v>
                </c:pt>
                <c:pt idx="4627">
                  <c:v>10.532999999999999</c:v>
                </c:pt>
                <c:pt idx="4628">
                  <c:v>10.535</c:v>
                </c:pt>
                <c:pt idx="4629">
                  <c:v>10.538</c:v>
                </c:pt>
                <c:pt idx="4630">
                  <c:v>10.54</c:v>
                </c:pt>
                <c:pt idx="4631">
                  <c:v>10.542</c:v>
                </c:pt>
                <c:pt idx="4632">
                  <c:v>10.545</c:v>
                </c:pt>
                <c:pt idx="4633">
                  <c:v>10.548</c:v>
                </c:pt>
                <c:pt idx="4634">
                  <c:v>10.55</c:v>
                </c:pt>
                <c:pt idx="4635">
                  <c:v>10.553000000000001</c:v>
                </c:pt>
                <c:pt idx="4636">
                  <c:v>10.555</c:v>
                </c:pt>
                <c:pt idx="4637">
                  <c:v>10.557</c:v>
                </c:pt>
                <c:pt idx="4638">
                  <c:v>10.558999999999999</c:v>
                </c:pt>
                <c:pt idx="4639">
                  <c:v>10.561999999999999</c:v>
                </c:pt>
                <c:pt idx="4640">
                  <c:v>10.564</c:v>
                </c:pt>
                <c:pt idx="4641">
                  <c:v>10.566000000000001</c:v>
                </c:pt>
                <c:pt idx="4642">
                  <c:v>10.569000000000001</c:v>
                </c:pt>
                <c:pt idx="4643">
                  <c:v>10.571</c:v>
                </c:pt>
                <c:pt idx="4644">
                  <c:v>10.573</c:v>
                </c:pt>
                <c:pt idx="4645">
                  <c:v>10.574999999999999</c:v>
                </c:pt>
                <c:pt idx="4646">
                  <c:v>10.577999999999999</c:v>
                </c:pt>
                <c:pt idx="4647">
                  <c:v>10.58</c:v>
                </c:pt>
                <c:pt idx="4648">
                  <c:v>10.582000000000001</c:v>
                </c:pt>
                <c:pt idx="4649">
                  <c:v>10.585000000000001</c:v>
                </c:pt>
                <c:pt idx="4650">
                  <c:v>10.587</c:v>
                </c:pt>
                <c:pt idx="4651">
                  <c:v>10.59</c:v>
                </c:pt>
                <c:pt idx="4652">
                  <c:v>10.593</c:v>
                </c:pt>
                <c:pt idx="4653">
                  <c:v>10.595000000000001</c:v>
                </c:pt>
                <c:pt idx="4654">
                  <c:v>10.597</c:v>
                </c:pt>
                <c:pt idx="4655">
                  <c:v>10.599</c:v>
                </c:pt>
                <c:pt idx="4656">
                  <c:v>10.602</c:v>
                </c:pt>
                <c:pt idx="4657">
                  <c:v>10.603999999999999</c:v>
                </c:pt>
                <c:pt idx="4658">
                  <c:v>10.606</c:v>
                </c:pt>
                <c:pt idx="4659">
                  <c:v>10.609</c:v>
                </c:pt>
                <c:pt idx="4660">
                  <c:v>10.611000000000001</c:v>
                </c:pt>
                <c:pt idx="4661">
                  <c:v>10.613</c:v>
                </c:pt>
                <c:pt idx="4662">
                  <c:v>10.616</c:v>
                </c:pt>
                <c:pt idx="4663">
                  <c:v>10.618</c:v>
                </c:pt>
                <c:pt idx="4664">
                  <c:v>10.62</c:v>
                </c:pt>
                <c:pt idx="4665">
                  <c:v>10.622</c:v>
                </c:pt>
                <c:pt idx="4666">
                  <c:v>10.625</c:v>
                </c:pt>
                <c:pt idx="4667">
                  <c:v>10.627000000000001</c:v>
                </c:pt>
                <c:pt idx="4668">
                  <c:v>10.629</c:v>
                </c:pt>
                <c:pt idx="4669">
                  <c:v>10.632999999999999</c:v>
                </c:pt>
                <c:pt idx="4670">
                  <c:v>10.635</c:v>
                </c:pt>
                <c:pt idx="4671">
                  <c:v>10.637</c:v>
                </c:pt>
                <c:pt idx="4672">
                  <c:v>10.64</c:v>
                </c:pt>
                <c:pt idx="4673">
                  <c:v>10.641999999999999</c:v>
                </c:pt>
                <c:pt idx="4674">
                  <c:v>10.644</c:v>
                </c:pt>
                <c:pt idx="4675">
                  <c:v>10.646000000000001</c:v>
                </c:pt>
                <c:pt idx="4676">
                  <c:v>10.648999999999999</c:v>
                </c:pt>
                <c:pt idx="4677">
                  <c:v>10.651</c:v>
                </c:pt>
                <c:pt idx="4678">
                  <c:v>10.653</c:v>
                </c:pt>
                <c:pt idx="4679">
                  <c:v>10.656000000000001</c:v>
                </c:pt>
                <c:pt idx="4680">
                  <c:v>10.657999999999999</c:v>
                </c:pt>
                <c:pt idx="4681">
                  <c:v>10.66</c:v>
                </c:pt>
                <c:pt idx="4682">
                  <c:v>10.662000000000001</c:v>
                </c:pt>
                <c:pt idx="4683">
                  <c:v>10.664999999999999</c:v>
                </c:pt>
                <c:pt idx="4684">
                  <c:v>10.667</c:v>
                </c:pt>
                <c:pt idx="4685">
                  <c:v>10.669</c:v>
                </c:pt>
                <c:pt idx="4686">
                  <c:v>10.672000000000001</c:v>
                </c:pt>
                <c:pt idx="4687">
                  <c:v>10.675000000000001</c:v>
                </c:pt>
                <c:pt idx="4688">
                  <c:v>10.677</c:v>
                </c:pt>
                <c:pt idx="4689">
                  <c:v>10.68</c:v>
                </c:pt>
                <c:pt idx="4690">
                  <c:v>10.682</c:v>
                </c:pt>
                <c:pt idx="4691">
                  <c:v>10.683999999999999</c:v>
                </c:pt>
                <c:pt idx="4692">
                  <c:v>10.686</c:v>
                </c:pt>
                <c:pt idx="4693">
                  <c:v>10.689</c:v>
                </c:pt>
                <c:pt idx="4694">
                  <c:v>10.691000000000001</c:v>
                </c:pt>
                <c:pt idx="4695">
                  <c:v>10.693</c:v>
                </c:pt>
                <c:pt idx="4696">
                  <c:v>10.696</c:v>
                </c:pt>
                <c:pt idx="4697">
                  <c:v>10.698</c:v>
                </c:pt>
                <c:pt idx="4698">
                  <c:v>10.7</c:v>
                </c:pt>
                <c:pt idx="4699">
                  <c:v>10.702</c:v>
                </c:pt>
                <c:pt idx="4700">
                  <c:v>10.705</c:v>
                </c:pt>
                <c:pt idx="4701">
                  <c:v>10.707000000000001</c:v>
                </c:pt>
                <c:pt idx="4702">
                  <c:v>10.709</c:v>
                </c:pt>
                <c:pt idx="4703">
                  <c:v>10.712</c:v>
                </c:pt>
                <c:pt idx="4704">
                  <c:v>10.714</c:v>
                </c:pt>
                <c:pt idx="4705">
                  <c:v>10.715999999999999</c:v>
                </c:pt>
                <c:pt idx="4706">
                  <c:v>10.72</c:v>
                </c:pt>
                <c:pt idx="4707">
                  <c:v>10.722</c:v>
                </c:pt>
                <c:pt idx="4708">
                  <c:v>10.724</c:v>
                </c:pt>
                <c:pt idx="4709">
                  <c:v>10.726000000000001</c:v>
                </c:pt>
                <c:pt idx="4710">
                  <c:v>10.728999999999999</c:v>
                </c:pt>
                <c:pt idx="4711">
                  <c:v>10.731</c:v>
                </c:pt>
                <c:pt idx="4712">
                  <c:v>10.733000000000001</c:v>
                </c:pt>
                <c:pt idx="4713">
                  <c:v>10.736000000000001</c:v>
                </c:pt>
                <c:pt idx="4714">
                  <c:v>10.738</c:v>
                </c:pt>
                <c:pt idx="4715">
                  <c:v>10.74</c:v>
                </c:pt>
                <c:pt idx="4716">
                  <c:v>10.743</c:v>
                </c:pt>
                <c:pt idx="4717">
                  <c:v>10.744999999999999</c:v>
                </c:pt>
                <c:pt idx="4718">
                  <c:v>10.747</c:v>
                </c:pt>
                <c:pt idx="4719">
                  <c:v>10.749000000000001</c:v>
                </c:pt>
                <c:pt idx="4720">
                  <c:v>10.752000000000001</c:v>
                </c:pt>
                <c:pt idx="4721">
                  <c:v>10.754</c:v>
                </c:pt>
                <c:pt idx="4722">
                  <c:v>10.756</c:v>
                </c:pt>
                <c:pt idx="4723">
                  <c:v>10.759</c:v>
                </c:pt>
                <c:pt idx="4724">
                  <c:v>10.762</c:v>
                </c:pt>
                <c:pt idx="4725">
                  <c:v>10.763999999999999</c:v>
                </c:pt>
                <c:pt idx="4726">
                  <c:v>10.766</c:v>
                </c:pt>
                <c:pt idx="4727">
                  <c:v>10.769</c:v>
                </c:pt>
                <c:pt idx="4728">
                  <c:v>10.771000000000001</c:v>
                </c:pt>
                <c:pt idx="4729">
                  <c:v>10.773</c:v>
                </c:pt>
                <c:pt idx="4730">
                  <c:v>10.776</c:v>
                </c:pt>
                <c:pt idx="4731">
                  <c:v>10.778</c:v>
                </c:pt>
                <c:pt idx="4732">
                  <c:v>10.78</c:v>
                </c:pt>
                <c:pt idx="4733">
                  <c:v>10.782999999999999</c:v>
                </c:pt>
                <c:pt idx="4734">
                  <c:v>10.785</c:v>
                </c:pt>
                <c:pt idx="4735">
                  <c:v>10.787000000000001</c:v>
                </c:pt>
                <c:pt idx="4736">
                  <c:v>10.789</c:v>
                </c:pt>
                <c:pt idx="4737">
                  <c:v>10.792</c:v>
                </c:pt>
                <c:pt idx="4738">
                  <c:v>10.794</c:v>
                </c:pt>
                <c:pt idx="4739">
                  <c:v>10.795999999999999</c:v>
                </c:pt>
                <c:pt idx="4740">
                  <c:v>10.798999999999999</c:v>
                </c:pt>
                <c:pt idx="4741">
                  <c:v>10.801</c:v>
                </c:pt>
                <c:pt idx="4742">
                  <c:v>10.804</c:v>
                </c:pt>
                <c:pt idx="4743">
                  <c:v>10.805999999999999</c:v>
                </c:pt>
                <c:pt idx="4744">
                  <c:v>10.808999999999999</c:v>
                </c:pt>
                <c:pt idx="4745">
                  <c:v>10.811</c:v>
                </c:pt>
                <c:pt idx="4746">
                  <c:v>10.813000000000001</c:v>
                </c:pt>
                <c:pt idx="4747">
                  <c:v>10.816000000000001</c:v>
                </c:pt>
                <c:pt idx="4748">
                  <c:v>10.818</c:v>
                </c:pt>
                <c:pt idx="4749">
                  <c:v>10.82</c:v>
                </c:pt>
                <c:pt idx="4750">
                  <c:v>10.823</c:v>
                </c:pt>
                <c:pt idx="4751">
                  <c:v>10.824999999999999</c:v>
                </c:pt>
                <c:pt idx="4752">
                  <c:v>10.827</c:v>
                </c:pt>
                <c:pt idx="4753">
                  <c:v>10.829000000000001</c:v>
                </c:pt>
                <c:pt idx="4754">
                  <c:v>10.832000000000001</c:v>
                </c:pt>
                <c:pt idx="4755">
                  <c:v>10.834</c:v>
                </c:pt>
                <c:pt idx="4756">
                  <c:v>10.836</c:v>
                </c:pt>
                <c:pt idx="4757">
                  <c:v>10.839</c:v>
                </c:pt>
                <c:pt idx="4758">
                  <c:v>10.840999999999999</c:v>
                </c:pt>
                <c:pt idx="4759">
                  <c:v>10.843</c:v>
                </c:pt>
                <c:pt idx="4760">
                  <c:v>10.847</c:v>
                </c:pt>
                <c:pt idx="4761">
                  <c:v>10.849</c:v>
                </c:pt>
                <c:pt idx="4762">
                  <c:v>10.851000000000001</c:v>
                </c:pt>
                <c:pt idx="4763">
                  <c:v>10.853999999999999</c:v>
                </c:pt>
                <c:pt idx="4764">
                  <c:v>10.856</c:v>
                </c:pt>
                <c:pt idx="4765">
                  <c:v>10.858000000000001</c:v>
                </c:pt>
                <c:pt idx="4766">
                  <c:v>10.86</c:v>
                </c:pt>
                <c:pt idx="4767">
                  <c:v>10.863</c:v>
                </c:pt>
                <c:pt idx="4768">
                  <c:v>10.865</c:v>
                </c:pt>
                <c:pt idx="4769">
                  <c:v>10.867000000000001</c:v>
                </c:pt>
                <c:pt idx="4770">
                  <c:v>10.87</c:v>
                </c:pt>
                <c:pt idx="4771">
                  <c:v>10.872</c:v>
                </c:pt>
                <c:pt idx="4772">
                  <c:v>10.874000000000001</c:v>
                </c:pt>
                <c:pt idx="4773">
                  <c:v>10.875999999999999</c:v>
                </c:pt>
                <c:pt idx="4774">
                  <c:v>10.879</c:v>
                </c:pt>
                <c:pt idx="4775">
                  <c:v>10.881</c:v>
                </c:pt>
                <c:pt idx="4776">
                  <c:v>10.882999999999999</c:v>
                </c:pt>
                <c:pt idx="4777">
                  <c:v>10.885999999999999</c:v>
                </c:pt>
                <c:pt idx="4778">
                  <c:v>10.888999999999999</c:v>
                </c:pt>
                <c:pt idx="4779">
                  <c:v>10.891</c:v>
                </c:pt>
                <c:pt idx="4780">
                  <c:v>10.893000000000001</c:v>
                </c:pt>
                <c:pt idx="4781">
                  <c:v>10.896000000000001</c:v>
                </c:pt>
                <c:pt idx="4782">
                  <c:v>10.898</c:v>
                </c:pt>
                <c:pt idx="4783">
                  <c:v>10.9</c:v>
                </c:pt>
                <c:pt idx="4784">
                  <c:v>10.903</c:v>
                </c:pt>
                <c:pt idx="4785">
                  <c:v>10.904999999999999</c:v>
                </c:pt>
                <c:pt idx="4786">
                  <c:v>10.907</c:v>
                </c:pt>
                <c:pt idx="4787">
                  <c:v>10.91</c:v>
                </c:pt>
                <c:pt idx="4788">
                  <c:v>10.912000000000001</c:v>
                </c:pt>
                <c:pt idx="4789">
                  <c:v>10.914</c:v>
                </c:pt>
                <c:pt idx="4790">
                  <c:v>10.916</c:v>
                </c:pt>
                <c:pt idx="4791">
                  <c:v>10.919</c:v>
                </c:pt>
                <c:pt idx="4792">
                  <c:v>10.920999999999999</c:v>
                </c:pt>
                <c:pt idx="4793">
                  <c:v>10.923</c:v>
                </c:pt>
                <c:pt idx="4794">
                  <c:v>10.926</c:v>
                </c:pt>
                <c:pt idx="4795">
                  <c:v>10.928000000000001</c:v>
                </c:pt>
                <c:pt idx="4796">
                  <c:v>10.930999999999999</c:v>
                </c:pt>
                <c:pt idx="4797">
                  <c:v>10.933999999999999</c:v>
                </c:pt>
                <c:pt idx="4798">
                  <c:v>10.936</c:v>
                </c:pt>
                <c:pt idx="4799">
                  <c:v>10.938000000000001</c:v>
                </c:pt>
                <c:pt idx="4800">
                  <c:v>10.94</c:v>
                </c:pt>
                <c:pt idx="4801">
                  <c:v>10.943</c:v>
                </c:pt>
                <c:pt idx="4802">
                  <c:v>10.945</c:v>
                </c:pt>
                <c:pt idx="4803">
                  <c:v>10.946999999999999</c:v>
                </c:pt>
                <c:pt idx="4804">
                  <c:v>10.95</c:v>
                </c:pt>
                <c:pt idx="4805">
                  <c:v>10.952</c:v>
                </c:pt>
                <c:pt idx="4806">
                  <c:v>10.954000000000001</c:v>
                </c:pt>
                <c:pt idx="4807">
                  <c:v>10.957000000000001</c:v>
                </c:pt>
                <c:pt idx="4808">
                  <c:v>10.959</c:v>
                </c:pt>
                <c:pt idx="4809">
                  <c:v>10.961</c:v>
                </c:pt>
                <c:pt idx="4810">
                  <c:v>10.962999999999999</c:v>
                </c:pt>
                <c:pt idx="4811">
                  <c:v>10.965999999999999</c:v>
                </c:pt>
                <c:pt idx="4812">
                  <c:v>10.968</c:v>
                </c:pt>
                <c:pt idx="4813">
                  <c:v>10.97</c:v>
                </c:pt>
                <c:pt idx="4814">
                  <c:v>10.974</c:v>
                </c:pt>
                <c:pt idx="4815">
                  <c:v>10.976000000000001</c:v>
                </c:pt>
                <c:pt idx="4816">
                  <c:v>10.978</c:v>
                </c:pt>
                <c:pt idx="4817">
                  <c:v>10.981</c:v>
                </c:pt>
                <c:pt idx="4818">
                  <c:v>10.983000000000001</c:v>
                </c:pt>
                <c:pt idx="4819">
                  <c:v>10.984999999999999</c:v>
                </c:pt>
                <c:pt idx="4820">
                  <c:v>10.987</c:v>
                </c:pt>
                <c:pt idx="4821">
                  <c:v>10.99</c:v>
                </c:pt>
                <c:pt idx="4822">
                  <c:v>10.992000000000001</c:v>
                </c:pt>
                <c:pt idx="4823">
                  <c:v>10.994</c:v>
                </c:pt>
                <c:pt idx="4824">
                  <c:v>10.997</c:v>
                </c:pt>
                <c:pt idx="4825">
                  <c:v>10.999000000000001</c:v>
                </c:pt>
                <c:pt idx="4826">
                  <c:v>11.000999999999999</c:v>
                </c:pt>
                <c:pt idx="4827">
                  <c:v>11.004</c:v>
                </c:pt>
                <c:pt idx="4828">
                  <c:v>11.006</c:v>
                </c:pt>
                <c:pt idx="4829">
                  <c:v>11.007999999999999</c:v>
                </c:pt>
                <c:pt idx="4830">
                  <c:v>11.01</c:v>
                </c:pt>
                <c:pt idx="4831">
                  <c:v>11.013</c:v>
                </c:pt>
                <c:pt idx="4832">
                  <c:v>11.015000000000001</c:v>
                </c:pt>
                <c:pt idx="4833">
                  <c:v>11.018000000000001</c:v>
                </c:pt>
                <c:pt idx="4834">
                  <c:v>11.02</c:v>
                </c:pt>
                <c:pt idx="4835">
                  <c:v>11.023</c:v>
                </c:pt>
                <c:pt idx="4836">
                  <c:v>11.025</c:v>
                </c:pt>
                <c:pt idx="4837">
                  <c:v>11.026999999999999</c:v>
                </c:pt>
                <c:pt idx="4838">
                  <c:v>11.029</c:v>
                </c:pt>
                <c:pt idx="4839">
                  <c:v>11.031000000000001</c:v>
                </c:pt>
                <c:pt idx="4840">
                  <c:v>11.034000000000001</c:v>
                </c:pt>
                <c:pt idx="4841">
                  <c:v>11.036</c:v>
                </c:pt>
                <c:pt idx="4842">
                  <c:v>11.038</c:v>
                </c:pt>
                <c:pt idx="4843">
                  <c:v>11.04</c:v>
                </c:pt>
                <c:pt idx="4844">
                  <c:v>11.042999999999999</c:v>
                </c:pt>
                <c:pt idx="4845">
                  <c:v>11.045</c:v>
                </c:pt>
                <c:pt idx="4846">
                  <c:v>11.047000000000001</c:v>
                </c:pt>
                <c:pt idx="4847">
                  <c:v>11.048999999999999</c:v>
                </c:pt>
                <c:pt idx="4848">
                  <c:v>11.051</c:v>
                </c:pt>
                <c:pt idx="4849">
                  <c:v>11.054</c:v>
                </c:pt>
                <c:pt idx="4850">
                  <c:v>11.055999999999999</c:v>
                </c:pt>
                <c:pt idx="4851">
                  <c:v>11.058999999999999</c:v>
                </c:pt>
                <c:pt idx="4852">
                  <c:v>11.061</c:v>
                </c:pt>
                <c:pt idx="4853">
                  <c:v>11.064</c:v>
                </c:pt>
                <c:pt idx="4854">
                  <c:v>11.066000000000001</c:v>
                </c:pt>
                <c:pt idx="4855">
                  <c:v>11.068</c:v>
                </c:pt>
                <c:pt idx="4856">
                  <c:v>11.07</c:v>
                </c:pt>
                <c:pt idx="4857">
                  <c:v>11.073</c:v>
                </c:pt>
                <c:pt idx="4858">
                  <c:v>11.074999999999999</c:v>
                </c:pt>
                <c:pt idx="4859">
                  <c:v>11.077</c:v>
                </c:pt>
                <c:pt idx="4860">
                  <c:v>11.079000000000001</c:v>
                </c:pt>
                <c:pt idx="4861">
                  <c:v>11.081</c:v>
                </c:pt>
                <c:pt idx="4862">
                  <c:v>11.084</c:v>
                </c:pt>
                <c:pt idx="4863">
                  <c:v>11.086</c:v>
                </c:pt>
                <c:pt idx="4864">
                  <c:v>11.087999999999999</c:v>
                </c:pt>
                <c:pt idx="4865">
                  <c:v>11.09</c:v>
                </c:pt>
                <c:pt idx="4866">
                  <c:v>11.093</c:v>
                </c:pt>
                <c:pt idx="4867">
                  <c:v>11.095000000000001</c:v>
                </c:pt>
                <c:pt idx="4868">
                  <c:v>11.097</c:v>
                </c:pt>
                <c:pt idx="4869">
                  <c:v>11.1</c:v>
                </c:pt>
                <c:pt idx="4870">
                  <c:v>11.103</c:v>
                </c:pt>
                <c:pt idx="4871">
                  <c:v>11.105</c:v>
                </c:pt>
                <c:pt idx="4872">
                  <c:v>11.108000000000001</c:v>
                </c:pt>
                <c:pt idx="4873">
                  <c:v>11.11</c:v>
                </c:pt>
                <c:pt idx="4874">
                  <c:v>11.112</c:v>
                </c:pt>
                <c:pt idx="4875">
                  <c:v>11.114000000000001</c:v>
                </c:pt>
                <c:pt idx="4876">
                  <c:v>11.117000000000001</c:v>
                </c:pt>
                <c:pt idx="4877">
                  <c:v>11.119</c:v>
                </c:pt>
                <c:pt idx="4878">
                  <c:v>11.121</c:v>
                </c:pt>
                <c:pt idx="4879">
                  <c:v>11.124000000000001</c:v>
                </c:pt>
                <c:pt idx="4880">
                  <c:v>11.125999999999999</c:v>
                </c:pt>
                <c:pt idx="4881">
                  <c:v>11.128</c:v>
                </c:pt>
                <c:pt idx="4882">
                  <c:v>11.131</c:v>
                </c:pt>
                <c:pt idx="4883">
                  <c:v>11.132999999999999</c:v>
                </c:pt>
                <c:pt idx="4884">
                  <c:v>11.135</c:v>
                </c:pt>
                <c:pt idx="4885">
                  <c:v>11.137</c:v>
                </c:pt>
                <c:pt idx="4886">
                  <c:v>11.14</c:v>
                </c:pt>
                <c:pt idx="4887">
                  <c:v>11.141999999999999</c:v>
                </c:pt>
                <c:pt idx="4888">
                  <c:v>11.145</c:v>
                </c:pt>
                <c:pt idx="4889">
                  <c:v>11.148</c:v>
                </c:pt>
                <c:pt idx="4890">
                  <c:v>11.15</c:v>
                </c:pt>
                <c:pt idx="4891">
                  <c:v>11.151999999999999</c:v>
                </c:pt>
                <c:pt idx="4892">
                  <c:v>11.154</c:v>
                </c:pt>
                <c:pt idx="4893">
                  <c:v>11.157</c:v>
                </c:pt>
                <c:pt idx="4894">
                  <c:v>11.159000000000001</c:v>
                </c:pt>
                <c:pt idx="4895">
                  <c:v>11.161</c:v>
                </c:pt>
                <c:pt idx="4896">
                  <c:v>11.164</c:v>
                </c:pt>
                <c:pt idx="4897">
                  <c:v>11.166</c:v>
                </c:pt>
                <c:pt idx="4898">
                  <c:v>11.167999999999999</c:v>
                </c:pt>
                <c:pt idx="4899">
                  <c:v>11.17</c:v>
                </c:pt>
                <c:pt idx="4900">
                  <c:v>11.173</c:v>
                </c:pt>
                <c:pt idx="4901">
                  <c:v>11.175000000000001</c:v>
                </c:pt>
                <c:pt idx="4902">
                  <c:v>11.177</c:v>
                </c:pt>
                <c:pt idx="4903">
                  <c:v>11.18</c:v>
                </c:pt>
                <c:pt idx="4904">
                  <c:v>11.182</c:v>
                </c:pt>
                <c:pt idx="4905">
                  <c:v>11.183999999999999</c:v>
                </c:pt>
                <c:pt idx="4906">
                  <c:v>11.188000000000001</c:v>
                </c:pt>
                <c:pt idx="4907">
                  <c:v>11.19</c:v>
                </c:pt>
                <c:pt idx="4908">
                  <c:v>11.192</c:v>
                </c:pt>
                <c:pt idx="4909">
                  <c:v>11.194000000000001</c:v>
                </c:pt>
                <c:pt idx="4910">
                  <c:v>11.196999999999999</c:v>
                </c:pt>
                <c:pt idx="4911">
                  <c:v>11.199</c:v>
                </c:pt>
                <c:pt idx="4912">
                  <c:v>11.201000000000001</c:v>
                </c:pt>
                <c:pt idx="4913">
                  <c:v>11.204000000000001</c:v>
                </c:pt>
                <c:pt idx="4914">
                  <c:v>11.206</c:v>
                </c:pt>
                <c:pt idx="4915">
                  <c:v>11.208</c:v>
                </c:pt>
                <c:pt idx="4916">
                  <c:v>11.21</c:v>
                </c:pt>
                <c:pt idx="4917">
                  <c:v>11.212999999999999</c:v>
                </c:pt>
                <c:pt idx="4918">
                  <c:v>11.215</c:v>
                </c:pt>
                <c:pt idx="4919">
                  <c:v>11.217000000000001</c:v>
                </c:pt>
                <c:pt idx="4920">
                  <c:v>11.22</c:v>
                </c:pt>
                <c:pt idx="4921">
                  <c:v>11.222</c:v>
                </c:pt>
                <c:pt idx="4922">
                  <c:v>11.224</c:v>
                </c:pt>
                <c:pt idx="4923">
                  <c:v>11.227</c:v>
                </c:pt>
                <c:pt idx="4924">
                  <c:v>11.23</c:v>
                </c:pt>
                <c:pt idx="4925">
                  <c:v>11.231999999999999</c:v>
                </c:pt>
                <c:pt idx="4926">
                  <c:v>11.234</c:v>
                </c:pt>
                <c:pt idx="4927">
                  <c:v>11.237</c:v>
                </c:pt>
                <c:pt idx="4928">
                  <c:v>11.239000000000001</c:v>
                </c:pt>
                <c:pt idx="4929">
                  <c:v>11.241</c:v>
                </c:pt>
                <c:pt idx="4930">
                  <c:v>11.244</c:v>
                </c:pt>
                <c:pt idx="4931">
                  <c:v>11.246</c:v>
                </c:pt>
                <c:pt idx="4932">
                  <c:v>11.247999999999999</c:v>
                </c:pt>
                <c:pt idx="4933">
                  <c:v>11.250999999999999</c:v>
                </c:pt>
                <c:pt idx="4934">
                  <c:v>11.253</c:v>
                </c:pt>
                <c:pt idx="4935">
                  <c:v>11.255000000000001</c:v>
                </c:pt>
                <c:pt idx="4936">
                  <c:v>11.257</c:v>
                </c:pt>
                <c:pt idx="4937">
                  <c:v>11.26</c:v>
                </c:pt>
                <c:pt idx="4938">
                  <c:v>11.262</c:v>
                </c:pt>
                <c:pt idx="4939">
                  <c:v>11.263999999999999</c:v>
                </c:pt>
                <c:pt idx="4940">
                  <c:v>11.266999999999999</c:v>
                </c:pt>
                <c:pt idx="4941">
                  <c:v>11.269</c:v>
                </c:pt>
                <c:pt idx="4942">
                  <c:v>11.271000000000001</c:v>
                </c:pt>
                <c:pt idx="4943">
                  <c:v>11.273999999999999</c:v>
                </c:pt>
                <c:pt idx="4944">
                  <c:v>11.276999999999999</c:v>
                </c:pt>
                <c:pt idx="4945">
                  <c:v>11.279</c:v>
                </c:pt>
                <c:pt idx="4946">
                  <c:v>11.281000000000001</c:v>
                </c:pt>
                <c:pt idx="4947">
                  <c:v>11.284000000000001</c:v>
                </c:pt>
                <c:pt idx="4948">
                  <c:v>11.286</c:v>
                </c:pt>
                <c:pt idx="4949">
                  <c:v>11.288</c:v>
                </c:pt>
                <c:pt idx="4950">
                  <c:v>11.29</c:v>
                </c:pt>
                <c:pt idx="4951">
                  <c:v>11.292999999999999</c:v>
                </c:pt>
                <c:pt idx="4952">
                  <c:v>11.295</c:v>
                </c:pt>
                <c:pt idx="4953">
                  <c:v>11.297000000000001</c:v>
                </c:pt>
                <c:pt idx="4954">
                  <c:v>11.3</c:v>
                </c:pt>
                <c:pt idx="4955">
                  <c:v>11.302</c:v>
                </c:pt>
                <c:pt idx="4956">
                  <c:v>11.304</c:v>
                </c:pt>
                <c:pt idx="4957">
                  <c:v>11.307</c:v>
                </c:pt>
                <c:pt idx="4958">
                  <c:v>11.308999999999999</c:v>
                </c:pt>
                <c:pt idx="4959">
                  <c:v>11.311</c:v>
                </c:pt>
                <c:pt idx="4960">
                  <c:v>11.313000000000001</c:v>
                </c:pt>
                <c:pt idx="4961">
                  <c:v>11.317</c:v>
                </c:pt>
                <c:pt idx="4962">
                  <c:v>11.319000000000001</c:v>
                </c:pt>
                <c:pt idx="4963">
                  <c:v>11.321</c:v>
                </c:pt>
                <c:pt idx="4964">
                  <c:v>11.324</c:v>
                </c:pt>
                <c:pt idx="4965">
                  <c:v>11.326000000000001</c:v>
                </c:pt>
                <c:pt idx="4966">
                  <c:v>11.327999999999999</c:v>
                </c:pt>
                <c:pt idx="4967">
                  <c:v>11.331</c:v>
                </c:pt>
                <c:pt idx="4968">
                  <c:v>11.333</c:v>
                </c:pt>
                <c:pt idx="4969">
                  <c:v>11.335000000000001</c:v>
                </c:pt>
                <c:pt idx="4970">
                  <c:v>11.337</c:v>
                </c:pt>
                <c:pt idx="4971">
                  <c:v>11.34</c:v>
                </c:pt>
                <c:pt idx="4972">
                  <c:v>11.342000000000001</c:v>
                </c:pt>
                <c:pt idx="4973">
                  <c:v>11.343999999999999</c:v>
                </c:pt>
                <c:pt idx="4974">
                  <c:v>11.347</c:v>
                </c:pt>
                <c:pt idx="4975">
                  <c:v>11.349</c:v>
                </c:pt>
                <c:pt idx="4976">
                  <c:v>11.351000000000001</c:v>
                </c:pt>
                <c:pt idx="4977">
                  <c:v>11.353</c:v>
                </c:pt>
                <c:pt idx="4978">
                  <c:v>11.356</c:v>
                </c:pt>
                <c:pt idx="4979">
                  <c:v>11.359</c:v>
                </c:pt>
                <c:pt idx="4980">
                  <c:v>11.361000000000001</c:v>
                </c:pt>
                <c:pt idx="4981">
                  <c:v>11.364000000000001</c:v>
                </c:pt>
                <c:pt idx="4982">
                  <c:v>11.366</c:v>
                </c:pt>
                <c:pt idx="4983">
                  <c:v>11.368</c:v>
                </c:pt>
                <c:pt idx="4984">
                  <c:v>11.371</c:v>
                </c:pt>
                <c:pt idx="4985">
                  <c:v>11.372999999999999</c:v>
                </c:pt>
                <c:pt idx="4986">
                  <c:v>11.375</c:v>
                </c:pt>
                <c:pt idx="4987">
                  <c:v>11.377000000000001</c:v>
                </c:pt>
                <c:pt idx="4988">
                  <c:v>11.38</c:v>
                </c:pt>
                <c:pt idx="4989">
                  <c:v>11.382</c:v>
                </c:pt>
                <c:pt idx="4990">
                  <c:v>11.384</c:v>
                </c:pt>
                <c:pt idx="4991">
                  <c:v>11.387</c:v>
                </c:pt>
                <c:pt idx="4992">
                  <c:v>11.388999999999999</c:v>
                </c:pt>
                <c:pt idx="4993">
                  <c:v>11.391</c:v>
                </c:pt>
                <c:pt idx="4994">
                  <c:v>11.394</c:v>
                </c:pt>
                <c:pt idx="4995">
                  <c:v>11.396000000000001</c:v>
                </c:pt>
                <c:pt idx="4996">
                  <c:v>11.398</c:v>
                </c:pt>
                <c:pt idx="4997">
                  <c:v>11.401</c:v>
                </c:pt>
                <c:pt idx="4998">
                  <c:v>11.404</c:v>
                </c:pt>
                <c:pt idx="4999">
                  <c:v>11.406000000000001</c:v>
                </c:pt>
                <c:pt idx="5000">
                  <c:v>11.407999999999999</c:v>
                </c:pt>
                <c:pt idx="5001">
                  <c:v>11.411</c:v>
                </c:pt>
                <c:pt idx="5002">
                  <c:v>11.413</c:v>
                </c:pt>
                <c:pt idx="5003">
                  <c:v>11.414999999999999</c:v>
                </c:pt>
                <c:pt idx="5004">
                  <c:v>11.417999999999999</c:v>
                </c:pt>
                <c:pt idx="5005">
                  <c:v>11.42</c:v>
                </c:pt>
                <c:pt idx="5006">
                  <c:v>11.422000000000001</c:v>
                </c:pt>
                <c:pt idx="5007">
                  <c:v>11.423999999999999</c:v>
                </c:pt>
                <c:pt idx="5008">
                  <c:v>11.427</c:v>
                </c:pt>
                <c:pt idx="5009">
                  <c:v>11.429</c:v>
                </c:pt>
                <c:pt idx="5010">
                  <c:v>11.430999999999999</c:v>
                </c:pt>
                <c:pt idx="5011">
                  <c:v>11.433999999999999</c:v>
                </c:pt>
                <c:pt idx="5012">
                  <c:v>11.436</c:v>
                </c:pt>
                <c:pt idx="5013">
                  <c:v>11.438000000000001</c:v>
                </c:pt>
                <c:pt idx="5014">
                  <c:v>11.441000000000001</c:v>
                </c:pt>
                <c:pt idx="5015">
                  <c:v>11.444000000000001</c:v>
                </c:pt>
                <c:pt idx="5016">
                  <c:v>11.446</c:v>
                </c:pt>
                <c:pt idx="5017">
                  <c:v>11.448</c:v>
                </c:pt>
                <c:pt idx="5018">
                  <c:v>11.451000000000001</c:v>
                </c:pt>
                <c:pt idx="5019">
                  <c:v>11.452999999999999</c:v>
                </c:pt>
                <c:pt idx="5020">
                  <c:v>11.455</c:v>
                </c:pt>
                <c:pt idx="5021">
                  <c:v>11.458</c:v>
                </c:pt>
                <c:pt idx="5022">
                  <c:v>11.46</c:v>
                </c:pt>
                <c:pt idx="5023">
                  <c:v>11.462</c:v>
                </c:pt>
                <c:pt idx="5024">
                  <c:v>11.465</c:v>
                </c:pt>
                <c:pt idx="5025">
                  <c:v>11.467000000000001</c:v>
                </c:pt>
                <c:pt idx="5026">
                  <c:v>11.468999999999999</c:v>
                </c:pt>
                <c:pt idx="5027">
                  <c:v>11.471</c:v>
                </c:pt>
                <c:pt idx="5028">
                  <c:v>11.474</c:v>
                </c:pt>
                <c:pt idx="5029">
                  <c:v>11.476000000000001</c:v>
                </c:pt>
                <c:pt idx="5030">
                  <c:v>11.478</c:v>
                </c:pt>
                <c:pt idx="5031">
                  <c:v>11.481</c:v>
                </c:pt>
                <c:pt idx="5032">
                  <c:v>11.483000000000001</c:v>
                </c:pt>
                <c:pt idx="5033">
                  <c:v>11.486000000000001</c:v>
                </c:pt>
                <c:pt idx="5034">
                  <c:v>11.489000000000001</c:v>
                </c:pt>
                <c:pt idx="5035">
                  <c:v>11.491</c:v>
                </c:pt>
                <c:pt idx="5036">
                  <c:v>11.493</c:v>
                </c:pt>
                <c:pt idx="5037">
                  <c:v>11.494999999999999</c:v>
                </c:pt>
                <c:pt idx="5038">
                  <c:v>11.497999999999999</c:v>
                </c:pt>
                <c:pt idx="5039">
                  <c:v>11.5</c:v>
                </c:pt>
                <c:pt idx="5040">
                  <c:v>11.502000000000001</c:v>
                </c:pt>
                <c:pt idx="5041">
                  <c:v>11.505000000000001</c:v>
                </c:pt>
                <c:pt idx="5042">
                  <c:v>11.507</c:v>
                </c:pt>
                <c:pt idx="5043">
                  <c:v>11.509</c:v>
                </c:pt>
                <c:pt idx="5044">
                  <c:v>11.512</c:v>
                </c:pt>
                <c:pt idx="5045">
                  <c:v>11.513999999999999</c:v>
                </c:pt>
                <c:pt idx="5046">
                  <c:v>11.516</c:v>
                </c:pt>
                <c:pt idx="5047">
                  <c:v>11.518000000000001</c:v>
                </c:pt>
                <c:pt idx="5048">
                  <c:v>11.521000000000001</c:v>
                </c:pt>
                <c:pt idx="5049">
                  <c:v>11.523</c:v>
                </c:pt>
                <c:pt idx="5050">
                  <c:v>11.525</c:v>
                </c:pt>
                <c:pt idx="5051">
                  <c:v>11.529</c:v>
                </c:pt>
                <c:pt idx="5052">
                  <c:v>11.531000000000001</c:v>
                </c:pt>
                <c:pt idx="5053">
                  <c:v>11.532999999999999</c:v>
                </c:pt>
                <c:pt idx="5054">
                  <c:v>11.536</c:v>
                </c:pt>
                <c:pt idx="5055">
                  <c:v>11.538</c:v>
                </c:pt>
                <c:pt idx="5056">
                  <c:v>11.54</c:v>
                </c:pt>
                <c:pt idx="5057">
                  <c:v>11.542</c:v>
                </c:pt>
                <c:pt idx="5058">
                  <c:v>11.545</c:v>
                </c:pt>
                <c:pt idx="5059">
                  <c:v>11.547000000000001</c:v>
                </c:pt>
                <c:pt idx="5060">
                  <c:v>11.548999999999999</c:v>
                </c:pt>
                <c:pt idx="5061">
                  <c:v>11.552</c:v>
                </c:pt>
                <c:pt idx="5062">
                  <c:v>11.554</c:v>
                </c:pt>
                <c:pt idx="5063">
                  <c:v>11.555999999999999</c:v>
                </c:pt>
                <c:pt idx="5064">
                  <c:v>11.558</c:v>
                </c:pt>
                <c:pt idx="5065">
                  <c:v>11.561</c:v>
                </c:pt>
                <c:pt idx="5066">
                  <c:v>11.563000000000001</c:v>
                </c:pt>
                <c:pt idx="5067">
                  <c:v>11.565</c:v>
                </c:pt>
                <c:pt idx="5068">
                  <c:v>11.568</c:v>
                </c:pt>
                <c:pt idx="5069">
                  <c:v>11.571</c:v>
                </c:pt>
                <c:pt idx="5070">
                  <c:v>11.573</c:v>
                </c:pt>
                <c:pt idx="5071">
                  <c:v>11.576000000000001</c:v>
                </c:pt>
                <c:pt idx="5072">
                  <c:v>11.577999999999999</c:v>
                </c:pt>
                <c:pt idx="5073">
                  <c:v>11.58</c:v>
                </c:pt>
                <c:pt idx="5074">
                  <c:v>11.582000000000001</c:v>
                </c:pt>
                <c:pt idx="5075">
                  <c:v>11.585000000000001</c:v>
                </c:pt>
                <c:pt idx="5076">
                  <c:v>11.587</c:v>
                </c:pt>
                <c:pt idx="5077">
                  <c:v>11.589</c:v>
                </c:pt>
                <c:pt idx="5078">
                  <c:v>11.592000000000001</c:v>
                </c:pt>
                <c:pt idx="5079">
                  <c:v>11.593999999999999</c:v>
                </c:pt>
                <c:pt idx="5080">
                  <c:v>11.596</c:v>
                </c:pt>
                <c:pt idx="5081">
                  <c:v>11.599</c:v>
                </c:pt>
                <c:pt idx="5082">
                  <c:v>11.601000000000001</c:v>
                </c:pt>
                <c:pt idx="5083">
                  <c:v>11.603</c:v>
                </c:pt>
                <c:pt idx="5084">
                  <c:v>11.605</c:v>
                </c:pt>
                <c:pt idx="5085">
                  <c:v>11.608000000000001</c:v>
                </c:pt>
                <c:pt idx="5086">
                  <c:v>11.61</c:v>
                </c:pt>
                <c:pt idx="5087">
                  <c:v>11.612</c:v>
                </c:pt>
                <c:pt idx="5088">
                  <c:v>11.616</c:v>
                </c:pt>
                <c:pt idx="5089">
                  <c:v>11.618</c:v>
                </c:pt>
                <c:pt idx="5090">
                  <c:v>11.62</c:v>
                </c:pt>
                <c:pt idx="5091">
                  <c:v>11.622999999999999</c:v>
                </c:pt>
                <c:pt idx="5092">
                  <c:v>11.625</c:v>
                </c:pt>
                <c:pt idx="5093">
                  <c:v>11.627000000000001</c:v>
                </c:pt>
                <c:pt idx="5094">
                  <c:v>11.629</c:v>
                </c:pt>
                <c:pt idx="5095">
                  <c:v>11.632</c:v>
                </c:pt>
                <c:pt idx="5096">
                  <c:v>11.634</c:v>
                </c:pt>
                <c:pt idx="5097">
                  <c:v>11.635999999999999</c:v>
                </c:pt>
                <c:pt idx="5098">
                  <c:v>11.638999999999999</c:v>
                </c:pt>
                <c:pt idx="5099">
                  <c:v>11.641</c:v>
                </c:pt>
                <c:pt idx="5100">
                  <c:v>11.643000000000001</c:v>
                </c:pt>
                <c:pt idx="5101">
                  <c:v>11.645</c:v>
                </c:pt>
                <c:pt idx="5102">
                  <c:v>11.648</c:v>
                </c:pt>
                <c:pt idx="5103">
                  <c:v>11.65</c:v>
                </c:pt>
                <c:pt idx="5104">
                  <c:v>11.651999999999999</c:v>
                </c:pt>
                <c:pt idx="5105">
                  <c:v>11.654999999999999</c:v>
                </c:pt>
                <c:pt idx="5106">
                  <c:v>11.657999999999999</c:v>
                </c:pt>
                <c:pt idx="5107">
                  <c:v>11.66</c:v>
                </c:pt>
                <c:pt idx="5108">
                  <c:v>11.663</c:v>
                </c:pt>
                <c:pt idx="5109">
                  <c:v>11.664999999999999</c:v>
                </c:pt>
                <c:pt idx="5110">
                  <c:v>11.667</c:v>
                </c:pt>
                <c:pt idx="5111">
                  <c:v>11.669</c:v>
                </c:pt>
                <c:pt idx="5112">
                  <c:v>11.672000000000001</c:v>
                </c:pt>
                <c:pt idx="5113">
                  <c:v>11.673999999999999</c:v>
                </c:pt>
                <c:pt idx="5114">
                  <c:v>11.676</c:v>
                </c:pt>
                <c:pt idx="5115">
                  <c:v>11.679</c:v>
                </c:pt>
                <c:pt idx="5116">
                  <c:v>11.680999999999999</c:v>
                </c:pt>
                <c:pt idx="5117">
                  <c:v>11.683</c:v>
                </c:pt>
                <c:pt idx="5118">
                  <c:v>11.686</c:v>
                </c:pt>
                <c:pt idx="5119">
                  <c:v>11.688000000000001</c:v>
                </c:pt>
                <c:pt idx="5120">
                  <c:v>11.69</c:v>
                </c:pt>
                <c:pt idx="5121">
                  <c:v>11.692</c:v>
                </c:pt>
                <c:pt idx="5122">
                  <c:v>11.695</c:v>
                </c:pt>
                <c:pt idx="5123">
                  <c:v>11.696999999999999</c:v>
                </c:pt>
                <c:pt idx="5124">
                  <c:v>11.7</c:v>
                </c:pt>
                <c:pt idx="5125">
                  <c:v>11.702999999999999</c:v>
                </c:pt>
                <c:pt idx="5126">
                  <c:v>11.705</c:v>
                </c:pt>
                <c:pt idx="5127">
                  <c:v>11.707000000000001</c:v>
                </c:pt>
                <c:pt idx="5128">
                  <c:v>11.71</c:v>
                </c:pt>
                <c:pt idx="5129">
                  <c:v>11.712</c:v>
                </c:pt>
                <c:pt idx="5130">
                  <c:v>11.714</c:v>
                </c:pt>
                <c:pt idx="5131">
                  <c:v>11.715999999999999</c:v>
                </c:pt>
                <c:pt idx="5132">
                  <c:v>11.718999999999999</c:v>
                </c:pt>
                <c:pt idx="5133">
                  <c:v>11.721</c:v>
                </c:pt>
                <c:pt idx="5134">
                  <c:v>11.723000000000001</c:v>
                </c:pt>
                <c:pt idx="5135">
                  <c:v>11.726000000000001</c:v>
                </c:pt>
                <c:pt idx="5136">
                  <c:v>11.728</c:v>
                </c:pt>
                <c:pt idx="5137">
                  <c:v>11.73</c:v>
                </c:pt>
                <c:pt idx="5138">
                  <c:v>11.733000000000001</c:v>
                </c:pt>
                <c:pt idx="5139">
                  <c:v>11.734999999999999</c:v>
                </c:pt>
                <c:pt idx="5140">
                  <c:v>11.737</c:v>
                </c:pt>
                <c:pt idx="5141">
                  <c:v>11.739000000000001</c:v>
                </c:pt>
                <c:pt idx="5142">
                  <c:v>11.743</c:v>
                </c:pt>
                <c:pt idx="5143">
                  <c:v>11.744999999999999</c:v>
                </c:pt>
                <c:pt idx="5144">
                  <c:v>11.747</c:v>
                </c:pt>
                <c:pt idx="5145">
                  <c:v>11.75</c:v>
                </c:pt>
                <c:pt idx="5146">
                  <c:v>11.752000000000001</c:v>
                </c:pt>
                <c:pt idx="5147">
                  <c:v>11.754</c:v>
                </c:pt>
                <c:pt idx="5148">
                  <c:v>11.756</c:v>
                </c:pt>
                <c:pt idx="5149">
                  <c:v>11.759</c:v>
                </c:pt>
                <c:pt idx="5150">
                  <c:v>11.760999999999999</c:v>
                </c:pt>
                <c:pt idx="5151">
                  <c:v>11.763</c:v>
                </c:pt>
                <c:pt idx="5152">
                  <c:v>11.765000000000001</c:v>
                </c:pt>
                <c:pt idx="5153">
                  <c:v>11.766999999999999</c:v>
                </c:pt>
                <c:pt idx="5154">
                  <c:v>11.77</c:v>
                </c:pt>
                <c:pt idx="5155">
                  <c:v>11.772</c:v>
                </c:pt>
                <c:pt idx="5156">
                  <c:v>11.773999999999999</c:v>
                </c:pt>
                <c:pt idx="5157">
                  <c:v>11.776</c:v>
                </c:pt>
                <c:pt idx="5158">
                  <c:v>11.779</c:v>
                </c:pt>
                <c:pt idx="5159">
                  <c:v>11.781000000000001</c:v>
                </c:pt>
                <c:pt idx="5160">
                  <c:v>11.782999999999999</c:v>
                </c:pt>
                <c:pt idx="5161">
                  <c:v>11.786</c:v>
                </c:pt>
                <c:pt idx="5162">
                  <c:v>11.788</c:v>
                </c:pt>
                <c:pt idx="5163">
                  <c:v>11.791</c:v>
                </c:pt>
                <c:pt idx="5164">
                  <c:v>11.792999999999999</c:v>
                </c:pt>
                <c:pt idx="5165">
                  <c:v>11.795</c:v>
                </c:pt>
                <c:pt idx="5166">
                  <c:v>11.798</c:v>
                </c:pt>
                <c:pt idx="5167">
                  <c:v>11.8</c:v>
                </c:pt>
                <c:pt idx="5168">
                  <c:v>11.802</c:v>
                </c:pt>
                <c:pt idx="5169">
                  <c:v>11.805</c:v>
                </c:pt>
                <c:pt idx="5170">
                  <c:v>11.807</c:v>
                </c:pt>
                <c:pt idx="5171">
                  <c:v>11.808999999999999</c:v>
                </c:pt>
                <c:pt idx="5172">
                  <c:v>11.811</c:v>
                </c:pt>
                <c:pt idx="5173">
                  <c:v>11.814</c:v>
                </c:pt>
                <c:pt idx="5174">
                  <c:v>11.816000000000001</c:v>
                </c:pt>
                <c:pt idx="5175">
                  <c:v>11.818</c:v>
                </c:pt>
                <c:pt idx="5176">
                  <c:v>11.821</c:v>
                </c:pt>
                <c:pt idx="5177">
                  <c:v>11.823</c:v>
                </c:pt>
                <c:pt idx="5178">
                  <c:v>11.824999999999999</c:v>
                </c:pt>
                <c:pt idx="5179">
                  <c:v>11.827999999999999</c:v>
                </c:pt>
                <c:pt idx="5180">
                  <c:v>11.831</c:v>
                </c:pt>
                <c:pt idx="5181">
                  <c:v>11.833</c:v>
                </c:pt>
                <c:pt idx="5182">
                  <c:v>11.835000000000001</c:v>
                </c:pt>
                <c:pt idx="5183">
                  <c:v>11.837999999999999</c:v>
                </c:pt>
                <c:pt idx="5184">
                  <c:v>11.84</c:v>
                </c:pt>
                <c:pt idx="5185">
                  <c:v>11.842000000000001</c:v>
                </c:pt>
                <c:pt idx="5186">
                  <c:v>11.845000000000001</c:v>
                </c:pt>
                <c:pt idx="5187">
                  <c:v>11.847</c:v>
                </c:pt>
                <c:pt idx="5188">
                  <c:v>11.849</c:v>
                </c:pt>
                <c:pt idx="5189">
                  <c:v>11.852</c:v>
                </c:pt>
                <c:pt idx="5190">
                  <c:v>11.853999999999999</c:v>
                </c:pt>
                <c:pt idx="5191">
                  <c:v>11.856</c:v>
                </c:pt>
                <c:pt idx="5192">
                  <c:v>11.858000000000001</c:v>
                </c:pt>
                <c:pt idx="5193">
                  <c:v>11.861000000000001</c:v>
                </c:pt>
                <c:pt idx="5194">
                  <c:v>11.863</c:v>
                </c:pt>
                <c:pt idx="5195">
                  <c:v>11.865</c:v>
                </c:pt>
                <c:pt idx="5196">
                  <c:v>11.868</c:v>
                </c:pt>
                <c:pt idx="5197">
                  <c:v>11.871</c:v>
                </c:pt>
                <c:pt idx="5198">
                  <c:v>11.872999999999999</c:v>
                </c:pt>
                <c:pt idx="5199">
                  <c:v>11.875999999999999</c:v>
                </c:pt>
                <c:pt idx="5200">
                  <c:v>11.878</c:v>
                </c:pt>
                <c:pt idx="5201">
                  <c:v>11.88</c:v>
                </c:pt>
                <c:pt idx="5202">
                  <c:v>11.882</c:v>
                </c:pt>
                <c:pt idx="5203">
                  <c:v>11.885</c:v>
                </c:pt>
                <c:pt idx="5204">
                  <c:v>11.887</c:v>
                </c:pt>
                <c:pt idx="5205">
                  <c:v>11.888999999999999</c:v>
                </c:pt>
                <c:pt idx="5206">
                  <c:v>11.891999999999999</c:v>
                </c:pt>
                <c:pt idx="5207">
                  <c:v>11.894</c:v>
                </c:pt>
                <c:pt idx="5208">
                  <c:v>11.896000000000001</c:v>
                </c:pt>
                <c:pt idx="5209">
                  <c:v>11.898999999999999</c:v>
                </c:pt>
                <c:pt idx="5210">
                  <c:v>11.901</c:v>
                </c:pt>
                <c:pt idx="5211">
                  <c:v>11.903</c:v>
                </c:pt>
                <c:pt idx="5212">
                  <c:v>11.904999999999999</c:v>
                </c:pt>
                <c:pt idx="5213">
                  <c:v>11.907999999999999</c:v>
                </c:pt>
                <c:pt idx="5214">
                  <c:v>11.91</c:v>
                </c:pt>
                <c:pt idx="5215">
                  <c:v>11.913</c:v>
                </c:pt>
                <c:pt idx="5216">
                  <c:v>11.916</c:v>
                </c:pt>
                <c:pt idx="5217">
                  <c:v>11.917999999999999</c:v>
                </c:pt>
                <c:pt idx="5218">
                  <c:v>11.92</c:v>
                </c:pt>
                <c:pt idx="5219">
                  <c:v>11.923</c:v>
                </c:pt>
                <c:pt idx="5220">
                  <c:v>11.925000000000001</c:v>
                </c:pt>
                <c:pt idx="5221">
                  <c:v>11.927</c:v>
                </c:pt>
                <c:pt idx="5222">
                  <c:v>11.929</c:v>
                </c:pt>
                <c:pt idx="5223">
                  <c:v>11.932</c:v>
                </c:pt>
                <c:pt idx="5224">
                  <c:v>11.933999999999999</c:v>
                </c:pt>
                <c:pt idx="5225">
                  <c:v>11.936</c:v>
                </c:pt>
                <c:pt idx="5226">
                  <c:v>11.939</c:v>
                </c:pt>
                <c:pt idx="5227">
                  <c:v>11.941000000000001</c:v>
                </c:pt>
                <c:pt idx="5228">
                  <c:v>11.943</c:v>
                </c:pt>
                <c:pt idx="5229">
                  <c:v>11.946</c:v>
                </c:pt>
                <c:pt idx="5230">
                  <c:v>11.948</c:v>
                </c:pt>
                <c:pt idx="5231">
                  <c:v>11.95</c:v>
                </c:pt>
                <c:pt idx="5232">
                  <c:v>11.952999999999999</c:v>
                </c:pt>
                <c:pt idx="5233">
                  <c:v>11.956</c:v>
                </c:pt>
                <c:pt idx="5234">
                  <c:v>11.958</c:v>
                </c:pt>
                <c:pt idx="5235">
                  <c:v>11.961</c:v>
                </c:pt>
                <c:pt idx="5236">
                  <c:v>11.962999999999999</c:v>
                </c:pt>
                <c:pt idx="5237">
                  <c:v>11.965</c:v>
                </c:pt>
                <c:pt idx="5238">
                  <c:v>11.968</c:v>
                </c:pt>
                <c:pt idx="5239">
                  <c:v>11.97</c:v>
                </c:pt>
                <c:pt idx="5240">
                  <c:v>11.973000000000001</c:v>
                </c:pt>
                <c:pt idx="5241">
                  <c:v>11.975</c:v>
                </c:pt>
                <c:pt idx="5242">
                  <c:v>11.977</c:v>
                </c:pt>
                <c:pt idx="5243">
                  <c:v>11.98</c:v>
                </c:pt>
                <c:pt idx="5244">
                  <c:v>11.981999999999999</c:v>
                </c:pt>
                <c:pt idx="5245">
                  <c:v>11.984</c:v>
                </c:pt>
                <c:pt idx="5246">
                  <c:v>11.987</c:v>
                </c:pt>
                <c:pt idx="5247">
                  <c:v>11.989000000000001</c:v>
                </c:pt>
                <c:pt idx="5248">
                  <c:v>11.992000000000001</c:v>
                </c:pt>
                <c:pt idx="5249">
                  <c:v>11.994</c:v>
                </c:pt>
                <c:pt idx="5250">
                  <c:v>11.996</c:v>
                </c:pt>
                <c:pt idx="5251">
                  <c:v>12</c:v>
                </c:pt>
                <c:pt idx="5252">
                  <c:v>12.002000000000001</c:v>
                </c:pt>
                <c:pt idx="5253">
                  <c:v>12.004</c:v>
                </c:pt>
                <c:pt idx="5254">
                  <c:v>12.007</c:v>
                </c:pt>
                <c:pt idx="5255">
                  <c:v>12.009</c:v>
                </c:pt>
                <c:pt idx="5256">
                  <c:v>12.010999999999999</c:v>
                </c:pt>
                <c:pt idx="5257">
                  <c:v>12.013999999999999</c:v>
                </c:pt>
                <c:pt idx="5258">
                  <c:v>12.016</c:v>
                </c:pt>
                <c:pt idx="5259">
                  <c:v>12.019</c:v>
                </c:pt>
                <c:pt idx="5260">
                  <c:v>12.021000000000001</c:v>
                </c:pt>
                <c:pt idx="5261">
                  <c:v>12.023</c:v>
                </c:pt>
                <c:pt idx="5262">
                  <c:v>12.026</c:v>
                </c:pt>
                <c:pt idx="5263">
                  <c:v>12.028</c:v>
                </c:pt>
                <c:pt idx="5264">
                  <c:v>12.03</c:v>
                </c:pt>
                <c:pt idx="5265">
                  <c:v>12.032</c:v>
                </c:pt>
                <c:pt idx="5266">
                  <c:v>12.035</c:v>
                </c:pt>
                <c:pt idx="5267">
                  <c:v>12.037000000000001</c:v>
                </c:pt>
                <c:pt idx="5268">
                  <c:v>12.039</c:v>
                </c:pt>
                <c:pt idx="5269">
                  <c:v>12.042999999999999</c:v>
                </c:pt>
                <c:pt idx="5270">
                  <c:v>12.045</c:v>
                </c:pt>
                <c:pt idx="5271">
                  <c:v>12.047000000000001</c:v>
                </c:pt>
                <c:pt idx="5272">
                  <c:v>12.05</c:v>
                </c:pt>
                <c:pt idx="5273">
                  <c:v>12.052</c:v>
                </c:pt>
                <c:pt idx="5274">
                  <c:v>12.054</c:v>
                </c:pt>
                <c:pt idx="5275">
                  <c:v>12.055999999999999</c:v>
                </c:pt>
                <c:pt idx="5276">
                  <c:v>12.058999999999999</c:v>
                </c:pt>
                <c:pt idx="5277">
                  <c:v>12.061</c:v>
                </c:pt>
                <c:pt idx="5278">
                  <c:v>12.063000000000001</c:v>
                </c:pt>
                <c:pt idx="5279">
                  <c:v>12.066000000000001</c:v>
                </c:pt>
                <c:pt idx="5280">
                  <c:v>12.068</c:v>
                </c:pt>
                <c:pt idx="5281">
                  <c:v>12.07</c:v>
                </c:pt>
                <c:pt idx="5282">
                  <c:v>12.073</c:v>
                </c:pt>
                <c:pt idx="5283">
                  <c:v>12.074999999999999</c:v>
                </c:pt>
                <c:pt idx="5284">
                  <c:v>12.077</c:v>
                </c:pt>
                <c:pt idx="5285">
                  <c:v>12.079000000000001</c:v>
                </c:pt>
                <c:pt idx="5286">
                  <c:v>12.083</c:v>
                </c:pt>
                <c:pt idx="5287">
                  <c:v>12.085000000000001</c:v>
                </c:pt>
                <c:pt idx="5288">
                  <c:v>12.087</c:v>
                </c:pt>
                <c:pt idx="5289">
                  <c:v>12.09</c:v>
                </c:pt>
                <c:pt idx="5290">
                  <c:v>12.092000000000001</c:v>
                </c:pt>
                <c:pt idx="5291">
                  <c:v>12.093999999999999</c:v>
                </c:pt>
                <c:pt idx="5292">
                  <c:v>12.096</c:v>
                </c:pt>
                <c:pt idx="5293">
                  <c:v>12.099</c:v>
                </c:pt>
                <c:pt idx="5294">
                  <c:v>12.101000000000001</c:v>
                </c:pt>
                <c:pt idx="5295">
                  <c:v>12.103</c:v>
                </c:pt>
                <c:pt idx="5296">
                  <c:v>12.106</c:v>
                </c:pt>
                <c:pt idx="5297">
                  <c:v>12.108000000000001</c:v>
                </c:pt>
                <c:pt idx="5298">
                  <c:v>12.11</c:v>
                </c:pt>
                <c:pt idx="5299">
                  <c:v>12.113</c:v>
                </c:pt>
                <c:pt idx="5300">
                  <c:v>12.115</c:v>
                </c:pt>
                <c:pt idx="5301">
                  <c:v>12.117000000000001</c:v>
                </c:pt>
                <c:pt idx="5302">
                  <c:v>12.119</c:v>
                </c:pt>
                <c:pt idx="5303">
                  <c:v>12.122</c:v>
                </c:pt>
                <c:pt idx="5304">
                  <c:v>12.124000000000001</c:v>
                </c:pt>
                <c:pt idx="5305">
                  <c:v>12.127000000000001</c:v>
                </c:pt>
                <c:pt idx="5306">
                  <c:v>12.13</c:v>
                </c:pt>
                <c:pt idx="5307">
                  <c:v>12.132</c:v>
                </c:pt>
                <c:pt idx="5308">
                  <c:v>12.134</c:v>
                </c:pt>
                <c:pt idx="5309">
                  <c:v>12.137</c:v>
                </c:pt>
                <c:pt idx="5310">
                  <c:v>12.138999999999999</c:v>
                </c:pt>
                <c:pt idx="5311">
                  <c:v>12.141</c:v>
                </c:pt>
                <c:pt idx="5312">
                  <c:v>12.143000000000001</c:v>
                </c:pt>
                <c:pt idx="5313">
                  <c:v>12.146000000000001</c:v>
                </c:pt>
                <c:pt idx="5314">
                  <c:v>12.148</c:v>
                </c:pt>
                <c:pt idx="5315">
                  <c:v>12.15</c:v>
                </c:pt>
                <c:pt idx="5316">
                  <c:v>12.153</c:v>
                </c:pt>
                <c:pt idx="5317">
                  <c:v>12.154999999999999</c:v>
                </c:pt>
                <c:pt idx="5318">
                  <c:v>12.157</c:v>
                </c:pt>
                <c:pt idx="5319">
                  <c:v>12.16</c:v>
                </c:pt>
                <c:pt idx="5320">
                  <c:v>12.162000000000001</c:v>
                </c:pt>
                <c:pt idx="5321">
                  <c:v>12.164</c:v>
                </c:pt>
                <c:pt idx="5322">
                  <c:v>12.166</c:v>
                </c:pt>
                <c:pt idx="5323">
                  <c:v>12.17</c:v>
                </c:pt>
                <c:pt idx="5324">
                  <c:v>12.172000000000001</c:v>
                </c:pt>
                <c:pt idx="5325">
                  <c:v>12.173999999999999</c:v>
                </c:pt>
                <c:pt idx="5326">
                  <c:v>12.177</c:v>
                </c:pt>
                <c:pt idx="5327">
                  <c:v>12.179</c:v>
                </c:pt>
                <c:pt idx="5328">
                  <c:v>12.180999999999999</c:v>
                </c:pt>
                <c:pt idx="5329">
                  <c:v>12.183</c:v>
                </c:pt>
                <c:pt idx="5330">
                  <c:v>12.186</c:v>
                </c:pt>
                <c:pt idx="5331">
                  <c:v>12.188000000000001</c:v>
                </c:pt>
                <c:pt idx="5332">
                  <c:v>12.19</c:v>
                </c:pt>
                <c:pt idx="5333">
                  <c:v>12.192</c:v>
                </c:pt>
                <c:pt idx="5334">
                  <c:v>12.194000000000001</c:v>
                </c:pt>
                <c:pt idx="5335">
                  <c:v>12.196999999999999</c:v>
                </c:pt>
                <c:pt idx="5336">
                  <c:v>12.199</c:v>
                </c:pt>
                <c:pt idx="5337">
                  <c:v>12.201000000000001</c:v>
                </c:pt>
                <c:pt idx="5338">
                  <c:v>12.202999999999999</c:v>
                </c:pt>
                <c:pt idx="5339">
                  <c:v>12.206</c:v>
                </c:pt>
                <c:pt idx="5340">
                  <c:v>12.208</c:v>
                </c:pt>
                <c:pt idx="5341">
                  <c:v>12.211</c:v>
                </c:pt>
                <c:pt idx="5342">
                  <c:v>12.212999999999999</c:v>
                </c:pt>
                <c:pt idx="5343">
                  <c:v>12.215</c:v>
                </c:pt>
                <c:pt idx="5344">
                  <c:v>12.218</c:v>
                </c:pt>
                <c:pt idx="5345">
                  <c:v>12.22</c:v>
                </c:pt>
                <c:pt idx="5346">
                  <c:v>12.222</c:v>
                </c:pt>
                <c:pt idx="5347">
                  <c:v>12.225</c:v>
                </c:pt>
                <c:pt idx="5348">
                  <c:v>12.227</c:v>
                </c:pt>
                <c:pt idx="5349">
                  <c:v>12.228999999999999</c:v>
                </c:pt>
                <c:pt idx="5350">
                  <c:v>12.231</c:v>
                </c:pt>
                <c:pt idx="5351">
                  <c:v>12.234</c:v>
                </c:pt>
                <c:pt idx="5352">
                  <c:v>12.236000000000001</c:v>
                </c:pt>
                <c:pt idx="5353">
                  <c:v>12.238</c:v>
                </c:pt>
                <c:pt idx="5354">
                  <c:v>12.241</c:v>
                </c:pt>
                <c:pt idx="5355">
                  <c:v>12.243</c:v>
                </c:pt>
                <c:pt idx="5356">
                  <c:v>12.244999999999999</c:v>
                </c:pt>
                <c:pt idx="5357">
                  <c:v>12.247999999999999</c:v>
                </c:pt>
                <c:pt idx="5358">
                  <c:v>12.25</c:v>
                </c:pt>
                <c:pt idx="5359">
                  <c:v>12.252000000000001</c:v>
                </c:pt>
                <c:pt idx="5360">
                  <c:v>12.255000000000001</c:v>
                </c:pt>
                <c:pt idx="5361">
                  <c:v>12.257999999999999</c:v>
                </c:pt>
                <c:pt idx="5362">
                  <c:v>12.26</c:v>
                </c:pt>
                <c:pt idx="5363">
                  <c:v>12.263</c:v>
                </c:pt>
                <c:pt idx="5364">
                  <c:v>12.265000000000001</c:v>
                </c:pt>
                <c:pt idx="5365">
                  <c:v>12.266999999999999</c:v>
                </c:pt>
                <c:pt idx="5366">
                  <c:v>12.27</c:v>
                </c:pt>
                <c:pt idx="5367">
                  <c:v>12.272</c:v>
                </c:pt>
                <c:pt idx="5368">
                  <c:v>12.273999999999999</c:v>
                </c:pt>
                <c:pt idx="5369">
                  <c:v>12.276999999999999</c:v>
                </c:pt>
                <c:pt idx="5370">
                  <c:v>12.279</c:v>
                </c:pt>
                <c:pt idx="5371">
                  <c:v>12.281000000000001</c:v>
                </c:pt>
                <c:pt idx="5372">
                  <c:v>12.284000000000001</c:v>
                </c:pt>
                <c:pt idx="5373">
                  <c:v>12.286</c:v>
                </c:pt>
                <c:pt idx="5374">
                  <c:v>12.289</c:v>
                </c:pt>
                <c:pt idx="5375">
                  <c:v>12.291</c:v>
                </c:pt>
                <c:pt idx="5376">
                  <c:v>12.292999999999999</c:v>
                </c:pt>
                <c:pt idx="5377">
                  <c:v>12.297000000000001</c:v>
                </c:pt>
                <c:pt idx="5378">
                  <c:v>12.298999999999999</c:v>
                </c:pt>
                <c:pt idx="5379">
                  <c:v>12.301</c:v>
                </c:pt>
                <c:pt idx="5380">
                  <c:v>12.304</c:v>
                </c:pt>
                <c:pt idx="5381">
                  <c:v>12.305999999999999</c:v>
                </c:pt>
                <c:pt idx="5382">
                  <c:v>12.308999999999999</c:v>
                </c:pt>
                <c:pt idx="5383">
                  <c:v>12.311</c:v>
                </c:pt>
                <c:pt idx="5384">
                  <c:v>12.313000000000001</c:v>
                </c:pt>
                <c:pt idx="5385">
                  <c:v>12.316000000000001</c:v>
                </c:pt>
                <c:pt idx="5386">
                  <c:v>12.318</c:v>
                </c:pt>
                <c:pt idx="5387">
                  <c:v>12.32</c:v>
                </c:pt>
                <c:pt idx="5388">
                  <c:v>12.323</c:v>
                </c:pt>
                <c:pt idx="5389">
                  <c:v>12.324999999999999</c:v>
                </c:pt>
                <c:pt idx="5390">
                  <c:v>12.327999999999999</c:v>
                </c:pt>
                <c:pt idx="5391">
                  <c:v>12.33</c:v>
                </c:pt>
                <c:pt idx="5392">
                  <c:v>12.332000000000001</c:v>
                </c:pt>
                <c:pt idx="5393">
                  <c:v>12.335000000000001</c:v>
                </c:pt>
                <c:pt idx="5394">
                  <c:v>12.337</c:v>
                </c:pt>
                <c:pt idx="5395">
                  <c:v>12.34</c:v>
                </c:pt>
                <c:pt idx="5396">
                  <c:v>12.343</c:v>
                </c:pt>
                <c:pt idx="5397">
                  <c:v>12.345000000000001</c:v>
                </c:pt>
                <c:pt idx="5398">
                  <c:v>12.348000000000001</c:v>
                </c:pt>
                <c:pt idx="5399">
                  <c:v>12.35</c:v>
                </c:pt>
                <c:pt idx="5400">
                  <c:v>12.352</c:v>
                </c:pt>
                <c:pt idx="5401">
                  <c:v>12.355</c:v>
                </c:pt>
                <c:pt idx="5402">
                  <c:v>12.356999999999999</c:v>
                </c:pt>
                <c:pt idx="5403">
                  <c:v>12.359</c:v>
                </c:pt>
                <c:pt idx="5404">
                  <c:v>12.362</c:v>
                </c:pt>
                <c:pt idx="5405">
                  <c:v>12.364000000000001</c:v>
                </c:pt>
                <c:pt idx="5406">
                  <c:v>12.367000000000001</c:v>
                </c:pt>
                <c:pt idx="5407">
                  <c:v>12.369</c:v>
                </c:pt>
                <c:pt idx="5408">
                  <c:v>12.371</c:v>
                </c:pt>
                <c:pt idx="5409">
                  <c:v>12.374000000000001</c:v>
                </c:pt>
                <c:pt idx="5410">
                  <c:v>12.375999999999999</c:v>
                </c:pt>
                <c:pt idx="5411">
                  <c:v>12.378</c:v>
                </c:pt>
                <c:pt idx="5412">
                  <c:v>12.382</c:v>
                </c:pt>
                <c:pt idx="5413">
                  <c:v>12.384</c:v>
                </c:pt>
                <c:pt idx="5414">
                  <c:v>12.385999999999999</c:v>
                </c:pt>
                <c:pt idx="5415">
                  <c:v>12.388</c:v>
                </c:pt>
                <c:pt idx="5416">
                  <c:v>12.391</c:v>
                </c:pt>
                <c:pt idx="5417">
                  <c:v>12.393000000000001</c:v>
                </c:pt>
                <c:pt idx="5418">
                  <c:v>12.395</c:v>
                </c:pt>
                <c:pt idx="5419">
                  <c:v>12.398</c:v>
                </c:pt>
                <c:pt idx="5420">
                  <c:v>12.4</c:v>
                </c:pt>
                <c:pt idx="5421">
                  <c:v>12.401999999999999</c:v>
                </c:pt>
                <c:pt idx="5422">
                  <c:v>12.404999999999999</c:v>
                </c:pt>
                <c:pt idx="5423">
                  <c:v>12.407</c:v>
                </c:pt>
                <c:pt idx="5424">
                  <c:v>12.409000000000001</c:v>
                </c:pt>
                <c:pt idx="5425">
                  <c:v>12.411</c:v>
                </c:pt>
                <c:pt idx="5426">
                  <c:v>12.414</c:v>
                </c:pt>
                <c:pt idx="5427">
                  <c:v>12.416</c:v>
                </c:pt>
                <c:pt idx="5428">
                  <c:v>12.417999999999999</c:v>
                </c:pt>
                <c:pt idx="5429">
                  <c:v>12.420999999999999</c:v>
                </c:pt>
                <c:pt idx="5430">
                  <c:v>12.423</c:v>
                </c:pt>
                <c:pt idx="5431">
                  <c:v>12.426</c:v>
                </c:pt>
                <c:pt idx="5432">
                  <c:v>12.429</c:v>
                </c:pt>
                <c:pt idx="5433">
                  <c:v>12.430999999999999</c:v>
                </c:pt>
                <c:pt idx="5434">
                  <c:v>12.433</c:v>
                </c:pt>
                <c:pt idx="5435">
                  <c:v>12.435</c:v>
                </c:pt>
                <c:pt idx="5436">
                  <c:v>12.438000000000001</c:v>
                </c:pt>
                <c:pt idx="5437">
                  <c:v>12.44</c:v>
                </c:pt>
                <c:pt idx="5438">
                  <c:v>12.442</c:v>
                </c:pt>
                <c:pt idx="5439">
                  <c:v>12.445</c:v>
                </c:pt>
                <c:pt idx="5440">
                  <c:v>12.446999999999999</c:v>
                </c:pt>
                <c:pt idx="5441">
                  <c:v>12.449</c:v>
                </c:pt>
                <c:pt idx="5442">
                  <c:v>12.452</c:v>
                </c:pt>
                <c:pt idx="5443">
                  <c:v>12.454000000000001</c:v>
                </c:pt>
                <c:pt idx="5444">
                  <c:v>12.456</c:v>
                </c:pt>
                <c:pt idx="5445">
                  <c:v>12.458</c:v>
                </c:pt>
                <c:pt idx="5446">
                  <c:v>12.461</c:v>
                </c:pt>
                <c:pt idx="5447">
                  <c:v>12.462999999999999</c:v>
                </c:pt>
                <c:pt idx="5448">
                  <c:v>12.465</c:v>
                </c:pt>
                <c:pt idx="5449">
                  <c:v>12.468999999999999</c:v>
                </c:pt>
                <c:pt idx="5450">
                  <c:v>12.471</c:v>
                </c:pt>
                <c:pt idx="5451">
                  <c:v>12.473000000000001</c:v>
                </c:pt>
                <c:pt idx="5452">
                  <c:v>12.476000000000001</c:v>
                </c:pt>
                <c:pt idx="5453">
                  <c:v>12.478</c:v>
                </c:pt>
                <c:pt idx="5454">
                  <c:v>12.48</c:v>
                </c:pt>
                <c:pt idx="5455">
                  <c:v>12.481999999999999</c:v>
                </c:pt>
                <c:pt idx="5456">
                  <c:v>12.484999999999999</c:v>
                </c:pt>
                <c:pt idx="5457">
                  <c:v>12.487</c:v>
                </c:pt>
                <c:pt idx="5458">
                  <c:v>12.489000000000001</c:v>
                </c:pt>
                <c:pt idx="5459">
                  <c:v>12.492000000000001</c:v>
                </c:pt>
                <c:pt idx="5460">
                  <c:v>12.494</c:v>
                </c:pt>
                <c:pt idx="5461">
                  <c:v>12.496</c:v>
                </c:pt>
                <c:pt idx="5462">
                  <c:v>12.497999999999999</c:v>
                </c:pt>
                <c:pt idx="5463">
                  <c:v>12.500999999999999</c:v>
                </c:pt>
                <c:pt idx="5464">
                  <c:v>12.503</c:v>
                </c:pt>
                <c:pt idx="5465">
                  <c:v>12.505000000000001</c:v>
                </c:pt>
                <c:pt idx="5466">
                  <c:v>12.507999999999999</c:v>
                </c:pt>
                <c:pt idx="5467">
                  <c:v>12.510999999999999</c:v>
                </c:pt>
                <c:pt idx="5468">
                  <c:v>12.513</c:v>
                </c:pt>
                <c:pt idx="5469">
                  <c:v>12.516</c:v>
                </c:pt>
                <c:pt idx="5470">
                  <c:v>12.518000000000001</c:v>
                </c:pt>
                <c:pt idx="5471">
                  <c:v>12.52</c:v>
                </c:pt>
                <c:pt idx="5472">
                  <c:v>12.523</c:v>
                </c:pt>
                <c:pt idx="5473">
                  <c:v>12.525</c:v>
                </c:pt>
                <c:pt idx="5474">
                  <c:v>12.526999999999999</c:v>
                </c:pt>
                <c:pt idx="5475">
                  <c:v>12.529</c:v>
                </c:pt>
                <c:pt idx="5476">
                  <c:v>12.532</c:v>
                </c:pt>
                <c:pt idx="5477">
                  <c:v>12.534000000000001</c:v>
                </c:pt>
                <c:pt idx="5478">
                  <c:v>12.536</c:v>
                </c:pt>
                <c:pt idx="5479">
                  <c:v>12.539</c:v>
                </c:pt>
                <c:pt idx="5480">
                  <c:v>12.541</c:v>
                </c:pt>
                <c:pt idx="5481">
                  <c:v>12.542999999999999</c:v>
                </c:pt>
                <c:pt idx="5482">
                  <c:v>12.545999999999999</c:v>
                </c:pt>
                <c:pt idx="5483">
                  <c:v>12.548</c:v>
                </c:pt>
                <c:pt idx="5484">
                  <c:v>12.55</c:v>
                </c:pt>
                <c:pt idx="5485">
                  <c:v>12.553000000000001</c:v>
                </c:pt>
                <c:pt idx="5486">
                  <c:v>12.555999999999999</c:v>
                </c:pt>
                <c:pt idx="5487">
                  <c:v>12.558</c:v>
                </c:pt>
                <c:pt idx="5488">
                  <c:v>12.56</c:v>
                </c:pt>
                <c:pt idx="5489">
                  <c:v>12.563000000000001</c:v>
                </c:pt>
                <c:pt idx="5490">
                  <c:v>12.565</c:v>
                </c:pt>
                <c:pt idx="5491">
                  <c:v>12.567</c:v>
                </c:pt>
                <c:pt idx="5492">
                  <c:v>12.569000000000001</c:v>
                </c:pt>
                <c:pt idx="5493">
                  <c:v>12.571999999999999</c:v>
                </c:pt>
                <c:pt idx="5494">
                  <c:v>12.574</c:v>
                </c:pt>
                <c:pt idx="5495">
                  <c:v>12.576000000000001</c:v>
                </c:pt>
                <c:pt idx="5496">
                  <c:v>12.579000000000001</c:v>
                </c:pt>
                <c:pt idx="5497">
                  <c:v>12.581</c:v>
                </c:pt>
                <c:pt idx="5498">
                  <c:v>12.583</c:v>
                </c:pt>
                <c:pt idx="5499">
                  <c:v>12.586</c:v>
                </c:pt>
                <c:pt idx="5500">
                  <c:v>12.587999999999999</c:v>
                </c:pt>
                <c:pt idx="5501">
                  <c:v>12.59</c:v>
                </c:pt>
                <c:pt idx="5502">
                  <c:v>12.592000000000001</c:v>
                </c:pt>
                <c:pt idx="5503">
                  <c:v>12.596</c:v>
                </c:pt>
                <c:pt idx="5504">
                  <c:v>12.598000000000001</c:v>
                </c:pt>
                <c:pt idx="5505">
                  <c:v>12.6</c:v>
                </c:pt>
                <c:pt idx="5506">
                  <c:v>12.603</c:v>
                </c:pt>
                <c:pt idx="5507">
                  <c:v>12.605</c:v>
                </c:pt>
                <c:pt idx="5508">
                  <c:v>12.606999999999999</c:v>
                </c:pt>
                <c:pt idx="5509">
                  <c:v>12.61</c:v>
                </c:pt>
                <c:pt idx="5510">
                  <c:v>12.612</c:v>
                </c:pt>
                <c:pt idx="5511">
                  <c:v>12.614000000000001</c:v>
                </c:pt>
                <c:pt idx="5512">
                  <c:v>12.616</c:v>
                </c:pt>
                <c:pt idx="5513">
                  <c:v>12.619</c:v>
                </c:pt>
                <c:pt idx="5514">
                  <c:v>12.621</c:v>
                </c:pt>
                <c:pt idx="5515">
                  <c:v>12.622999999999999</c:v>
                </c:pt>
                <c:pt idx="5516">
                  <c:v>12.625999999999999</c:v>
                </c:pt>
                <c:pt idx="5517">
                  <c:v>12.628</c:v>
                </c:pt>
                <c:pt idx="5518">
                  <c:v>12.63</c:v>
                </c:pt>
                <c:pt idx="5519">
                  <c:v>12.632</c:v>
                </c:pt>
                <c:pt idx="5520">
                  <c:v>12.635</c:v>
                </c:pt>
                <c:pt idx="5521">
                  <c:v>12.638</c:v>
                </c:pt>
                <c:pt idx="5522">
                  <c:v>12.64</c:v>
                </c:pt>
                <c:pt idx="5523">
                  <c:v>12.643000000000001</c:v>
                </c:pt>
                <c:pt idx="5524">
                  <c:v>12.645</c:v>
                </c:pt>
                <c:pt idx="5525">
                  <c:v>12.647</c:v>
                </c:pt>
                <c:pt idx="5526">
                  <c:v>12.648999999999999</c:v>
                </c:pt>
                <c:pt idx="5527">
                  <c:v>12.651999999999999</c:v>
                </c:pt>
                <c:pt idx="5528">
                  <c:v>12.654</c:v>
                </c:pt>
                <c:pt idx="5529">
                  <c:v>12.656000000000001</c:v>
                </c:pt>
                <c:pt idx="5530">
                  <c:v>12.657999999999999</c:v>
                </c:pt>
                <c:pt idx="5531">
                  <c:v>12.66</c:v>
                </c:pt>
                <c:pt idx="5532">
                  <c:v>12.663</c:v>
                </c:pt>
                <c:pt idx="5533">
                  <c:v>12.664999999999999</c:v>
                </c:pt>
                <c:pt idx="5534">
                  <c:v>12.667</c:v>
                </c:pt>
                <c:pt idx="5535">
                  <c:v>12.669</c:v>
                </c:pt>
                <c:pt idx="5536">
                  <c:v>12.672000000000001</c:v>
                </c:pt>
                <c:pt idx="5537">
                  <c:v>12.673999999999999</c:v>
                </c:pt>
                <c:pt idx="5538">
                  <c:v>12.676</c:v>
                </c:pt>
                <c:pt idx="5539">
                  <c:v>12.678000000000001</c:v>
                </c:pt>
                <c:pt idx="5540">
                  <c:v>12.680999999999999</c:v>
                </c:pt>
                <c:pt idx="5541">
                  <c:v>12.683999999999999</c:v>
                </c:pt>
                <c:pt idx="5542">
                  <c:v>12.686</c:v>
                </c:pt>
                <c:pt idx="5543">
                  <c:v>12.688000000000001</c:v>
                </c:pt>
                <c:pt idx="5544">
                  <c:v>12.691000000000001</c:v>
                </c:pt>
                <c:pt idx="5545">
                  <c:v>12.693</c:v>
                </c:pt>
                <c:pt idx="5546">
                  <c:v>12.695</c:v>
                </c:pt>
                <c:pt idx="5547">
                  <c:v>12.698</c:v>
                </c:pt>
                <c:pt idx="5548">
                  <c:v>12.7</c:v>
                </c:pt>
                <c:pt idx="5549">
                  <c:v>12.702</c:v>
                </c:pt>
                <c:pt idx="5550">
                  <c:v>12.705</c:v>
                </c:pt>
                <c:pt idx="5551">
                  <c:v>12.707000000000001</c:v>
                </c:pt>
                <c:pt idx="5552">
                  <c:v>12.71</c:v>
                </c:pt>
                <c:pt idx="5553">
                  <c:v>12.712</c:v>
                </c:pt>
                <c:pt idx="5554">
                  <c:v>12.714</c:v>
                </c:pt>
                <c:pt idx="5555">
                  <c:v>12.717000000000001</c:v>
                </c:pt>
                <c:pt idx="5556">
                  <c:v>12.718999999999999</c:v>
                </c:pt>
                <c:pt idx="5557">
                  <c:v>12.721</c:v>
                </c:pt>
                <c:pt idx="5558">
                  <c:v>12.725</c:v>
                </c:pt>
                <c:pt idx="5559">
                  <c:v>12.727</c:v>
                </c:pt>
                <c:pt idx="5560">
                  <c:v>12.728999999999999</c:v>
                </c:pt>
                <c:pt idx="5561">
                  <c:v>12.731999999999999</c:v>
                </c:pt>
                <c:pt idx="5562">
                  <c:v>12.734</c:v>
                </c:pt>
                <c:pt idx="5563">
                  <c:v>12.736000000000001</c:v>
                </c:pt>
                <c:pt idx="5564">
                  <c:v>12.738</c:v>
                </c:pt>
                <c:pt idx="5565">
                  <c:v>12.741</c:v>
                </c:pt>
                <c:pt idx="5566">
                  <c:v>12.743</c:v>
                </c:pt>
                <c:pt idx="5567">
                  <c:v>12.744999999999999</c:v>
                </c:pt>
                <c:pt idx="5568">
                  <c:v>12.747999999999999</c:v>
                </c:pt>
                <c:pt idx="5569">
                  <c:v>12.75</c:v>
                </c:pt>
                <c:pt idx="5570">
                  <c:v>12.752000000000001</c:v>
                </c:pt>
                <c:pt idx="5571">
                  <c:v>12.755000000000001</c:v>
                </c:pt>
                <c:pt idx="5572">
                  <c:v>12.757</c:v>
                </c:pt>
                <c:pt idx="5573">
                  <c:v>12.759</c:v>
                </c:pt>
                <c:pt idx="5574">
                  <c:v>12.760999999999999</c:v>
                </c:pt>
                <c:pt idx="5575">
                  <c:v>12.763999999999999</c:v>
                </c:pt>
                <c:pt idx="5576">
                  <c:v>12.766999999999999</c:v>
                </c:pt>
                <c:pt idx="5577">
                  <c:v>12.769</c:v>
                </c:pt>
                <c:pt idx="5578">
                  <c:v>12.772</c:v>
                </c:pt>
                <c:pt idx="5579">
                  <c:v>12.773999999999999</c:v>
                </c:pt>
                <c:pt idx="5580">
                  <c:v>12.776</c:v>
                </c:pt>
                <c:pt idx="5581">
                  <c:v>12.778</c:v>
                </c:pt>
                <c:pt idx="5582">
                  <c:v>12.781000000000001</c:v>
                </c:pt>
                <c:pt idx="5583">
                  <c:v>12.782999999999999</c:v>
                </c:pt>
                <c:pt idx="5584">
                  <c:v>12.785</c:v>
                </c:pt>
                <c:pt idx="5585">
                  <c:v>12.788</c:v>
                </c:pt>
                <c:pt idx="5586">
                  <c:v>12.79</c:v>
                </c:pt>
                <c:pt idx="5587">
                  <c:v>12.792</c:v>
                </c:pt>
                <c:pt idx="5588">
                  <c:v>12.795</c:v>
                </c:pt>
                <c:pt idx="5589">
                  <c:v>12.797000000000001</c:v>
                </c:pt>
                <c:pt idx="5590">
                  <c:v>12.798999999999999</c:v>
                </c:pt>
                <c:pt idx="5591">
                  <c:v>12.801</c:v>
                </c:pt>
                <c:pt idx="5592">
                  <c:v>12.804</c:v>
                </c:pt>
                <c:pt idx="5593">
                  <c:v>12.805999999999999</c:v>
                </c:pt>
                <c:pt idx="5594">
                  <c:v>12.808999999999999</c:v>
                </c:pt>
                <c:pt idx="5595">
                  <c:v>12.811999999999999</c:v>
                </c:pt>
                <c:pt idx="5596">
                  <c:v>12.814</c:v>
                </c:pt>
                <c:pt idx="5597">
                  <c:v>12.816000000000001</c:v>
                </c:pt>
                <c:pt idx="5598">
                  <c:v>12.818</c:v>
                </c:pt>
                <c:pt idx="5599">
                  <c:v>12.821</c:v>
                </c:pt>
                <c:pt idx="5600">
                  <c:v>12.823</c:v>
                </c:pt>
                <c:pt idx="5601">
                  <c:v>12.824999999999999</c:v>
                </c:pt>
                <c:pt idx="5602">
                  <c:v>12.827999999999999</c:v>
                </c:pt>
                <c:pt idx="5603">
                  <c:v>12.83</c:v>
                </c:pt>
                <c:pt idx="5604">
                  <c:v>12.832000000000001</c:v>
                </c:pt>
                <c:pt idx="5605">
                  <c:v>12.835000000000001</c:v>
                </c:pt>
                <c:pt idx="5606">
                  <c:v>12.837</c:v>
                </c:pt>
                <c:pt idx="5607">
                  <c:v>12.839</c:v>
                </c:pt>
                <c:pt idx="5608">
                  <c:v>12.840999999999999</c:v>
                </c:pt>
                <c:pt idx="5609">
                  <c:v>12.843999999999999</c:v>
                </c:pt>
                <c:pt idx="5610">
                  <c:v>12.846</c:v>
                </c:pt>
                <c:pt idx="5611">
                  <c:v>12.848000000000001</c:v>
                </c:pt>
                <c:pt idx="5612">
                  <c:v>12.852</c:v>
                </c:pt>
                <c:pt idx="5613">
                  <c:v>12.853999999999999</c:v>
                </c:pt>
                <c:pt idx="5614">
                  <c:v>12.856</c:v>
                </c:pt>
                <c:pt idx="5615">
                  <c:v>12.858000000000001</c:v>
                </c:pt>
                <c:pt idx="5616">
                  <c:v>12.861000000000001</c:v>
                </c:pt>
                <c:pt idx="5617">
                  <c:v>12.863</c:v>
                </c:pt>
                <c:pt idx="5618">
                  <c:v>12.865</c:v>
                </c:pt>
                <c:pt idx="5619">
                  <c:v>12.868</c:v>
                </c:pt>
                <c:pt idx="5620">
                  <c:v>12.87</c:v>
                </c:pt>
                <c:pt idx="5621">
                  <c:v>12.872</c:v>
                </c:pt>
                <c:pt idx="5622">
                  <c:v>12.875</c:v>
                </c:pt>
                <c:pt idx="5623">
                  <c:v>12.877000000000001</c:v>
                </c:pt>
                <c:pt idx="5624">
                  <c:v>12.879</c:v>
                </c:pt>
                <c:pt idx="5625">
                  <c:v>12.881</c:v>
                </c:pt>
                <c:pt idx="5626">
                  <c:v>12.884</c:v>
                </c:pt>
                <c:pt idx="5627">
                  <c:v>12.885999999999999</c:v>
                </c:pt>
                <c:pt idx="5628">
                  <c:v>12.888</c:v>
                </c:pt>
                <c:pt idx="5629">
                  <c:v>12.891</c:v>
                </c:pt>
                <c:pt idx="5630">
                  <c:v>12.894</c:v>
                </c:pt>
                <c:pt idx="5631">
                  <c:v>12.896000000000001</c:v>
                </c:pt>
                <c:pt idx="5632">
                  <c:v>12.898</c:v>
                </c:pt>
                <c:pt idx="5633">
                  <c:v>12.901</c:v>
                </c:pt>
                <c:pt idx="5634">
                  <c:v>12.903</c:v>
                </c:pt>
                <c:pt idx="5635">
                  <c:v>12.904999999999999</c:v>
                </c:pt>
                <c:pt idx="5636">
                  <c:v>12.907999999999999</c:v>
                </c:pt>
                <c:pt idx="5637">
                  <c:v>12.91</c:v>
                </c:pt>
                <c:pt idx="5638">
                  <c:v>12.912000000000001</c:v>
                </c:pt>
                <c:pt idx="5639">
                  <c:v>12.914999999999999</c:v>
                </c:pt>
                <c:pt idx="5640">
                  <c:v>12.917</c:v>
                </c:pt>
                <c:pt idx="5641">
                  <c:v>12.919</c:v>
                </c:pt>
                <c:pt idx="5642">
                  <c:v>12.920999999999999</c:v>
                </c:pt>
                <c:pt idx="5643">
                  <c:v>12.923999999999999</c:v>
                </c:pt>
                <c:pt idx="5644">
                  <c:v>12.926</c:v>
                </c:pt>
                <c:pt idx="5645">
                  <c:v>12.928000000000001</c:v>
                </c:pt>
                <c:pt idx="5646">
                  <c:v>12.930999999999999</c:v>
                </c:pt>
                <c:pt idx="5647">
                  <c:v>12.933</c:v>
                </c:pt>
                <c:pt idx="5648">
                  <c:v>12.935</c:v>
                </c:pt>
                <c:pt idx="5649">
                  <c:v>12.939</c:v>
                </c:pt>
                <c:pt idx="5650">
                  <c:v>12.941000000000001</c:v>
                </c:pt>
                <c:pt idx="5651">
                  <c:v>12.943</c:v>
                </c:pt>
                <c:pt idx="5652">
                  <c:v>12.945</c:v>
                </c:pt>
                <c:pt idx="5653">
                  <c:v>12.948</c:v>
                </c:pt>
                <c:pt idx="5654">
                  <c:v>12.95</c:v>
                </c:pt>
                <c:pt idx="5655">
                  <c:v>12.952</c:v>
                </c:pt>
                <c:pt idx="5656">
                  <c:v>12.955</c:v>
                </c:pt>
                <c:pt idx="5657">
                  <c:v>12.957000000000001</c:v>
                </c:pt>
                <c:pt idx="5658">
                  <c:v>12.959</c:v>
                </c:pt>
                <c:pt idx="5659">
                  <c:v>12.961</c:v>
                </c:pt>
                <c:pt idx="5660">
                  <c:v>12.964</c:v>
                </c:pt>
                <c:pt idx="5661">
                  <c:v>12.965999999999999</c:v>
                </c:pt>
                <c:pt idx="5662">
                  <c:v>12.968</c:v>
                </c:pt>
                <c:pt idx="5663">
                  <c:v>12.971</c:v>
                </c:pt>
                <c:pt idx="5664">
                  <c:v>12.973000000000001</c:v>
                </c:pt>
                <c:pt idx="5665">
                  <c:v>12.975</c:v>
                </c:pt>
                <c:pt idx="5666">
                  <c:v>12.978999999999999</c:v>
                </c:pt>
                <c:pt idx="5667">
                  <c:v>12.981</c:v>
                </c:pt>
                <c:pt idx="5668">
                  <c:v>12.983000000000001</c:v>
                </c:pt>
                <c:pt idx="5669">
                  <c:v>12.984999999999999</c:v>
                </c:pt>
                <c:pt idx="5670">
                  <c:v>12.988</c:v>
                </c:pt>
                <c:pt idx="5671">
                  <c:v>12.99</c:v>
                </c:pt>
                <c:pt idx="5672">
                  <c:v>12.992000000000001</c:v>
                </c:pt>
                <c:pt idx="5673">
                  <c:v>12.994999999999999</c:v>
                </c:pt>
                <c:pt idx="5674">
                  <c:v>12.997</c:v>
                </c:pt>
                <c:pt idx="5675">
                  <c:v>12.999000000000001</c:v>
                </c:pt>
                <c:pt idx="5676">
                  <c:v>13.000999999999999</c:v>
                </c:pt>
                <c:pt idx="5677">
                  <c:v>13.004</c:v>
                </c:pt>
                <c:pt idx="5678">
                  <c:v>13.006</c:v>
                </c:pt>
                <c:pt idx="5679">
                  <c:v>13.007999999999999</c:v>
                </c:pt>
                <c:pt idx="5680">
                  <c:v>13.01</c:v>
                </c:pt>
                <c:pt idx="5681">
                  <c:v>13.012</c:v>
                </c:pt>
                <c:pt idx="5682">
                  <c:v>13.015000000000001</c:v>
                </c:pt>
                <c:pt idx="5683">
                  <c:v>13.016999999999999</c:v>
                </c:pt>
                <c:pt idx="5684">
                  <c:v>13.019</c:v>
                </c:pt>
                <c:pt idx="5685">
                  <c:v>13.022</c:v>
                </c:pt>
                <c:pt idx="5686">
                  <c:v>13.025</c:v>
                </c:pt>
                <c:pt idx="5687">
                  <c:v>13.026999999999999</c:v>
                </c:pt>
                <c:pt idx="5688">
                  <c:v>13.029</c:v>
                </c:pt>
                <c:pt idx="5689">
                  <c:v>13.031000000000001</c:v>
                </c:pt>
                <c:pt idx="5690">
                  <c:v>13.034000000000001</c:v>
                </c:pt>
                <c:pt idx="5691">
                  <c:v>13.036</c:v>
                </c:pt>
                <c:pt idx="5692">
                  <c:v>13.038</c:v>
                </c:pt>
                <c:pt idx="5693">
                  <c:v>13.04</c:v>
                </c:pt>
                <c:pt idx="5694">
                  <c:v>13.042999999999999</c:v>
                </c:pt>
                <c:pt idx="5695">
                  <c:v>13.045</c:v>
                </c:pt>
                <c:pt idx="5696">
                  <c:v>13.047000000000001</c:v>
                </c:pt>
                <c:pt idx="5697">
                  <c:v>13.05</c:v>
                </c:pt>
                <c:pt idx="5698">
                  <c:v>13.052</c:v>
                </c:pt>
                <c:pt idx="5699">
                  <c:v>13.054</c:v>
                </c:pt>
                <c:pt idx="5700">
                  <c:v>13.055999999999999</c:v>
                </c:pt>
                <c:pt idx="5701">
                  <c:v>13.058999999999999</c:v>
                </c:pt>
                <c:pt idx="5702">
                  <c:v>13.061</c:v>
                </c:pt>
                <c:pt idx="5703">
                  <c:v>13.063000000000001</c:v>
                </c:pt>
                <c:pt idx="5704">
                  <c:v>13.067</c:v>
                </c:pt>
                <c:pt idx="5705">
                  <c:v>13.069000000000001</c:v>
                </c:pt>
                <c:pt idx="5706">
                  <c:v>13.071</c:v>
                </c:pt>
                <c:pt idx="5707">
                  <c:v>13.074</c:v>
                </c:pt>
                <c:pt idx="5708">
                  <c:v>13.076000000000001</c:v>
                </c:pt>
                <c:pt idx="5709">
                  <c:v>13.077999999999999</c:v>
                </c:pt>
                <c:pt idx="5710">
                  <c:v>13.08</c:v>
                </c:pt>
                <c:pt idx="5711">
                  <c:v>13.083</c:v>
                </c:pt>
                <c:pt idx="5712">
                  <c:v>13.085000000000001</c:v>
                </c:pt>
                <c:pt idx="5713">
                  <c:v>13.087</c:v>
                </c:pt>
                <c:pt idx="5714">
                  <c:v>13.09</c:v>
                </c:pt>
                <c:pt idx="5715">
                  <c:v>13.092000000000001</c:v>
                </c:pt>
                <c:pt idx="5716">
                  <c:v>13.093999999999999</c:v>
                </c:pt>
                <c:pt idx="5717">
                  <c:v>13.096</c:v>
                </c:pt>
                <c:pt idx="5718">
                  <c:v>13.099</c:v>
                </c:pt>
                <c:pt idx="5719">
                  <c:v>13.101000000000001</c:v>
                </c:pt>
                <c:pt idx="5720">
                  <c:v>13.103</c:v>
                </c:pt>
                <c:pt idx="5721">
                  <c:v>13.106999999999999</c:v>
                </c:pt>
                <c:pt idx="5722">
                  <c:v>13.109</c:v>
                </c:pt>
                <c:pt idx="5723">
                  <c:v>13.111000000000001</c:v>
                </c:pt>
                <c:pt idx="5724">
                  <c:v>13.113</c:v>
                </c:pt>
                <c:pt idx="5725">
                  <c:v>13.116</c:v>
                </c:pt>
                <c:pt idx="5726">
                  <c:v>13.118</c:v>
                </c:pt>
                <c:pt idx="5727">
                  <c:v>13.12</c:v>
                </c:pt>
                <c:pt idx="5728">
                  <c:v>13.122999999999999</c:v>
                </c:pt>
                <c:pt idx="5729">
                  <c:v>13.125</c:v>
                </c:pt>
                <c:pt idx="5730">
                  <c:v>13.127000000000001</c:v>
                </c:pt>
                <c:pt idx="5731">
                  <c:v>13.13</c:v>
                </c:pt>
                <c:pt idx="5732">
                  <c:v>13.132</c:v>
                </c:pt>
                <c:pt idx="5733">
                  <c:v>13.134</c:v>
                </c:pt>
                <c:pt idx="5734">
                  <c:v>13.135999999999999</c:v>
                </c:pt>
                <c:pt idx="5735">
                  <c:v>13.138999999999999</c:v>
                </c:pt>
                <c:pt idx="5736">
                  <c:v>13.141</c:v>
                </c:pt>
                <c:pt idx="5737">
                  <c:v>13.143000000000001</c:v>
                </c:pt>
                <c:pt idx="5738">
                  <c:v>13.146000000000001</c:v>
                </c:pt>
                <c:pt idx="5739">
                  <c:v>13.148</c:v>
                </c:pt>
                <c:pt idx="5740">
                  <c:v>13.151</c:v>
                </c:pt>
                <c:pt idx="5741">
                  <c:v>13.154</c:v>
                </c:pt>
                <c:pt idx="5742">
                  <c:v>13.156000000000001</c:v>
                </c:pt>
                <c:pt idx="5743">
                  <c:v>13.157999999999999</c:v>
                </c:pt>
                <c:pt idx="5744">
                  <c:v>13.16</c:v>
                </c:pt>
                <c:pt idx="5745">
                  <c:v>13.163</c:v>
                </c:pt>
                <c:pt idx="5746">
                  <c:v>13.164999999999999</c:v>
                </c:pt>
                <c:pt idx="5747">
                  <c:v>13.167</c:v>
                </c:pt>
                <c:pt idx="5748">
                  <c:v>13.17</c:v>
                </c:pt>
                <c:pt idx="5749">
                  <c:v>13.172000000000001</c:v>
                </c:pt>
                <c:pt idx="5750">
                  <c:v>13.173999999999999</c:v>
                </c:pt>
                <c:pt idx="5751">
                  <c:v>13.177</c:v>
                </c:pt>
                <c:pt idx="5752">
                  <c:v>13.179</c:v>
                </c:pt>
                <c:pt idx="5753">
                  <c:v>13.180999999999999</c:v>
                </c:pt>
                <c:pt idx="5754">
                  <c:v>13.183</c:v>
                </c:pt>
                <c:pt idx="5755">
                  <c:v>13.186</c:v>
                </c:pt>
                <c:pt idx="5756">
                  <c:v>13.188000000000001</c:v>
                </c:pt>
                <c:pt idx="5757">
                  <c:v>13.19</c:v>
                </c:pt>
                <c:pt idx="5758">
                  <c:v>13.194000000000001</c:v>
                </c:pt>
                <c:pt idx="5759">
                  <c:v>13.196</c:v>
                </c:pt>
                <c:pt idx="5760">
                  <c:v>13.198</c:v>
                </c:pt>
                <c:pt idx="5761">
                  <c:v>13.201000000000001</c:v>
                </c:pt>
                <c:pt idx="5762">
                  <c:v>13.202999999999999</c:v>
                </c:pt>
                <c:pt idx="5763">
                  <c:v>13.205</c:v>
                </c:pt>
                <c:pt idx="5764">
                  <c:v>13.207000000000001</c:v>
                </c:pt>
                <c:pt idx="5765">
                  <c:v>13.21</c:v>
                </c:pt>
                <c:pt idx="5766">
                  <c:v>13.212</c:v>
                </c:pt>
                <c:pt idx="5767">
                  <c:v>13.214</c:v>
                </c:pt>
                <c:pt idx="5768">
                  <c:v>13.217000000000001</c:v>
                </c:pt>
                <c:pt idx="5769">
                  <c:v>13.218999999999999</c:v>
                </c:pt>
                <c:pt idx="5770">
                  <c:v>13.221</c:v>
                </c:pt>
                <c:pt idx="5771">
                  <c:v>13.224</c:v>
                </c:pt>
                <c:pt idx="5772">
                  <c:v>13.226000000000001</c:v>
                </c:pt>
                <c:pt idx="5773">
                  <c:v>13.228</c:v>
                </c:pt>
                <c:pt idx="5774">
                  <c:v>13.23</c:v>
                </c:pt>
                <c:pt idx="5775">
                  <c:v>13.233000000000001</c:v>
                </c:pt>
                <c:pt idx="5776">
                  <c:v>13.236000000000001</c:v>
                </c:pt>
                <c:pt idx="5777">
                  <c:v>13.238</c:v>
                </c:pt>
                <c:pt idx="5778">
                  <c:v>13.241</c:v>
                </c:pt>
                <c:pt idx="5779">
                  <c:v>13.243</c:v>
                </c:pt>
                <c:pt idx="5780">
                  <c:v>13.244999999999999</c:v>
                </c:pt>
                <c:pt idx="5781">
                  <c:v>13.247999999999999</c:v>
                </c:pt>
                <c:pt idx="5782">
                  <c:v>13.25</c:v>
                </c:pt>
                <c:pt idx="5783">
                  <c:v>13.252000000000001</c:v>
                </c:pt>
                <c:pt idx="5784">
                  <c:v>13.254</c:v>
                </c:pt>
                <c:pt idx="5785">
                  <c:v>13.257</c:v>
                </c:pt>
                <c:pt idx="5786">
                  <c:v>13.259</c:v>
                </c:pt>
                <c:pt idx="5787">
                  <c:v>13.260999999999999</c:v>
                </c:pt>
                <c:pt idx="5788">
                  <c:v>13.263999999999999</c:v>
                </c:pt>
                <c:pt idx="5789">
                  <c:v>13.266</c:v>
                </c:pt>
                <c:pt idx="5790">
                  <c:v>13.268000000000001</c:v>
                </c:pt>
                <c:pt idx="5791">
                  <c:v>13.27</c:v>
                </c:pt>
                <c:pt idx="5792">
                  <c:v>13.273</c:v>
                </c:pt>
                <c:pt idx="5793">
                  <c:v>13.275</c:v>
                </c:pt>
                <c:pt idx="5794">
                  <c:v>13.278</c:v>
                </c:pt>
                <c:pt idx="5795">
                  <c:v>13.281000000000001</c:v>
                </c:pt>
                <c:pt idx="5796">
                  <c:v>13.282999999999999</c:v>
                </c:pt>
                <c:pt idx="5797">
                  <c:v>13.285</c:v>
                </c:pt>
                <c:pt idx="5798">
                  <c:v>13.288</c:v>
                </c:pt>
                <c:pt idx="5799">
                  <c:v>13.29</c:v>
                </c:pt>
                <c:pt idx="5800">
                  <c:v>13.292</c:v>
                </c:pt>
                <c:pt idx="5801">
                  <c:v>13.294</c:v>
                </c:pt>
                <c:pt idx="5802">
                  <c:v>13.297000000000001</c:v>
                </c:pt>
                <c:pt idx="5803">
                  <c:v>13.298999999999999</c:v>
                </c:pt>
                <c:pt idx="5804">
                  <c:v>13.301</c:v>
                </c:pt>
                <c:pt idx="5805">
                  <c:v>13.304</c:v>
                </c:pt>
                <c:pt idx="5806">
                  <c:v>13.305999999999999</c:v>
                </c:pt>
                <c:pt idx="5807">
                  <c:v>13.308</c:v>
                </c:pt>
                <c:pt idx="5808">
                  <c:v>13.31</c:v>
                </c:pt>
                <c:pt idx="5809">
                  <c:v>13.313000000000001</c:v>
                </c:pt>
                <c:pt idx="5810">
                  <c:v>13.315</c:v>
                </c:pt>
                <c:pt idx="5811">
                  <c:v>13.317</c:v>
                </c:pt>
                <c:pt idx="5812">
                  <c:v>13.321</c:v>
                </c:pt>
                <c:pt idx="5813">
                  <c:v>13.323</c:v>
                </c:pt>
                <c:pt idx="5814">
                  <c:v>13.324999999999999</c:v>
                </c:pt>
                <c:pt idx="5815">
                  <c:v>13.327999999999999</c:v>
                </c:pt>
                <c:pt idx="5816">
                  <c:v>13.33</c:v>
                </c:pt>
                <c:pt idx="5817">
                  <c:v>13.332000000000001</c:v>
                </c:pt>
                <c:pt idx="5818">
                  <c:v>13.334</c:v>
                </c:pt>
                <c:pt idx="5819">
                  <c:v>13.337</c:v>
                </c:pt>
                <c:pt idx="5820">
                  <c:v>13.339</c:v>
                </c:pt>
                <c:pt idx="5821">
                  <c:v>13.340999999999999</c:v>
                </c:pt>
                <c:pt idx="5822">
                  <c:v>13.343999999999999</c:v>
                </c:pt>
                <c:pt idx="5823">
                  <c:v>13.346</c:v>
                </c:pt>
                <c:pt idx="5824">
                  <c:v>13.348000000000001</c:v>
                </c:pt>
                <c:pt idx="5825">
                  <c:v>13.35</c:v>
                </c:pt>
                <c:pt idx="5826">
                  <c:v>13.353</c:v>
                </c:pt>
                <c:pt idx="5827">
                  <c:v>13.355</c:v>
                </c:pt>
                <c:pt idx="5828">
                  <c:v>13.356999999999999</c:v>
                </c:pt>
                <c:pt idx="5829">
                  <c:v>13.36</c:v>
                </c:pt>
                <c:pt idx="5830">
                  <c:v>13.363</c:v>
                </c:pt>
                <c:pt idx="5831">
                  <c:v>13.365</c:v>
                </c:pt>
                <c:pt idx="5832">
                  <c:v>13.368</c:v>
                </c:pt>
                <c:pt idx="5833">
                  <c:v>13.37</c:v>
                </c:pt>
                <c:pt idx="5834">
                  <c:v>13.372</c:v>
                </c:pt>
                <c:pt idx="5835">
                  <c:v>13.374000000000001</c:v>
                </c:pt>
                <c:pt idx="5836">
                  <c:v>13.377000000000001</c:v>
                </c:pt>
                <c:pt idx="5837">
                  <c:v>13.379</c:v>
                </c:pt>
                <c:pt idx="5838">
                  <c:v>13.381</c:v>
                </c:pt>
                <c:pt idx="5839">
                  <c:v>13.384</c:v>
                </c:pt>
                <c:pt idx="5840">
                  <c:v>13.385999999999999</c:v>
                </c:pt>
                <c:pt idx="5841">
                  <c:v>13.388</c:v>
                </c:pt>
                <c:pt idx="5842">
                  <c:v>13.391</c:v>
                </c:pt>
                <c:pt idx="5843">
                  <c:v>13.393000000000001</c:v>
                </c:pt>
                <c:pt idx="5844">
                  <c:v>13.395</c:v>
                </c:pt>
                <c:pt idx="5845">
                  <c:v>13.397</c:v>
                </c:pt>
                <c:pt idx="5846">
                  <c:v>13.4</c:v>
                </c:pt>
                <c:pt idx="5847">
                  <c:v>13.401999999999999</c:v>
                </c:pt>
                <c:pt idx="5848">
                  <c:v>13.404</c:v>
                </c:pt>
                <c:pt idx="5849">
                  <c:v>13.407999999999999</c:v>
                </c:pt>
                <c:pt idx="5850">
                  <c:v>13.41</c:v>
                </c:pt>
                <c:pt idx="5851">
                  <c:v>13.412000000000001</c:v>
                </c:pt>
                <c:pt idx="5852">
                  <c:v>13.414</c:v>
                </c:pt>
                <c:pt idx="5853">
                  <c:v>13.417</c:v>
                </c:pt>
                <c:pt idx="5854">
                  <c:v>13.419</c:v>
                </c:pt>
                <c:pt idx="5855">
                  <c:v>13.420999999999999</c:v>
                </c:pt>
                <c:pt idx="5856">
                  <c:v>13.423999999999999</c:v>
                </c:pt>
                <c:pt idx="5857">
                  <c:v>13.426</c:v>
                </c:pt>
                <c:pt idx="5858">
                  <c:v>13.428000000000001</c:v>
                </c:pt>
                <c:pt idx="5859">
                  <c:v>13.43</c:v>
                </c:pt>
                <c:pt idx="5860">
                  <c:v>13.432</c:v>
                </c:pt>
                <c:pt idx="5861">
                  <c:v>13.435</c:v>
                </c:pt>
                <c:pt idx="5862">
                  <c:v>13.436999999999999</c:v>
                </c:pt>
                <c:pt idx="5863">
                  <c:v>13.439</c:v>
                </c:pt>
                <c:pt idx="5864">
                  <c:v>13.441000000000001</c:v>
                </c:pt>
                <c:pt idx="5865">
                  <c:v>13.444000000000001</c:v>
                </c:pt>
                <c:pt idx="5866">
                  <c:v>13.446</c:v>
                </c:pt>
                <c:pt idx="5867">
                  <c:v>13.449</c:v>
                </c:pt>
                <c:pt idx="5868">
                  <c:v>13.451000000000001</c:v>
                </c:pt>
                <c:pt idx="5869">
                  <c:v>13.452999999999999</c:v>
                </c:pt>
                <c:pt idx="5870">
                  <c:v>13.456</c:v>
                </c:pt>
                <c:pt idx="5871">
                  <c:v>13.458</c:v>
                </c:pt>
                <c:pt idx="5872">
                  <c:v>13.46</c:v>
                </c:pt>
                <c:pt idx="5873">
                  <c:v>13.462</c:v>
                </c:pt>
                <c:pt idx="5874">
                  <c:v>13.465</c:v>
                </c:pt>
                <c:pt idx="5875">
                  <c:v>13.467000000000001</c:v>
                </c:pt>
                <c:pt idx="5876">
                  <c:v>13.468999999999999</c:v>
                </c:pt>
                <c:pt idx="5877">
                  <c:v>13.471</c:v>
                </c:pt>
                <c:pt idx="5878">
                  <c:v>13.474</c:v>
                </c:pt>
                <c:pt idx="5879">
                  <c:v>13.476000000000001</c:v>
                </c:pt>
                <c:pt idx="5880">
                  <c:v>13.478</c:v>
                </c:pt>
                <c:pt idx="5881">
                  <c:v>13.481</c:v>
                </c:pt>
                <c:pt idx="5882">
                  <c:v>13.483000000000001</c:v>
                </c:pt>
                <c:pt idx="5883">
                  <c:v>13.484999999999999</c:v>
                </c:pt>
                <c:pt idx="5884">
                  <c:v>13.488</c:v>
                </c:pt>
                <c:pt idx="5885">
                  <c:v>13.491</c:v>
                </c:pt>
                <c:pt idx="5886">
                  <c:v>13.493</c:v>
                </c:pt>
                <c:pt idx="5887">
                  <c:v>13.494999999999999</c:v>
                </c:pt>
                <c:pt idx="5888">
                  <c:v>13.497999999999999</c:v>
                </c:pt>
                <c:pt idx="5889">
                  <c:v>13.5</c:v>
                </c:pt>
                <c:pt idx="5890">
                  <c:v>13.502000000000001</c:v>
                </c:pt>
                <c:pt idx="5891">
                  <c:v>13.505000000000001</c:v>
                </c:pt>
                <c:pt idx="5892">
                  <c:v>13.507</c:v>
                </c:pt>
                <c:pt idx="5893">
                  <c:v>13.509</c:v>
                </c:pt>
                <c:pt idx="5894">
                  <c:v>13.510999999999999</c:v>
                </c:pt>
                <c:pt idx="5895">
                  <c:v>13.513999999999999</c:v>
                </c:pt>
                <c:pt idx="5896">
                  <c:v>13.516</c:v>
                </c:pt>
                <c:pt idx="5897">
                  <c:v>13.518000000000001</c:v>
                </c:pt>
                <c:pt idx="5898">
                  <c:v>13.521000000000001</c:v>
                </c:pt>
                <c:pt idx="5899">
                  <c:v>13.523</c:v>
                </c:pt>
                <c:pt idx="5900">
                  <c:v>13.525</c:v>
                </c:pt>
                <c:pt idx="5901">
                  <c:v>13.526999999999999</c:v>
                </c:pt>
                <c:pt idx="5902">
                  <c:v>13.53</c:v>
                </c:pt>
                <c:pt idx="5903">
                  <c:v>13.532</c:v>
                </c:pt>
                <c:pt idx="5904">
                  <c:v>13.535</c:v>
                </c:pt>
                <c:pt idx="5905">
                  <c:v>13.538</c:v>
                </c:pt>
                <c:pt idx="5906">
                  <c:v>13.54</c:v>
                </c:pt>
                <c:pt idx="5907">
                  <c:v>13.542</c:v>
                </c:pt>
                <c:pt idx="5908">
                  <c:v>13.545</c:v>
                </c:pt>
                <c:pt idx="5909">
                  <c:v>13.547000000000001</c:v>
                </c:pt>
                <c:pt idx="5910">
                  <c:v>13.548999999999999</c:v>
                </c:pt>
                <c:pt idx="5911">
                  <c:v>13.551</c:v>
                </c:pt>
                <c:pt idx="5912">
                  <c:v>13.554</c:v>
                </c:pt>
                <c:pt idx="5913">
                  <c:v>13.555999999999999</c:v>
                </c:pt>
                <c:pt idx="5914">
                  <c:v>13.558</c:v>
                </c:pt>
                <c:pt idx="5915">
                  <c:v>13.561</c:v>
                </c:pt>
                <c:pt idx="5916">
                  <c:v>13.563000000000001</c:v>
                </c:pt>
                <c:pt idx="5917">
                  <c:v>13.565</c:v>
                </c:pt>
                <c:pt idx="5918">
                  <c:v>13.567</c:v>
                </c:pt>
                <c:pt idx="5919">
                  <c:v>13.57</c:v>
                </c:pt>
                <c:pt idx="5920">
                  <c:v>13.571999999999999</c:v>
                </c:pt>
                <c:pt idx="5921">
                  <c:v>13.574</c:v>
                </c:pt>
                <c:pt idx="5922">
                  <c:v>13.577999999999999</c:v>
                </c:pt>
                <c:pt idx="5923">
                  <c:v>13.58</c:v>
                </c:pt>
                <c:pt idx="5924">
                  <c:v>13.582000000000001</c:v>
                </c:pt>
                <c:pt idx="5925">
                  <c:v>13.584</c:v>
                </c:pt>
                <c:pt idx="5926">
                  <c:v>13.587</c:v>
                </c:pt>
                <c:pt idx="5927">
                  <c:v>13.589</c:v>
                </c:pt>
                <c:pt idx="5928">
                  <c:v>13.590999999999999</c:v>
                </c:pt>
                <c:pt idx="5929">
                  <c:v>13.593999999999999</c:v>
                </c:pt>
                <c:pt idx="5930">
                  <c:v>13.596</c:v>
                </c:pt>
                <c:pt idx="5931">
                  <c:v>13.598000000000001</c:v>
                </c:pt>
                <c:pt idx="5932">
                  <c:v>13.601000000000001</c:v>
                </c:pt>
                <c:pt idx="5933">
                  <c:v>13.603</c:v>
                </c:pt>
                <c:pt idx="5934">
                  <c:v>13.605</c:v>
                </c:pt>
                <c:pt idx="5935">
                  <c:v>13.606999999999999</c:v>
                </c:pt>
                <c:pt idx="5936">
                  <c:v>13.61</c:v>
                </c:pt>
                <c:pt idx="5937">
                  <c:v>13.612</c:v>
                </c:pt>
                <c:pt idx="5938">
                  <c:v>13.614000000000001</c:v>
                </c:pt>
                <c:pt idx="5939">
                  <c:v>13.617000000000001</c:v>
                </c:pt>
                <c:pt idx="5940">
                  <c:v>13.62</c:v>
                </c:pt>
                <c:pt idx="5941">
                  <c:v>13.622</c:v>
                </c:pt>
                <c:pt idx="5942">
                  <c:v>13.625</c:v>
                </c:pt>
                <c:pt idx="5943">
                  <c:v>13.627000000000001</c:v>
                </c:pt>
                <c:pt idx="5944">
                  <c:v>13.629</c:v>
                </c:pt>
                <c:pt idx="5945">
                  <c:v>13.631</c:v>
                </c:pt>
                <c:pt idx="5946">
                  <c:v>13.634</c:v>
                </c:pt>
                <c:pt idx="5947">
                  <c:v>13.635999999999999</c:v>
                </c:pt>
                <c:pt idx="5948">
                  <c:v>13.638</c:v>
                </c:pt>
                <c:pt idx="5949">
                  <c:v>13.641</c:v>
                </c:pt>
                <c:pt idx="5950">
                  <c:v>13.643000000000001</c:v>
                </c:pt>
                <c:pt idx="5951">
                  <c:v>13.645</c:v>
                </c:pt>
                <c:pt idx="5952">
                  <c:v>13.648</c:v>
                </c:pt>
                <c:pt idx="5953">
                  <c:v>13.65</c:v>
                </c:pt>
                <c:pt idx="5954">
                  <c:v>13.651999999999999</c:v>
                </c:pt>
                <c:pt idx="5955">
                  <c:v>13.654</c:v>
                </c:pt>
                <c:pt idx="5956">
                  <c:v>13.657</c:v>
                </c:pt>
                <c:pt idx="5957">
                  <c:v>13.659000000000001</c:v>
                </c:pt>
                <c:pt idx="5958">
                  <c:v>13.662000000000001</c:v>
                </c:pt>
                <c:pt idx="5959">
                  <c:v>13.664999999999999</c:v>
                </c:pt>
                <c:pt idx="5960">
                  <c:v>13.667</c:v>
                </c:pt>
                <c:pt idx="5961">
                  <c:v>13.669</c:v>
                </c:pt>
                <c:pt idx="5962">
                  <c:v>13.670999999999999</c:v>
                </c:pt>
                <c:pt idx="5963">
                  <c:v>13.673999999999999</c:v>
                </c:pt>
                <c:pt idx="5964">
                  <c:v>13.676</c:v>
                </c:pt>
                <c:pt idx="5965">
                  <c:v>13.678000000000001</c:v>
                </c:pt>
                <c:pt idx="5966">
                  <c:v>13.680999999999999</c:v>
                </c:pt>
                <c:pt idx="5967">
                  <c:v>13.683</c:v>
                </c:pt>
                <c:pt idx="5968">
                  <c:v>13.685</c:v>
                </c:pt>
                <c:pt idx="5969">
                  <c:v>13.688000000000001</c:v>
                </c:pt>
                <c:pt idx="5970">
                  <c:v>13.69</c:v>
                </c:pt>
                <c:pt idx="5971">
                  <c:v>13.692</c:v>
                </c:pt>
                <c:pt idx="5972">
                  <c:v>13.694000000000001</c:v>
                </c:pt>
                <c:pt idx="5973">
                  <c:v>13.696999999999999</c:v>
                </c:pt>
                <c:pt idx="5974">
                  <c:v>13.699</c:v>
                </c:pt>
                <c:pt idx="5975">
                  <c:v>13.701000000000001</c:v>
                </c:pt>
                <c:pt idx="5976">
                  <c:v>13.705</c:v>
                </c:pt>
                <c:pt idx="5977">
                  <c:v>13.707000000000001</c:v>
                </c:pt>
                <c:pt idx="5978">
                  <c:v>13.709</c:v>
                </c:pt>
                <c:pt idx="5979">
                  <c:v>13.712</c:v>
                </c:pt>
                <c:pt idx="5980">
                  <c:v>13.714</c:v>
                </c:pt>
                <c:pt idx="5981">
                  <c:v>13.715999999999999</c:v>
                </c:pt>
                <c:pt idx="5982">
                  <c:v>13.718</c:v>
                </c:pt>
                <c:pt idx="5983">
                  <c:v>13.721</c:v>
                </c:pt>
                <c:pt idx="5984">
                  <c:v>13.723000000000001</c:v>
                </c:pt>
                <c:pt idx="5985">
                  <c:v>13.725</c:v>
                </c:pt>
                <c:pt idx="5986">
                  <c:v>13.728</c:v>
                </c:pt>
                <c:pt idx="5987">
                  <c:v>13.73</c:v>
                </c:pt>
                <c:pt idx="5988">
                  <c:v>13.731999999999999</c:v>
                </c:pt>
                <c:pt idx="5989">
                  <c:v>13.734999999999999</c:v>
                </c:pt>
                <c:pt idx="5990">
                  <c:v>13.737</c:v>
                </c:pt>
                <c:pt idx="5991">
                  <c:v>13.739000000000001</c:v>
                </c:pt>
                <c:pt idx="5992">
                  <c:v>13.742000000000001</c:v>
                </c:pt>
                <c:pt idx="5993">
                  <c:v>13.744</c:v>
                </c:pt>
                <c:pt idx="5994">
                  <c:v>13.747</c:v>
                </c:pt>
                <c:pt idx="5995">
                  <c:v>13.75</c:v>
                </c:pt>
                <c:pt idx="5996">
                  <c:v>13.752000000000001</c:v>
                </c:pt>
                <c:pt idx="5997">
                  <c:v>13.755000000000001</c:v>
                </c:pt>
                <c:pt idx="5998">
                  <c:v>13.757</c:v>
                </c:pt>
                <c:pt idx="5999">
                  <c:v>13.759</c:v>
                </c:pt>
                <c:pt idx="6000">
                  <c:v>13.762</c:v>
                </c:pt>
                <c:pt idx="6001">
                  <c:v>13.763999999999999</c:v>
                </c:pt>
                <c:pt idx="6002">
                  <c:v>13.766</c:v>
                </c:pt>
                <c:pt idx="6003">
                  <c:v>13.769</c:v>
                </c:pt>
                <c:pt idx="6004">
                  <c:v>13.771000000000001</c:v>
                </c:pt>
                <c:pt idx="6005">
                  <c:v>13.773</c:v>
                </c:pt>
                <c:pt idx="6006">
                  <c:v>13.776</c:v>
                </c:pt>
                <c:pt idx="6007">
                  <c:v>13.778</c:v>
                </c:pt>
                <c:pt idx="6008">
                  <c:v>13.78</c:v>
                </c:pt>
                <c:pt idx="6009">
                  <c:v>13.782999999999999</c:v>
                </c:pt>
                <c:pt idx="6010">
                  <c:v>13.785</c:v>
                </c:pt>
                <c:pt idx="6011">
                  <c:v>13.787000000000001</c:v>
                </c:pt>
                <c:pt idx="6012">
                  <c:v>13.791</c:v>
                </c:pt>
                <c:pt idx="6013">
                  <c:v>13.792999999999999</c:v>
                </c:pt>
                <c:pt idx="6014">
                  <c:v>13.795</c:v>
                </c:pt>
                <c:pt idx="6015">
                  <c:v>13.797000000000001</c:v>
                </c:pt>
                <c:pt idx="6016">
                  <c:v>13.8</c:v>
                </c:pt>
                <c:pt idx="6017">
                  <c:v>13.802</c:v>
                </c:pt>
                <c:pt idx="6018">
                  <c:v>13.804</c:v>
                </c:pt>
                <c:pt idx="6019">
                  <c:v>13.807</c:v>
                </c:pt>
                <c:pt idx="6020">
                  <c:v>13.808999999999999</c:v>
                </c:pt>
                <c:pt idx="6021">
                  <c:v>13.811</c:v>
                </c:pt>
                <c:pt idx="6022">
                  <c:v>13.814</c:v>
                </c:pt>
                <c:pt idx="6023">
                  <c:v>13.816000000000001</c:v>
                </c:pt>
                <c:pt idx="6024">
                  <c:v>13.818</c:v>
                </c:pt>
                <c:pt idx="6025">
                  <c:v>13.82</c:v>
                </c:pt>
                <c:pt idx="6026">
                  <c:v>13.823</c:v>
                </c:pt>
                <c:pt idx="6027">
                  <c:v>13.824999999999999</c:v>
                </c:pt>
                <c:pt idx="6028">
                  <c:v>13.827</c:v>
                </c:pt>
                <c:pt idx="6029">
                  <c:v>13.83</c:v>
                </c:pt>
                <c:pt idx="6030">
                  <c:v>13.833</c:v>
                </c:pt>
                <c:pt idx="6031">
                  <c:v>13.835000000000001</c:v>
                </c:pt>
                <c:pt idx="6032">
                  <c:v>13.837</c:v>
                </c:pt>
                <c:pt idx="6033">
                  <c:v>13.84</c:v>
                </c:pt>
                <c:pt idx="6034">
                  <c:v>13.842000000000001</c:v>
                </c:pt>
                <c:pt idx="6035">
                  <c:v>13.843999999999999</c:v>
                </c:pt>
                <c:pt idx="6036">
                  <c:v>13.847</c:v>
                </c:pt>
                <c:pt idx="6037">
                  <c:v>13.849</c:v>
                </c:pt>
                <c:pt idx="6038">
                  <c:v>13.851000000000001</c:v>
                </c:pt>
                <c:pt idx="6039">
                  <c:v>13.853</c:v>
                </c:pt>
                <c:pt idx="6040">
                  <c:v>13.856</c:v>
                </c:pt>
                <c:pt idx="6041">
                  <c:v>13.858000000000001</c:v>
                </c:pt>
                <c:pt idx="6042">
                  <c:v>13.86</c:v>
                </c:pt>
                <c:pt idx="6043">
                  <c:v>13.863</c:v>
                </c:pt>
                <c:pt idx="6044">
                  <c:v>13.865</c:v>
                </c:pt>
                <c:pt idx="6045">
                  <c:v>13.867000000000001</c:v>
                </c:pt>
                <c:pt idx="6046">
                  <c:v>13.87</c:v>
                </c:pt>
                <c:pt idx="6047">
                  <c:v>13.872</c:v>
                </c:pt>
                <c:pt idx="6048">
                  <c:v>13.875</c:v>
                </c:pt>
                <c:pt idx="6049">
                  <c:v>13.877000000000001</c:v>
                </c:pt>
                <c:pt idx="6050">
                  <c:v>13.88</c:v>
                </c:pt>
                <c:pt idx="6051">
                  <c:v>13.882</c:v>
                </c:pt>
                <c:pt idx="6052">
                  <c:v>13.884</c:v>
                </c:pt>
                <c:pt idx="6053">
                  <c:v>13.887</c:v>
                </c:pt>
                <c:pt idx="6054">
                  <c:v>13.888999999999999</c:v>
                </c:pt>
                <c:pt idx="6055">
                  <c:v>13.891</c:v>
                </c:pt>
                <c:pt idx="6056">
                  <c:v>13.893000000000001</c:v>
                </c:pt>
                <c:pt idx="6057">
                  <c:v>13.896000000000001</c:v>
                </c:pt>
                <c:pt idx="6058">
                  <c:v>13.898</c:v>
                </c:pt>
                <c:pt idx="6059">
                  <c:v>13.9</c:v>
                </c:pt>
                <c:pt idx="6060">
                  <c:v>13.903</c:v>
                </c:pt>
                <c:pt idx="6061">
                  <c:v>13.904999999999999</c:v>
                </c:pt>
                <c:pt idx="6062">
                  <c:v>13.907</c:v>
                </c:pt>
                <c:pt idx="6063">
                  <c:v>13.91</c:v>
                </c:pt>
                <c:pt idx="6064">
                  <c:v>13.912000000000001</c:v>
                </c:pt>
                <c:pt idx="6065">
                  <c:v>13.914</c:v>
                </c:pt>
                <c:pt idx="6066">
                  <c:v>13.916</c:v>
                </c:pt>
                <c:pt idx="6067">
                  <c:v>13.92</c:v>
                </c:pt>
                <c:pt idx="6068">
                  <c:v>13.922000000000001</c:v>
                </c:pt>
                <c:pt idx="6069">
                  <c:v>13.923999999999999</c:v>
                </c:pt>
                <c:pt idx="6070">
                  <c:v>13.927</c:v>
                </c:pt>
                <c:pt idx="6071">
                  <c:v>13.929</c:v>
                </c:pt>
                <c:pt idx="6072">
                  <c:v>13.930999999999999</c:v>
                </c:pt>
                <c:pt idx="6073">
                  <c:v>13.933</c:v>
                </c:pt>
                <c:pt idx="6074">
                  <c:v>13.936</c:v>
                </c:pt>
                <c:pt idx="6075">
                  <c:v>13.938000000000001</c:v>
                </c:pt>
                <c:pt idx="6076">
                  <c:v>13.94</c:v>
                </c:pt>
                <c:pt idx="6077">
                  <c:v>13.943</c:v>
                </c:pt>
                <c:pt idx="6078">
                  <c:v>13.945</c:v>
                </c:pt>
                <c:pt idx="6079">
                  <c:v>13.946999999999999</c:v>
                </c:pt>
                <c:pt idx="6080">
                  <c:v>13.95</c:v>
                </c:pt>
                <c:pt idx="6081">
                  <c:v>13.952</c:v>
                </c:pt>
                <c:pt idx="6082">
                  <c:v>13.954000000000001</c:v>
                </c:pt>
                <c:pt idx="6083">
                  <c:v>13.956</c:v>
                </c:pt>
                <c:pt idx="6084">
                  <c:v>13.959</c:v>
                </c:pt>
                <c:pt idx="6085">
                  <c:v>13.962</c:v>
                </c:pt>
                <c:pt idx="6086">
                  <c:v>13.964</c:v>
                </c:pt>
                <c:pt idx="6087">
                  <c:v>13.967000000000001</c:v>
                </c:pt>
                <c:pt idx="6088">
                  <c:v>13.968999999999999</c:v>
                </c:pt>
                <c:pt idx="6089">
                  <c:v>13.971</c:v>
                </c:pt>
                <c:pt idx="6090">
                  <c:v>13.974</c:v>
                </c:pt>
                <c:pt idx="6091">
                  <c:v>13.976000000000001</c:v>
                </c:pt>
                <c:pt idx="6092">
                  <c:v>13.978</c:v>
                </c:pt>
                <c:pt idx="6093">
                  <c:v>13.98</c:v>
                </c:pt>
                <c:pt idx="6094">
                  <c:v>13.983000000000001</c:v>
                </c:pt>
                <c:pt idx="6095">
                  <c:v>13.984999999999999</c:v>
                </c:pt>
                <c:pt idx="6096">
                  <c:v>13.987</c:v>
                </c:pt>
                <c:pt idx="6097">
                  <c:v>13.99</c:v>
                </c:pt>
                <c:pt idx="6098">
                  <c:v>13.992000000000001</c:v>
                </c:pt>
                <c:pt idx="6099">
                  <c:v>13.994</c:v>
                </c:pt>
                <c:pt idx="6100">
                  <c:v>13.997</c:v>
                </c:pt>
                <c:pt idx="6101">
                  <c:v>13.999000000000001</c:v>
                </c:pt>
                <c:pt idx="6102">
                  <c:v>14.000999999999999</c:v>
                </c:pt>
                <c:pt idx="6103">
                  <c:v>14.004</c:v>
                </c:pt>
                <c:pt idx="6104">
                  <c:v>14.007</c:v>
                </c:pt>
                <c:pt idx="6105">
                  <c:v>14.009</c:v>
                </c:pt>
                <c:pt idx="6106">
                  <c:v>14.010999999999999</c:v>
                </c:pt>
                <c:pt idx="6107">
                  <c:v>14.013999999999999</c:v>
                </c:pt>
                <c:pt idx="6108">
                  <c:v>14.016</c:v>
                </c:pt>
                <c:pt idx="6109">
                  <c:v>14.018000000000001</c:v>
                </c:pt>
                <c:pt idx="6110">
                  <c:v>14.02</c:v>
                </c:pt>
                <c:pt idx="6111">
                  <c:v>14.023</c:v>
                </c:pt>
                <c:pt idx="6112">
                  <c:v>14.025</c:v>
                </c:pt>
                <c:pt idx="6113">
                  <c:v>14.026999999999999</c:v>
                </c:pt>
                <c:pt idx="6114">
                  <c:v>14.03</c:v>
                </c:pt>
                <c:pt idx="6115">
                  <c:v>14.032</c:v>
                </c:pt>
                <c:pt idx="6116">
                  <c:v>14.034000000000001</c:v>
                </c:pt>
                <c:pt idx="6117">
                  <c:v>14.037000000000001</c:v>
                </c:pt>
                <c:pt idx="6118">
                  <c:v>14.039</c:v>
                </c:pt>
                <c:pt idx="6119">
                  <c:v>14.041</c:v>
                </c:pt>
                <c:pt idx="6120">
                  <c:v>14.042999999999999</c:v>
                </c:pt>
                <c:pt idx="6121">
                  <c:v>14.047000000000001</c:v>
                </c:pt>
                <c:pt idx="6122">
                  <c:v>14.048999999999999</c:v>
                </c:pt>
                <c:pt idx="6123">
                  <c:v>14.051</c:v>
                </c:pt>
                <c:pt idx="6124">
                  <c:v>14.054</c:v>
                </c:pt>
                <c:pt idx="6125">
                  <c:v>14.055999999999999</c:v>
                </c:pt>
                <c:pt idx="6126">
                  <c:v>14.058</c:v>
                </c:pt>
                <c:pt idx="6127">
                  <c:v>14.061</c:v>
                </c:pt>
                <c:pt idx="6128">
                  <c:v>14.063000000000001</c:v>
                </c:pt>
                <c:pt idx="6129">
                  <c:v>14.065</c:v>
                </c:pt>
                <c:pt idx="6130">
                  <c:v>14.067</c:v>
                </c:pt>
                <c:pt idx="6131">
                  <c:v>14.07</c:v>
                </c:pt>
                <c:pt idx="6132">
                  <c:v>14.071999999999999</c:v>
                </c:pt>
                <c:pt idx="6133">
                  <c:v>14.074</c:v>
                </c:pt>
                <c:pt idx="6134">
                  <c:v>14.077</c:v>
                </c:pt>
                <c:pt idx="6135">
                  <c:v>14.079000000000001</c:v>
                </c:pt>
                <c:pt idx="6136">
                  <c:v>14.081</c:v>
                </c:pt>
                <c:pt idx="6137">
                  <c:v>14.083</c:v>
                </c:pt>
                <c:pt idx="6138">
                  <c:v>14.086</c:v>
                </c:pt>
                <c:pt idx="6139">
                  <c:v>14.089</c:v>
                </c:pt>
                <c:pt idx="6140">
                  <c:v>14.090999999999999</c:v>
                </c:pt>
                <c:pt idx="6141">
                  <c:v>14.093999999999999</c:v>
                </c:pt>
                <c:pt idx="6142">
                  <c:v>14.096</c:v>
                </c:pt>
                <c:pt idx="6143">
                  <c:v>14.098000000000001</c:v>
                </c:pt>
                <c:pt idx="6144">
                  <c:v>14.101000000000001</c:v>
                </c:pt>
                <c:pt idx="6145">
                  <c:v>14.103</c:v>
                </c:pt>
                <c:pt idx="6146">
                  <c:v>14.105</c:v>
                </c:pt>
                <c:pt idx="6147">
                  <c:v>14.106999999999999</c:v>
                </c:pt>
                <c:pt idx="6148">
                  <c:v>14.11</c:v>
                </c:pt>
                <c:pt idx="6149">
                  <c:v>14.112</c:v>
                </c:pt>
                <c:pt idx="6150">
                  <c:v>14.114000000000001</c:v>
                </c:pt>
                <c:pt idx="6151">
                  <c:v>14.117000000000001</c:v>
                </c:pt>
                <c:pt idx="6152">
                  <c:v>14.119</c:v>
                </c:pt>
                <c:pt idx="6153">
                  <c:v>14.121</c:v>
                </c:pt>
                <c:pt idx="6154">
                  <c:v>14.124000000000001</c:v>
                </c:pt>
                <c:pt idx="6155">
                  <c:v>14.125999999999999</c:v>
                </c:pt>
                <c:pt idx="6156">
                  <c:v>14.128</c:v>
                </c:pt>
                <c:pt idx="6157">
                  <c:v>14.131</c:v>
                </c:pt>
                <c:pt idx="6158">
                  <c:v>14.134</c:v>
                </c:pt>
                <c:pt idx="6159">
                  <c:v>14.135999999999999</c:v>
                </c:pt>
                <c:pt idx="6160">
                  <c:v>14.138</c:v>
                </c:pt>
                <c:pt idx="6161">
                  <c:v>14.141</c:v>
                </c:pt>
                <c:pt idx="6162">
                  <c:v>14.143000000000001</c:v>
                </c:pt>
                <c:pt idx="6163">
                  <c:v>14.145</c:v>
                </c:pt>
                <c:pt idx="6164">
                  <c:v>14.148</c:v>
                </c:pt>
                <c:pt idx="6165">
                  <c:v>14.15</c:v>
                </c:pt>
                <c:pt idx="6166">
                  <c:v>14.151999999999999</c:v>
                </c:pt>
                <c:pt idx="6167">
                  <c:v>14.154</c:v>
                </c:pt>
                <c:pt idx="6168">
                  <c:v>14.157</c:v>
                </c:pt>
                <c:pt idx="6169">
                  <c:v>14.159000000000001</c:v>
                </c:pt>
                <c:pt idx="6170">
                  <c:v>14.161</c:v>
                </c:pt>
                <c:pt idx="6171">
                  <c:v>14.164</c:v>
                </c:pt>
                <c:pt idx="6172">
                  <c:v>14.166</c:v>
                </c:pt>
                <c:pt idx="6173">
                  <c:v>14.167999999999999</c:v>
                </c:pt>
                <c:pt idx="6174">
                  <c:v>14.170999999999999</c:v>
                </c:pt>
                <c:pt idx="6175">
                  <c:v>14.173999999999999</c:v>
                </c:pt>
                <c:pt idx="6176">
                  <c:v>14.176</c:v>
                </c:pt>
                <c:pt idx="6177">
                  <c:v>14.178000000000001</c:v>
                </c:pt>
                <c:pt idx="6178">
                  <c:v>14.180999999999999</c:v>
                </c:pt>
                <c:pt idx="6179">
                  <c:v>14.183</c:v>
                </c:pt>
                <c:pt idx="6180">
                  <c:v>14.185</c:v>
                </c:pt>
                <c:pt idx="6181">
                  <c:v>14.188000000000001</c:v>
                </c:pt>
                <c:pt idx="6182">
                  <c:v>14.19</c:v>
                </c:pt>
                <c:pt idx="6183">
                  <c:v>14.192</c:v>
                </c:pt>
                <c:pt idx="6184">
                  <c:v>14.195</c:v>
                </c:pt>
                <c:pt idx="6185">
                  <c:v>14.196999999999999</c:v>
                </c:pt>
                <c:pt idx="6186">
                  <c:v>14.199</c:v>
                </c:pt>
                <c:pt idx="6187">
                  <c:v>14.201000000000001</c:v>
                </c:pt>
                <c:pt idx="6188">
                  <c:v>14.204000000000001</c:v>
                </c:pt>
                <c:pt idx="6189">
                  <c:v>14.206</c:v>
                </c:pt>
                <c:pt idx="6190">
                  <c:v>14.208</c:v>
                </c:pt>
                <c:pt idx="6191">
                  <c:v>14.211</c:v>
                </c:pt>
                <c:pt idx="6192">
                  <c:v>14.212999999999999</c:v>
                </c:pt>
                <c:pt idx="6193">
                  <c:v>14.215</c:v>
                </c:pt>
                <c:pt idx="6194">
                  <c:v>14.218</c:v>
                </c:pt>
                <c:pt idx="6195">
                  <c:v>14.221</c:v>
                </c:pt>
                <c:pt idx="6196">
                  <c:v>14.223000000000001</c:v>
                </c:pt>
                <c:pt idx="6197">
                  <c:v>14.225</c:v>
                </c:pt>
                <c:pt idx="6198">
                  <c:v>14.228</c:v>
                </c:pt>
                <c:pt idx="6199">
                  <c:v>14.23</c:v>
                </c:pt>
                <c:pt idx="6200">
                  <c:v>14.231999999999999</c:v>
                </c:pt>
                <c:pt idx="6201">
                  <c:v>14.234999999999999</c:v>
                </c:pt>
                <c:pt idx="6202">
                  <c:v>14.237</c:v>
                </c:pt>
                <c:pt idx="6203">
                  <c:v>14.239000000000001</c:v>
                </c:pt>
                <c:pt idx="6204">
                  <c:v>14.241</c:v>
                </c:pt>
                <c:pt idx="6205">
                  <c:v>14.244</c:v>
                </c:pt>
                <c:pt idx="6206">
                  <c:v>14.246</c:v>
                </c:pt>
                <c:pt idx="6207">
                  <c:v>14.247999999999999</c:v>
                </c:pt>
                <c:pt idx="6208">
                  <c:v>14.250999999999999</c:v>
                </c:pt>
                <c:pt idx="6209">
                  <c:v>14.253</c:v>
                </c:pt>
                <c:pt idx="6210">
                  <c:v>14.255000000000001</c:v>
                </c:pt>
                <c:pt idx="6211">
                  <c:v>14.257</c:v>
                </c:pt>
                <c:pt idx="6212">
                  <c:v>14.260999999999999</c:v>
                </c:pt>
                <c:pt idx="6213">
                  <c:v>14.263</c:v>
                </c:pt>
                <c:pt idx="6214">
                  <c:v>14.265000000000001</c:v>
                </c:pt>
                <c:pt idx="6215">
                  <c:v>14.268000000000001</c:v>
                </c:pt>
                <c:pt idx="6216">
                  <c:v>14.27</c:v>
                </c:pt>
                <c:pt idx="6217">
                  <c:v>14.272</c:v>
                </c:pt>
                <c:pt idx="6218">
                  <c:v>14.273999999999999</c:v>
                </c:pt>
                <c:pt idx="6219">
                  <c:v>14.276999999999999</c:v>
                </c:pt>
                <c:pt idx="6220">
                  <c:v>14.279</c:v>
                </c:pt>
                <c:pt idx="6221">
                  <c:v>14.281000000000001</c:v>
                </c:pt>
                <c:pt idx="6222">
                  <c:v>14.284000000000001</c:v>
                </c:pt>
                <c:pt idx="6223">
                  <c:v>14.286</c:v>
                </c:pt>
                <c:pt idx="6224">
                  <c:v>14.288</c:v>
                </c:pt>
                <c:pt idx="6225">
                  <c:v>14.291</c:v>
                </c:pt>
                <c:pt idx="6226">
                  <c:v>14.292999999999999</c:v>
                </c:pt>
                <c:pt idx="6227">
                  <c:v>14.295</c:v>
                </c:pt>
                <c:pt idx="6228">
                  <c:v>14.297000000000001</c:v>
                </c:pt>
                <c:pt idx="6229">
                  <c:v>14.3</c:v>
                </c:pt>
                <c:pt idx="6230">
                  <c:v>14.303000000000001</c:v>
                </c:pt>
                <c:pt idx="6231">
                  <c:v>14.305</c:v>
                </c:pt>
                <c:pt idx="6232">
                  <c:v>14.308</c:v>
                </c:pt>
                <c:pt idx="6233">
                  <c:v>14.31</c:v>
                </c:pt>
                <c:pt idx="6234">
                  <c:v>14.311999999999999</c:v>
                </c:pt>
                <c:pt idx="6235">
                  <c:v>14.315</c:v>
                </c:pt>
                <c:pt idx="6236">
                  <c:v>14.317</c:v>
                </c:pt>
                <c:pt idx="6237">
                  <c:v>14.319000000000001</c:v>
                </c:pt>
                <c:pt idx="6238">
                  <c:v>14.321</c:v>
                </c:pt>
                <c:pt idx="6239">
                  <c:v>14.324</c:v>
                </c:pt>
                <c:pt idx="6240">
                  <c:v>14.326000000000001</c:v>
                </c:pt>
                <c:pt idx="6241">
                  <c:v>14.327999999999999</c:v>
                </c:pt>
                <c:pt idx="6242">
                  <c:v>14.331</c:v>
                </c:pt>
                <c:pt idx="6243">
                  <c:v>14.333</c:v>
                </c:pt>
                <c:pt idx="6244">
                  <c:v>14.335000000000001</c:v>
                </c:pt>
                <c:pt idx="6245">
                  <c:v>14.337999999999999</c:v>
                </c:pt>
                <c:pt idx="6246">
                  <c:v>14.34</c:v>
                </c:pt>
                <c:pt idx="6247">
                  <c:v>14.342000000000001</c:v>
                </c:pt>
                <c:pt idx="6248">
                  <c:v>14.345000000000001</c:v>
                </c:pt>
                <c:pt idx="6249">
                  <c:v>14.348000000000001</c:v>
                </c:pt>
                <c:pt idx="6250">
                  <c:v>14.35</c:v>
                </c:pt>
                <c:pt idx="6251">
                  <c:v>14.352</c:v>
                </c:pt>
                <c:pt idx="6252">
                  <c:v>14.355</c:v>
                </c:pt>
                <c:pt idx="6253">
                  <c:v>14.356999999999999</c:v>
                </c:pt>
                <c:pt idx="6254">
                  <c:v>14.359</c:v>
                </c:pt>
                <c:pt idx="6255">
                  <c:v>14.362</c:v>
                </c:pt>
                <c:pt idx="6256">
                  <c:v>14.364000000000001</c:v>
                </c:pt>
                <c:pt idx="6257">
                  <c:v>14.366</c:v>
                </c:pt>
                <c:pt idx="6258">
                  <c:v>14.368</c:v>
                </c:pt>
                <c:pt idx="6259">
                  <c:v>14.371</c:v>
                </c:pt>
                <c:pt idx="6260">
                  <c:v>14.372999999999999</c:v>
                </c:pt>
                <c:pt idx="6261">
                  <c:v>14.375</c:v>
                </c:pt>
                <c:pt idx="6262">
                  <c:v>14.378</c:v>
                </c:pt>
                <c:pt idx="6263">
                  <c:v>14.38</c:v>
                </c:pt>
                <c:pt idx="6264">
                  <c:v>14.382</c:v>
                </c:pt>
                <c:pt idx="6265">
                  <c:v>14.385</c:v>
                </c:pt>
                <c:pt idx="6266">
                  <c:v>14.388</c:v>
                </c:pt>
                <c:pt idx="6267">
                  <c:v>14.39</c:v>
                </c:pt>
                <c:pt idx="6268">
                  <c:v>14.391999999999999</c:v>
                </c:pt>
                <c:pt idx="6269">
                  <c:v>14.395</c:v>
                </c:pt>
                <c:pt idx="6270">
                  <c:v>14.397</c:v>
                </c:pt>
                <c:pt idx="6271">
                  <c:v>14.398999999999999</c:v>
                </c:pt>
                <c:pt idx="6272">
                  <c:v>14.401999999999999</c:v>
                </c:pt>
                <c:pt idx="6273">
                  <c:v>14.404</c:v>
                </c:pt>
                <c:pt idx="6274">
                  <c:v>14.406000000000001</c:v>
                </c:pt>
                <c:pt idx="6275">
                  <c:v>14.409000000000001</c:v>
                </c:pt>
                <c:pt idx="6276">
                  <c:v>14.411</c:v>
                </c:pt>
                <c:pt idx="6277">
                  <c:v>14.413</c:v>
                </c:pt>
                <c:pt idx="6278">
                  <c:v>14.414999999999999</c:v>
                </c:pt>
                <c:pt idx="6279">
                  <c:v>14.417999999999999</c:v>
                </c:pt>
                <c:pt idx="6280">
                  <c:v>14.42</c:v>
                </c:pt>
                <c:pt idx="6281">
                  <c:v>14.422000000000001</c:v>
                </c:pt>
                <c:pt idx="6282">
                  <c:v>14.425000000000001</c:v>
                </c:pt>
                <c:pt idx="6283">
                  <c:v>14.427</c:v>
                </c:pt>
                <c:pt idx="6284">
                  <c:v>14.43</c:v>
                </c:pt>
                <c:pt idx="6285">
                  <c:v>14.433</c:v>
                </c:pt>
                <c:pt idx="6286">
                  <c:v>14.435</c:v>
                </c:pt>
                <c:pt idx="6287">
                  <c:v>14.436999999999999</c:v>
                </c:pt>
                <c:pt idx="6288">
                  <c:v>14.439</c:v>
                </c:pt>
                <c:pt idx="6289">
                  <c:v>14.442</c:v>
                </c:pt>
                <c:pt idx="6290">
                  <c:v>14.444000000000001</c:v>
                </c:pt>
                <c:pt idx="6291">
                  <c:v>14.446</c:v>
                </c:pt>
                <c:pt idx="6292">
                  <c:v>14.449</c:v>
                </c:pt>
                <c:pt idx="6293">
                  <c:v>14.451000000000001</c:v>
                </c:pt>
                <c:pt idx="6294">
                  <c:v>14.452999999999999</c:v>
                </c:pt>
                <c:pt idx="6295">
                  <c:v>14.456</c:v>
                </c:pt>
                <c:pt idx="6296">
                  <c:v>14.458</c:v>
                </c:pt>
                <c:pt idx="6297">
                  <c:v>14.46</c:v>
                </c:pt>
                <c:pt idx="6298">
                  <c:v>14.462</c:v>
                </c:pt>
                <c:pt idx="6299">
                  <c:v>14.465</c:v>
                </c:pt>
                <c:pt idx="6300">
                  <c:v>14.467000000000001</c:v>
                </c:pt>
                <c:pt idx="6301">
                  <c:v>14.468999999999999</c:v>
                </c:pt>
                <c:pt idx="6302">
                  <c:v>14.473000000000001</c:v>
                </c:pt>
                <c:pt idx="6303">
                  <c:v>14.475</c:v>
                </c:pt>
                <c:pt idx="6304">
                  <c:v>14.477</c:v>
                </c:pt>
                <c:pt idx="6305">
                  <c:v>14.48</c:v>
                </c:pt>
                <c:pt idx="6306">
                  <c:v>14.481999999999999</c:v>
                </c:pt>
                <c:pt idx="6307">
                  <c:v>14.484</c:v>
                </c:pt>
                <c:pt idx="6308">
                  <c:v>14.486000000000001</c:v>
                </c:pt>
                <c:pt idx="6309">
                  <c:v>14.489000000000001</c:v>
                </c:pt>
                <c:pt idx="6310">
                  <c:v>14.491</c:v>
                </c:pt>
                <c:pt idx="6311">
                  <c:v>14.493</c:v>
                </c:pt>
                <c:pt idx="6312">
                  <c:v>14.496</c:v>
                </c:pt>
                <c:pt idx="6313">
                  <c:v>14.497999999999999</c:v>
                </c:pt>
                <c:pt idx="6314">
                  <c:v>14.5</c:v>
                </c:pt>
                <c:pt idx="6315">
                  <c:v>14.502000000000001</c:v>
                </c:pt>
                <c:pt idx="6316">
                  <c:v>14.505000000000001</c:v>
                </c:pt>
                <c:pt idx="6317">
                  <c:v>14.507</c:v>
                </c:pt>
                <c:pt idx="6318">
                  <c:v>14.509</c:v>
                </c:pt>
                <c:pt idx="6319">
                  <c:v>14.512</c:v>
                </c:pt>
                <c:pt idx="6320">
                  <c:v>14.515000000000001</c:v>
                </c:pt>
                <c:pt idx="6321">
                  <c:v>14.516999999999999</c:v>
                </c:pt>
                <c:pt idx="6322">
                  <c:v>14.519</c:v>
                </c:pt>
                <c:pt idx="6323">
                  <c:v>14.522</c:v>
                </c:pt>
                <c:pt idx="6324">
                  <c:v>14.523999999999999</c:v>
                </c:pt>
                <c:pt idx="6325">
                  <c:v>14.526</c:v>
                </c:pt>
                <c:pt idx="6326">
                  <c:v>14.529</c:v>
                </c:pt>
                <c:pt idx="6327">
                  <c:v>14.531000000000001</c:v>
                </c:pt>
                <c:pt idx="6328">
                  <c:v>14.532999999999999</c:v>
                </c:pt>
                <c:pt idx="6329">
                  <c:v>14.536</c:v>
                </c:pt>
                <c:pt idx="6330">
                  <c:v>14.538</c:v>
                </c:pt>
                <c:pt idx="6331">
                  <c:v>14.54</c:v>
                </c:pt>
                <c:pt idx="6332">
                  <c:v>14.542</c:v>
                </c:pt>
                <c:pt idx="6333">
                  <c:v>14.545</c:v>
                </c:pt>
                <c:pt idx="6334">
                  <c:v>14.547000000000001</c:v>
                </c:pt>
                <c:pt idx="6335">
                  <c:v>14.548999999999999</c:v>
                </c:pt>
                <c:pt idx="6336">
                  <c:v>14.552</c:v>
                </c:pt>
                <c:pt idx="6337">
                  <c:v>14.554</c:v>
                </c:pt>
                <c:pt idx="6338">
                  <c:v>14.555999999999999</c:v>
                </c:pt>
                <c:pt idx="6339">
                  <c:v>14.558999999999999</c:v>
                </c:pt>
                <c:pt idx="6340">
                  <c:v>14.561999999999999</c:v>
                </c:pt>
                <c:pt idx="6341">
                  <c:v>14.564</c:v>
                </c:pt>
                <c:pt idx="6342">
                  <c:v>14.566000000000001</c:v>
                </c:pt>
                <c:pt idx="6343">
                  <c:v>14.569000000000001</c:v>
                </c:pt>
                <c:pt idx="6344">
                  <c:v>14.571</c:v>
                </c:pt>
                <c:pt idx="6345">
                  <c:v>14.573</c:v>
                </c:pt>
                <c:pt idx="6346">
                  <c:v>14.576000000000001</c:v>
                </c:pt>
                <c:pt idx="6347">
                  <c:v>14.577999999999999</c:v>
                </c:pt>
                <c:pt idx="6348">
                  <c:v>14.58</c:v>
                </c:pt>
                <c:pt idx="6349">
                  <c:v>14.582000000000001</c:v>
                </c:pt>
                <c:pt idx="6350">
                  <c:v>14.585000000000001</c:v>
                </c:pt>
                <c:pt idx="6351">
                  <c:v>14.587</c:v>
                </c:pt>
                <c:pt idx="6352">
                  <c:v>14.589</c:v>
                </c:pt>
                <c:pt idx="6353">
                  <c:v>14.592000000000001</c:v>
                </c:pt>
                <c:pt idx="6354">
                  <c:v>14.593999999999999</c:v>
                </c:pt>
                <c:pt idx="6355">
                  <c:v>14.596</c:v>
                </c:pt>
                <c:pt idx="6356">
                  <c:v>14.599</c:v>
                </c:pt>
                <c:pt idx="6357">
                  <c:v>14.602</c:v>
                </c:pt>
                <c:pt idx="6358">
                  <c:v>14.603999999999999</c:v>
                </c:pt>
                <c:pt idx="6359">
                  <c:v>14.606</c:v>
                </c:pt>
                <c:pt idx="6360">
                  <c:v>14.609</c:v>
                </c:pt>
                <c:pt idx="6361">
                  <c:v>14.611000000000001</c:v>
                </c:pt>
                <c:pt idx="6362">
                  <c:v>14.613</c:v>
                </c:pt>
                <c:pt idx="6363">
                  <c:v>14.616</c:v>
                </c:pt>
                <c:pt idx="6364">
                  <c:v>14.618</c:v>
                </c:pt>
                <c:pt idx="6365">
                  <c:v>14.62</c:v>
                </c:pt>
                <c:pt idx="6366">
                  <c:v>14.622</c:v>
                </c:pt>
                <c:pt idx="6367">
                  <c:v>14.625</c:v>
                </c:pt>
                <c:pt idx="6368">
                  <c:v>14.627000000000001</c:v>
                </c:pt>
                <c:pt idx="6369">
                  <c:v>14.629</c:v>
                </c:pt>
                <c:pt idx="6370">
                  <c:v>14.632</c:v>
                </c:pt>
                <c:pt idx="6371">
                  <c:v>14.634</c:v>
                </c:pt>
                <c:pt idx="6372">
                  <c:v>14.635999999999999</c:v>
                </c:pt>
                <c:pt idx="6373">
                  <c:v>14.638999999999999</c:v>
                </c:pt>
                <c:pt idx="6374">
                  <c:v>14.641</c:v>
                </c:pt>
                <c:pt idx="6375">
                  <c:v>14.644</c:v>
                </c:pt>
                <c:pt idx="6376">
                  <c:v>14.646000000000001</c:v>
                </c:pt>
                <c:pt idx="6377">
                  <c:v>14.648999999999999</c:v>
                </c:pt>
                <c:pt idx="6378">
                  <c:v>14.651</c:v>
                </c:pt>
                <c:pt idx="6379">
                  <c:v>14.653</c:v>
                </c:pt>
                <c:pt idx="6380">
                  <c:v>14.656000000000001</c:v>
                </c:pt>
                <c:pt idx="6381">
                  <c:v>14.657999999999999</c:v>
                </c:pt>
                <c:pt idx="6382">
                  <c:v>14.66</c:v>
                </c:pt>
                <c:pt idx="6383">
                  <c:v>14.663</c:v>
                </c:pt>
                <c:pt idx="6384">
                  <c:v>14.664999999999999</c:v>
                </c:pt>
                <c:pt idx="6385">
                  <c:v>14.667</c:v>
                </c:pt>
                <c:pt idx="6386">
                  <c:v>14.669</c:v>
                </c:pt>
                <c:pt idx="6387">
                  <c:v>14.672000000000001</c:v>
                </c:pt>
                <c:pt idx="6388">
                  <c:v>14.673999999999999</c:v>
                </c:pt>
                <c:pt idx="6389">
                  <c:v>14.676</c:v>
                </c:pt>
                <c:pt idx="6390">
                  <c:v>14.679</c:v>
                </c:pt>
                <c:pt idx="6391">
                  <c:v>14.680999999999999</c:v>
                </c:pt>
                <c:pt idx="6392">
                  <c:v>14.683</c:v>
                </c:pt>
                <c:pt idx="6393">
                  <c:v>14.686999999999999</c:v>
                </c:pt>
                <c:pt idx="6394">
                  <c:v>14.689</c:v>
                </c:pt>
                <c:pt idx="6395">
                  <c:v>14.691000000000001</c:v>
                </c:pt>
                <c:pt idx="6396">
                  <c:v>14.693</c:v>
                </c:pt>
                <c:pt idx="6397">
                  <c:v>14.696</c:v>
                </c:pt>
                <c:pt idx="6398">
                  <c:v>14.698</c:v>
                </c:pt>
                <c:pt idx="6399">
                  <c:v>14.7</c:v>
                </c:pt>
                <c:pt idx="6400">
                  <c:v>14.702999999999999</c:v>
                </c:pt>
                <c:pt idx="6401">
                  <c:v>14.705</c:v>
                </c:pt>
                <c:pt idx="6402">
                  <c:v>14.707000000000001</c:v>
                </c:pt>
                <c:pt idx="6403">
                  <c:v>14.709</c:v>
                </c:pt>
                <c:pt idx="6404">
                  <c:v>14.712</c:v>
                </c:pt>
                <c:pt idx="6405">
                  <c:v>14.714</c:v>
                </c:pt>
                <c:pt idx="6406">
                  <c:v>14.715999999999999</c:v>
                </c:pt>
                <c:pt idx="6407">
                  <c:v>14.718999999999999</c:v>
                </c:pt>
                <c:pt idx="6408">
                  <c:v>14.721</c:v>
                </c:pt>
                <c:pt idx="6409">
                  <c:v>14.723000000000001</c:v>
                </c:pt>
                <c:pt idx="6410">
                  <c:v>14.726000000000001</c:v>
                </c:pt>
                <c:pt idx="6411">
                  <c:v>14.728999999999999</c:v>
                </c:pt>
                <c:pt idx="6412">
                  <c:v>14.731</c:v>
                </c:pt>
                <c:pt idx="6413">
                  <c:v>14.734</c:v>
                </c:pt>
                <c:pt idx="6414">
                  <c:v>14.736000000000001</c:v>
                </c:pt>
                <c:pt idx="6415">
                  <c:v>14.738</c:v>
                </c:pt>
                <c:pt idx="6416">
                  <c:v>14.74</c:v>
                </c:pt>
                <c:pt idx="6417">
                  <c:v>14.743</c:v>
                </c:pt>
                <c:pt idx="6418">
                  <c:v>14.744999999999999</c:v>
                </c:pt>
                <c:pt idx="6419">
                  <c:v>14.747</c:v>
                </c:pt>
                <c:pt idx="6420">
                  <c:v>14.75</c:v>
                </c:pt>
                <c:pt idx="6421">
                  <c:v>14.752000000000001</c:v>
                </c:pt>
                <c:pt idx="6422">
                  <c:v>14.754</c:v>
                </c:pt>
                <c:pt idx="6423">
                  <c:v>14.757</c:v>
                </c:pt>
                <c:pt idx="6424">
                  <c:v>14.759</c:v>
                </c:pt>
                <c:pt idx="6425">
                  <c:v>14.760999999999999</c:v>
                </c:pt>
                <c:pt idx="6426">
                  <c:v>14.763</c:v>
                </c:pt>
                <c:pt idx="6427">
                  <c:v>14.766</c:v>
                </c:pt>
                <c:pt idx="6428">
                  <c:v>14.768000000000001</c:v>
                </c:pt>
                <c:pt idx="6429">
                  <c:v>14.771000000000001</c:v>
                </c:pt>
                <c:pt idx="6430">
                  <c:v>14.773999999999999</c:v>
                </c:pt>
                <c:pt idx="6431">
                  <c:v>14.776</c:v>
                </c:pt>
                <c:pt idx="6432">
                  <c:v>14.778</c:v>
                </c:pt>
                <c:pt idx="6433">
                  <c:v>14.781000000000001</c:v>
                </c:pt>
                <c:pt idx="6434">
                  <c:v>14.782999999999999</c:v>
                </c:pt>
                <c:pt idx="6435">
                  <c:v>14.785</c:v>
                </c:pt>
                <c:pt idx="6436">
                  <c:v>14.787000000000001</c:v>
                </c:pt>
                <c:pt idx="6437">
                  <c:v>14.79</c:v>
                </c:pt>
                <c:pt idx="6438">
                  <c:v>14.792</c:v>
                </c:pt>
                <c:pt idx="6439">
                  <c:v>14.794</c:v>
                </c:pt>
                <c:pt idx="6440">
                  <c:v>14.797000000000001</c:v>
                </c:pt>
                <c:pt idx="6441">
                  <c:v>14.798999999999999</c:v>
                </c:pt>
                <c:pt idx="6442">
                  <c:v>14.801</c:v>
                </c:pt>
                <c:pt idx="6443">
                  <c:v>14.804</c:v>
                </c:pt>
                <c:pt idx="6444">
                  <c:v>14.805999999999999</c:v>
                </c:pt>
                <c:pt idx="6445">
                  <c:v>14.808</c:v>
                </c:pt>
                <c:pt idx="6446">
                  <c:v>14.81</c:v>
                </c:pt>
                <c:pt idx="6447">
                  <c:v>14.814</c:v>
                </c:pt>
                <c:pt idx="6448">
                  <c:v>14.816000000000001</c:v>
                </c:pt>
                <c:pt idx="6449">
                  <c:v>14.818</c:v>
                </c:pt>
                <c:pt idx="6450">
                  <c:v>14.821</c:v>
                </c:pt>
                <c:pt idx="6451">
                  <c:v>14.823</c:v>
                </c:pt>
                <c:pt idx="6452">
                  <c:v>14.824999999999999</c:v>
                </c:pt>
                <c:pt idx="6453">
                  <c:v>14.827999999999999</c:v>
                </c:pt>
                <c:pt idx="6454">
                  <c:v>14.83</c:v>
                </c:pt>
                <c:pt idx="6455">
                  <c:v>14.832000000000001</c:v>
                </c:pt>
                <c:pt idx="6456">
                  <c:v>14.835000000000001</c:v>
                </c:pt>
                <c:pt idx="6457">
                  <c:v>14.837</c:v>
                </c:pt>
                <c:pt idx="6458">
                  <c:v>14.839</c:v>
                </c:pt>
                <c:pt idx="6459">
                  <c:v>14.842000000000001</c:v>
                </c:pt>
                <c:pt idx="6460">
                  <c:v>14.843999999999999</c:v>
                </c:pt>
                <c:pt idx="6461">
                  <c:v>14.847</c:v>
                </c:pt>
                <c:pt idx="6462">
                  <c:v>14.849</c:v>
                </c:pt>
                <c:pt idx="6463">
                  <c:v>14.851000000000001</c:v>
                </c:pt>
                <c:pt idx="6464">
                  <c:v>14.853999999999999</c:v>
                </c:pt>
                <c:pt idx="6465">
                  <c:v>14.856999999999999</c:v>
                </c:pt>
                <c:pt idx="6466">
                  <c:v>14.859</c:v>
                </c:pt>
                <c:pt idx="6467">
                  <c:v>14.862</c:v>
                </c:pt>
                <c:pt idx="6468">
                  <c:v>14.864000000000001</c:v>
                </c:pt>
                <c:pt idx="6469">
                  <c:v>14.867000000000001</c:v>
                </c:pt>
                <c:pt idx="6470">
                  <c:v>14.869</c:v>
                </c:pt>
                <c:pt idx="6471">
                  <c:v>14.871</c:v>
                </c:pt>
                <c:pt idx="6472">
                  <c:v>14.872999999999999</c:v>
                </c:pt>
                <c:pt idx="6473">
                  <c:v>14.875999999999999</c:v>
                </c:pt>
                <c:pt idx="6474">
                  <c:v>14.878</c:v>
                </c:pt>
                <c:pt idx="6475">
                  <c:v>14.88</c:v>
                </c:pt>
                <c:pt idx="6476">
                  <c:v>14.882999999999999</c:v>
                </c:pt>
                <c:pt idx="6477">
                  <c:v>14.885</c:v>
                </c:pt>
                <c:pt idx="6478">
                  <c:v>14.887</c:v>
                </c:pt>
                <c:pt idx="6479">
                  <c:v>14.89</c:v>
                </c:pt>
                <c:pt idx="6480">
                  <c:v>14.891999999999999</c:v>
                </c:pt>
                <c:pt idx="6481">
                  <c:v>14.894</c:v>
                </c:pt>
                <c:pt idx="6482">
                  <c:v>14.896000000000001</c:v>
                </c:pt>
                <c:pt idx="6483">
                  <c:v>14.9</c:v>
                </c:pt>
                <c:pt idx="6484">
                  <c:v>14.901999999999999</c:v>
                </c:pt>
                <c:pt idx="6485">
                  <c:v>14.904</c:v>
                </c:pt>
                <c:pt idx="6486">
                  <c:v>14.907</c:v>
                </c:pt>
                <c:pt idx="6487">
                  <c:v>14.909000000000001</c:v>
                </c:pt>
                <c:pt idx="6488">
                  <c:v>14.911</c:v>
                </c:pt>
                <c:pt idx="6489">
                  <c:v>14.914</c:v>
                </c:pt>
                <c:pt idx="6490">
                  <c:v>14.916</c:v>
                </c:pt>
                <c:pt idx="6491">
                  <c:v>14.917999999999999</c:v>
                </c:pt>
                <c:pt idx="6492">
                  <c:v>14.92</c:v>
                </c:pt>
                <c:pt idx="6493">
                  <c:v>14.923</c:v>
                </c:pt>
                <c:pt idx="6494">
                  <c:v>14.925000000000001</c:v>
                </c:pt>
                <c:pt idx="6495">
                  <c:v>14.927</c:v>
                </c:pt>
                <c:pt idx="6496">
                  <c:v>14.93</c:v>
                </c:pt>
                <c:pt idx="6497">
                  <c:v>14.932</c:v>
                </c:pt>
                <c:pt idx="6498">
                  <c:v>14.933999999999999</c:v>
                </c:pt>
                <c:pt idx="6499">
                  <c:v>14.936</c:v>
                </c:pt>
                <c:pt idx="6500">
                  <c:v>14.939</c:v>
                </c:pt>
                <c:pt idx="6501">
                  <c:v>14.942</c:v>
                </c:pt>
                <c:pt idx="6502">
                  <c:v>14.944000000000001</c:v>
                </c:pt>
                <c:pt idx="6503">
                  <c:v>14.946999999999999</c:v>
                </c:pt>
                <c:pt idx="6504">
                  <c:v>14.949</c:v>
                </c:pt>
                <c:pt idx="6505">
                  <c:v>14.951000000000001</c:v>
                </c:pt>
                <c:pt idx="6506">
                  <c:v>14.954000000000001</c:v>
                </c:pt>
                <c:pt idx="6507">
                  <c:v>14.956</c:v>
                </c:pt>
                <c:pt idx="6508">
                  <c:v>14.958</c:v>
                </c:pt>
                <c:pt idx="6509">
                  <c:v>14.96</c:v>
                </c:pt>
                <c:pt idx="6510">
                  <c:v>14.962999999999999</c:v>
                </c:pt>
                <c:pt idx="6511">
                  <c:v>14.965</c:v>
                </c:pt>
                <c:pt idx="6512">
                  <c:v>14.967000000000001</c:v>
                </c:pt>
                <c:pt idx="6513">
                  <c:v>14.97</c:v>
                </c:pt>
                <c:pt idx="6514">
                  <c:v>14.972</c:v>
                </c:pt>
                <c:pt idx="6515">
                  <c:v>14.974</c:v>
                </c:pt>
                <c:pt idx="6516">
                  <c:v>14.976000000000001</c:v>
                </c:pt>
                <c:pt idx="6517">
                  <c:v>14.978999999999999</c:v>
                </c:pt>
                <c:pt idx="6518">
                  <c:v>14.981</c:v>
                </c:pt>
                <c:pt idx="6519">
                  <c:v>14.983000000000001</c:v>
                </c:pt>
                <c:pt idx="6520">
                  <c:v>14.987</c:v>
                </c:pt>
                <c:pt idx="6521">
                  <c:v>14.989000000000001</c:v>
                </c:pt>
                <c:pt idx="6522">
                  <c:v>14.991</c:v>
                </c:pt>
                <c:pt idx="6523">
                  <c:v>14.994</c:v>
                </c:pt>
                <c:pt idx="6524">
                  <c:v>14.996</c:v>
                </c:pt>
                <c:pt idx="6525">
                  <c:v>14.997999999999999</c:v>
                </c:pt>
                <c:pt idx="6526">
                  <c:v>15</c:v>
                </c:pt>
                <c:pt idx="6527">
                  <c:v>15.003</c:v>
                </c:pt>
                <c:pt idx="6528">
                  <c:v>15.005000000000001</c:v>
                </c:pt>
                <c:pt idx="6529">
                  <c:v>15.007</c:v>
                </c:pt>
                <c:pt idx="6530">
                  <c:v>15.01</c:v>
                </c:pt>
                <c:pt idx="6531">
                  <c:v>15.012</c:v>
                </c:pt>
                <c:pt idx="6532">
                  <c:v>15.013999999999999</c:v>
                </c:pt>
                <c:pt idx="6533">
                  <c:v>15.016999999999999</c:v>
                </c:pt>
                <c:pt idx="6534">
                  <c:v>15.019</c:v>
                </c:pt>
                <c:pt idx="6535">
                  <c:v>15.021000000000001</c:v>
                </c:pt>
                <c:pt idx="6536">
                  <c:v>15.023</c:v>
                </c:pt>
                <c:pt idx="6537">
                  <c:v>15.026999999999999</c:v>
                </c:pt>
                <c:pt idx="6538">
                  <c:v>15.029</c:v>
                </c:pt>
                <c:pt idx="6539">
                  <c:v>15.031000000000001</c:v>
                </c:pt>
                <c:pt idx="6540">
                  <c:v>15.034000000000001</c:v>
                </c:pt>
                <c:pt idx="6541">
                  <c:v>15.036</c:v>
                </c:pt>
                <c:pt idx="6542">
                  <c:v>15.038</c:v>
                </c:pt>
                <c:pt idx="6543">
                  <c:v>15.041</c:v>
                </c:pt>
                <c:pt idx="6544">
                  <c:v>15.042999999999999</c:v>
                </c:pt>
                <c:pt idx="6545">
                  <c:v>15.045</c:v>
                </c:pt>
                <c:pt idx="6546">
                  <c:v>15.047000000000001</c:v>
                </c:pt>
                <c:pt idx="6547">
                  <c:v>15.05</c:v>
                </c:pt>
                <c:pt idx="6548">
                  <c:v>15.052</c:v>
                </c:pt>
                <c:pt idx="6549">
                  <c:v>15.054</c:v>
                </c:pt>
                <c:pt idx="6550">
                  <c:v>15.057</c:v>
                </c:pt>
                <c:pt idx="6551">
                  <c:v>15.058999999999999</c:v>
                </c:pt>
                <c:pt idx="6552">
                  <c:v>15.061</c:v>
                </c:pt>
                <c:pt idx="6553">
                  <c:v>15.064</c:v>
                </c:pt>
                <c:pt idx="6554">
                  <c:v>15.066000000000001</c:v>
                </c:pt>
                <c:pt idx="6555">
                  <c:v>15.068</c:v>
                </c:pt>
                <c:pt idx="6556">
                  <c:v>15.071</c:v>
                </c:pt>
                <c:pt idx="6557">
                  <c:v>15.074</c:v>
                </c:pt>
                <c:pt idx="6558">
                  <c:v>15.076000000000001</c:v>
                </c:pt>
                <c:pt idx="6559">
                  <c:v>15.077999999999999</c:v>
                </c:pt>
                <c:pt idx="6560">
                  <c:v>15.081</c:v>
                </c:pt>
                <c:pt idx="6561">
                  <c:v>15.083</c:v>
                </c:pt>
                <c:pt idx="6562">
                  <c:v>15.085000000000001</c:v>
                </c:pt>
                <c:pt idx="6563">
                  <c:v>15.087</c:v>
                </c:pt>
                <c:pt idx="6564">
                  <c:v>15.09</c:v>
                </c:pt>
                <c:pt idx="6565">
                  <c:v>15.092000000000001</c:v>
                </c:pt>
                <c:pt idx="6566">
                  <c:v>15.093999999999999</c:v>
                </c:pt>
                <c:pt idx="6567">
                  <c:v>15.097</c:v>
                </c:pt>
                <c:pt idx="6568">
                  <c:v>15.099</c:v>
                </c:pt>
                <c:pt idx="6569">
                  <c:v>15.101000000000001</c:v>
                </c:pt>
                <c:pt idx="6570">
                  <c:v>15.103</c:v>
                </c:pt>
                <c:pt idx="6571">
                  <c:v>15.106</c:v>
                </c:pt>
                <c:pt idx="6572">
                  <c:v>15.108000000000001</c:v>
                </c:pt>
                <c:pt idx="6573">
                  <c:v>15.11</c:v>
                </c:pt>
                <c:pt idx="6574">
                  <c:v>15.114000000000001</c:v>
                </c:pt>
                <c:pt idx="6575">
                  <c:v>15.116</c:v>
                </c:pt>
                <c:pt idx="6576">
                  <c:v>15.118</c:v>
                </c:pt>
                <c:pt idx="6577">
                  <c:v>15.121</c:v>
                </c:pt>
                <c:pt idx="6578">
                  <c:v>15.122999999999999</c:v>
                </c:pt>
                <c:pt idx="6579">
                  <c:v>15.125</c:v>
                </c:pt>
                <c:pt idx="6580">
                  <c:v>15.127000000000001</c:v>
                </c:pt>
                <c:pt idx="6581">
                  <c:v>15.13</c:v>
                </c:pt>
                <c:pt idx="6582">
                  <c:v>15.132</c:v>
                </c:pt>
                <c:pt idx="6583">
                  <c:v>15.134</c:v>
                </c:pt>
                <c:pt idx="6584">
                  <c:v>15.137</c:v>
                </c:pt>
                <c:pt idx="6585">
                  <c:v>15.138999999999999</c:v>
                </c:pt>
                <c:pt idx="6586">
                  <c:v>15.141</c:v>
                </c:pt>
                <c:pt idx="6587">
                  <c:v>15.143000000000001</c:v>
                </c:pt>
                <c:pt idx="6588">
                  <c:v>15.146000000000001</c:v>
                </c:pt>
                <c:pt idx="6589">
                  <c:v>15.148</c:v>
                </c:pt>
                <c:pt idx="6590">
                  <c:v>15.15</c:v>
                </c:pt>
                <c:pt idx="6591">
                  <c:v>15.153</c:v>
                </c:pt>
                <c:pt idx="6592">
                  <c:v>15.156000000000001</c:v>
                </c:pt>
                <c:pt idx="6593">
                  <c:v>15.157999999999999</c:v>
                </c:pt>
                <c:pt idx="6594">
                  <c:v>15.161</c:v>
                </c:pt>
                <c:pt idx="6595">
                  <c:v>15.163</c:v>
                </c:pt>
                <c:pt idx="6596">
                  <c:v>15.164999999999999</c:v>
                </c:pt>
                <c:pt idx="6597">
                  <c:v>15.167</c:v>
                </c:pt>
                <c:pt idx="6598">
                  <c:v>15.17</c:v>
                </c:pt>
                <c:pt idx="6599">
                  <c:v>15.172000000000001</c:v>
                </c:pt>
                <c:pt idx="6600">
                  <c:v>15.173999999999999</c:v>
                </c:pt>
                <c:pt idx="6601">
                  <c:v>15.177</c:v>
                </c:pt>
                <c:pt idx="6602">
                  <c:v>15.179</c:v>
                </c:pt>
                <c:pt idx="6603">
                  <c:v>15.180999999999999</c:v>
                </c:pt>
                <c:pt idx="6604">
                  <c:v>15.183</c:v>
                </c:pt>
                <c:pt idx="6605">
                  <c:v>15.186</c:v>
                </c:pt>
                <c:pt idx="6606">
                  <c:v>15.188000000000001</c:v>
                </c:pt>
                <c:pt idx="6607">
                  <c:v>15.19</c:v>
                </c:pt>
                <c:pt idx="6608">
                  <c:v>15.193</c:v>
                </c:pt>
                <c:pt idx="6609">
                  <c:v>15.195</c:v>
                </c:pt>
                <c:pt idx="6610">
                  <c:v>15.198</c:v>
                </c:pt>
                <c:pt idx="6611">
                  <c:v>15.201000000000001</c:v>
                </c:pt>
                <c:pt idx="6612">
                  <c:v>15.202999999999999</c:v>
                </c:pt>
                <c:pt idx="6613">
                  <c:v>15.205</c:v>
                </c:pt>
                <c:pt idx="6614">
                  <c:v>15.207000000000001</c:v>
                </c:pt>
                <c:pt idx="6615">
                  <c:v>15.21</c:v>
                </c:pt>
                <c:pt idx="6616">
                  <c:v>15.212</c:v>
                </c:pt>
                <c:pt idx="6617">
                  <c:v>15.214</c:v>
                </c:pt>
                <c:pt idx="6618">
                  <c:v>15.217000000000001</c:v>
                </c:pt>
                <c:pt idx="6619">
                  <c:v>15.218999999999999</c:v>
                </c:pt>
                <c:pt idx="6620">
                  <c:v>15.221</c:v>
                </c:pt>
                <c:pt idx="6621">
                  <c:v>15.223000000000001</c:v>
                </c:pt>
                <c:pt idx="6622">
                  <c:v>15.226000000000001</c:v>
                </c:pt>
                <c:pt idx="6623">
                  <c:v>15.228</c:v>
                </c:pt>
                <c:pt idx="6624">
                  <c:v>15.23</c:v>
                </c:pt>
                <c:pt idx="6625">
                  <c:v>15.233000000000001</c:v>
                </c:pt>
                <c:pt idx="6626">
                  <c:v>15.234999999999999</c:v>
                </c:pt>
                <c:pt idx="6627">
                  <c:v>15.237</c:v>
                </c:pt>
                <c:pt idx="6628">
                  <c:v>15.241</c:v>
                </c:pt>
                <c:pt idx="6629">
                  <c:v>15.243</c:v>
                </c:pt>
                <c:pt idx="6630">
                  <c:v>15.244999999999999</c:v>
                </c:pt>
                <c:pt idx="6631">
                  <c:v>15.247</c:v>
                </c:pt>
                <c:pt idx="6632">
                  <c:v>15.25</c:v>
                </c:pt>
                <c:pt idx="6633">
                  <c:v>15.252000000000001</c:v>
                </c:pt>
                <c:pt idx="6634">
                  <c:v>15.254</c:v>
                </c:pt>
                <c:pt idx="6635">
                  <c:v>15.257</c:v>
                </c:pt>
                <c:pt idx="6636">
                  <c:v>15.259</c:v>
                </c:pt>
                <c:pt idx="6637">
                  <c:v>15.260999999999999</c:v>
                </c:pt>
                <c:pt idx="6638">
                  <c:v>15.263</c:v>
                </c:pt>
                <c:pt idx="6639">
                  <c:v>15.266</c:v>
                </c:pt>
                <c:pt idx="6640">
                  <c:v>15.268000000000001</c:v>
                </c:pt>
                <c:pt idx="6641">
                  <c:v>15.27</c:v>
                </c:pt>
                <c:pt idx="6642">
                  <c:v>15.273</c:v>
                </c:pt>
                <c:pt idx="6643">
                  <c:v>15.275</c:v>
                </c:pt>
                <c:pt idx="6644">
                  <c:v>15.276999999999999</c:v>
                </c:pt>
                <c:pt idx="6645">
                  <c:v>15.28</c:v>
                </c:pt>
                <c:pt idx="6646">
                  <c:v>15.282999999999999</c:v>
                </c:pt>
                <c:pt idx="6647">
                  <c:v>15.285</c:v>
                </c:pt>
                <c:pt idx="6648">
                  <c:v>15.287000000000001</c:v>
                </c:pt>
                <c:pt idx="6649">
                  <c:v>15.29</c:v>
                </c:pt>
                <c:pt idx="6650">
                  <c:v>15.292</c:v>
                </c:pt>
                <c:pt idx="6651">
                  <c:v>15.294</c:v>
                </c:pt>
                <c:pt idx="6652">
                  <c:v>15.297000000000001</c:v>
                </c:pt>
                <c:pt idx="6653">
                  <c:v>15.298999999999999</c:v>
                </c:pt>
                <c:pt idx="6654">
                  <c:v>15.301</c:v>
                </c:pt>
                <c:pt idx="6655">
                  <c:v>15.304</c:v>
                </c:pt>
                <c:pt idx="6656">
                  <c:v>15.305999999999999</c:v>
                </c:pt>
                <c:pt idx="6657">
                  <c:v>15.308999999999999</c:v>
                </c:pt>
                <c:pt idx="6658">
                  <c:v>15.311</c:v>
                </c:pt>
                <c:pt idx="6659">
                  <c:v>15.313000000000001</c:v>
                </c:pt>
                <c:pt idx="6660">
                  <c:v>15.316000000000001</c:v>
                </c:pt>
                <c:pt idx="6661">
                  <c:v>15.318</c:v>
                </c:pt>
                <c:pt idx="6662">
                  <c:v>15.32</c:v>
                </c:pt>
                <c:pt idx="6663">
                  <c:v>15.323</c:v>
                </c:pt>
                <c:pt idx="6664">
                  <c:v>15.326000000000001</c:v>
                </c:pt>
                <c:pt idx="6665">
                  <c:v>15.327999999999999</c:v>
                </c:pt>
                <c:pt idx="6666">
                  <c:v>15.331</c:v>
                </c:pt>
                <c:pt idx="6667">
                  <c:v>15.333</c:v>
                </c:pt>
                <c:pt idx="6668">
                  <c:v>15.335000000000001</c:v>
                </c:pt>
                <c:pt idx="6669">
                  <c:v>15.337999999999999</c:v>
                </c:pt>
                <c:pt idx="6670">
                  <c:v>15.34</c:v>
                </c:pt>
                <c:pt idx="6671">
                  <c:v>15.342000000000001</c:v>
                </c:pt>
                <c:pt idx="6672">
                  <c:v>15.345000000000001</c:v>
                </c:pt>
                <c:pt idx="6673">
                  <c:v>15.347</c:v>
                </c:pt>
                <c:pt idx="6674">
                  <c:v>15.349</c:v>
                </c:pt>
                <c:pt idx="6675">
                  <c:v>15.352</c:v>
                </c:pt>
                <c:pt idx="6676">
                  <c:v>15.353999999999999</c:v>
                </c:pt>
                <c:pt idx="6677">
                  <c:v>15.356</c:v>
                </c:pt>
                <c:pt idx="6678">
                  <c:v>15.358000000000001</c:v>
                </c:pt>
                <c:pt idx="6679">
                  <c:v>15.361000000000001</c:v>
                </c:pt>
                <c:pt idx="6680">
                  <c:v>15.363</c:v>
                </c:pt>
                <c:pt idx="6681">
                  <c:v>15.365</c:v>
                </c:pt>
                <c:pt idx="6682">
                  <c:v>15.369</c:v>
                </c:pt>
                <c:pt idx="6683">
                  <c:v>15.371</c:v>
                </c:pt>
                <c:pt idx="6684">
                  <c:v>15.372999999999999</c:v>
                </c:pt>
                <c:pt idx="6685">
                  <c:v>15.375999999999999</c:v>
                </c:pt>
                <c:pt idx="6686">
                  <c:v>15.378</c:v>
                </c:pt>
                <c:pt idx="6687">
                  <c:v>15.38</c:v>
                </c:pt>
                <c:pt idx="6688">
                  <c:v>15.382</c:v>
                </c:pt>
                <c:pt idx="6689">
                  <c:v>15.385</c:v>
                </c:pt>
                <c:pt idx="6690">
                  <c:v>15.387</c:v>
                </c:pt>
                <c:pt idx="6691">
                  <c:v>15.388999999999999</c:v>
                </c:pt>
                <c:pt idx="6692">
                  <c:v>15.391999999999999</c:v>
                </c:pt>
                <c:pt idx="6693">
                  <c:v>15.394</c:v>
                </c:pt>
                <c:pt idx="6694">
                  <c:v>15.396000000000001</c:v>
                </c:pt>
                <c:pt idx="6695">
                  <c:v>15.398</c:v>
                </c:pt>
                <c:pt idx="6696">
                  <c:v>15.401</c:v>
                </c:pt>
                <c:pt idx="6697">
                  <c:v>15.403</c:v>
                </c:pt>
                <c:pt idx="6698">
                  <c:v>15.404999999999999</c:v>
                </c:pt>
                <c:pt idx="6699">
                  <c:v>15.407999999999999</c:v>
                </c:pt>
                <c:pt idx="6700">
                  <c:v>15.411</c:v>
                </c:pt>
                <c:pt idx="6701">
                  <c:v>15.413</c:v>
                </c:pt>
                <c:pt idx="6702">
                  <c:v>15.416</c:v>
                </c:pt>
                <c:pt idx="6703">
                  <c:v>15.417999999999999</c:v>
                </c:pt>
                <c:pt idx="6704">
                  <c:v>15.42</c:v>
                </c:pt>
                <c:pt idx="6705">
                  <c:v>15.422000000000001</c:v>
                </c:pt>
                <c:pt idx="6706">
                  <c:v>15.425000000000001</c:v>
                </c:pt>
                <c:pt idx="6707">
                  <c:v>15.427</c:v>
                </c:pt>
                <c:pt idx="6708">
                  <c:v>15.429</c:v>
                </c:pt>
                <c:pt idx="6709">
                  <c:v>15.432</c:v>
                </c:pt>
                <c:pt idx="6710">
                  <c:v>15.433999999999999</c:v>
                </c:pt>
                <c:pt idx="6711">
                  <c:v>15.436</c:v>
                </c:pt>
                <c:pt idx="6712">
                  <c:v>15.439</c:v>
                </c:pt>
                <c:pt idx="6713">
                  <c:v>15.441000000000001</c:v>
                </c:pt>
                <c:pt idx="6714">
                  <c:v>15.443</c:v>
                </c:pt>
                <c:pt idx="6715">
                  <c:v>15.445</c:v>
                </c:pt>
                <c:pt idx="6716">
                  <c:v>15.448</c:v>
                </c:pt>
                <c:pt idx="6717">
                  <c:v>15.45</c:v>
                </c:pt>
                <c:pt idx="6718">
                  <c:v>15.452</c:v>
                </c:pt>
                <c:pt idx="6719">
                  <c:v>15.456</c:v>
                </c:pt>
                <c:pt idx="6720">
                  <c:v>15.458</c:v>
                </c:pt>
                <c:pt idx="6721">
                  <c:v>15.461</c:v>
                </c:pt>
                <c:pt idx="6722">
                  <c:v>15.462999999999999</c:v>
                </c:pt>
                <c:pt idx="6723">
                  <c:v>15.465</c:v>
                </c:pt>
                <c:pt idx="6724">
                  <c:v>15.468</c:v>
                </c:pt>
                <c:pt idx="6725">
                  <c:v>15.47</c:v>
                </c:pt>
                <c:pt idx="6726">
                  <c:v>15.472</c:v>
                </c:pt>
                <c:pt idx="6727">
                  <c:v>15.475</c:v>
                </c:pt>
                <c:pt idx="6728">
                  <c:v>15.477</c:v>
                </c:pt>
                <c:pt idx="6729">
                  <c:v>15.48</c:v>
                </c:pt>
                <c:pt idx="6730">
                  <c:v>15.481999999999999</c:v>
                </c:pt>
                <c:pt idx="6731">
                  <c:v>15.484</c:v>
                </c:pt>
                <c:pt idx="6732">
                  <c:v>15.487</c:v>
                </c:pt>
                <c:pt idx="6733">
                  <c:v>15.489000000000001</c:v>
                </c:pt>
                <c:pt idx="6734">
                  <c:v>15.491</c:v>
                </c:pt>
                <c:pt idx="6735">
                  <c:v>15.494</c:v>
                </c:pt>
                <c:pt idx="6736">
                  <c:v>15.497</c:v>
                </c:pt>
                <c:pt idx="6737">
                  <c:v>15.499000000000001</c:v>
                </c:pt>
                <c:pt idx="6738">
                  <c:v>15.502000000000001</c:v>
                </c:pt>
                <c:pt idx="6739">
                  <c:v>15.504</c:v>
                </c:pt>
                <c:pt idx="6740">
                  <c:v>15.506</c:v>
                </c:pt>
                <c:pt idx="6741">
                  <c:v>15.507999999999999</c:v>
                </c:pt>
                <c:pt idx="6742">
                  <c:v>15.510999999999999</c:v>
                </c:pt>
                <c:pt idx="6743">
                  <c:v>15.513</c:v>
                </c:pt>
                <c:pt idx="6744">
                  <c:v>15.515000000000001</c:v>
                </c:pt>
                <c:pt idx="6745">
                  <c:v>15.518000000000001</c:v>
                </c:pt>
                <c:pt idx="6746">
                  <c:v>15.52</c:v>
                </c:pt>
                <c:pt idx="6747">
                  <c:v>15.522</c:v>
                </c:pt>
                <c:pt idx="6748">
                  <c:v>15.525</c:v>
                </c:pt>
                <c:pt idx="6749">
                  <c:v>15.526999999999999</c:v>
                </c:pt>
                <c:pt idx="6750">
                  <c:v>15.529</c:v>
                </c:pt>
                <c:pt idx="6751">
                  <c:v>15.531000000000001</c:v>
                </c:pt>
                <c:pt idx="6752">
                  <c:v>15.534000000000001</c:v>
                </c:pt>
                <c:pt idx="6753">
                  <c:v>15.536</c:v>
                </c:pt>
                <c:pt idx="6754">
                  <c:v>15.539</c:v>
                </c:pt>
                <c:pt idx="6755">
                  <c:v>15.542</c:v>
                </c:pt>
                <c:pt idx="6756">
                  <c:v>15.544</c:v>
                </c:pt>
                <c:pt idx="6757">
                  <c:v>15.545999999999999</c:v>
                </c:pt>
                <c:pt idx="6758">
                  <c:v>15.548999999999999</c:v>
                </c:pt>
                <c:pt idx="6759">
                  <c:v>15.551</c:v>
                </c:pt>
                <c:pt idx="6760">
                  <c:v>15.553000000000001</c:v>
                </c:pt>
                <c:pt idx="6761">
                  <c:v>15.555</c:v>
                </c:pt>
                <c:pt idx="6762">
                  <c:v>15.558</c:v>
                </c:pt>
                <c:pt idx="6763">
                  <c:v>15.56</c:v>
                </c:pt>
                <c:pt idx="6764">
                  <c:v>15.561999999999999</c:v>
                </c:pt>
                <c:pt idx="6765">
                  <c:v>15.565</c:v>
                </c:pt>
                <c:pt idx="6766">
                  <c:v>15.567</c:v>
                </c:pt>
                <c:pt idx="6767">
                  <c:v>15.569000000000001</c:v>
                </c:pt>
                <c:pt idx="6768">
                  <c:v>15.571999999999999</c:v>
                </c:pt>
                <c:pt idx="6769">
                  <c:v>15.574</c:v>
                </c:pt>
                <c:pt idx="6770">
                  <c:v>15.576000000000001</c:v>
                </c:pt>
                <c:pt idx="6771">
                  <c:v>15.577999999999999</c:v>
                </c:pt>
                <c:pt idx="6772">
                  <c:v>15.582000000000001</c:v>
                </c:pt>
                <c:pt idx="6773">
                  <c:v>15.584</c:v>
                </c:pt>
                <c:pt idx="6774">
                  <c:v>15.586</c:v>
                </c:pt>
                <c:pt idx="6775">
                  <c:v>15.589</c:v>
                </c:pt>
                <c:pt idx="6776">
                  <c:v>15.590999999999999</c:v>
                </c:pt>
                <c:pt idx="6777">
                  <c:v>15.593</c:v>
                </c:pt>
                <c:pt idx="6778">
                  <c:v>15.595000000000001</c:v>
                </c:pt>
                <c:pt idx="6779">
                  <c:v>15.598000000000001</c:v>
                </c:pt>
                <c:pt idx="6780">
                  <c:v>15.6</c:v>
                </c:pt>
                <c:pt idx="6781">
                  <c:v>15.602</c:v>
                </c:pt>
                <c:pt idx="6782">
                  <c:v>15.605</c:v>
                </c:pt>
                <c:pt idx="6783">
                  <c:v>15.606999999999999</c:v>
                </c:pt>
                <c:pt idx="6784">
                  <c:v>15.609</c:v>
                </c:pt>
                <c:pt idx="6785">
                  <c:v>15.612</c:v>
                </c:pt>
              </c:numCache>
            </c:numRef>
          </c:cat>
          <c:val>
            <c:numRef>
              <c:f>Sheet1!$D$2:$D$6787</c:f>
              <c:numCache>
                <c:formatCode>General</c:formatCode>
                <c:ptCount val="6786"/>
                <c:pt idx="0">
                  <c:v>-1.41</c:v>
                </c:pt>
                <c:pt idx="1">
                  <c:v>-1.41</c:v>
                </c:pt>
                <c:pt idx="2">
                  <c:v>-1.41</c:v>
                </c:pt>
                <c:pt idx="3">
                  <c:v>-1.41</c:v>
                </c:pt>
                <c:pt idx="4">
                  <c:v>-1.41</c:v>
                </c:pt>
                <c:pt idx="5">
                  <c:v>-1.41</c:v>
                </c:pt>
                <c:pt idx="6">
                  <c:v>-1.41</c:v>
                </c:pt>
                <c:pt idx="7">
                  <c:v>-1.41</c:v>
                </c:pt>
                <c:pt idx="8">
                  <c:v>-1.41</c:v>
                </c:pt>
                <c:pt idx="9">
                  <c:v>-1.41</c:v>
                </c:pt>
                <c:pt idx="10">
                  <c:v>-1.41</c:v>
                </c:pt>
                <c:pt idx="11">
                  <c:v>-1.41</c:v>
                </c:pt>
                <c:pt idx="12">
                  <c:v>-1.41</c:v>
                </c:pt>
                <c:pt idx="13">
                  <c:v>-1.41</c:v>
                </c:pt>
                <c:pt idx="14">
                  <c:v>4.4800000000000004</c:v>
                </c:pt>
                <c:pt idx="15">
                  <c:v>4.4800000000000004</c:v>
                </c:pt>
                <c:pt idx="16">
                  <c:v>4.4800000000000004</c:v>
                </c:pt>
                <c:pt idx="17">
                  <c:v>4.4800000000000004</c:v>
                </c:pt>
                <c:pt idx="18">
                  <c:v>4.4800000000000004</c:v>
                </c:pt>
                <c:pt idx="19">
                  <c:v>4.4800000000000004</c:v>
                </c:pt>
                <c:pt idx="20">
                  <c:v>4.4800000000000004</c:v>
                </c:pt>
                <c:pt idx="21">
                  <c:v>4.4800000000000004</c:v>
                </c:pt>
                <c:pt idx="22">
                  <c:v>4.4800000000000004</c:v>
                </c:pt>
                <c:pt idx="23">
                  <c:v>4.4800000000000004</c:v>
                </c:pt>
                <c:pt idx="24">
                  <c:v>4.4800000000000004</c:v>
                </c:pt>
                <c:pt idx="25">
                  <c:v>4.4800000000000004</c:v>
                </c:pt>
                <c:pt idx="26">
                  <c:v>4.4800000000000004</c:v>
                </c:pt>
                <c:pt idx="27">
                  <c:v>4.4800000000000004</c:v>
                </c:pt>
                <c:pt idx="28">
                  <c:v>4.4800000000000004</c:v>
                </c:pt>
                <c:pt idx="29">
                  <c:v>4.4800000000000004</c:v>
                </c:pt>
                <c:pt idx="30">
                  <c:v>4.4800000000000004</c:v>
                </c:pt>
                <c:pt idx="31">
                  <c:v>2.76</c:v>
                </c:pt>
                <c:pt idx="32">
                  <c:v>2.76</c:v>
                </c:pt>
                <c:pt idx="33">
                  <c:v>2.76</c:v>
                </c:pt>
                <c:pt idx="34">
                  <c:v>2.76</c:v>
                </c:pt>
                <c:pt idx="35">
                  <c:v>2.76</c:v>
                </c:pt>
                <c:pt idx="36">
                  <c:v>2.76</c:v>
                </c:pt>
                <c:pt idx="37">
                  <c:v>2.76</c:v>
                </c:pt>
                <c:pt idx="38">
                  <c:v>2.76</c:v>
                </c:pt>
                <c:pt idx="39">
                  <c:v>2.76</c:v>
                </c:pt>
                <c:pt idx="40">
                  <c:v>2.76</c:v>
                </c:pt>
                <c:pt idx="41">
                  <c:v>2.76</c:v>
                </c:pt>
                <c:pt idx="42">
                  <c:v>2.76</c:v>
                </c:pt>
                <c:pt idx="43">
                  <c:v>2.76</c:v>
                </c:pt>
                <c:pt idx="44">
                  <c:v>2.76</c:v>
                </c:pt>
                <c:pt idx="45">
                  <c:v>2.76</c:v>
                </c:pt>
                <c:pt idx="46">
                  <c:v>2.76</c:v>
                </c:pt>
                <c:pt idx="47">
                  <c:v>2.76</c:v>
                </c:pt>
                <c:pt idx="48">
                  <c:v>2.76</c:v>
                </c:pt>
                <c:pt idx="49">
                  <c:v>2.76</c:v>
                </c:pt>
                <c:pt idx="50">
                  <c:v>5.54</c:v>
                </c:pt>
                <c:pt idx="51">
                  <c:v>5.54</c:v>
                </c:pt>
                <c:pt idx="52">
                  <c:v>5.54</c:v>
                </c:pt>
                <c:pt idx="53">
                  <c:v>5.54</c:v>
                </c:pt>
                <c:pt idx="54">
                  <c:v>5.54</c:v>
                </c:pt>
                <c:pt idx="55">
                  <c:v>5.54</c:v>
                </c:pt>
                <c:pt idx="56">
                  <c:v>5.54</c:v>
                </c:pt>
                <c:pt idx="57">
                  <c:v>5.54</c:v>
                </c:pt>
                <c:pt idx="58">
                  <c:v>5.54</c:v>
                </c:pt>
                <c:pt idx="59">
                  <c:v>5.54</c:v>
                </c:pt>
                <c:pt idx="60">
                  <c:v>5.54</c:v>
                </c:pt>
                <c:pt idx="61">
                  <c:v>5.54</c:v>
                </c:pt>
                <c:pt idx="62">
                  <c:v>5.54</c:v>
                </c:pt>
                <c:pt idx="63">
                  <c:v>5.54</c:v>
                </c:pt>
                <c:pt idx="64">
                  <c:v>5.54</c:v>
                </c:pt>
                <c:pt idx="65">
                  <c:v>5.54</c:v>
                </c:pt>
                <c:pt idx="66">
                  <c:v>5.54</c:v>
                </c:pt>
                <c:pt idx="67">
                  <c:v>5.54</c:v>
                </c:pt>
                <c:pt idx="68">
                  <c:v>7.52</c:v>
                </c:pt>
                <c:pt idx="69">
                  <c:v>7.52</c:v>
                </c:pt>
                <c:pt idx="70">
                  <c:v>7.52</c:v>
                </c:pt>
                <c:pt idx="71">
                  <c:v>7.52</c:v>
                </c:pt>
                <c:pt idx="72">
                  <c:v>7.52</c:v>
                </c:pt>
                <c:pt idx="73">
                  <c:v>7.52</c:v>
                </c:pt>
                <c:pt idx="74">
                  <c:v>7.52</c:v>
                </c:pt>
                <c:pt idx="75">
                  <c:v>7.52</c:v>
                </c:pt>
                <c:pt idx="76">
                  <c:v>7.52</c:v>
                </c:pt>
                <c:pt idx="77">
                  <c:v>7.52</c:v>
                </c:pt>
                <c:pt idx="78">
                  <c:v>7.52</c:v>
                </c:pt>
                <c:pt idx="79">
                  <c:v>7.52</c:v>
                </c:pt>
                <c:pt idx="80">
                  <c:v>7.52</c:v>
                </c:pt>
                <c:pt idx="81">
                  <c:v>7.52</c:v>
                </c:pt>
                <c:pt idx="82">
                  <c:v>7.52</c:v>
                </c:pt>
                <c:pt idx="83">
                  <c:v>7.52</c:v>
                </c:pt>
                <c:pt idx="84">
                  <c:v>7.52</c:v>
                </c:pt>
                <c:pt idx="85">
                  <c:v>9.11</c:v>
                </c:pt>
                <c:pt idx="86">
                  <c:v>9.11</c:v>
                </c:pt>
                <c:pt idx="87">
                  <c:v>9.11</c:v>
                </c:pt>
                <c:pt idx="88">
                  <c:v>9.11</c:v>
                </c:pt>
                <c:pt idx="89">
                  <c:v>9.11</c:v>
                </c:pt>
                <c:pt idx="90">
                  <c:v>9.11</c:v>
                </c:pt>
                <c:pt idx="91">
                  <c:v>9.11</c:v>
                </c:pt>
                <c:pt idx="92">
                  <c:v>9.11</c:v>
                </c:pt>
                <c:pt idx="93">
                  <c:v>9.11</c:v>
                </c:pt>
                <c:pt idx="94">
                  <c:v>9.11</c:v>
                </c:pt>
                <c:pt idx="95">
                  <c:v>9.11</c:v>
                </c:pt>
                <c:pt idx="96">
                  <c:v>9.11</c:v>
                </c:pt>
                <c:pt idx="97">
                  <c:v>9.11</c:v>
                </c:pt>
                <c:pt idx="98">
                  <c:v>9.11</c:v>
                </c:pt>
                <c:pt idx="99">
                  <c:v>9.11</c:v>
                </c:pt>
                <c:pt idx="100">
                  <c:v>9.11</c:v>
                </c:pt>
                <c:pt idx="101">
                  <c:v>9.11</c:v>
                </c:pt>
                <c:pt idx="102">
                  <c:v>9.11</c:v>
                </c:pt>
                <c:pt idx="103">
                  <c:v>3.67</c:v>
                </c:pt>
                <c:pt idx="104">
                  <c:v>3.67</c:v>
                </c:pt>
                <c:pt idx="105">
                  <c:v>3.67</c:v>
                </c:pt>
                <c:pt idx="106">
                  <c:v>3.67</c:v>
                </c:pt>
                <c:pt idx="107">
                  <c:v>3.67</c:v>
                </c:pt>
                <c:pt idx="108">
                  <c:v>3.67</c:v>
                </c:pt>
                <c:pt idx="109">
                  <c:v>3.67</c:v>
                </c:pt>
                <c:pt idx="110">
                  <c:v>3.67</c:v>
                </c:pt>
                <c:pt idx="111">
                  <c:v>3.67</c:v>
                </c:pt>
                <c:pt idx="112">
                  <c:v>3.67</c:v>
                </c:pt>
                <c:pt idx="113">
                  <c:v>3.67</c:v>
                </c:pt>
                <c:pt idx="114">
                  <c:v>3.67</c:v>
                </c:pt>
                <c:pt idx="115">
                  <c:v>3.67</c:v>
                </c:pt>
                <c:pt idx="116">
                  <c:v>3.67</c:v>
                </c:pt>
                <c:pt idx="117">
                  <c:v>3.67</c:v>
                </c:pt>
                <c:pt idx="118">
                  <c:v>3.67</c:v>
                </c:pt>
                <c:pt idx="119">
                  <c:v>3.67</c:v>
                </c:pt>
                <c:pt idx="120">
                  <c:v>3.67</c:v>
                </c:pt>
                <c:pt idx="121">
                  <c:v>7.94</c:v>
                </c:pt>
                <c:pt idx="122">
                  <c:v>7.94</c:v>
                </c:pt>
                <c:pt idx="123">
                  <c:v>7.94</c:v>
                </c:pt>
                <c:pt idx="124">
                  <c:v>7.94</c:v>
                </c:pt>
                <c:pt idx="125">
                  <c:v>7.94</c:v>
                </c:pt>
                <c:pt idx="126">
                  <c:v>7.94</c:v>
                </c:pt>
                <c:pt idx="127">
                  <c:v>7.94</c:v>
                </c:pt>
                <c:pt idx="128">
                  <c:v>7.94</c:v>
                </c:pt>
                <c:pt idx="129">
                  <c:v>7.94</c:v>
                </c:pt>
                <c:pt idx="130">
                  <c:v>7.94</c:v>
                </c:pt>
                <c:pt idx="131">
                  <c:v>7.94</c:v>
                </c:pt>
                <c:pt idx="132">
                  <c:v>7.94</c:v>
                </c:pt>
                <c:pt idx="133">
                  <c:v>7.94</c:v>
                </c:pt>
                <c:pt idx="134">
                  <c:v>7.94</c:v>
                </c:pt>
                <c:pt idx="135">
                  <c:v>7.94</c:v>
                </c:pt>
                <c:pt idx="136">
                  <c:v>7.94</c:v>
                </c:pt>
                <c:pt idx="137">
                  <c:v>7.94</c:v>
                </c:pt>
                <c:pt idx="138">
                  <c:v>7.55</c:v>
                </c:pt>
                <c:pt idx="139">
                  <c:v>7.55</c:v>
                </c:pt>
                <c:pt idx="140">
                  <c:v>7.55</c:v>
                </c:pt>
                <c:pt idx="141">
                  <c:v>7.55</c:v>
                </c:pt>
                <c:pt idx="142">
                  <c:v>7.55</c:v>
                </c:pt>
                <c:pt idx="143">
                  <c:v>7.55</c:v>
                </c:pt>
                <c:pt idx="144">
                  <c:v>7.55</c:v>
                </c:pt>
                <c:pt idx="145">
                  <c:v>7.55</c:v>
                </c:pt>
                <c:pt idx="146">
                  <c:v>7.55</c:v>
                </c:pt>
                <c:pt idx="147">
                  <c:v>7.55</c:v>
                </c:pt>
                <c:pt idx="148">
                  <c:v>7.55</c:v>
                </c:pt>
                <c:pt idx="149">
                  <c:v>7.55</c:v>
                </c:pt>
                <c:pt idx="150">
                  <c:v>7.55</c:v>
                </c:pt>
                <c:pt idx="151">
                  <c:v>7.55</c:v>
                </c:pt>
                <c:pt idx="152">
                  <c:v>7.55</c:v>
                </c:pt>
                <c:pt idx="153">
                  <c:v>7.55</c:v>
                </c:pt>
                <c:pt idx="154">
                  <c:v>7.55</c:v>
                </c:pt>
                <c:pt idx="155">
                  <c:v>7.55</c:v>
                </c:pt>
                <c:pt idx="156">
                  <c:v>3.28</c:v>
                </c:pt>
                <c:pt idx="157">
                  <c:v>3.28</c:v>
                </c:pt>
                <c:pt idx="158">
                  <c:v>3.28</c:v>
                </c:pt>
                <c:pt idx="159">
                  <c:v>3.28</c:v>
                </c:pt>
                <c:pt idx="160">
                  <c:v>3.28</c:v>
                </c:pt>
                <c:pt idx="161">
                  <c:v>3.28</c:v>
                </c:pt>
                <c:pt idx="162">
                  <c:v>3.28</c:v>
                </c:pt>
                <c:pt idx="163">
                  <c:v>3.28</c:v>
                </c:pt>
                <c:pt idx="164">
                  <c:v>3.28</c:v>
                </c:pt>
                <c:pt idx="165">
                  <c:v>3.28</c:v>
                </c:pt>
                <c:pt idx="166">
                  <c:v>3.28</c:v>
                </c:pt>
                <c:pt idx="167">
                  <c:v>3.28</c:v>
                </c:pt>
                <c:pt idx="168">
                  <c:v>3.28</c:v>
                </c:pt>
                <c:pt idx="169">
                  <c:v>3.28</c:v>
                </c:pt>
                <c:pt idx="170">
                  <c:v>3.28</c:v>
                </c:pt>
                <c:pt idx="171">
                  <c:v>3.28</c:v>
                </c:pt>
                <c:pt idx="172">
                  <c:v>3.28</c:v>
                </c:pt>
                <c:pt idx="173">
                  <c:v>3.28</c:v>
                </c:pt>
                <c:pt idx="174">
                  <c:v>5.61</c:v>
                </c:pt>
                <c:pt idx="175">
                  <c:v>5.61</c:v>
                </c:pt>
                <c:pt idx="176">
                  <c:v>5.61</c:v>
                </c:pt>
                <c:pt idx="177">
                  <c:v>5.61</c:v>
                </c:pt>
                <c:pt idx="178">
                  <c:v>5.61</c:v>
                </c:pt>
                <c:pt idx="179">
                  <c:v>5.61</c:v>
                </c:pt>
                <c:pt idx="180">
                  <c:v>5.61</c:v>
                </c:pt>
                <c:pt idx="181">
                  <c:v>5.61</c:v>
                </c:pt>
                <c:pt idx="182">
                  <c:v>5.61</c:v>
                </c:pt>
                <c:pt idx="183">
                  <c:v>5.61</c:v>
                </c:pt>
                <c:pt idx="184">
                  <c:v>5.61</c:v>
                </c:pt>
                <c:pt idx="185">
                  <c:v>5.61</c:v>
                </c:pt>
                <c:pt idx="186">
                  <c:v>5.61</c:v>
                </c:pt>
                <c:pt idx="187">
                  <c:v>5.61</c:v>
                </c:pt>
                <c:pt idx="188">
                  <c:v>5.61</c:v>
                </c:pt>
                <c:pt idx="189">
                  <c:v>5.61</c:v>
                </c:pt>
                <c:pt idx="190">
                  <c:v>5.61</c:v>
                </c:pt>
                <c:pt idx="191">
                  <c:v>8.7899999999999991</c:v>
                </c:pt>
                <c:pt idx="192">
                  <c:v>8.7899999999999991</c:v>
                </c:pt>
                <c:pt idx="193">
                  <c:v>8.7899999999999991</c:v>
                </c:pt>
                <c:pt idx="194">
                  <c:v>8.7899999999999991</c:v>
                </c:pt>
                <c:pt idx="195">
                  <c:v>8.7899999999999991</c:v>
                </c:pt>
                <c:pt idx="196">
                  <c:v>8.7899999999999991</c:v>
                </c:pt>
                <c:pt idx="197">
                  <c:v>8.7899999999999991</c:v>
                </c:pt>
                <c:pt idx="198">
                  <c:v>8.7899999999999991</c:v>
                </c:pt>
                <c:pt idx="199">
                  <c:v>8.7899999999999991</c:v>
                </c:pt>
                <c:pt idx="200">
                  <c:v>8.7899999999999991</c:v>
                </c:pt>
                <c:pt idx="201">
                  <c:v>8.7899999999999991</c:v>
                </c:pt>
                <c:pt idx="202">
                  <c:v>8.7899999999999991</c:v>
                </c:pt>
                <c:pt idx="203">
                  <c:v>8.7899999999999991</c:v>
                </c:pt>
                <c:pt idx="204">
                  <c:v>8.7899999999999991</c:v>
                </c:pt>
                <c:pt idx="205">
                  <c:v>8.7899999999999991</c:v>
                </c:pt>
                <c:pt idx="206">
                  <c:v>8.7899999999999991</c:v>
                </c:pt>
                <c:pt idx="207">
                  <c:v>8.7899999999999991</c:v>
                </c:pt>
                <c:pt idx="208">
                  <c:v>8.7899999999999991</c:v>
                </c:pt>
                <c:pt idx="209">
                  <c:v>8.9700000000000006</c:v>
                </c:pt>
                <c:pt idx="210">
                  <c:v>8.9700000000000006</c:v>
                </c:pt>
                <c:pt idx="211">
                  <c:v>8.9700000000000006</c:v>
                </c:pt>
                <c:pt idx="212">
                  <c:v>8.9700000000000006</c:v>
                </c:pt>
                <c:pt idx="213">
                  <c:v>8.9700000000000006</c:v>
                </c:pt>
                <c:pt idx="214">
                  <c:v>8.9700000000000006</c:v>
                </c:pt>
                <c:pt idx="215">
                  <c:v>8.9700000000000006</c:v>
                </c:pt>
                <c:pt idx="216">
                  <c:v>8.9700000000000006</c:v>
                </c:pt>
                <c:pt idx="217">
                  <c:v>8.9700000000000006</c:v>
                </c:pt>
                <c:pt idx="218">
                  <c:v>8.9700000000000006</c:v>
                </c:pt>
                <c:pt idx="219">
                  <c:v>8.9700000000000006</c:v>
                </c:pt>
                <c:pt idx="220">
                  <c:v>8.9700000000000006</c:v>
                </c:pt>
                <c:pt idx="221">
                  <c:v>8.9700000000000006</c:v>
                </c:pt>
                <c:pt idx="222">
                  <c:v>8.9700000000000006</c:v>
                </c:pt>
                <c:pt idx="223">
                  <c:v>8.9700000000000006</c:v>
                </c:pt>
                <c:pt idx="224">
                  <c:v>8.9700000000000006</c:v>
                </c:pt>
                <c:pt idx="225">
                  <c:v>8.9700000000000006</c:v>
                </c:pt>
                <c:pt idx="226">
                  <c:v>8.9700000000000006</c:v>
                </c:pt>
                <c:pt idx="227">
                  <c:v>5.56</c:v>
                </c:pt>
                <c:pt idx="228">
                  <c:v>5.56</c:v>
                </c:pt>
                <c:pt idx="229">
                  <c:v>5.56</c:v>
                </c:pt>
                <c:pt idx="230">
                  <c:v>5.56</c:v>
                </c:pt>
                <c:pt idx="231">
                  <c:v>5.56</c:v>
                </c:pt>
                <c:pt idx="232">
                  <c:v>5.56</c:v>
                </c:pt>
                <c:pt idx="233">
                  <c:v>5.56</c:v>
                </c:pt>
                <c:pt idx="234">
                  <c:v>5.56</c:v>
                </c:pt>
                <c:pt idx="235">
                  <c:v>5.56</c:v>
                </c:pt>
                <c:pt idx="236">
                  <c:v>5.56</c:v>
                </c:pt>
                <c:pt idx="237">
                  <c:v>5.56</c:v>
                </c:pt>
                <c:pt idx="238">
                  <c:v>5.56</c:v>
                </c:pt>
                <c:pt idx="239">
                  <c:v>5.56</c:v>
                </c:pt>
                <c:pt idx="240">
                  <c:v>5.56</c:v>
                </c:pt>
                <c:pt idx="241">
                  <c:v>5.56</c:v>
                </c:pt>
                <c:pt idx="242">
                  <c:v>5.56</c:v>
                </c:pt>
                <c:pt idx="243">
                  <c:v>5.56</c:v>
                </c:pt>
                <c:pt idx="244">
                  <c:v>5.56</c:v>
                </c:pt>
                <c:pt idx="245">
                  <c:v>8.66</c:v>
                </c:pt>
                <c:pt idx="246">
                  <c:v>8.66</c:v>
                </c:pt>
                <c:pt idx="247">
                  <c:v>8.66</c:v>
                </c:pt>
                <c:pt idx="248">
                  <c:v>8.66</c:v>
                </c:pt>
                <c:pt idx="249">
                  <c:v>8.66</c:v>
                </c:pt>
                <c:pt idx="250">
                  <c:v>8.66</c:v>
                </c:pt>
                <c:pt idx="251">
                  <c:v>8.66</c:v>
                </c:pt>
                <c:pt idx="252">
                  <c:v>8.66</c:v>
                </c:pt>
                <c:pt idx="253">
                  <c:v>8.66</c:v>
                </c:pt>
                <c:pt idx="254">
                  <c:v>8.66</c:v>
                </c:pt>
                <c:pt idx="255">
                  <c:v>8.66</c:v>
                </c:pt>
                <c:pt idx="256">
                  <c:v>8.66</c:v>
                </c:pt>
                <c:pt idx="257">
                  <c:v>8.66</c:v>
                </c:pt>
                <c:pt idx="258">
                  <c:v>8.66</c:v>
                </c:pt>
                <c:pt idx="259">
                  <c:v>8.66</c:v>
                </c:pt>
                <c:pt idx="260">
                  <c:v>8.66</c:v>
                </c:pt>
                <c:pt idx="261">
                  <c:v>8.66</c:v>
                </c:pt>
                <c:pt idx="262">
                  <c:v>8.66</c:v>
                </c:pt>
                <c:pt idx="263">
                  <c:v>5.57</c:v>
                </c:pt>
                <c:pt idx="264">
                  <c:v>5.57</c:v>
                </c:pt>
                <c:pt idx="265">
                  <c:v>5.57</c:v>
                </c:pt>
                <c:pt idx="266">
                  <c:v>5.57</c:v>
                </c:pt>
                <c:pt idx="267">
                  <c:v>5.57</c:v>
                </c:pt>
                <c:pt idx="268">
                  <c:v>5.57</c:v>
                </c:pt>
                <c:pt idx="269">
                  <c:v>5.57</c:v>
                </c:pt>
                <c:pt idx="270">
                  <c:v>5.57</c:v>
                </c:pt>
                <c:pt idx="271">
                  <c:v>5.57</c:v>
                </c:pt>
                <c:pt idx="272">
                  <c:v>5.57</c:v>
                </c:pt>
                <c:pt idx="273">
                  <c:v>5.57</c:v>
                </c:pt>
                <c:pt idx="274">
                  <c:v>5.57</c:v>
                </c:pt>
                <c:pt idx="275">
                  <c:v>5.57</c:v>
                </c:pt>
                <c:pt idx="276">
                  <c:v>5.57</c:v>
                </c:pt>
                <c:pt idx="277">
                  <c:v>5.57</c:v>
                </c:pt>
                <c:pt idx="278">
                  <c:v>5.57</c:v>
                </c:pt>
                <c:pt idx="279">
                  <c:v>5.57</c:v>
                </c:pt>
                <c:pt idx="280">
                  <c:v>6.58</c:v>
                </c:pt>
                <c:pt idx="281">
                  <c:v>6.58</c:v>
                </c:pt>
                <c:pt idx="282">
                  <c:v>6.58</c:v>
                </c:pt>
                <c:pt idx="283">
                  <c:v>6.58</c:v>
                </c:pt>
                <c:pt idx="284">
                  <c:v>6.58</c:v>
                </c:pt>
                <c:pt idx="285">
                  <c:v>6.58</c:v>
                </c:pt>
                <c:pt idx="286">
                  <c:v>6.58</c:v>
                </c:pt>
                <c:pt idx="287">
                  <c:v>6.58</c:v>
                </c:pt>
                <c:pt idx="288">
                  <c:v>6.58</c:v>
                </c:pt>
                <c:pt idx="289">
                  <c:v>6.58</c:v>
                </c:pt>
                <c:pt idx="290">
                  <c:v>6.58</c:v>
                </c:pt>
                <c:pt idx="291">
                  <c:v>6.58</c:v>
                </c:pt>
                <c:pt idx="292">
                  <c:v>6.58</c:v>
                </c:pt>
                <c:pt idx="293">
                  <c:v>6.58</c:v>
                </c:pt>
                <c:pt idx="294">
                  <c:v>6.58</c:v>
                </c:pt>
                <c:pt idx="295">
                  <c:v>6.58</c:v>
                </c:pt>
                <c:pt idx="296">
                  <c:v>6.58</c:v>
                </c:pt>
                <c:pt idx="297">
                  <c:v>6.58</c:v>
                </c:pt>
                <c:pt idx="298">
                  <c:v>9.16</c:v>
                </c:pt>
                <c:pt idx="299">
                  <c:v>9.16</c:v>
                </c:pt>
                <c:pt idx="300">
                  <c:v>9.16</c:v>
                </c:pt>
                <c:pt idx="301">
                  <c:v>9.16</c:v>
                </c:pt>
                <c:pt idx="302">
                  <c:v>9.16</c:v>
                </c:pt>
                <c:pt idx="303">
                  <c:v>9.16</c:v>
                </c:pt>
                <c:pt idx="304">
                  <c:v>9.16</c:v>
                </c:pt>
                <c:pt idx="305">
                  <c:v>9.16</c:v>
                </c:pt>
                <c:pt idx="306">
                  <c:v>9.16</c:v>
                </c:pt>
                <c:pt idx="307">
                  <c:v>9.16</c:v>
                </c:pt>
                <c:pt idx="308">
                  <c:v>9.16</c:v>
                </c:pt>
                <c:pt idx="309">
                  <c:v>9.16</c:v>
                </c:pt>
                <c:pt idx="310">
                  <c:v>9.16</c:v>
                </c:pt>
                <c:pt idx="311">
                  <c:v>9.16</c:v>
                </c:pt>
                <c:pt idx="312">
                  <c:v>9.16</c:v>
                </c:pt>
                <c:pt idx="313">
                  <c:v>9.16</c:v>
                </c:pt>
                <c:pt idx="314">
                  <c:v>9.16</c:v>
                </c:pt>
                <c:pt idx="315">
                  <c:v>9.16</c:v>
                </c:pt>
                <c:pt idx="316">
                  <c:v>7.24</c:v>
                </c:pt>
                <c:pt idx="317">
                  <c:v>7.24</c:v>
                </c:pt>
                <c:pt idx="318">
                  <c:v>7.24</c:v>
                </c:pt>
                <c:pt idx="319">
                  <c:v>7.24</c:v>
                </c:pt>
                <c:pt idx="320">
                  <c:v>7.24</c:v>
                </c:pt>
                <c:pt idx="321">
                  <c:v>7.24</c:v>
                </c:pt>
                <c:pt idx="322">
                  <c:v>7.24</c:v>
                </c:pt>
                <c:pt idx="323">
                  <c:v>7.24</c:v>
                </c:pt>
                <c:pt idx="324">
                  <c:v>7.24</c:v>
                </c:pt>
                <c:pt idx="325">
                  <c:v>7.24</c:v>
                </c:pt>
                <c:pt idx="326">
                  <c:v>7.24</c:v>
                </c:pt>
                <c:pt idx="327">
                  <c:v>7.24</c:v>
                </c:pt>
                <c:pt idx="328">
                  <c:v>7.24</c:v>
                </c:pt>
                <c:pt idx="329">
                  <c:v>7.24</c:v>
                </c:pt>
                <c:pt idx="330">
                  <c:v>7.24</c:v>
                </c:pt>
                <c:pt idx="331">
                  <c:v>7.24</c:v>
                </c:pt>
                <c:pt idx="332">
                  <c:v>7.24</c:v>
                </c:pt>
                <c:pt idx="333">
                  <c:v>5.73</c:v>
                </c:pt>
                <c:pt idx="334">
                  <c:v>5.73</c:v>
                </c:pt>
                <c:pt idx="335">
                  <c:v>5.73</c:v>
                </c:pt>
                <c:pt idx="336">
                  <c:v>5.73</c:v>
                </c:pt>
                <c:pt idx="337">
                  <c:v>5.73</c:v>
                </c:pt>
                <c:pt idx="338">
                  <c:v>5.73</c:v>
                </c:pt>
                <c:pt idx="339">
                  <c:v>5.73</c:v>
                </c:pt>
                <c:pt idx="340">
                  <c:v>5.73</c:v>
                </c:pt>
                <c:pt idx="341">
                  <c:v>5.73</c:v>
                </c:pt>
                <c:pt idx="342">
                  <c:v>5.73</c:v>
                </c:pt>
                <c:pt idx="343">
                  <c:v>5.73</c:v>
                </c:pt>
                <c:pt idx="344">
                  <c:v>5.73</c:v>
                </c:pt>
                <c:pt idx="345">
                  <c:v>5.73</c:v>
                </c:pt>
                <c:pt idx="346">
                  <c:v>5.73</c:v>
                </c:pt>
                <c:pt idx="347">
                  <c:v>5.73</c:v>
                </c:pt>
                <c:pt idx="348">
                  <c:v>5.73</c:v>
                </c:pt>
                <c:pt idx="349">
                  <c:v>5.73</c:v>
                </c:pt>
                <c:pt idx="350">
                  <c:v>5.73</c:v>
                </c:pt>
                <c:pt idx="351">
                  <c:v>8.23</c:v>
                </c:pt>
                <c:pt idx="352">
                  <c:v>8.23</c:v>
                </c:pt>
                <c:pt idx="353">
                  <c:v>8.23</c:v>
                </c:pt>
                <c:pt idx="354">
                  <c:v>8.23</c:v>
                </c:pt>
                <c:pt idx="355">
                  <c:v>8.23</c:v>
                </c:pt>
                <c:pt idx="356">
                  <c:v>8.23</c:v>
                </c:pt>
                <c:pt idx="357">
                  <c:v>8.23</c:v>
                </c:pt>
                <c:pt idx="358">
                  <c:v>8.23</c:v>
                </c:pt>
                <c:pt idx="359">
                  <c:v>8.23</c:v>
                </c:pt>
                <c:pt idx="360">
                  <c:v>8.23</c:v>
                </c:pt>
                <c:pt idx="361">
                  <c:v>8.23</c:v>
                </c:pt>
                <c:pt idx="362">
                  <c:v>8.23</c:v>
                </c:pt>
                <c:pt idx="363">
                  <c:v>8.23</c:v>
                </c:pt>
                <c:pt idx="364">
                  <c:v>8.23</c:v>
                </c:pt>
                <c:pt idx="365">
                  <c:v>8.23</c:v>
                </c:pt>
                <c:pt idx="366">
                  <c:v>8.23</c:v>
                </c:pt>
                <c:pt idx="367">
                  <c:v>8.23</c:v>
                </c:pt>
                <c:pt idx="368">
                  <c:v>8.23</c:v>
                </c:pt>
                <c:pt idx="369">
                  <c:v>7.63</c:v>
                </c:pt>
                <c:pt idx="370">
                  <c:v>7.63</c:v>
                </c:pt>
                <c:pt idx="371">
                  <c:v>7.63</c:v>
                </c:pt>
                <c:pt idx="372">
                  <c:v>7.63</c:v>
                </c:pt>
                <c:pt idx="373">
                  <c:v>7.63</c:v>
                </c:pt>
                <c:pt idx="374">
                  <c:v>7.63</c:v>
                </c:pt>
                <c:pt idx="375">
                  <c:v>7.63</c:v>
                </c:pt>
                <c:pt idx="376">
                  <c:v>7.63</c:v>
                </c:pt>
                <c:pt idx="377">
                  <c:v>7.63</c:v>
                </c:pt>
                <c:pt idx="378">
                  <c:v>7.63</c:v>
                </c:pt>
                <c:pt idx="379">
                  <c:v>7.63</c:v>
                </c:pt>
                <c:pt idx="380">
                  <c:v>7.63</c:v>
                </c:pt>
                <c:pt idx="381">
                  <c:v>7.63</c:v>
                </c:pt>
                <c:pt idx="382">
                  <c:v>7.63</c:v>
                </c:pt>
                <c:pt idx="383">
                  <c:v>7.63</c:v>
                </c:pt>
                <c:pt idx="384">
                  <c:v>7.63</c:v>
                </c:pt>
                <c:pt idx="385">
                  <c:v>7.63</c:v>
                </c:pt>
                <c:pt idx="386">
                  <c:v>9.2200000000000006</c:v>
                </c:pt>
                <c:pt idx="387">
                  <c:v>9.2200000000000006</c:v>
                </c:pt>
                <c:pt idx="388">
                  <c:v>9.2200000000000006</c:v>
                </c:pt>
                <c:pt idx="389">
                  <c:v>9.2200000000000006</c:v>
                </c:pt>
                <c:pt idx="390">
                  <c:v>9.2200000000000006</c:v>
                </c:pt>
                <c:pt idx="391">
                  <c:v>9.2200000000000006</c:v>
                </c:pt>
                <c:pt idx="392">
                  <c:v>9.2200000000000006</c:v>
                </c:pt>
                <c:pt idx="393">
                  <c:v>9.2200000000000006</c:v>
                </c:pt>
                <c:pt idx="394">
                  <c:v>9.2200000000000006</c:v>
                </c:pt>
                <c:pt idx="395">
                  <c:v>9.2200000000000006</c:v>
                </c:pt>
                <c:pt idx="396">
                  <c:v>9.2200000000000006</c:v>
                </c:pt>
                <c:pt idx="397">
                  <c:v>9.2200000000000006</c:v>
                </c:pt>
                <c:pt idx="398">
                  <c:v>9.2200000000000006</c:v>
                </c:pt>
                <c:pt idx="399">
                  <c:v>9.2200000000000006</c:v>
                </c:pt>
                <c:pt idx="400">
                  <c:v>9.2200000000000006</c:v>
                </c:pt>
                <c:pt idx="401">
                  <c:v>9.2200000000000006</c:v>
                </c:pt>
                <c:pt idx="402">
                  <c:v>9.2200000000000006</c:v>
                </c:pt>
                <c:pt idx="403">
                  <c:v>12.43</c:v>
                </c:pt>
                <c:pt idx="404">
                  <c:v>12.43</c:v>
                </c:pt>
                <c:pt idx="405">
                  <c:v>12.43</c:v>
                </c:pt>
                <c:pt idx="406">
                  <c:v>12.43</c:v>
                </c:pt>
                <c:pt idx="407">
                  <c:v>12.43</c:v>
                </c:pt>
                <c:pt idx="408">
                  <c:v>12.43</c:v>
                </c:pt>
                <c:pt idx="409">
                  <c:v>12.43</c:v>
                </c:pt>
                <c:pt idx="410">
                  <c:v>12.43</c:v>
                </c:pt>
                <c:pt idx="411">
                  <c:v>12.43</c:v>
                </c:pt>
                <c:pt idx="412">
                  <c:v>12.43</c:v>
                </c:pt>
                <c:pt idx="413">
                  <c:v>12.43</c:v>
                </c:pt>
                <c:pt idx="414">
                  <c:v>12.43</c:v>
                </c:pt>
                <c:pt idx="415">
                  <c:v>12.43</c:v>
                </c:pt>
                <c:pt idx="416">
                  <c:v>12.43</c:v>
                </c:pt>
                <c:pt idx="417">
                  <c:v>12.43</c:v>
                </c:pt>
                <c:pt idx="418">
                  <c:v>12.43</c:v>
                </c:pt>
                <c:pt idx="419">
                  <c:v>12.43</c:v>
                </c:pt>
                <c:pt idx="420">
                  <c:v>8.33</c:v>
                </c:pt>
                <c:pt idx="421">
                  <c:v>8.33</c:v>
                </c:pt>
                <c:pt idx="422">
                  <c:v>8.33</c:v>
                </c:pt>
                <c:pt idx="423">
                  <c:v>8.33</c:v>
                </c:pt>
                <c:pt idx="424">
                  <c:v>8.33</c:v>
                </c:pt>
                <c:pt idx="425">
                  <c:v>8.33</c:v>
                </c:pt>
                <c:pt idx="426">
                  <c:v>8.33</c:v>
                </c:pt>
                <c:pt idx="427">
                  <c:v>8.33</c:v>
                </c:pt>
                <c:pt idx="428">
                  <c:v>8.33</c:v>
                </c:pt>
                <c:pt idx="429">
                  <c:v>8.33</c:v>
                </c:pt>
                <c:pt idx="430">
                  <c:v>8.33</c:v>
                </c:pt>
                <c:pt idx="431">
                  <c:v>8.33</c:v>
                </c:pt>
                <c:pt idx="432">
                  <c:v>8.33</c:v>
                </c:pt>
                <c:pt idx="433">
                  <c:v>8.33</c:v>
                </c:pt>
                <c:pt idx="434">
                  <c:v>8.33</c:v>
                </c:pt>
                <c:pt idx="435">
                  <c:v>8.33</c:v>
                </c:pt>
                <c:pt idx="436">
                  <c:v>8.33</c:v>
                </c:pt>
                <c:pt idx="437">
                  <c:v>8.9</c:v>
                </c:pt>
                <c:pt idx="438">
                  <c:v>8.9</c:v>
                </c:pt>
                <c:pt idx="439">
                  <c:v>8.9</c:v>
                </c:pt>
                <c:pt idx="440">
                  <c:v>8.9</c:v>
                </c:pt>
                <c:pt idx="441">
                  <c:v>8.9</c:v>
                </c:pt>
                <c:pt idx="442">
                  <c:v>8.9</c:v>
                </c:pt>
                <c:pt idx="443">
                  <c:v>8.9</c:v>
                </c:pt>
                <c:pt idx="444">
                  <c:v>8.9</c:v>
                </c:pt>
                <c:pt idx="445">
                  <c:v>8.9</c:v>
                </c:pt>
                <c:pt idx="446">
                  <c:v>8.9</c:v>
                </c:pt>
                <c:pt idx="447">
                  <c:v>8.9</c:v>
                </c:pt>
                <c:pt idx="448">
                  <c:v>8.9</c:v>
                </c:pt>
                <c:pt idx="449">
                  <c:v>8.9</c:v>
                </c:pt>
                <c:pt idx="450">
                  <c:v>8.9</c:v>
                </c:pt>
                <c:pt idx="451">
                  <c:v>8.9</c:v>
                </c:pt>
                <c:pt idx="452">
                  <c:v>8.9</c:v>
                </c:pt>
                <c:pt idx="453">
                  <c:v>8.9</c:v>
                </c:pt>
                <c:pt idx="454">
                  <c:v>3.26</c:v>
                </c:pt>
                <c:pt idx="455">
                  <c:v>3.26</c:v>
                </c:pt>
                <c:pt idx="456">
                  <c:v>3.26</c:v>
                </c:pt>
                <c:pt idx="457">
                  <c:v>3.26</c:v>
                </c:pt>
                <c:pt idx="458">
                  <c:v>3.26</c:v>
                </c:pt>
                <c:pt idx="459">
                  <c:v>3.26</c:v>
                </c:pt>
                <c:pt idx="460">
                  <c:v>3.26</c:v>
                </c:pt>
                <c:pt idx="461">
                  <c:v>3.26</c:v>
                </c:pt>
                <c:pt idx="462">
                  <c:v>3.26</c:v>
                </c:pt>
                <c:pt idx="463">
                  <c:v>3.26</c:v>
                </c:pt>
                <c:pt idx="464">
                  <c:v>3.26</c:v>
                </c:pt>
                <c:pt idx="465">
                  <c:v>3.26</c:v>
                </c:pt>
                <c:pt idx="466">
                  <c:v>3.26</c:v>
                </c:pt>
                <c:pt idx="467">
                  <c:v>3.26</c:v>
                </c:pt>
                <c:pt idx="468">
                  <c:v>3.26</c:v>
                </c:pt>
                <c:pt idx="469">
                  <c:v>3.26</c:v>
                </c:pt>
                <c:pt idx="470">
                  <c:v>3.26</c:v>
                </c:pt>
                <c:pt idx="471">
                  <c:v>5.41</c:v>
                </c:pt>
                <c:pt idx="472">
                  <c:v>5.41</c:v>
                </c:pt>
                <c:pt idx="473">
                  <c:v>5.41</c:v>
                </c:pt>
                <c:pt idx="474">
                  <c:v>5.41</c:v>
                </c:pt>
                <c:pt idx="475">
                  <c:v>5.41</c:v>
                </c:pt>
                <c:pt idx="476">
                  <c:v>5.41</c:v>
                </c:pt>
                <c:pt idx="477">
                  <c:v>5.41</c:v>
                </c:pt>
                <c:pt idx="478">
                  <c:v>5.41</c:v>
                </c:pt>
                <c:pt idx="479">
                  <c:v>5.41</c:v>
                </c:pt>
                <c:pt idx="480">
                  <c:v>5.41</c:v>
                </c:pt>
                <c:pt idx="481">
                  <c:v>5.41</c:v>
                </c:pt>
                <c:pt idx="482">
                  <c:v>5.41</c:v>
                </c:pt>
                <c:pt idx="483">
                  <c:v>5.41</c:v>
                </c:pt>
                <c:pt idx="484">
                  <c:v>5.41</c:v>
                </c:pt>
                <c:pt idx="485">
                  <c:v>5.41</c:v>
                </c:pt>
                <c:pt idx="486">
                  <c:v>5.41</c:v>
                </c:pt>
                <c:pt idx="487">
                  <c:v>5.41</c:v>
                </c:pt>
                <c:pt idx="488">
                  <c:v>10.029999999999999</c:v>
                </c:pt>
                <c:pt idx="489">
                  <c:v>10.029999999999999</c:v>
                </c:pt>
                <c:pt idx="490">
                  <c:v>10.029999999999999</c:v>
                </c:pt>
                <c:pt idx="491">
                  <c:v>10.029999999999999</c:v>
                </c:pt>
                <c:pt idx="492">
                  <c:v>10.029999999999999</c:v>
                </c:pt>
                <c:pt idx="493">
                  <c:v>10.029999999999999</c:v>
                </c:pt>
                <c:pt idx="494">
                  <c:v>10.029999999999999</c:v>
                </c:pt>
                <c:pt idx="495">
                  <c:v>10.029999999999999</c:v>
                </c:pt>
                <c:pt idx="496">
                  <c:v>10.029999999999999</c:v>
                </c:pt>
                <c:pt idx="497">
                  <c:v>10.029999999999999</c:v>
                </c:pt>
                <c:pt idx="498">
                  <c:v>10.029999999999999</c:v>
                </c:pt>
                <c:pt idx="499">
                  <c:v>10.029999999999999</c:v>
                </c:pt>
                <c:pt idx="500">
                  <c:v>10.029999999999999</c:v>
                </c:pt>
                <c:pt idx="501">
                  <c:v>10.029999999999999</c:v>
                </c:pt>
                <c:pt idx="502">
                  <c:v>10.029999999999999</c:v>
                </c:pt>
                <c:pt idx="503">
                  <c:v>10.029999999999999</c:v>
                </c:pt>
                <c:pt idx="504">
                  <c:v>10.029999999999999</c:v>
                </c:pt>
                <c:pt idx="505">
                  <c:v>6.19</c:v>
                </c:pt>
                <c:pt idx="506">
                  <c:v>6.19</c:v>
                </c:pt>
                <c:pt idx="507">
                  <c:v>6.19</c:v>
                </c:pt>
                <c:pt idx="508">
                  <c:v>6.19</c:v>
                </c:pt>
                <c:pt idx="509">
                  <c:v>6.19</c:v>
                </c:pt>
                <c:pt idx="510">
                  <c:v>6.19</c:v>
                </c:pt>
                <c:pt idx="511">
                  <c:v>6.19</c:v>
                </c:pt>
                <c:pt idx="512">
                  <c:v>6.19</c:v>
                </c:pt>
                <c:pt idx="513">
                  <c:v>6.19</c:v>
                </c:pt>
                <c:pt idx="514">
                  <c:v>6.19</c:v>
                </c:pt>
                <c:pt idx="515">
                  <c:v>6.19</c:v>
                </c:pt>
                <c:pt idx="516">
                  <c:v>6.19</c:v>
                </c:pt>
                <c:pt idx="517">
                  <c:v>6.19</c:v>
                </c:pt>
                <c:pt idx="518">
                  <c:v>6.19</c:v>
                </c:pt>
                <c:pt idx="519">
                  <c:v>6.19</c:v>
                </c:pt>
                <c:pt idx="520">
                  <c:v>6.19</c:v>
                </c:pt>
                <c:pt idx="521">
                  <c:v>6.19</c:v>
                </c:pt>
                <c:pt idx="522">
                  <c:v>12.07</c:v>
                </c:pt>
                <c:pt idx="523">
                  <c:v>12.07</c:v>
                </c:pt>
                <c:pt idx="524">
                  <c:v>12.07</c:v>
                </c:pt>
                <c:pt idx="525">
                  <c:v>12.07</c:v>
                </c:pt>
                <c:pt idx="526">
                  <c:v>12.07</c:v>
                </c:pt>
                <c:pt idx="527">
                  <c:v>12.07</c:v>
                </c:pt>
                <c:pt idx="528">
                  <c:v>12.07</c:v>
                </c:pt>
                <c:pt idx="529">
                  <c:v>12.07</c:v>
                </c:pt>
                <c:pt idx="530">
                  <c:v>12.07</c:v>
                </c:pt>
                <c:pt idx="531">
                  <c:v>12.07</c:v>
                </c:pt>
                <c:pt idx="532">
                  <c:v>12.07</c:v>
                </c:pt>
                <c:pt idx="533">
                  <c:v>12.07</c:v>
                </c:pt>
                <c:pt idx="534">
                  <c:v>12.07</c:v>
                </c:pt>
                <c:pt idx="535">
                  <c:v>12.07</c:v>
                </c:pt>
                <c:pt idx="536">
                  <c:v>12.07</c:v>
                </c:pt>
                <c:pt idx="537">
                  <c:v>12.07</c:v>
                </c:pt>
                <c:pt idx="538">
                  <c:v>5.75</c:v>
                </c:pt>
                <c:pt idx="539">
                  <c:v>5.75</c:v>
                </c:pt>
                <c:pt idx="540">
                  <c:v>5.75</c:v>
                </c:pt>
                <c:pt idx="541">
                  <c:v>5.75</c:v>
                </c:pt>
                <c:pt idx="542">
                  <c:v>5.75</c:v>
                </c:pt>
                <c:pt idx="543">
                  <c:v>5.75</c:v>
                </c:pt>
                <c:pt idx="544">
                  <c:v>5.75</c:v>
                </c:pt>
                <c:pt idx="545">
                  <c:v>5.75</c:v>
                </c:pt>
                <c:pt idx="546">
                  <c:v>5.75</c:v>
                </c:pt>
                <c:pt idx="547">
                  <c:v>5.75</c:v>
                </c:pt>
                <c:pt idx="548">
                  <c:v>5.75</c:v>
                </c:pt>
                <c:pt idx="549">
                  <c:v>5.75</c:v>
                </c:pt>
                <c:pt idx="550">
                  <c:v>5.75</c:v>
                </c:pt>
                <c:pt idx="551">
                  <c:v>5.75</c:v>
                </c:pt>
                <c:pt idx="552">
                  <c:v>5.75</c:v>
                </c:pt>
                <c:pt idx="553">
                  <c:v>5.75</c:v>
                </c:pt>
                <c:pt idx="554">
                  <c:v>5.75</c:v>
                </c:pt>
                <c:pt idx="555">
                  <c:v>5.27</c:v>
                </c:pt>
                <c:pt idx="556">
                  <c:v>5.27</c:v>
                </c:pt>
                <c:pt idx="557">
                  <c:v>5.27</c:v>
                </c:pt>
                <c:pt idx="558">
                  <c:v>5.27</c:v>
                </c:pt>
                <c:pt idx="559">
                  <c:v>5.27</c:v>
                </c:pt>
                <c:pt idx="560">
                  <c:v>5.27</c:v>
                </c:pt>
                <c:pt idx="561">
                  <c:v>5.27</c:v>
                </c:pt>
                <c:pt idx="562">
                  <c:v>5.27</c:v>
                </c:pt>
                <c:pt idx="563">
                  <c:v>5.27</c:v>
                </c:pt>
                <c:pt idx="564">
                  <c:v>5.27</c:v>
                </c:pt>
                <c:pt idx="565">
                  <c:v>5.27</c:v>
                </c:pt>
                <c:pt idx="566">
                  <c:v>5.27</c:v>
                </c:pt>
                <c:pt idx="567">
                  <c:v>5.27</c:v>
                </c:pt>
                <c:pt idx="568">
                  <c:v>5.27</c:v>
                </c:pt>
                <c:pt idx="569">
                  <c:v>5.27</c:v>
                </c:pt>
                <c:pt idx="570">
                  <c:v>5.27</c:v>
                </c:pt>
                <c:pt idx="571">
                  <c:v>5.27</c:v>
                </c:pt>
                <c:pt idx="572">
                  <c:v>9.98</c:v>
                </c:pt>
                <c:pt idx="573">
                  <c:v>9.98</c:v>
                </c:pt>
                <c:pt idx="574">
                  <c:v>9.98</c:v>
                </c:pt>
                <c:pt idx="575">
                  <c:v>9.98</c:v>
                </c:pt>
                <c:pt idx="576">
                  <c:v>9.98</c:v>
                </c:pt>
                <c:pt idx="577">
                  <c:v>9.98</c:v>
                </c:pt>
                <c:pt idx="578">
                  <c:v>9.98</c:v>
                </c:pt>
                <c:pt idx="579">
                  <c:v>9.98</c:v>
                </c:pt>
                <c:pt idx="580">
                  <c:v>9.98</c:v>
                </c:pt>
                <c:pt idx="581">
                  <c:v>9.98</c:v>
                </c:pt>
                <c:pt idx="582">
                  <c:v>9.98</c:v>
                </c:pt>
                <c:pt idx="583">
                  <c:v>9.98</c:v>
                </c:pt>
                <c:pt idx="584">
                  <c:v>9.98</c:v>
                </c:pt>
                <c:pt idx="585">
                  <c:v>9.98</c:v>
                </c:pt>
                <c:pt idx="586">
                  <c:v>9.98</c:v>
                </c:pt>
                <c:pt idx="587">
                  <c:v>9.98</c:v>
                </c:pt>
                <c:pt idx="588">
                  <c:v>9.98</c:v>
                </c:pt>
                <c:pt idx="589">
                  <c:v>6.46</c:v>
                </c:pt>
                <c:pt idx="590">
                  <c:v>6.46</c:v>
                </c:pt>
                <c:pt idx="591">
                  <c:v>6.46</c:v>
                </c:pt>
                <c:pt idx="592">
                  <c:v>6.46</c:v>
                </c:pt>
                <c:pt idx="593">
                  <c:v>6.46</c:v>
                </c:pt>
                <c:pt idx="594">
                  <c:v>6.46</c:v>
                </c:pt>
                <c:pt idx="595">
                  <c:v>6.46</c:v>
                </c:pt>
                <c:pt idx="596">
                  <c:v>6.46</c:v>
                </c:pt>
                <c:pt idx="597">
                  <c:v>6.46</c:v>
                </c:pt>
                <c:pt idx="598">
                  <c:v>6.46</c:v>
                </c:pt>
                <c:pt idx="599">
                  <c:v>6.46</c:v>
                </c:pt>
                <c:pt idx="600">
                  <c:v>6.46</c:v>
                </c:pt>
                <c:pt idx="601">
                  <c:v>6.46</c:v>
                </c:pt>
                <c:pt idx="602">
                  <c:v>6.46</c:v>
                </c:pt>
                <c:pt idx="603">
                  <c:v>6.46</c:v>
                </c:pt>
                <c:pt idx="604">
                  <c:v>6.46</c:v>
                </c:pt>
                <c:pt idx="605">
                  <c:v>6.46</c:v>
                </c:pt>
                <c:pt idx="606">
                  <c:v>6.46</c:v>
                </c:pt>
                <c:pt idx="607">
                  <c:v>9.24</c:v>
                </c:pt>
                <c:pt idx="608">
                  <c:v>9.24</c:v>
                </c:pt>
                <c:pt idx="609">
                  <c:v>9.24</c:v>
                </c:pt>
                <c:pt idx="610">
                  <c:v>9.24</c:v>
                </c:pt>
                <c:pt idx="611">
                  <c:v>9.24</c:v>
                </c:pt>
                <c:pt idx="612">
                  <c:v>9.24</c:v>
                </c:pt>
                <c:pt idx="613">
                  <c:v>9.24</c:v>
                </c:pt>
                <c:pt idx="614">
                  <c:v>9.24</c:v>
                </c:pt>
                <c:pt idx="615">
                  <c:v>9.24</c:v>
                </c:pt>
                <c:pt idx="616">
                  <c:v>9.24</c:v>
                </c:pt>
                <c:pt idx="617">
                  <c:v>9.24</c:v>
                </c:pt>
                <c:pt idx="618">
                  <c:v>9.24</c:v>
                </c:pt>
                <c:pt idx="619">
                  <c:v>9.24</c:v>
                </c:pt>
                <c:pt idx="620">
                  <c:v>9.24</c:v>
                </c:pt>
                <c:pt idx="621">
                  <c:v>9.24</c:v>
                </c:pt>
                <c:pt idx="622">
                  <c:v>9.24</c:v>
                </c:pt>
                <c:pt idx="623">
                  <c:v>9.24</c:v>
                </c:pt>
                <c:pt idx="624">
                  <c:v>7.41</c:v>
                </c:pt>
                <c:pt idx="625">
                  <c:v>7.41</c:v>
                </c:pt>
                <c:pt idx="626">
                  <c:v>7.41</c:v>
                </c:pt>
                <c:pt idx="627">
                  <c:v>7.41</c:v>
                </c:pt>
                <c:pt idx="628">
                  <c:v>7.41</c:v>
                </c:pt>
                <c:pt idx="629">
                  <c:v>7.41</c:v>
                </c:pt>
                <c:pt idx="630">
                  <c:v>7.41</c:v>
                </c:pt>
                <c:pt idx="631">
                  <c:v>7.41</c:v>
                </c:pt>
                <c:pt idx="632">
                  <c:v>7.41</c:v>
                </c:pt>
                <c:pt idx="633">
                  <c:v>7.41</c:v>
                </c:pt>
                <c:pt idx="634">
                  <c:v>7.41</c:v>
                </c:pt>
                <c:pt idx="635">
                  <c:v>7.41</c:v>
                </c:pt>
                <c:pt idx="636">
                  <c:v>7.41</c:v>
                </c:pt>
                <c:pt idx="637">
                  <c:v>7.41</c:v>
                </c:pt>
                <c:pt idx="638">
                  <c:v>7.41</c:v>
                </c:pt>
                <c:pt idx="639">
                  <c:v>7.41</c:v>
                </c:pt>
                <c:pt idx="640">
                  <c:v>7.41</c:v>
                </c:pt>
                <c:pt idx="641">
                  <c:v>4.3099999999999996</c:v>
                </c:pt>
                <c:pt idx="642">
                  <c:v>4.3099999999999996</c:v>
                </c:pt>
                <c:pt idx="643">
                  <c:v>4.3099999999999996</c:v>
                </c:pt>
                <c:pt idx="644">
                  <c:v>4.3099999999999996</c:v>
                </c:pt>
                <c:pt idx="645">
                  <c:v>4.3099999999999996</c:v>
                </c:pt>
                <c:pt idx="646">
                  <c:v>4.3099999999999996</c:v>
                </c:pt>
                <c:pt idx="647">
                  <c:v>4.3099999999999996</c:v>
                </c:pt>
                <c:pt idx="648">
                  <c:v>4.3099999999999996</c:v>
                </c:pt>
                <c:pt idx="649">
                  <c:v>4.3099999999999996</c:v>
                </c:pt>
                <c:pt idx="650">
                  <c:v>4.3099999999999996</c:v>
                </c:pt>
                <c:pt idx="651">
                  <c:v>4.3099999999999996</c:v>
                </c:pt>
                <c:pt idx="652">
                  <c:v>4.3099999999999996</c:v>
                </c:pt>
                <c:pt idx="653">
                  <c:v>4.3099999999999996</c:v>
                </c:pt>
                <c:pt idx="654">
                  <c:v>4.3099999999999996</c:v>
                </c:pt>
                <c:pt idx="655">
                  <c:v>4.3099999999999996</c:v>
                </c:pt>
                <c:pt idx="656">
                  <c:v>4.3099999999999996</c:v>
                </c:pt>
                <c:pt idx="657">
                  <c:v>4.3099999999999996</c:v>
                </c:pt>
                <c:pt idx="658">
                  <c:v>3.28</c:v>
                </c:pt>
                <c:pt idx="659">
                  <c:v>3.28</c:v>
                </c:pt>
                <c:pt idx="660">
                  <c:v>3.28</c:v>
                </c:pt>
                <c:pt idx="661">
                  <c:v>3.28</c:v>
                </c:pt>
                <c:pt idx="662">
                  <c:v>3.28</c:v>
                </c:pt>
                <c:pt idx="663">
                  <c:v>3.28</c:v>
                </c:pt>
                <c:pt idx="664">
                  <c:v>3.28</c:v>
                </c:pt>
                <c:pt idx="665">
                  <c:v>3.28</c:v>
                </c:pt>
                <c:pt idx="666">
                  <c:v>3.28</c:v>
                </c:pt>
                <c:pt idx="667">
                  <c:v>3.28</c:v>
                </c:pt>
                <c:pt idx="668">
                  <c:v>3.28</c:v>
                </c:pt>
                <c:pt idx="669">
                  <c:v>3.28</c:v>
                </c:pt>
                <c:pt idx="670">
                  <c:v>3.28</c:v>
                </c:pt>
                <c:pt idx="671">
                  <c:v>3.28</c:v>
                </c:pt>
                <c:pt idx="672">
                  <c:v>3.28</c:v>
                </c:pt>
                <c:pt idx="673">
                  <c:v>3.28</c:v>
                </c:pt>
                <c:pt idx="674">
                  <c:v>3.28</c:v>
                </c:pt>
                <c:pt idx="675">
                  <c:v>6.28</c:v>
                </c:pt>
                <c:pt idx="676">
                  <c:v>6.28</c:v>
                </c:pt>
                <c:pt idx="677">
                  <c:v>6.28</c:v>
                </c:pt>
                <c:pt idx="678">
                  <c:v>6.28</c:v>
                </c:pt>
                <c:pt idx="679">
                  <c:v>6.28</c:v>
                </c:pt>
                <c:pt idx="680">
                  <c:v>6.28</c:v>
                </c:pt>
                <c:pt idx="681">
                  <c:v>6.28</c:v>
                </c:pt>
                <c:pt idx="682">
                  <c:v>6.28</c:v>
                </c:pt>
                <c:pt idx="683">
                  <c:v>6.28</c:v>
                </c:pt>
                <c:pt idx="684">
                  <c:v>6.28</c:v>
                </c:pt>
                <c:pt idx="685">
                  <c:v>6.28</c:v>
                </c:pt>
                <c:pt idx="686">
                  <c:v>6.28</c:v>
                </c:pt>
                <c:pt idx="687">
                  <c:v>6.28</c:v>
                </c:pt>
                <c:pt idx="688">
                  <c:v>6.28</c:v>
                </c:pt>
                <c:pt idx="689">
                  <c:v>6.28</c:v>
                </c:pt>
                <c:pt idx="690">
                  <c:v>6.28</c:v>
                </c:pt>
                <c:pt idx="691">
                  <c:v>6.28</c:v>
                </c:pt>
                <c:pt idx="692">
                  <c:v>6.69</c:v>
                </c:pt>
                <c:pt idx="693">
                  <c:v>6.69</c:v>
                </c:pt>
                <c:pt idx="694">
                  <c:v>6.69</c:v>
                </c:pt>
                <c:pt idx="695">
                  <c:v>6.69</c:v>
                </c:pt>
                <c:pt idx="696">
                  <c:v>6.69</c:v>
                </c:pt>
                <c:pt idx="697">
                  <c:v>6.69</c:v>
                </c:pt>
                <c:pt idx="698">
                  <c:v>6.69</c:v>
                </c:pt>
                <c:pt idx="699">
                  <c:v>6.69</c:v>
                </c:pt>
                <c:pt idx="700">
                  <c:v>6.69</c:v>
                </c:pt>
                <c:pt idx="701">
                  <c:v>6.69</c:v>
                </c:pt>
                <c:pt idx="702">
                  <c:v>6.69</c:v>
                </c:pt>
                <c:pt idx="703">
                  <c:v>6.69</c:v>
                </c:pt>
                <c:pt idx="704">
                  <c:v>6.69</c:v>
                </c:pt>
                <c:pt idx="705">
                  <c:v>6.69</c:v>
                </c:pt>
                <c:pt idx="706">
                  <c:v>6.69</c:v>
                </c:pt>
                <c:pt idx="707">
                  <c:v>6.69</c:v>
                </c:pt>
                <c:pt idx="708">
                  <c:v>6.69</c:v>
                </c:pt>
                <c:pt idx="709">
                  <c:v>6.18</c:v>
                </c:pt>
                <c:pt idx="710">
                  <c:v>6.18</c:v>
                </c:pt>
                <c:pt idx="711">
                  <c:v>6.18</c:v>
                </c:pt>
                <c:pt idx="712">
                  <c:v>6.18</c:v>
                </c:pt>
                <c:pt idx="713">
                  <c:v>6.18</c:v>
                </c:pt>
                <c:pt idx="714">
                  <c:v>6.18</c:v>
                </c:pt>
                <c:pt idx="715">
                  <c:v>6.18</c:v>
                </c:pt>
                <c:pt idx="716">
                  <c:v>6.18</c:v>
                </c:pt>
                <c:pt idx="717">
                  <c:v>6.18</c:v>
                </c:pt>
                <c:pt idx="718">
                  <c:v>6.18</c:v>
                </c:pt>
                <c:pt idx="719">
                  <c:v>6.18</c:v>
                </c:pt>
                <c:pt idx="720">
                  <c:v>6.18</c:v>
                </c:pt>
                <c:pt idx="721">
                  <c:v>6.18</c:v>
                </c:pt>
                <c:pt idx="722">
                  <c:v>6.18</c:v>
                </c:pt>
                <c:pt idx="723">
                  <c:v>6.18</c:v>
                </c:pt>
                <c:pt idx="724">
                  <c:v>6.18</c:v>
                </c:pt>
                <c:pt idx="725">
                  <c:v>6.18</c:v>
                </c:pt>
                <c:pt idx="726">
                  <c:v>5.09</c:v>
                </c:pt>
                <c:pt idx="727">
                  <c:v>5.09</c:v>
                </c:pt>
                <c:pt idx="728">
                  <c:v>5.09</c:v>
                </c:pt>
                <c:pt idx="729">
                  <c:v>5.09</c:v>
                </c:pt>
                <c:pt idx="730">
                  <c:v>5.09</c:v>
                </c:pt>
                <c:pt idx="731">
                  <c:v>5.09</c:v>
                </c:pt>
                <c:pt idx="732">
                  <c:v>5.09</c:v>
                </c:pt>
                <c:pt idx="733">
                  <c:v>5.09</c:v>
                </c:pt>
                <c:pt idx="734">
                  <c:v>5.09</c:v>
                </c:pt>
                <c:pt idx="735">
                  <c:v>5.09</c:v>
                </c:pt>
                <c:pt idx="736">
                  <c:v>5.09</c:v>
                </c:pt>
                <c:pt idx="737">
                  <c:v>5.09</c:v>
                </c:pt>
                <c:pt idx="738">
                  <c:v>5.09</c:v>
                </c:pt>
                <c:pt idx="739">
                  <c:v>5.09</c:v>
                </c:pt>
                <c:pt idx="740">
                  <c:v>5.09</c:v>
                </c:pt>
                <c:pt idx="741">
                  <c:v>5.09</c:v>
                </c:pt>
                <c:pt idx="742">
                  <c:v>5.09</c:v>
                </c:pt>
                <c:pt idx="743">
                  <c:v>5.38</c:v>
                </c:pt>
                <c:pt idx="744">
                  <c:v>5.38</c:v>
                </c:pt>
                <c:pt idx="745">
                  <c:v>5.38</c:v>
                </c:pt>
                <c:pt idx="746">
                  <c:v>5.38</c:v>
                </c:pt>
                <c:pt idx="747">
                  <c:v>5.38</c:v>
                </c:pt>
                <c:pt idx="748">
                  <c:v>5.38</c:v>
                </c:pt>
                <c:pt idx="749">
                  <c:v>5.38</c:v>
                </c:pt>
                <c:pt idx="750">
                  <c:v>5.38</c:v>
                </c:pt>
                <c:pt idx="751">
                  <c:v>5.38</c:v>
                </c:pt>
                <c:pt idx="752">
                  <c:v>5.38</c:v>
                </c:pt>
                <c:pt idx="753">
                  <c:v>5.38</c:v>
                </c:pt>
                <c:pt idx="754">
                  <c:v>5.38</c:v>
                </c:pt>
                <c:pt idx="755">
                  <c:v>5.38</c:v>
                </c:pt>
                <c:pt idx="756">
                  <c:v>5.38</c:v>
                </c:pt>
                <c:pt idx="757">
                  <c:v>5.38</c:v>
                </c:pt>
                <c:pt idx="758">
                  <c:v>5.38</c:v>
                </c:pt>
                <c:pt idx="759">
                  <c:v>5.38</c:v>
                </c:pt>
                <c:pt idx="760">
                  <c:v>5.38</c:v>
                </c:pt>
                <c:pt idx="761">
                  <c:v>8.61</c:v>
                </c:pt>
                <c:pt idx="762">
                  <c:v>8.61</c:v>
                </c:pt>
                <c:pt idx="763">
                  <c:v>8.61</c:v>
                </c:pt>
                <c:pt idx="764">
                  <c:v>8.61</c:v>
                </c:pt>
                <c:pt idx="765">
                  <c:v>8.61</c:v>
                </c:pt>
                <c:pt idx="766">
                  <c:v>8.61</c:v>
                </c:pt>
                <c:pt idx="767">
                  <c:v>8.61</c:v>
                </c:pt>
                <c:pt idx="768">
                  <c:v>8.61</c:v>
                </c:pt>
                <c:pt idx="769">
                  <c:v>8.61</c:v>
                </c:pt>
                <c:pt idx="770">
                  <c:v>8.61</c:v>
                </c:pt>
                <c:pt idx="771">
                  <c:v>8.61</c:v>
                </c:pt>
                <c:pt idx="772">
                  <c:v>8.61</c:v>
                </c:pt>
                <c:pt idx="773">
                  <c:v>8.61</c:v>
                </c:pt>
                <c:pt idx="774">
                  <c:v>8.61</c:v>
                </c:pt>
                <c:pt idx="775">
                  <c:v>8.61</c:v>
                </c:pt>
                <c:pt idx="776">
                  <c:v>8.61</c:v>
                </c:pt>
                <c:pt idx="777">
                  <c:v>8.61</c:v>
                </c:pt>
                <c:pt idx="778">
                  <c:v>7.09</c:v>
                </c:pt>
                <c:pt idx="779">
                  <c:v>7.09</c:v>
                </c:pt>
                <c:pt idx="780">
                  <c:v>7.09</c:v>
                </c:pt>
                <c:pt idx="781">
                  <c:v>7.09</c:v>
                </c:pt>
                <c:pt idx="782">
                  <c:v>7.09</c:v>
                </c:pt>
                <c:pt idx="783">
                  <c:v>7.09</c:v>
                </c:pt>
                <c:pt idx="784">
                  <c:v>7.09</c:v>
                </c:pt>
                <c:pt idx="785">
                  <c:v>7.09</c:v>
                </c:pt>
                <c:pt idx="786">
                  <c:v>7.09</c:v>
                </c:pt>
                <c:pt idx="787">
                  <c:v>7.09</c:v>
                </c:pt>
                <c:pt idx="788">
                  <c:v>7.09</c:v>
                </c:pt>
                <c:pt idx="789">
                  <c:v>7.09</c:v>
                </c:pt>
                <c:pt idx="790">
                  <c:v>7.09</c:v>
                </c:pt>
                <c:pt idx="791">
                  <c:v>7.09</c:v>
                </c:pt>
                <c:pt idx="792">
                  <c:v>7.09</c:v>
                </c:pt>
                <c:pt idx="793">
                  <c:v>7.09</c:v>
                </c:pt>
                <c:pt idx="794">
                  <c:v>7.09</c:v>
                </c:pt>
                <c:pt idx="795">
                  <c:v>5.0599999999999996</c:v>
                </c:pt>
                <c:pt idx="796">
                  <c:v>5.0599999999999996</c:v>
                </c:pt>
                <c:pt idx="797">
                  <c:v>5.0599999999999996</c:v>
                </c:pt>
                <c:pt idx="798">
                  <c:v>5.0599999999999996</c:v>
                </c:pt>
                <c:pt idx="799">
                  <c:v>5.0599999999999996</c:v>
                </c:pt>
                <c:pt idx="800">
                  <c:v>5.0599999999999996</c:v>
                </c:pt>
                <c:pt idx="801">
                  <c:v>5.0599999999999996</c:v>
                </c:pt>
                <c:pt idx="802">
                  <c:v>5.0599999999999996</c:v>
                </c:pt>
                <c:pt idx="803">
                  <c:v>5.0599999999999996</c:v>
                </c:pt>
                <c:pt idx="804">
                  <c:v>5.0599999999999996</c:v>
                </c:pt>
                <c:pt idx="805">
                  <c:v>5.0599999999999996</c:v>
                </c:pt>
                <c:pt idx="806">
                  <c:v>5.0599999999999996</c:v>
                </c:pt>
                <c:pt idx="807">
                  <c:v>5.0599999999999996</c:v>
                </c:pt>
                <c:pt idx="808">
                  <c:v>5.0599999999999996</c:v>
                </c:pt>
                <c:pt idx="809">
                  <c:v>5.0599999999999996</c:v>
                </c:pt>
                <c:pt idx="810">
                  <c:v>5.0599999999999996</c:v>
                </c:pt>
                <c:pt idx="811">
                  <c:v>5.0599999999999996</c:v>
                </c:pt>
                <c:pt idx="812">
                  <c:v>5.29</c:v>
                </c:pt>
                <c:pt idx="813">
                  <c:v>5.29</c:v>
                </c:pt>
                <c:pt idx="814">
                  <c:v>5.29</c:v>
                </c:pt>
                <c:pt idx="815">
                  <c:v>5.29</c:v>
                </c:pt>
                <c:pt idx="816">
                  <c:v>5.29</c:v>
                </c:pt>
                <c:pt idx="817">
                  <c:v>5.29</c:v>
                </c:pt>
                <c:pt idx="818">
                  <c:v>5.29</c:v>
                </c:pt>
                <c:pt idx="819">
                  <c:v>5.29</c:v>
                </c:pt>
                <c:pt idx="820">
                  <c:v>5.29</c:v>
                </c:pt>
                <c:pt idx="821">
                  <c:v>5.29</c:v>
                </c:pt>
                <c:pt idx="822">
                  <c:v>5.29</c:v>
                </c:pt>
                <c:pt idx="823">
                  <c:v>5.29</c:v>
                </c:pt>
                <c:pt idx="824">
                  <c:v>5.29</c:v>
                </c:pt>
                <c:pt idx="825">
                  <c:v>5.29</c:v>
                </c:pt>
                <c:pt idx="826">
                  <c:v>5.29</c:v>
                </c:pt>
                <c:pt idx="827">
                  <c:v>5.29</c:v>
                </c:pt>
                <c:pt idx="828">
                  <c:v>5.29</c:v>
                </c:pt>
                <c:pt idx="829">
                  <c:v>6.79</c:v>
                </c:pt>
                <c:pt idx="830">
                  <c:v>6.79</c:v>
                </c:pt>
                <c:pt idx="831">
                  <c:v>6.79</c:v>
                </c:pt>
                <c:pt idx="832">
                  <c:v>6.79</c:v>
                </c:pt>
                <c:pt idx="833">
                  <c:v>6.79</c:v>
                </c:pt>
                <c:pt idx="834">
                  <c:v>6.79</c:v>
                </c:pt>
                <c:pt idx="835">
                  <c:v>6.79</c:v>
                </c:pt>
                <c:pt idx="836">
                  <c:v>6.79</c:v>
                </c:pt>
                <c:pt idx="837">
                  <c:v>6.79</c:v>
                </c:pt>
                <c:pt idx="838">
                  <c:v>6.79</c:v>
                </c:pt>
                <c:pt idx="839">
                  <c:v>6.79</c:v>
                </c:pt>
                <c:pt idx="840">
                  <c:v>6.79</c:v>
                </c:pt>
                <c:pt idx="841">
                  <c:v>6.79</c:v>
                </c:pt>
                <c:pt idx="842">
                  <c:v>6.79</c:v>
                </c:pt>
                <c:pt idx="843">
                  <c:v>6.79</c:v>
                </c:pt>
                <c:pt idx="844">
                  <c:v>6.79</c:v>
                </c:pt>
                <c:pt idx="845">
                  <c:v>6.79</c:v>
                </c:pt>
                <c:pt idx="846">
                  <c:v>9.69</c:v>
                </c:pt>
                <c:pt idx="847">
                  <c:v>9.69</c:v>
                </c:pt>
                <c:pt idx="848">
                  <c:v>9.69</c:v>
                </c:pt>
                <c:pt idx="849">
                  <c:v>9.69</c:v>
                </c:pt>
                <c:pt idx="850">
                  <c:v>9.69</c:v>
                </c:pt>
                <c:pt idx="851">
                  <c:v>9.69</c:v>
                </c:pt>
                <c:pt idx="852">
                  <c:v>9.69</c:v>
                </c:pt>
                <c:pt idx="853">
                  <c:v>9.69</c:v>
                </c:pt>
                <c:pt idx="854">
                  <c:v>9.69</c:v>
                </c:pt>
                <c:pt idx="855">
                  <c:v>9.69</c:v>
                </c:pt>
                <c:pt idx="856">
                  <c:v>9.69</c:v>
                </c:pt>
                <c:pt idx="857">
                  <c:v>9.69</c:v>
                </c:pt>
                <c:pt idx="858">
                  <c:v>9.69</c:v>
                </c:pt>
                <c:pt idx="859">
                  <c:v>9.69</c:v>
                </c:pt>
                <c:pt idx="860">
                  <c:v>9.69</c:v>
                </c:pt>
                <c:pt idx="861">
                  <c:v>9.69</c:v>
                </c:pt>
                <c:pt idx="862">
                  <c:v>9.69</c:v>
                </c:pt>
                <c:pt idx="863">
                  <c:v>7.52</c:v>
                </c:pt>
                <c:pt idx="864">
                  <c:v>7.52</c:v>
                </c:pt>
                <c:pt idx="865">
                  <c:v>7.52</c:v>
                </c:pt>
                <c:pt idx="866">
                  <c:v>7.52</c:v>
                </c:pt>
                <c:pt idx="867">
                  <c:v>7.52</c:v>
                </c:pt>
                <c:pt idx="868">
                  <c:v>7.52</c:v>
                </c:pt>
                <c:pt idx="869">
                  <c:v>7.52</c:v>
                </c:pt>
                <c:pt idx="870">
                  <c:v>7.52</c:v>
                </c:pt>
                <c:pt idx="871">
                  <c:v>7.52</c:v>
                </c:pt>
                <c:pt idx="872">
                  <c:v>7.52</c:v>
                </c:pt>
                <c:pt idx="873">
                  <c:v>7.52</c:v>
                </c:pt>
                <c:pt idx="874">
                  <c:v>7.52</c:v>
                </c:pt>
                <c:pt idx="875">
                  <c:v>7.52</c:v>
                </c:pt>
                <c:pt idx="876">
                  <c:v>7.52</c:v>
                </c:pt>
                <c:pt idx="877">
                  <c:v>7.52</c:v>
                </c:pt>
                <c:pt idx="878">
                  <c:v>7.52</c:v>
                </c:pt>
                <c:pt idx="879">
                  <c:v>7.52</c:v>
                </c:pt>
                <c:pt idx="880">
                  <c:v>4.0999999999999996</c:v>
                </c:pt>
                <c:pt idx="881">
                  <c:v>4.0999999999999996</c:v>
                </c:pt>
                <c:pt idx="882">
                  <c:v>4.0999999999999996</c:v>
                </c:pt>
                <c:pt idx="883">
                  <c:v>4.0999999999999996</c:v>
                </c:pt>
                <c:pt idx="884">
                  <c:v>4.0999999999999996</c:v>
                </c:pt>
                <c:pt idx="885">
                  <c:v>4.0999999999999996</c:v>
                </c:pt>
                <c:pt idx="886">
                  <c:v>4.0999999999999996</c:v>
                </c:pt>
                <c:pt idx="887">
                  <c:v>4.0999999999999996</c:v>
                </c:pt>
                <c:pt idx="888">
                  <c:v>4.0999999999999996</c:v>
                </c:pt>
                <c:pt idx="889">
                  <c:v>4.0999999999999996</c:v>
                </c:pt>
                <c:pt idx="890">
                  <c:v>4.0999999999999996</c:v>
                </c:pt>
                <c:pt idx="891">
                  <c:v>4.0999999999999996</c:v>
                </c:pt>
                <c:pt idx="892">
                  <c:v>4.0999999999999996</c:v>
                </c:pt>
                <c:pt idx="893">
                  <c:v>4.0999999999999996</c:v>
                </c:pt>
                <c:pt idx="894">
                  <c:v>4.0999999999999996</c:v>
                </c:pt>
                <c:pt idx="895">
                  <c:v>4.0999999999999996</c:v>
                </c:pt>
                <c:pt idx="896">
                  <c:v>4.0999999999999996</c:v>
                </c:pt>
                <c:pt idx="897">
                  <c:v>4.0999999999999996</c:v>
                </c:pt>
                <c:pt idx="898">
                  <c:v>8.58</c:v>
                </c:pt>
                <c:pt idx="899">
                  <c:v>8.58</c:v>
                </c:pt>
                <c:pt idx="900">
                  <c:v>8.58</c:v>
                </c:pt>
                <c:pt idx="901">
                  <c:v>8.58</c:v>
                </c:pt>
                <c:pt idx="902">
                  <c:v>8.58</c:v>
                </c:pt>
                <c:pt idx="903">
                  <c:v>8.58</c:v>
                </c:pt>
                <c:pt idx="904">
                  <c:v>8.58</c:v>
                </c:pt>
                <c:pt idx="905">
                  <c:v>8.58</c:v>
                </c:pt>
                <c:pt idx="906">
                  <c:v>8.58</c:v>
                </c:pt>
                <c:pt idx="907">
                  <c:v>8.58</c:v>
                </c:pt>
                <c:pt idx="908">
                  <c:v>8.58</c:v>
                </c:pt>
                <c:pt idx="909">
                  <c:v>8.58</c:v>
                </c:pt>
                <c:pt idx="910">
                  <c:v>8.58</c:v>
                </c:pt>
                <c:pt idx="911">
                  <c:v>8.58</c:v>
                </c:pt>
                <c:pt idx="912">
                  <c:v>8.58</c:v>
                </c:pt>
                <c:pt idx="913">
                  <c:v>8.58</c:v>
                </c:pt>
                <c:pt idx="914">
                  <c:v>8.58</c:v>
                </c:pt>
                <c:pt idx="915">
                  <c:v>3.5</c:v>
                </c:pt>
                <c:pt idx="916">
                  <c:v>3.5</c:v>
                </c:pt>
                <c:pt idx="917">
                  <c:v>3.5</c:v>
                </c:pt>
                <c:pt idx="918">
                  <c:v>3.5</c:v>
                </c:pt>
                <c:pt idx="919">
                  <c:v>3.5</c:v>
                </c:pt>
                <c:pt idx="920">
                  <c:v>3.5</c:v>
                </c:pt>
                <c:pt idx="921">
                  <c:v>3.5</c:v>
                </c:pt>
                <c:pt idx="922">
                  <c:v>3.5</c:v>
                </c:pt>
                <c:pt idx="923">
                  <c:v>3.5</c:v>
                </c:pt>
                <c:pt idx="924">
                  <c:v>3.5</c:v>
                </c:pt>
                <c:pt idx="925">
                  <c:v>3.5</c:v>
                </c:pt>
                <c:pt idx="926">
                  <c:v>3.5</c:v>
                </c:pt>
                <c:pt idx="927">
                  <c:v>3.5</c:v>
                </c:pt>
                <c:pt idx="928">
                  <c:v>3.5</c:v>
                </c:pt>
                <c:pt idx="929">
                  <c:v>3.5</c:v>
                </c:pt>
                <c:pt idx="930">
                  <c:v>3.5</c:v>
                </c:pt>
                <c:pt idx="931">
                  <c:v>3.5</c:v>
                </c:pt>
                <c:pt idx="932">
                  <c:v>8.1300000000000008</c:v>
                </c:pt>
                <c:pt idx="933">
                  <c:v>8.1300000000000008</c:v>
                </c:pt>
                <c:pt idx="934">
                  <c:v>8.1300000000000008</c:v>
                </c:pt>
                <c:pt idx="935">
                  <c:v>8.1300000000000008</c:v>
                </c:pt>
                <c:pt idx="936">
                  <c:v>8.1300000000000008</c:v>
                </c:pt>
                <c:pt idx="937">
                  <c:v>8.1300000000000008</c:v>
                </c:pt>
                <c:pt idx="938">
                  <c:v>8.1300000000000008</c:v>
                </c:pt>
                <c:pt idx="939">
                  <c:v>8.1300000000000008</c:v>
                </c:pt>
                <c:pt idx="940">
                  <c:v>8.1300000000000008</c:v>
                </c:pt>
                <c:pt idx="941">
                  <c:v>8.1300000000000008</c:v>
                </c:pt>
                <c:pt idx="942">
                  <c:v>8.1300000000000008</c:v>
                </c:pt>
                <c:pt idx="943">
                  <c:v>8.1300000000000008</c:v>
                </c:pt>
                <c:pt idx="944">
                  <c:v>8.1300000000000008</c:v>
                </c:pt>
                <c:pt idx="945">
                  <c:v>8.1300000000000008</c:v>
                </c:pt>
                <c:pt idx="946">
                  <c:v>8.1300000000000008</c:v>
                </c:pt>
                <c:pt idx="947">
                  <c:v>8.1300000000000008</c:v>
                </c:pt>
                <c:pt idx="948">
                  <c:v>8.1300000000000008</c:v>
                </c:pt>
                <c:pt idx="949">
                  <c:v>8.56</c:v>
                </c:pt>
                <c:pt idx="950">
                  <c:v>8.56</c:v>
                </c:pt>
                <c:pt idx="951">
                  <c:v>8.56</c:v>
                </c:pt>
                <c:pt idx="952">
                  <c:v>8.56</c:v>
                </c:pt>
                <c:pt idx="953">
                  <c:v>8.56</c:v>
                </c:pt>
                <c:pt idx="954">
                  <c:v>8.56</c:v>
                </c:pt>
                <c:pt idx="955">
                  <c:v>8.56</c:v>
                </c:pt>
                <c:pt idx="956">
                  <c:v>8.56</c:v>
                </c:pt>
                <c:pt idx="957">
                  <c:v>8.56</c:v>
                </c:pt>
                <c:pt idx="958">
                  <c:v>8.56</c:v>
                </c:pt>
                <c:pt idx="959">
                  <c:v>8.56</c:v>
                </c:pt>
                <c:pt idx="960">
                  <c:v>8.56</c:v>
                </c:pt>
                <c:pt idx="961">
                  <c:v>8.56</c:v>
                </c:pt>
                <c:pt idx="962">
                  <c:v>8.56</c:v>
                </c:pt>
                <c:pt idx="963">
                  <c:v>8.56</c:v>
                </c:pt>
                <c:pt idx="964">
                  <c:v>8.56</c:v>
                </c:pt>
                <c:pt idx="965">
                  <c:v>8.56</c:v>
                </c:pt>
                <c:pt idx="966">
                  <c:v>8.56</c:v>
                </c:pt>
                <c:pt idx="967">
                  <c:v>6.19</c:v>
                </c:pt>
                <c:pt idx="968">
                  <c:v>6.19</c:v>
                </c:pt>
                <c:pt idx="969">
                  <c:v>6.19</c:v>
                </c:pt>
                <c:pt idx="970">
                  <c:v>6.19</c:v>
                </c:pt>
                <c:pt idx="971">
                  <c:v>6.19</c:v>
                </c:pt>
                <c:pt idx="972">
                  <c:v>6.19</c:v>
                </c:pt>
                <c:pt idx="973">
                  <c:v>6.19</c:v>
                </c:pt>
                <c:pt idx="974">
                  <c:v>6.19</c:v>
                </c:pt>
                <c:pt idx="975">
                  <c:v>6.19</c:v>
                </c:pt>
                <c:pt idx="976">
                  <c:v>6.19</c:v>
                </c:pt>
                <c:pt idx="977">
                  <c:v>6.19</c:v>
                </c:pt>
                <c:pt idx="978">
                  <c:v>6.19</c:v>
                </c:pt>
                <c:pt idx="979">
                  <c:v>6.19</c:v>
                </c:pt>
                <c:pt idx="980">
                  <c:v>6.19</c:v>
                </c:pt>
                <c:pt idx="981">
                  <c:v>6.19</c:v>
                </c:pt>
                <c:pt idx="982">
                  <c:v>6.19</c:v>
                </c:pt>
                <c:pt idx="983">
                  <c:v>6.19</c:v>
                </c:pt>
                <c:pt idx="984">
                  <c:v>3.39</c:v>
                </c:pt>
                <c:pt idx="985">
                  <c:v>3.39</c:v>
                </c:pt>
                <c:pt idx="986">
                  <c:v>3.39</c:v>
                </c:pt>
                <c:pt idx="987">
                  <c:v>3.39</c:v>
                </c:pt>
                <c:pt idx="988">
                  <c:v>3.39</c:v>
                </c:pt>
                <c:pt idx="989">
                  <c:v>3.39</c:v>
                </c:pt>
                <c:pt idx="990">
                  <c:v>3.39</c:v>
                </c:pt>
                <c:pt idx="991">
                  <c:v>3.39</c:v>
                </c:pt>
                <c:pt idx="992">
                  <c:v>3.39</c:v>
                </c:pt>
                <c:pt idx="993">
                  <c:v>3.39</c:v>
                </c:pt>
                <c:pt idx="994">
                  <c:v>3.39</c:v>
                </c:pt>
                <c:pt idx="995">
                  <c:v>3.39</c:v>
                </c:pt>
                <c:pt idx="996">
                  <c:v>3.39</c:v>
                </c:pt>
                <c:pt idx="997">
                  <c:v>3.39</c:v>
                </c:pt>
                <c:pt idx="998">
                  <c:v>3.39</c:v>
                </c:pt>
                <c:pt idx="999">
                  <c:v>3.39</c:v>
                </c:pt>
                <c:pt idx="1000">
                  <c:v>3.39</c:v>
                </c:pt>
                <c:pt idx="1001">
                  <c:v>5.23</c:v>
                </c:pt>
                <c:pt idx="1002">
                  <c:v>5.23</c:v>
                </c:pt>
                <c:pt idx="1003">
                  <c:v>5.23</c:v>
                </c:pt>
                <c:pt idx="1004">
                  <c:v>5.23</c:v>
                </c:pt>
                <c:pt idx="1005">
                  <c:v>5.23</c:v>
                </c:pt>
                <c:pt idx="1006">
                  <c:v>5.23</c:v>
                </c:pt>
                <c:pt idx="1007">
                  <c:v>5.23</c:v>
                </c:pt>
                <c:pt idx="1008">
                  <c:v>5.23</c:v>
                </c:pt>
                <c:pt idx="1009">
                  <c:v>5.23</c:v>
                </c:pt>
                <c:pt idx="1010">
                  <c:v>5.23</c:v>
                </c:pt>
                <c:pt idx="1011">
                  <c:v>5.23</c:v>
                </c:pt>
                <c:pt idx="1012">
                  <c:v>5.23</c:v>
                </c:pt>
                <c:pt idx="1013">
                  <c:v>5.23</c:v>
                </c:pt>
                <c:pt idx="1014">
                  <c:v>5.23</c:v>
                </c:pt>
                <c:pt idx="1015">
                  <c:v>5.23</c:v>
                </c:pt>
                <c:pt idx="1016">
                  <c:v>5.23</c:v>
                </c:pt>
                <c:pt idx="1017">
                  <c:v>5.23</c:v>
                </c:pt>
                <c:pt idx="1018">
                  <c:v>7.24</c:v>
                </c:pt>
                <c:pt idx="1019">
                  <c:v>7.24</c:v>
                </c:pt>
                <c:pt idx="1020">
                  <c:v>7.24</c:v>
                </c:pt>
                <c:pt idx="1021">
                  <c:v>7.24</c:v>
                </c:pt>
                <c:pt idx="1022">
                  <c:v>7.24</c:v>
                </c:pt>
                <c:pt idx="1023">
                  <c:v>7.24</c:v>
                </c:pt>
                <c:pt idx="1024">
                  <c:v>7.24</c:v>
                </c:pt>
                <c:pt idx="1025">
                  <c:v>7.24</c:v>
                </c:pt>
                <c:pt idx="1026">
                  <c:v>7.24</c:v>
                </c:pt>
                <c:pt idx="1027">
                  <c:v>7.24</c:v>
                </c:pt>
                <c:pt idx="1028">
                  <c:v>7.24</c:v>
                </c:pt>
                <c:pt idx="1029">
                  <c:v>7.24</c:v>
                </c:pt>
                <c:pt idx="1030">
                  <c:v>7.24</c:v>
                </c:pt>
                <c:pt idx="1031">
                  <c:v>7.24</c:v>
                </c:pt>
                <c:pt idx="1032">
                  <c:v>7.24</c:v>
                </c:pt>
                <c:pt idx="1033">
                  <c:v>7.24</c:v>
                </c:pt>
                <c:pt idx="1034">
                  <c:v>7.24</c:v>
                </c:pt>
                <c:pt idx="1035">
                  <c:v>12.12</c:v>
                </c:pt>
                <c:pt idx="1036">
                  <c:v>12.12</c:v>
                </c:pt>
                <c:pt idx="1037">
                  <c:v>12.12</c:v>
                </c:pt>
                <c:pt idx="1038">
                  <c:v>12.12</c:v>
                </c:pt>
                <c:pt idx="1039">
                  <c:v>12.12</c:v>
                </c:pt>
                <c:pt idx="1040">
                  <c:v>12.12</c:v>
                </c:pt>
                <c:pt idx="1041">
                  <c:v>12.12</c:v>
                </c:pt>
                <c:pt idx="1042">
                  <c:v>12.12</c:v>
                </c:pt>
                <c:pt idx="1043">
                  <c:v>12.12</c:v>
                </c:pt>
                <c:pt idx="1044">
                  <c:v>12.12</c:v>
                </c:pt>
                <c:pt idx="1045">
                  <c:v>12.12</c:v>
                </c:pt>
                <c:pt idx="1046">
                  <c:v>12.12</c:v>
                </c:pt>
                <c:pt idx="1047">
                  <c:v>12.12</c:v>
                </c:pt>
                <c:pt idx="1048">
                  <c:v>12.12</c:v>
                </c:pt>
                <c:pt idx="1049">
                  <c:v>12.12</c:v>
                </c:pt>
                <c:pt idx="1050">
                  <c:v>12.12</c:v>
                </c:pt>
                <c:pt idx="1051">
                  <c:v>12.12</c:v>
                </c:pt>
                <c:pt idx="1052">
                  <c:v>10.15</c:v>
                </c:pt>
                <c:pt idx="1053">
                  <c:v>10.15</c:v>
                </c:pt>
                <c:pt idx="1054">
                  <c:v>10.15</c:v>
                </c:pt>
                <c:pt idx="1055">
                  <c:v>10.15</c:v>
                </c:pt>
                <c:pt idx="1056">
                  <c:v>10.15</c:v>
                </c:pt>
                <c:pt idx="1057">
                  <c:v>10.15</c:v>
                </c:pt>
                <c:pt idx="1058">
                  <c:v>10.15</c:v>
                </c:pt>
                <c:pt idx="1059">
                  <c:v>10.15</c:v>
                </c:pt>
                <c:pt idx="1060">
                  <c:v>10.15</c:v>
                </c:pt>
                <c:pt idx="1061">
                  <c:v>10.15</c:v>
                </c:pt>
                <c:pt idx="1062">
                  <c:v>10.15</c:v>
                </c:pt>
                <c:pt idx="1063">
                  <c:v>10.15</c:v>
                </c:pt>
                <c:pt idx="1064">
                  <c:v>10.15</c:v>
                </c:pt>
                <c:pt idx="1065">
                  <c:v>10.15</c:v>
                </c:pt>
                <c:pt idx="1066">
                  <c:v>10.15</c:v>
                </c:pt>
                <c:pt idx="1067">
                  <c:v>10.15</c:v>
                </c:pt>
                <c:pt idx="1068">
                  <c:v>12.56</c:v>
                </c:pt>
                <c:pt idx="1069">
                  <c:v>12.56</c:v>
                </c:pt>
                <c:pt idx="1070">
                  <c:v>12.56</c:v>
                </c:pt>
                <c:pt idx="1071">
                  <c:v>12.56</c:v>
                </c:pt>
                <c:pt idx="1072">
                  <c:v>12.56</c:v>
                </c:pt>
                <c:pt idx="1073">
                  <c:v>12.56</c:v>
                </c:pt>
                <c:pt idx="1074">
                  <c:v>12.56</c:v>
                </c:pt>
                <c:pt idx="1075">
                  <c:v>12.56</c:v>
                </c:pt>
                <c:pt idx="1076">
                  <c:v>12.56</c:v>
                </c:pt>
                <c:pt idx="1077">
                  <c:v>12.56</c:v>
                </c:pt>
                <c:pt idx="1078">
                  <c:v>12.56</c:v>
                </c:pt>
                <c:pt idx="1079">
                  <c:v>12.56</c:v>
                </c:pt>
                <c:pt idx="1080">
                  <c:v>12.56</c:v>
                </c:pt>
                <c:pt idx="1081">
                  <c:v>12.56</c:v>
                </c:pt>
                <c:pt idx="1082">
                  <c:v>12.56</c:v>
                </c:pt>
                <c:pt idx="1083">
                  <c:v>12.56</c:v>
                </c:pt>
                <c:pt idx="1084">
                  <c:v>12.56</c:v>
                </c:pt>
                <c:pt idx="1085">
                  <c:v>6.6</c:v>
                </c:pt>
                <c:pt idx="1086">
                  <c:v>6.6</c:v>
                </c:pt>
                <c:pt idx="1087">
                  <c:v>6.6</c:v>
                </c:pt>
                <c:pt idx="1088">
                  <c:v>6.6</c:v>
                </c:pt>
                <c:pt idx="1089">
                  <c:v>6.6</c:v>
                </c:pt>
                <c:pt idx="1090">
                  <c:v>6.6</c:v>
                </c:pt>
                <c:pt idx="1091">
                  <c:v>6.6</c:v>
                </c:pt>
                <c:pt idx="1092">
                  <c:v>6.6</c:v>
                </c:pt>
                <c:pt idx="1093">
                  <c:v>6.6</c:v>
                </c:pt>
                <c:pt idx="1094">
                  <c:v>6.6</c:v>
                </c:pt>
                <c:pt idx="1095">
                  <c:v>6.6</c:v>
                </c:pt>
                <c:pt idx="1096">
                  <c:v>6.6</c:v>
                </c:pt>
                <c:pt idx="1097">
                  <c:v>6.6</c:v>
                </c:pt>
                <c:pt idx="1098">
                  <c:v>6.6</c:v>
                </c:pt>
                <c:pt idx="1099">
                  <c:v>6.6</c:v>
                </c:pt>
                <c:pt idx="1100">
                  <c:v>6.6</c:v>
                </c:pt>
                <c:pt idx="1101">
                  <c:v>6.6</c:v>
                </c:pt>
                <c:pt idx="1102">
                  <c:v>8.1999999999999993</c:v>
                </c:pt>
                <c:pt idx="1103">
                  <c:v>8.1999999999999993</c:v>
                </c:pt>
                <c:pt idx="1104">
                  <c:v>8.1999999999999993</c:v>
                </c:pt>
                <c:pt idx="1105">
                  <c:v>8.1999999999999993</c:v>
                </c:pt>
                <c:pt idx="1106">
                  <c:v>8.1999999999999993</c:v>
                </c:pt>
                <c:pt idx="1107">
                  <c:v>8.1999999999999993</c:v>
                </c:pt>
                <c:pt idx="1108">
                  <c:v>8.1999999999999993</c:v>
                </c:pt>
                <c:pt idx="1109">
                  <c:v>8.1999999999999993</c:v>
                </c:pt>
                <c:pt idx="1110">
                  <c:v>8.1999999999999993</c:v>
                </c:pt>
                <c:pt idx="1111">
                  <c:v>8.1999999999999993</c:v>
                </c:pt>
                <c:pt idx="1112">
                  <c:v>8.1999999999999993</c:v>
                </c:pt>
                <c:pt idx="1113">
                  <c:v>8.1999999999999993</c:v>
                </c:pt>
                <c:pt idx="1114">
                  <c:v>8.1999999999999993</c:v>
                </c:pt>
                <c:pt idx="1115">
                  <c:v>8.1999999999999993</c:v>
                </c:pt>
                <c:pt idx="1116">
                  <c:v>8.1999999999999993</c:v>
                </c:pt>
                <c:pt idx="1117">
                  <c:v>8.1999999999999993</c:v>
                </c:pt>
                <c:pt idx="1118">
                  <c:v>8.1999999999999993</c:v>
                </c:pt>
                <c:pt idx="1119">
                  <c:v>10.17</c:v>
                </c:pt>
                <c:pt idx="1120">
                  <c:v>10.17</c:v>
                </c:pt>
                <c:pt idx="1121">
                  <c:v>10.17</c:v>
                </c:pt>
                <c:pt idx="1122">
                  <c:v>10.17</c:v>
                </c:pt>
                <c:pt idx="1123">
                  <c:v>10.17</c:v>
                </c:pt>
                <c:pt idx="1124">
                  <c:v>10.17</c:v>
                </c:pt>
                <c:pt idx="1125">
                  <c:v>10.17</c:v>
                </c:pt>
                <c:pt idx="1126">
                  <c:v>10.17</c:v>
                </c:pt>
                <c:pt idx="1127">
                  <c:v>10.17</c:v>
                </c:pt>
                <c:pt idx="1128">
                  <c:v>10.17</c:v>
                </c:pt>
                <c:pt idx="1129">
                  <c:v>10.17</c:v>
                </c:pt>
                <c:pt idx="1130">
                  <c:v>10.17</c:v>
                </c:pt>
                <c:pt idx="1131">
                  <c:v>10.17</c:v>
                </c:pt>
                <c:pt idx="1132">
                  <c:v>10.17</c:v>
                </c:pt>
                <c:pt idx="1133">
                  <c:v>10.17</c:v>
                </c:pt>
                <c:pt idx="1134">
                  <c:v>10.17</c:v>
                </c:pt>
                <c:pt idx="1135">
                  <c:v>10.17</c:v>
                </c:pt>
                <c:pt idx="1136">
                  <c:v>3.98</c:v>
                </c:pt>
                <c:pt idx="1137">
                  <c:v>3.98</c:v>
                </c:pt>
                <c:pt idx="1138">
                  <c:v>3.98</c:v>
                </c:pt>
                <c:pt idx="1139">
                  <c:v>3.98</c:v>
                </c:pt>
                <c:pt idx="1140">
                  <c:v>3.98</c:v>
                </c:pt>
                <c:pt idx="1141">
                  <c:v>3.98</c:v>
                </c:pt>
                <c:pt idx="1142">
                  <c:v>3.98</c:v>
                </c:pt>
                <c:pt idx="1143">
                  <c:v>3.98</c:v>
                </c:pt>
                <c:pt idx="1144">
                  <c:v>3.98</c:v>
                </c:pt>
                <c:pt idx="1145">
                  <c:v>3.98</c:v>
                </c:pt>
                <c:pt idx="1146">
                  <c:v>3.98</c:v>
                </c:pt>
                <c:pt idx="1147">
                  <c:v>3.98</c:v>
                </c:pt>
                <c:pt idx="1148">
                  <c:v>3.98</c:v>
                </c:pt>
                <c:pt idx="1149">
                  <c:v>3.98</c:v>
                </c:pt>
                <c:pt idx="1150">
                  <c:v>3.98</c:v>
                </c:pt>
                <c:pt idx="1151">
                  <c:v>3.98</c:v>
                </c:pt>
                <c:pt idx="1152">
                  <c:v>3.98</c:v>
                </c:pt>
                <c:pt idx="1153">
                  <c:v>5.22</c:v>
                </c:pt>
                <c:pt idx="1154">
                  <c:v>5.22</c:v>
                </c:pt>
                <c:pt idx="1155">
                  <c:v>5.22</c:v>
                </c:pt>
                <c:pt idx="1156">
                  <c:v>5.22</c:v>
                </c:pt>
                <c:pt idx="1157">
                  <c:v>5.22</c:v>
                </c:pt>
                <c:pt idx="1158">
                  <c:v>5.22</c:v>
                </c:pt>
                <c:pt idx="1159">
                  <c:v>5.22</c:v>
                </c:pt>
                <c:pt idx="1160">
                  <c:v>5.22</c:v>
                </c:pt>
                <c:pt idx="1161">
                  <c:v>5.22</c:v>
                </c:pt>
                <c:pt idx="1162">
                  <c:v>5.22</c:v>
                </c:pt>
                <c:pt idx="1163">
                  <c:v>5.22</c:v>
                </c:pt>
                <c:pt idx="1164">
                  <c:v>5.22</c:v>
                </c:pt>
                <c:pt idx="1165">
                  <c:v>5.22</c:v>
                </c:pt>
                <c:pt idx="1166">
                  <c:v>5.22</c:v>
                </c:pt>
                <c:pt idx="1167">
                  <c:v>5.22</c:v>
                </c:pt>
                <c:pt idx="1168">
                  <c:v>5.22</c:v>
                </c:pt>
                <c:pt idx="1169">
                  <c:v>5.22</c:v>
                </c:pt>
                <c:pt idx="1170">
                  <c:v>4.47</c:v>
                </c:pt>
                <c:pt idx="1171">
                  <c:v>4.47</c:v>
                </c:pt>
                <c:pt idx="1172">
                  <c:v>4.47</c:v>
                </c:pt>
                <c:pt idx="1173">
                  <c:v>4.47</c:v>
                </c:pt>
                <c:pt idx="1174">
                  <c:v>4.47</c:v>
                </c:pt>
                <c:pt idx="1175">
                  <c:v>4.47</c:v>
                </c:pt>
                <c:pt idx="1176">
                  <c:v>4.47</c:v>
                </c:pt>
                <c:pt idx="1177">
                  <c:v>4.47</c:v>
                </c:pt>
                <c:pt idx="1178">
                  <c:v>4.47</c:v>
                </c:pt>
                <c:pt idx="1179">
                  <c:v>4.47</c:v>
                </c:pt>
                <c:pt idx="1180">
                  <c:v>4.47</c:v>
                </c:pt>
                <c:pt idx="1181">
                  <c:v>4.47</c:v>
                </c:pt>
                <c:pt idx="1182">
                  <c:v>4.47</c:v>
                </c:pt>
                <c:pt idx="1183">
                  <c:v>4.47</c:v>
                </c:pt>
                <c:pt idx="1184">
                  <c:v>4.47</c:v>
                </c:pt>
                <c:pt idx="1185">
                  <c:v>4.47</c:v>
                </c:pt>
                <c:pt idx="1186">
                  <c:v>4.47</c:v>
                </c:pt>
                <c:pt idx="1187">
                  <c:v>4.8099999999999996</c:v>
                </c:pt>
                <c:pt idx="1188">
                  <c:v>4.8099999999999996</c:v>
                </c:pt>
                <c:pt idx="1189">
                  <c:v>4.8099999999999996</c:v>
                </c:pt>
                <c:pt idx="1190">
                  <c:v>4.8099999999999996</c:v>
                </c:pt>
                <c:pt idx="1191">
                  <c:v>4.8099999999999996</c:v>
                </c:pt>
                <c:pt idx="1192">
                  <c:v>4.8099999999999996</c:v>
                </c:pt>
                <c:pt idx="1193">
                  <c:v>4.8099999999999996</c:v>
                </c:pt>
                <c:pt idx="1194">
                  <c:v>4.8099999999999996</c:v>
                </c:pt>
                <c:pt idx="1195">
                  <c:v>4.8099999999999996</c:v>
                </c:pt>
                <c:pt idx="1196">
                  <c:v>4.8099999999999996</c:v>
                </c:pt>
                <c:pt idx="1197">
                  <c:v>4.8099999999999996</c:v>
                </c:pt>
                <c:pt idx="1198">
                  <c:v>4.8099999999999996</c:v>
                </c:pt>
                <c:pt idx="1199">
                  <c:v>4.8099999999999996</c:v>
                </c:pt>
                <c:pt idx="1200">
                  <c:v>4.8099999999999996</c:v>
                </c:pt>
                <c:pt idx="1201">
                  <c:v>4.8099999999999996</c:v>
                </c:pt>
                <c:pt idx="1202">
                  <c:v>4.8099999999999996</c:v>
                </c:pt>
                <c:pt idx="1203">
                  <c:v>4.8099999999999996</c:v>
                </c:pt>
                <c:pt idx="1204">
                  <c:v>4.8099999999999996</c:v>
                </c:pt>
                <c:pt idx="1205">
                  <c:v>8.32</c:v>
                </c:pt>
                <c:pt idx="1206">
                  <c:v>8.32</c:v>
                </c:pt>
                <c:pt idx="1207">
                  <c:v>8.32</c:v>
                </c:pt>
                <c:pt idx="1208">
                  <c:v>8.32</c:v>
                </c:pt>
                <c:pt idx="1209">
                  <c:v>8.32</c:v>
                </c:pt>
                <c:pt idx="1210">
                  <c:v>8.32</c:v>
                </c:pt>
                <c:pt idx="1211">
                  <c:v>8.32</c:v>
                </c:pt>
                <c:pt idx="1212">
                  <c:v>8.32</c:v>
                </c:pt>
                <c:pt idx="1213">
                  <c:v>8.32</c:v>
                </c:pt>
                <c:pt idx="1214">
                  <c:v>8.32</c:v>
                </c:pt>
                <c:pt idx="1215">
                  <c:v>8.32</c:v>
                </c:pt>
                <c:pt idx="1216">
                  <c:v>8.32</c:v>
                </c:pt>
                <c:pt idx="1217">
                  <c:v>8.32</c:v>
                </c:pt>
                <c:pt idx="1218">
                  <c:v>8.32</c:v>
                </c:pt>
                <c:pt idx="1219">
                  <c:v>8.32</c:v>
                </c:pt>
                <c:pt idx="1220">
                  <c:v>8.32</c:v>
                </c:pt>
                <c:pt idx="1221">
                  <c:v>8.32</c:v>
                </c:pt>
                <c:pt idx="1222">
                  <c:v>9.59</c:v>
                </c:pt>
                <c:pt idx="1223">
                  <c:v>9.59</c:v>
                </c:pt>
                <c:pt idx="1224">
                  <c:v>9.59</c:v>
                </c:pt>
                <c:pt idx="1225">
                  <c:v>9.59</c:v>
                </c:pt>
                <c:pt idx="1226">
                  <c:v>9.59</c:v>
                </c:pt>
                <c:pt idx="1227">
                  <c:v>9.59</c:v>
                </c:pt>
                <c:pt idx="1228">
                  <c:v>9.59</c:v>
                </c:pt>
                <c:pt idx="1229">
                  <c:v>9.59</c:v>
                </c:pt>
                <c:pt idx="1230">
                  <c:v>9.59</c:v>
                </c:pt>
                <c:pt idx="1231">
                  <c:v>9.59</c:v>
                </c:pt>
                <c:pt idx="1232">
                  <c:v>9.59</c:v>
                </c:pt>
                <c:pt idx="1233">
                  <c:v>9.59</c:v>
                </c:pt>
                <c:pt idx="1234">
                  <c:v>9.59</c:v>
                </c:pt>
                <c:pt idx="1235">
                  <c:v>9.59</c:v>
                </c:pt>
                <c:pt idx="1236">
                  <c:v>9.59</c:v>
                </c:pt>
                <c:pt idx="1237">
                  <c:v>9.59</c:v>
                </c:pt>
                <c:pt idx="1238">
                  <c:v>9.59</c:v>
                </c:pt>
                <c:pt idx="1239">
                  <c:v>9.73</c:v>
                </c:pt>
                <c:pt idx="1240">
                  <c:v>9.73</c:v>
                </c:pt>
                <c:pt idx="1241">
                  <c:v>9.73</c:v>
                </c:pt>
                <c:pt idx="1242">
                  <c:v>9.73</c:v>
                </c:pt>
                <c:pt idx="1243">
                  <c:v>9.73</c:v>
                </c:pt>
                <c:pt idx="1244">
                  <c:v>9.73</c:v>
                </c:pt>
                <c:pt idx="1245">
                  <c:v>9.73</c:v>
                </c:pt>
                <c:pt idx="1246">
                  <c:v>9.73</c:v>
                </c:pt>
                <c:pt idx="1247">
                  <c:v>9.73</c:v>
                </c:pt>
                <c:pt idx="1248">
                  <c:v>9.73</c:v>
                </c:pt>
                <c:pt idx="1249">
                  <c:v>9.73</c:v>
                </c:pt>
                <c:pt idx="1250">
                  <c:v>9.73</c:v>
                </c:pt>
                <c:pt idx="1251">
                  <c:v>9.73</c:v>
                </c:pt>
                <c:pt idx="1252">
                  <c:v>9.73</c:v>
                </c:pt>
                <c:pt idx="1253">
                  <c:v>9.73</c:v>
                </c:pt>
                <c:pt idx="1254">
                  <c:v>9.73</c:v>
                </c:pt>
                <c:pt idx="1255">
                  <c:v>9.73</c:v>
                </c:pt>
                <c:pt idx="1256">
                  <c:v>2.85</c:v>
                </c:pt>
                <c:pt idx="1257">
                  <c:v>2.85</c:v>
                </c:pt>
                <c:pt idx="1258">
                  <c:v>2.85</c:v>
                </c:pt>
                <c:pt idx="1259">
                  <c:v>2.85</c:v>
                </c:pt>
                <c:pt idx="1260">
                  <c:v>2.85</c:v>
                </c:pt>
                <c:pt idx="1261">
                  <c:v>2.85</c:v>
                </c:pt>
                <c:pt idx="1262">
                  <c:v>2.85</c:v>
                </c:pt>
                <c:pt idx="1263">
                  <c:v>2.85</c:v>
                </c:pt>
                <c:pt idx="1264">
                  <c:v>2.85</c:v>
                </c:pt>
                <c:pt idx="1265">
                  <c:v>2.85</c:v>
                </c:pt>
                <c:pt idx="1266">
                  <c:v>2.85</c:v>
                </c:pt>
                <c:pt idx="1267">
                  <c:v>2.85</c:v>
                </c:pt>
                <c:pt idx="1268">
                  <c:v>2.85</c:v>
                </c:pt>
                <c:pt idx="1269">
                  <c:v>2.85</c:v>
                </c:pt>
                <c:pt idx="1270">
                  <c:v>2.85</c:v>
                </c:pt>
                <c:pt idx="1271">
                  <c:v>2.85</c:v>
                </c:pt>
                <c:pt idx="1272">
                  <c:v>2.85</c:v>
                </c:pt>
                <c:pt idx="1273">
                  <c:v>8.24</c:v>
                </c:pt>
                <c:pt idx="1274">
                  <c:v>8.24</c:v>
                </c:pt>
                <c:pt idx="1275">
                  <c:v>8.24</c:v>
                </c:pt>
                <c:pt idx="1276">
                  <c:v>8.24</c:v>
                </c:pt>
                <c:pt idx="1277">
                  <c:v>8.24</c:v>
                </c:pt>
                <c:pt idx="1278">
                  <c:v>8.24</c:v>
                </c:pt>
                <c:pt idx="1279">
                  <c:v>8.24</c:v>
                </c:pt>
                <c:pt idx="1280">
                  <c:v>8.24</c:v>
                </c:pt>
                <c:pt idx="1281">
                  <c:v>8.24</c:v>
                </c:pt>
                <c:pt idx="1282">
                  <c:v>8.24</c:v>
                </c:pt>
                <c:pt idx="1283">
                  <c:v>8.24</c:v>
                </c:pt>
                <c:pt idx="1284">
                  <c:v>8.24</c:v>
                </c:pt>
                <c:pt idx="1285">
                  <c:v>8.24</c:v>
                </c:pt>
                <c:pt idx="1286">
                  <c:v>8.24</c:v>
                </c:pt>
                <c:pt idx="1287">
                  <c:v>8.24</c:v>
                </c:pt>
                <c:pt idx="1288">
                  <c:v>8.24</c:v>
                </c:pt>
                <c:pt idx="1289">
                  <c:v>8.24</c:v>
                </c:pt>
                <c:pt idx="1290">
                  <c:v>5.46</c:v>
                </c:pt>
                <c:pt idx="1291">
                  <c:v>5.46</c:v>
                </c:pt>
                <c:pt idx="1292">
                  <c:v>5.46</c:v>
                </c:pt>
                <c:pt idx="1293">
                  <c:v>5.46</c:v>
                </c:pt>
                <c:pt idx="1294">
                  <c:v>5.46</c:v>
                </c:pt>
                <c:pt idx="1295">
                  <c:v>5.46</c:v>
                </c:pt>
                <c:pt idx="1296">
                  <c:v>5.46</c:v>
                </c:pt>
                <c:pt idx="1297">
                  <c:v>5.46</c:v>
                </c:pt>
                <c:pt idx="1298">
                  <c:v>5.46</c:v>
                </c:pt>
                <c:pt idx="1299">
                  <c:v>5.46</c:v>
                </c:pt>
                <c:pt idx="1300">
                  <c:v>5.46</c:v>
                </c:pt>
                <c:pt idx="1301">
                  <c:v>5.46</c:v>
                </c:pt>
                <c:pt idx="1302">
                  <c:v>5.46</c:v>
                </c:pt>
                <c:pt idx="1303">
                  <c:v>5.46</c:v>
                </c:pt>
                <c:pt idx="1304">
                  <c:v>5.46</c:v>
                </c:pt>
                <c:pt idx="1305">
                  <c:v>5.46</c:v>
                </c:pt>
                <c:pt idx="1306">
                  <c:v>5.46</c:v>
                </c:pt>
                <c:pt idx="1307">
                  <c:v>4.99</c:v>
                </c:pt>
                <c:pt idx="1308">
                  <c:v>4.99</c:v>
                </c:pt>
                <c:pt idx="1309">
                  <c:v>4.99</c:v>
                </c:pt>
                <c:pt idx="1310">
                  <c:v>4.99</c:v>
                </c:pt>
                <c:pt idx="1311">
                  <c:v>4.99</c:v>
                </c:pt>
                <c:pt idx="1312">
                  <c:v>4.99</c:v>
                </c:pt>
                <c:pt idx="1313">
                  <c:v>4.99</c:v>
                </c:pt>
                <c:pt idx="1314">
                  <c:v>4.99</c:v>
                </c:pt>
                <c:pt idx="1315">
                  <c:v>4.99</c:v>
                </c:pt>
                <c:pt idx="1316">
                  <c:v>4.99</c:v>
                </c:pt>
                <c:pt idx="1317">
                  <c:v>4.99</c:v>
                </c:pt>
                <c:pt idx="1318">
                  <c:v>4.99</c:v>
                </c:pt>
                <c:pt idx="1319">
                  <c:v>4.99</c:v>
                </c:pt>
                <c:pt idx="1320">
                  <c:v>4.99</c:v>
                </c:pt>
                <c:pt idx="1321">
                  <c:v>4.99</c:v>
                </c:pt>
                <c:pt idx="1322">
                  <c:v>4.99</c:v>
                </c:pt>
                <c:pt idx="1323">
                  <c:v>4.99</c:v>
                </c:pt>
                <c:pt idx="1324">
                  <c:v>4.99</c:v>
                </c:pt>
                <c:pt idx="1325">
                  <c:v>9.15</c:v>
                </c:pt>
                <c:pt idx="1326">
                  <c:v>9.15</c:v>
                </c:pt>
                <c:pt idx="1327">
                  <c:v>9.15</c:v>
                </c:pt>
                <c:pt idx="1328">
                  <c:v>9.15</c:v>
                </c:pt>
                <c:pt idx="1329">
                  <c:v>9.15</c:v>
                </c:pt>
                <c:pt idx="1330">
                  <c:v>9.15</c:v>
                </c:pt>
                <c:pt idx="1331">
                  <c:v>9.15</c:v>
                </c:pt>
                <c:pt idx="1332">
                  <c:v>9.15</c:v>
                </c:pt>
                <c:pt idx="1333">
                  <c:v>9.15</c:v>
                </c:pt>
                <c:pt idx="1334">
                  <c:v>9.15</c:v>
                </c:pt>
                <c:pt idx="1335">
                  <c:v>9.15</c:v>
                </c:pt>
                <c:pt idx="1336">
                  <c:v>9.15</c:v>
                </c:pt>
                <c:pt idx="1337">
                  <c:v>9.15</c:v>
                </c:pt>
                <c:pt idx="1338">
                  <c:v>9.15</c:v>
                </c:pt>
                <c:pt idx="1339">
                  <c:v>9.15</c:v>
                </c:pt>
                <c:pt idx="1340">
                  <c:v>9.15</c:v>
                </c:pt>
                <c:pt idx="1341">
                  <c:v>9.15</c:v>
                </c:pt>
                <c:pt idx="1342">
                  <c:v>-0.51</c:v>
                </c:pt>
                <c:pt idx="1343">
                  <c:v>-0.51</c:v>
                </c:pt>
                <c:pt idx="1344">
                  <c:v>-0.51</c:v>
                </c:pt>
                <c:pt idx="1345">
                  <c:v>-0.51</c:v>
                </c:pt>
                <c:pt idx="1346">
                  <c:v>-0.51</c:v>
                </c:pt>
                <c:pt idx="1347">
                  <c:v>-0.51</c:v>
                </c:pt>
                <c:pt idx="1348">
                  <c:v>-0.51</c:v>
                </c:pt>
                <c:pt idx="1349">
                  <c:v>-0.51</c:v>
                </c:pt>
                <c:pt idx="1350">
                  <c:v>-0.51</c:v>
                </c:pt>
                <c:pt idx="1351">
                  <c:v>-0.51</c:v>
                </c:pt>
                <c:pt idx="1352">
                  <c:v>-0.51</c:v>
                </c:pt>
                <c:pt idx="1353">
                  <c:v>-0.51</c:v>
                </c:pt>
                <c:pt idx="1354">
                  <c:v>-0.51</c:v>
                </c:pt>
                <c:pt idx="1355">
                  <c:v>-0.51</c:v>
                </c:pt>
                <c:pt idx="1356">
                  <c:v>-0.51</c:v>
                </c:pt>
                <c:pt idx="1357">
                  <c:v>-0.51</c:v>
                </c:pt>
                <c:pt idx="1358">
                  <c:v>-0.51</c:v>
                </c:pt>
                <c:pt idx="1359">
                  <c:v>5.44</c:v>
                </c:pt>
                <c:pt idx="1360">
                  <c:v>5.44</c:v>
                </c:pt>
                <c:pt idx="1361">
                  <c:v>5.44</c:v>
                </c:pt>
                <c:pt idx="1362">
                  <c:v>5.44</c:v>
                </c:pt>
                <c:pt idx="1363">
                  <c:v>5.44</c:v>
                </c:pt>
                <c:pt idx="1364">
                  <c:v>5.44</c:v>
                </c:pt>
                <c:pt idx="1365">
                  <c:v>5.44</c:v>
                </c:pt>
                <c:pt idx="1366">
                  <c:v>5.44</c:v>
                </c:pt>
                <c:pt idx="1367">
                  <c:v>5.44</c:v>
                </c:pt>
                <c:pt idx="1368">
                  <c:v>5.44</c:v>
                </c:pt>
                <c:pt idx="1369">
                  <c:v>5.44</c:v>
                </c:pt>
                <c:pt idx="1370">
                  <c:v>5.44</c:v>
                </c:pt>
                <c:pt idx="1371">
                  <c:v>5.44</c:v>
                </c:pt>
                <c:pt idx="1372">
                  <c:v>5.44</c:v>
                </c:pt>
                <c:pt idx="1373">
                  <c:v>5.44</c:v>
                </c:pt>
                <c:pt idx="1374">
                  <c:v>5.44</c:v>
                </c:pt>
                <c:pt idx="1375">
                  <c:v>5.44</c:v>
                </c:pt>
                <c:pt idx="1376">
                  <c:v>5.44</c:v>
                </c:pt>
                <c:pt idx="1377">
                  <c:v>9.8699999999999992</c:v>
                </c:pt>
                <c:pt idx="1378">
                  <c:v>9.8699999999999992</c:v>
                </c:pt>
                <c:pt idx="1379">
                  <c:v>9.8699999999999992</c:v>
                </c:pt>
                <c:pt idx="1380">
                  <c:v>9.8699999999999992</c:v>
                </c:pt>
                <c:pt idx="1381">
                  <c:v>9.8699999999999992</c:v>
                </c:pt>
                <c:pt idx="1382">
                  <c:v>9.8699999999999992</c:v>
                </c:pt>
                <c:pt idx="1383">
                  <c:v>9.8699999999999992</c:v>
                </c:pt>
                <c:pt idx="1384">
                  <c:v>9.8699999999999992</c:v>
                </c:pt>
                <c:pt idx="1385">
                  <c:v>9.8699999999999992</c:v>
                </c:pt>
                <c:pt idx="1386">
                  <c:v>9.8699999999999992</c:v>
                </c:pt>
                <c:pt idx="1387">
                  <c:v>9.8699999999999992</c:v>
                </c:pt>
                <c:pt idx="1388">
                  <c:v>9.8699999999999992</c:v>
                </c:pt>
                <c:pt idx="1389">
                  <c:v>9.8699999999999992</c:v>
                </c:pt>
                <c:pt idx="1390">
                  <c:v>9.8699999999999992</c:v>
                </c:pt>
                <c:pt idx="1391">
                  <c:v>9.8699999999999992</c:v>
                </c:pt>
                <c:pt idx="1392">
                  <c:v>9.8699999999999992</c:v>
                </c:pt>
                <c:pt idx="1393">
                  <c:v>9.8699999999999992</c:v>
                </c:pt>
                <c:pt idx="1394">
                  <c:v>7.32</c:v>
                </c:pt>
                <c:pt idx="1395">
                  <c:v>7.32</c:v>
                </c:pt>
                <c:pt idx="1396">
                  <c:v>7.32</c:v>
                </c:pt>
                <c:pt idx="1397">
                  <c:v>7.32</c:v>
                </c:pt>
                <c:pt idx="1398">
                  <c:v>7.32</c:v>
                </c:pt>
                <c:pt idx="1399">
                  <c:v>7.32</c:v>
                </c:pt>
                <c:pt idx="1400">
                  <c:v>7.32</c:v>
                </c:pt>
                <c:pt idx="1401">
                  <c:v>7.32</c:v>
                </c:pt>
                <c:pt idx="1402">
                  <c:v>7.32</c:v>
                </c:pt>
                <c:pt idx="1403">
                  <c:v>7.32</c:v>
                </c:pt>
                <c:pt idx="1404">
                  <c:v>7.32</c:v>
                </c:pt>
                <c:pt idx="1405">
                  <c:v>7.32</c:v>
                </c:pt>
                <c:pt idx="1406">
                  <c:v>7.32</c:v>
                </c:pt>
                <c:pt idx="1407">
                  <c:v>7.32</c:v>
                </c:pt>
                <c:pt idx="1408">
                  <c:v>7.32</c:v>
                </c:pt>
                <c:pt idx="1409">
                  <c:v>7.32</c:v>
                </c:pt>
                <c:pt idx="1410">
                  <c:v>7.32</c:v>
                </c:pt>
                <c:pt idx="1411">
                  <c:v>6.1</c:v>
                </c:pt>
                <c:pt idx="1412">
                  <c:v>6.1</c:v>
                </c:pt>
                <c:pt idx="1413">
                  <c:v>6.1</c:v>
                </c:pt>
                <c:pt idx="1414">
                  <c:v>6.1</c:v>
                </c:pt>
                <c:pt idx="1415">
                  <c:v>6.1</c:v>
                </c:pt>
                <c:pt idx="1416">
                  <c:v>6.1</c:v>
                </c:pt>
                <c:pt idx="1417">
                  <c:v>6.1</c:v>
                </c:pt>
                <c:pt idx="1418">
                  <c:v>6.1</c:v>
                </c:pt>
                <c:pt idx="1419">
                  <c:v>6.1</c:v>
                </c:pt>
                <c:pt idx="1420">
                  <c:v>6.1</c:v>
                </c:pt>
                <c:pt idx="1421">
                  <c:v>6.1</c:v>
                </c:pt>
                <c:pt idx="1422">
                  <c:v>6.1</c:v>
                </c:pt>
                <c:pt idx="1423">
                  <c:v>6.1</c:v>
                </c:pt>
                <c:pt idx="1424">
                  <c:v>6.1</c:v>
                </c:pt>
                <c:pt idx="1425">
                  <c:v>6.1</c:v>
                </c:pt>
                <c:pt idx="1426">
                  <c:v>6.1</c:v>
                </c:pt>
                <c:pt idx="1427">
                  <c:v>6.1</c:v>
                </c:pt>
                <c:pt idx="1428">
                  <c:v>5.95</c:v>
                </c:pt>
                <c:pt idx="1429">
                  <c:v>5.95</c:v>
                </c:pt>
                <c:pt idx="1430">
                  <c:v>5.95</c:v>
                </c:pt>
                <c:pt idx="1431">
                  <c:v>5.95</c:v>
                </c:pt>
                <c:pt idx="1432">
                  <c:v>5.95</c:v>
                </c:pt>
                <c:pt idx="1433">
                  <c:v>5.95</c:v>
                </c:pt>
                <c:pt idx="1434">
                  <c:v>5.95</c:v>
                </c:pt>
                <c:pt idx="1435">
                  <c:v>5.95</c:v>
                </c:pt>
                <c:pt idx="1436">
                  <c:v>5.95</c:v>
                </c:pt>
                <c:pt idx="1437">
                  <c:v>5.95</c:v>
                </c:pt>
                <c:pt idx="1438">
                  <c:v>5.95</c:v>
                </c:pt>
                <c:pt idx="1439">
                  <c:v>5.95</c:v>
                </c:pt>
                <c:pt idx="1440">
                  <c:v>5.95</c:v>
                </c:pt>
                <c:pt idx="1441">
                  <c:v>5.95</c:v>
                </c:pt>
                <c:pt idx="1442">
                  <c:v>5.95</c:v>
                </c:pt>
                <c:pt idx="1443">
                  <c:v>5.95</c:v>
                </c:pt>
                <c:pt idx="1444">
                  <c:v>5.95</c:v>
                </c:pt>
                <c:pt idx="1445">
                  <c:v>7.37</c:v>
                </c:pt>
                <c:pt idx="1446">
                  <c:v>7.37</c:v>
                </c:pt>
                <c:pt idx="1447">
                  <c:v>7.37</c:v>
                </c:pt>
                <c:pt idx="1448">
                  <c:v>7.37</c:v>
                </c:pt>
                <c:pt idx="1449">
                  <c:v>7.37</c:v>
                </c:pt>
                <c:pt idx="1450">
                  <c:v>7.37</c:v>
                </c:pt>
                <c:pt idx="1451">
                  <c:v>7.37</c:v>
                </c:pt>
                <c:pt idx="1452">
                  <c:v>7.37</c:v>
                </c:pt>
                <c:pt idx="1453">
                  <c:v>7.37</c:v>
                </c:pt>
                <c:pt idx="1454">
                  <c:v>7.37</c:v>
                </c:pt>
                <c:pt idx="1455">
                  <c:v>7.37</c:v>
                </c:pt>
                <c:pt idx="1456">
                  <c:v>7.37</c:v>
                </c:pt>
                <c:pt idx="1457">
                  <c:v>7.37</c:v>
                </c:pt>
                <c:pt idx="1458">
                  <c:v>7.37</c:v>
                </c:pt>
                <c:pt idx="1459">
                  <c:v>7.37</c:v>
                </c:pt>
                <c:pt idx="1460">
                  <c:v>7.37</c:v>
                </c:pt>
                <c:pt idx="1461">
                  <c:v>7.37</c:v>
                </c:pt>
                <c:pt idx="1462">
                  <c:v>7.37</c:v>
                </c:pt>
                <c:pt idx="1463">
                  <c:v>7.85</c:v>
                </c:pt>
                <c:pt idx="1464">
                  <c:v>7.85</c:v>
                </c:pt>
                <c:pt idx="1465">
                  <c:v>7.85</c:v>
                </c:pt>
                <c:pt idx="1466">
                  <c:v>7.85</c:v>
                </c:pt>
                <c:pt idx="1467">
                  <c:v>7.85</c:v>
                </c:pt>
                <c:pt idx="1468">
                  <c:v>7.85</c:v>
                </c:pt>
                <c:pt idx="1469">
                  <c:v>7.85</c:v>
                </c:pt>
                <c:pt idx="1470">
                  <c:v>7.85</c:v>
                </c:pt>
                <c:pt idx="1471">
                  <c:v>7.85</c:v>
                </c:pt>
                <c:pt idx="1472">
                  <c:v>7.85</c:v>
                </c:pt>
                <c:pt idx="1473">
                  <c:v>7.85</c:v>
                </c:pt>
                <c:pt idx="1474">
                  <c:v>7.85</c:v>
                </c:pt>
                <c:pt idx="1475">
                  <c:v>7.85</c:v>
                </c:pt>
                <c:pt idx="1476">
                  <c:v>7.85</c:v>
                </c:pt>
                <c:pt idx="1477">
                  <c:v>7.85</c:v>
                </c:pt>
                <c:pt idx="1478">
                  <c:v>7.85</c:v>
                </c:pt>
                <c:pt idx="1479">
                  <c:v>7.85</c:v>
                </c:pt>
                <c:pt idx="1480">
                  <c:v>2.2799999999999998</c:v>
                </c:pt>
                <c:pt idx="1481">
                  <c:v>2.2799999999999998</c:v>
                </c:pt>
                <c:pt idx="1482">
                  <c:v>2.2799999999999998</c:v>
                </c:pt>
                <c:pt idx="1483">
                  <c:v>2.2799999999999998</c:v>
                </c:pt>
                <c:pt idx="1484">
                  <c:v>2.2799999999999998</c:v>
                </c:pt>
                <c:pt idx="1485">
                  <c:v>2.2799999999999998</c:v>
                </c:pt>
                <c:pt idx="1486">
                  <c:v>2.2799999999999998</c:v>
                </c:pt>
                <c:pt idx="1487">
                  <c:v>2.2799999999999998</c:v>
                </c:pt>
                <c:pt idx="1488">
                  <c:v>2.2799999999999998</c:v>
                </c:pt>
                <c:pt idx="1489">
                  <c:v>2.2799999999999998</c:v>
                </c:pt>
                <c:pt idx="1490">
                  <c:v>2.2799999999999998</c:v>
                </c:pt>
                <c:pt idx="1491">
                  <c:v>2.2799999999999998</c:v>
                </c:pt>
                <c:pt idx="1492">
                  <c:v>2.2799999999999998</c:v>
                </c:pt>
                <c:pt idx="1493">
                  <c:v>2.2799999999999998</c:v>
                </c:pt>
                <c:pt idx="1494">
                  <c:v>2.2799999999999998</c:v>
                </c:pt>
                <c:pt idx="1495">
                  <c:v>2.2799999999999998</c:v>
                </c:pt>
                <c:pt idx="1496">
                  <c:v>2.2799999999999998</c:v>
                </c:pt>
                <c:pt idx="1497">
                  <c:v>7.26</c:v>
                </c:pt>
                <c:pt idx="1498">
                  <c:v>7.26</c:v>
                </c:pt>
                <c:pt idx="1499">
                  <c:v>7.26</c:v>
                </c:pt>
                <c:pt idx="1500">
                  <c:v>7.26</c:v>
                </c:pt>
                <c:pt idx="1501">
                  <c:v>7.26</c:v>
                </c:pt>
                <c:pt idx="1502">
                  <c:v>7.26</c:v>
                </c:pt>
                <c:pt idx="1503">
                  <c:v>7.26</c:v>
                </c:pt>
                <c:pt idx="1504">
                  <c:v>7.26</c:v>
                </c:pt>
                <c:pt idx="1505">
                  <c:v>7.26</c:v>
                </c:pt>
                <c:pt idx="1506">
                  <c:v>7.26</c:v>
                </c:pt>
                <c:pt idx="1507">
                  <c:v>7.26</c:v>
                </c:pt>
                <c:pt idx="1508">
                  <c:v>7.26</c:v>
                </c:pt>
                <c:pt idx="1509">
                  <c:v>7.26</c:v>
                </c:pt>
                <c:pt idx="1510">
                  <c:v>7.26</c:v>
                </c:pt>
                <c:pt idx="1511">
                  <c:v>7.26</c:v>
                </c:pt>
                <c:pt idx="1512">
                  <c:v>7.26</c:v>
                </c:pt>
                <c:pt idx="1513">
                  <c:v>7.26</c:v>
                </c:pt>
                <c:pt idx="1514">
                  <c:v>4.83</c:v>
                </c:pt>
                <c:pt idx="1515">
                  <c:v>4.83</c:v>
                </c:pt>
                <c:pt idx="1516">
                  <c:v>4.83</c:v>
                </c:pt>
                <c:pt idx="1517">
                  <c:v>4.83</c:v>
                </c:pt>
                <c:pt idx="1518">
                  <c:v>4.83</c:v>
                </c:pt>
                <c:pt idx="1519">
                  <c:v>4.83</c:v>
                </c:pt>
                <c:pt idx="1520">
                  <c:v>4.83</c:v>
                </c:pt>
                <c:pt idx="1521">
                  <c:v>4.83</c:v>
                </c:pt>
                <c:pt idx="1522">
                  <c:v>4.83</c:v>
                </c:pt>
                <c:pt idx="1523">
                  <c:v>4.83</c:v>
                </c:pt>
                <c:pt idx="1524">
                  <c:v>4.83</c:v>
                </c:pt>
                <c:pt idx="1525">
                  <c:v>4.83</c:v>
                </c:pt>
                <c:pt idx="1526">
                  <c:v>4.83</c:v>
                </c:pt>
                <c:pt idx="1527">
                  <c:v>4.83</c:v>
                </c:pt>
                <c:pt idx="1528">
                  <c:v>4.83</c:v>
                </c:pt>
                <c:pt idx="1529">
                  <c:v>4.83</c:v>
                </c:pt>
                <c:pt idx="1530">
                  <c:v>4.83</c:v>
                </c:pt>
                <c:pt idx="1531">
                  <c:v>8.39</c:v>
                </c:pt>
                <c:pt idx="1532">
                  <c:v>8.39</c:v>
                </c:pt>
                <c:pt idx="1533">
                  <c:v>8.39</c:v>
                </c:pt>
                <c:pt idx="1534">
                  <c:v>8.39</c:v>
                </c:pt>
                <c:pt idx="1535">
                  <c:v>8.39</c:v>
                </c:pt>
                <c:pt idx="1536">
                  <c:v>8.39</c:v>
                </c:pt>
                <c:pt idx="1537">
                  <c:v>8.39</c:v>
                </c:pt>
                <c:pt idx="1538">
                  <c:v>8.39</c:v>
                </c:pt>
                <c:pt idx="1539">
                  <c:v>8.39</c:v>
                </c:pt>
                <c:pt idx="1540">
                  <c:v>8.39</c:v>
                </c:pt>
                <c:pt idx="1541">
                  <c:v>8.39</c:v>
                </c:pt>
                <c:pt idx="1542">
                  <c:v>8.39</c:v>
                </c:pt>
                <c:pt idx="1543">
                  <c:v>8.39</c:v>
                </c:pt>
                <c:pt idx="1544">
                  <c:v>8.39</c:v>
                </c:pt>
                <c:pt idx="1545">
                  <c:v>8.39</c:v>
                </c:pt>
                <c:pt idx="1546">
                  <c:v>8.39</c:v>
                </c:pt>
                <c:pt idx="1547">
                  <c:v>8.39</c:v>
                </c:pt>
                <c:pt idx="1548">
                  <c:v>5.62</c:v>
                </c:pt>
                <c:pt idx="1549">
                  <c:v>5.62</c:v>
                </c:pt>
                <c:pt idx="1550">
                  <c:v>5.62</c:v>
                </c:pt>
                <c:pt idx="1551">
                  <c:v>5.62</c:v>
                </c:pt>
                <c:pt idx="1552">
                  <c:v>5.62</c:v>
                </c:pt>
                <c:pt idx="1553">
                  <c:v>5.62</c:v>
                </c:pt>
                <c:pt idx="1554">
                  <c:v>5.62</c:v>
                </c:pt>
                <c:pt idx="1555">
                  <c:v>5.62</c:v>
                </c:pt>
                <c:pt idx="1556">
                  <c:v>5.62</c:v>
                </c:pt>
                <c:pt idx="1557">
                  <c:v>5.62</c:v>
                </c:pt>
                <c:pt idx="1558">
                  <c:v>5.62</c:v>
                </c:pt>
                <c:pt idx="1559">
                  <c:v>5.62</c:v>
                </c:pt>
                <c:pt idx="1560">
                  <c:v>5.62</c:v>
                </c:pt>
                <c:pt idx="1561">
                  <c:v>5.62</c:v>
                </c:pt>
                <c:pt idx="1562">
                  <c:v>5.62</c:v>
                </c:pt>
                <c:pt idx="1563">
                  <c:v>5.62</c:v>
                </c:pt>
                <c:pt idx="1564">
                  <c:v>5.62</c:v>
                </c:pt>
                <c:pt idx="1565">
                  <c:v>2.15</c:v>
                </c:pt>
                <c:pt idx="1566">
                  <c:v>2.15</c:v>
                </c:pt>
                <c:pt idx="1567">
                  <c:v>2.15</c:v>
                </c:pt>
                <c:pt idx="1568">
                  <c:v>2.15</c:v>
                </c:pt>
                <c:pt idx="1569">
                  <c:v>2.15</c:v>
                </c:pt>
                <c:pt idx="1570">
                  <c:v>2.15</c:v>
                </c:pt>
                <c:pt idx="1571">
                  <c:v>2.15</c:v>
                </c:pt>
                <c:pt idx="1572">
                  <c:v>2.15</c:v>
                </c:pt>
                <c:pt idx="1573">
                  <c:v>2.15</c:v>
                </c:pt>
                <c:pt idx="1574">
                  <c:v>2.15</c:v>
                </c:pt>
                <c:pt idx="1575">
                  <c:v>2.15</c:v>
                </c:pt>
                <c:pt idx="1576">
                  <c:v>2.15</c:v>
                </c:pt>
                <c:pt idx="1577">
                  <c:v>2.15</c:v>
                </c:pt>
                <c:pt idx="1578">
                  <c:v>2.15</c:v>
                </c:pt>
                <c:pt idx="1579">
                  <c:v>2.15</c:v>
                </c:pt>
                <c:pt idx="1580">
                  <c:v>2.15</c:v>
                </c:pt>
                <c:pt idx="1581">
                  <c:v>2.15</c:v>
                </c:pt>
                <c:pt idx="1582">
                  <c:v>9.44</c:v>
                </c:pt>
                <c:pt idx="1583">
                  <c:v>9.44</c:v>
                </c:pt>
                <c:pt idx="1584">
                  <c:v>9.44</c:v>
                </c:pt>
                <c:pt idx="1585">
                  <c:v>9.44</c:v>
                </c:pt>
                <c:pt idx="1586">
                  <c:v>9.44</c:v>
                </c:pt>
                <c:pt idx="1587">
                  <c:v>9.44</c:v>
                </c:pt>
                <c:pt idx="1588">
                  <c:v>9.44</c:v>
                </c:pt>
                <c:pt idx="1589">
                  <c:v>9.44</c:v>
                </c:pt>
                <c:pt idx="1590">
                  <c:v>9.44</c:v>
                </c:pt>
                <c:pt idx="1591">
                  <c:v>9.44</c:v>
                </c:pt>
                <c:pt idx="1592">
                  <c:v>9.44</c:v>
                </c:pt>
                <c:pt idx="1593">
                  <c:v>9.44</c:v>
                </c:pt>
                <c:pt idx="1594">
                  <c:v>9.44</c:v>
                </c:pt>
                <c:pt idx="1595">
                  <c:v>9.44</c:v>
                </c:pt>
                <c:pt idx="1596">
                  <c:v>9.44</c:v>
                </c:pt>
                <c:pt idx="1597">
                  <c:v>9.44</c:v>
                </c:pt>
                <c:pt idx="1598">
                  <c:v>9.44</c:v>
                </c:pt>
                <c:pt idx="1599">
                  <c:v>4.91</c:v>
                </c:pt>
                <c:pt idx="1600">
                  <c:v>4.91</c:v>
                </c:pt>
                <c:pt idx="1601">
                  <c:v>4.91</c:v>
                </c:pt>
                <c:pt idx="1602">
                  <c:v>4.91</c:v>
                </c:pt>
                <c:pt idx="1603">
                  <c:v>4.91</c:v>
                </c:pt>
                <c:pt idx="1604">
                  <c:v>4.91</c:v>
                </c:pt>
                <c:pt idx="1605">
                  <c:v>4.91</c:v>
                </c:pt>
                <c:pt idx="1606">
                  <c:v>4.91</c:v>
                </c:pt>
                <c:pt idx="1607">
                  <c:v>4.91</c:v>
                </c:pt>
                <c:pt idx="1608">
                  <c:v>4.91</c:v>
                </c:pt>
                <c:pt idx="1609">
                  <c:v>4.91</c:v>
                </c:pt>
                <c:pt idx="1610">
                  <c:v>4.91</c:v>
                </c:pt>
                <c:pt idx="1611">
                  <c:v>4.91</c:v>
                </c:pt>
                <c:pt idx="1612">
                  <c:v>4.91</c:v>
                </c:pt>
                <c:pt idx="1613">
                  <c:v>4.91</c:v>
                </c:pt>
                <c:pt idx="1614">
                  <c:v>4.91</c:v>
                </c:pt>
                <c:pt idx="1615">
                  <c:v>4.91</c:v>
                </c:pt>
                <c:pt idx="1616">
                  <c:v>4.05</c:v>
                </c:pt>
                <c:pt idx="1617">
                  <c:v>4.05</c:v>
                </c:pt>
                <c:pt idx="1618">
                  <c:v>4.05</c:v>
                </c:pt>
                <c:pt idx="1619">
                  <c:v>4.05</c:v>
                </c:pt>
                <c:pt idx="1620">
                  <c:v>4.05</c:v>
                </c:pt>
                <c:pt idx="1621">
                  <c:v>4.05</c:v>
                </c:pt>
                <c:pt idx="1622">
                  <c:v>4.05</c:v>
                </c:pt>
                <c:pt idx="1623">
                  <c:v>4.05</c:v>
                </c:pt>
                <c:pt idx="1624">
                  <c:v>4.05</c:v>
                </c:pt>
                <c:pt idx="1625">
                  <c:v>4.05</c:v>
                </c:pt>
                <c:pt idx="1626">
                  <c:v>4.05</c:v>
                </c:pt>
                <c:pt idx="1627">
                  <c:v>4.05</c:v>
                </c:pt>
                <c:pt idx="1628">
                  <c:v>4.05</c:v>
                </c:pt>
                <c:pt idx="1629">
                  <c:v>4.05</c:v>
                </c:pt>
                <c:pt idx="1630">
                  <c:v>4.05</c:v>
                </c:pt>
                <c:pt idx="1631">
                  <c:v>4.05</c:v>
                </c:pt>
                <c:pt idx="1632">
                  <c:v>4.05</c:v>
                </c:pt>
                <c:pt idx="1633">
                  <c:v>4.05</c:v>
                </c:pt>
                <c:pt idx="1634">
                  <c:v>2.15</c:v>
                </c:pt>
                <c:pt idx="1635">
                  <c:v>2.15</c:v>
                </c:pt>
                <c:pt idx="1636">
                  <c:v>2.15</c:v>
                </c:pt>
                <c:pt idx="1637">
                  <c:v>2.15</c:v>
                </c:pt>
                <c:pt idx="1638">
                  <c:v>2.15</c:v>
                </c:pt>
                <c:pt idx="1639">
                  <c:v>2.15</c:v>
                </c:pt>
                <c:pt idx="1640">
                  <c:v>2.15</c:v>
                </c:pt>
                <c:pt idx="1641">
                  <c:v>2.15</c:v>
                </c:pt>
                <c:pt idx="1642">
                  <c:v>2.15</c:v>
                </c:pt>
                <c:pt idx="1643">
                  <c:v>2.15</c:v>
                </c:pt>
                <c:pt idx="1644">
                  <c:v>2.15</c:v>
                </c:pt>
                <c:pt idx="1645">
                  <c:v>2.15</c:v>
                </c:pt>
                <c:pt idx="1646">
                  <c:v>2.15</c:v>
                </c:pt>
                <c:pt idx="1647">
                  <c:v>2.15</c:v>
                </c:pt>
                <c:pt idx="1648">
                  <c:v>2.15</c:v>
                </c:pt>
                <c:pt idx="1649">
                  <c:v>2.15</c:v>
                </c:pt>
                <c:pt idx="1650">
                  <c:v>2.15</c:v>
                </c:pt>
                <c:pt idx="1651">
                  <c:v>5.79</c:v>
                </c:pt>
                <c:pt idx="1652">
                  <c:v>5.79</c:v>
                </c:pt>
                <c:pt idx="1653">
                  <c:v>5.79</c:v>
                </c:pt>
                <c:pt idx="1654">
                  <c:v>5.79</c:v>
                </c:pt>
                <c:pt idx="1655">
                  <c:v>5.79</c:v>
                </c:pt>
                <c:pt idx="1656">
                  <c:v>5.79</c:v>
                </c:pt>
                <c:pt idx="1657">
                  <c:v>5.79</c:v>
                </c:pt>
                <c:pt idx="1658">
                  <c:v>5.79</c:v>
                </c:pt>
                <c:pt idx="1659">
                  <c:v>5.79</c:v>
                </c:pt>
                <c:pt idx="1660">
                  <c:v>5.79</c:v>
                </c:pt>
                <c:pt idx="1661">
                  <c:v>5.79</c:v>
                </c:pt>
                <c:pt idx="1662">
                  <c:v>5.79</c:v>
                </c:pt>
                <c:pt idx="1663">
                  <c:v>5.79</c:v>
                </c:pt>
                <c:pt idx="1664">
                  <c:v>5.79</c:v>
                </c:pt>
                <c:pt idx="1665">
                  <c:v>5.79</c:v>
                </c:pt>
                <c:pt idx="1666">
                  <c:v>5.79</c:v>
                </c:pt>
                <c:pt idx="1667">
                  <c:v>5.79</c:v>
                </c:pt>
                <c:pt idx="1668">
                  <c:v>9.9600000000000009</c:v>
                </c:pt>
                <c:pt idx="1669">
                  <c:v>9.9600000000000009</c:v>
                </c:pt>
                <c:pt idx="1670">
                  <c:v>9.9600000000000009</c:v>
                </c:pt>
                <c:pt idx="1671">
                  <c:v>9.9600000000000009</c:v>
                </c:pt>
                <c:pt idx="1672">
                  <c:v>9.9600000000000009</c:v>
                </c:pt>
                <c:pt idx="1673">
                  <c:v>9.9600000000000009</c:v>
                </c:pt>
                <c:pt idx="1674">
                  <c:v>9.9600000000000009</c:v>
                </c:pt>
                <c:pt idx="1675">
                  <c:v>9.9600000000000009</c:v>
                </c:pt>
                <c:pt idx="1676">
                  <c:v>9.9600000000000009</c:v>
                </c:pt>
                <c:pt idx="1677">
                  <c:v>9.9600000000000009</c:v>
                </c:pt>
                <c:pt idx="1678">
                  <c:v>9.9600000000000009</c:v>
                </c:pt>
                <c:pt idx="1679">
                  <c:v>9.9600000000000009</c:v>
                </c:pt>
                <c:pt idx="1680">
                  <c:v>9.9600000000000009</c:v>
                </c:pt>
                <c:pt idx="1681">
                  <c:v>9.9600000000000009</c:v>
                </c:pt>
                <c:pt idx="1682">
                  <c:v>9.9600000000000009</c:v>
                </c:pt>
                <c:pt idx="1683">
                  <c:v>9.9600000000000009</c:v>
                </c:pt>
                <c:pt idx="1684">
                  <c:v>9.9600000000000009</c:v>
                </c:pt>
                <c:pt idx="1685">
                  <c:v>7.91</c:v>
                </c:pt>
                <c:pt idx="1686">
                  <c:v>7.91</c:v>
                </c:pt>
                <c:pt idx="1687">
                  <c:v>7.91</c:v>
                </c:pt>
                <c:pt idx="1688">
                  <c:v>7.91</c:v>
                </c:pt>
                <c:pt idx="1689">
                  <c:v>7.91</c:v>
                </c:pt>
                <c:pt idx="1690">
                  <c:v>7.91</c:v>
                </c:pt>
                <c:pt idx="1691">
                  <c:v>7.91</c:v>
                </c:pt>
                <c:pt idx="1692">
                  <c:v>7.91</c:v>
                </c:pt>
                <c:pt idx="1693">
                  <c:v>7.91</c:v>
                </c:pt>
                <c:pt idx="1694">
                  <c:v>7.91</c:v>
                </c:pt>
                <c:pt idx="1695">
                  <c:v>7.91</c:v>
                </c:pt>
                <c:pt idx="1696">
                  <c:v>7.91</c:v>
                </c:pt>
                <c:pt idx="1697">
                  <c:v>7.91</c:v>
                </c:pt>
                <c:pt idx="1698">
                  <c:v>7.91</c:v>
                </c:pt>
                <c:pt idx="1699">
                  <c:v>7.91</c:v>
                </c:pt>
                <c:pt idx="1700">
                  <c:v>7.91</c:v>
                </c:pt>
                <c:pt idx="1701">
                  <c:v>7.91</c:v>
                </c:pt>
                <c:pt idx="1702">
                  <c:v>7.88</c:v>
                </c:pt>
                <c:pt idx="1703">
                  <c:v>7.88</c:v>
                </c:pt>
                <c:pt idx="1704">
                  <c:v>7.88</c:v>
                </c:pt>
                <c:pt idx="1705">
                  <c:v>7.88</c:v>
                </c:pt>
                <c:pt idx="1706">
                  <c:v>7.88</c:v>
                </c:pt>
                <c:pt idx="1707">
                  <c:v>7.88</c:v>
                </c:pt>
                <c:pt idx="1708">
                  <c:v>7.88</c:v>
                </c:pt>
                <c:pt idx="1709">
                  <c:v>7.88</c:v>
                </c:pt>
                <c:pt idx="1710">
                  <c:v>7.88</c:v>
                </c:pt>
                <c:pt idx="1711">
                  <c:v>7.88</c:v>
                </c:pt>
                <c:pt idx="1712">
                  <c:v>7.88</c:v>
                </c:pt>
                <c:pt idx="1713">
                  <c:v>7.88</c:v>
                </c:pt>
                <c:pt idx="1714">
                  <c:v>7.88</c:v>
                </c:pt>
                <c:pt idx="1715">
                  <c:v>7.88</c:v>
                </c:pt>
                <c:pt idx="1716">
                  <c:v>7.88</c:v>
                </c:pt>
                <c:pt idx="1717">
                  <c:v>7.88</c:v>
                </c:pt>
                <c:pt idx="1718">
                  <c:v>7.88</c:v>
                </c:pt>
                <c:pt idx="1719">
                  <c:v>6.79</c:v>
                </c:pt>
                <c:pt idx="1720">
                  <c:v>6.79</c:v>
                </c:pt>
                <c:pt idx="1721">
                  <c:v>6.79</c:v>
                </c:pt>
                <c:pt idx="1722">
                  <c:v>6.79</c:v>
                </c:pt>
                <c:pt idx="1723">
                  <c:v>6.79</c:v>
                </c:pt>
                <c:pt idx="1724">
                  <c:v>6.79</c:v>
                </c:pt>
                <c:pt idx="1725">
                  <c:v>6.79</c:v>
                </c:pt>
                <c:pt idx="1726">
                  <c:v>6.79</c:v>
                </c:pt>
                <c:pt idx="1727">
                  <c:v>6.79</c:v>
                </c:pt>
                <c:pt idx="1728">
                  <c:v>6.79</c:v>
                </c:pt>
                <c:pt idx="1729">
                  <c:v>6.79</c:v>
                </c:pt>
                <c:pt idx="1730">
                  <c:v>6.79</c:v>
                </c:pt>
                <c:pt idx="1731">
                  <c:v>6.79</c:v>
                </c:pt>
                <c:pt idx="1732">
                  <c:v>6.79</c:v>
                </c:pt>
                <c:pt idx="1733">
                  <c:v>6.79</c:v>
                </c:pt>
                <c:pt idx="1734">
                  <c:v>6.79</c:v>
                </c:pt>
                <c:pt idx="1735">
                  <c:v>6.79</c:v>
                </c:pt>
                <c:pt idx="1736">
                  <c:v>8.1300000000000008</c:v>
                </c:pt>
                <c:pt idx="1737">
                  <c:v>8.1300000000000008</c:v>
                </c:pt>
                <c:pt idx="1738">
                  <c:v>8.1300000000000008</c:v>
                </c:pt>
                <c:pt idx="1739">
                  <c:v>8.1300000000000008</c:v>
                </c:pt>
                <c:pt idx="1740">
                  <c:v>8.1300000000000008</c:v>
                </c:pt>
                <c:pt idx="1741">
                  <c:v>8.1300000000000008</c:v>
                </c:pt>
                <c:pt idx="1742">
                  <c:v>8.1300000000000008</c:v>
                </c:pt>
                <c:pt idx="1743">
                  <c:v>8.1300000000000008</c:v>
                </c:pt>
                <c:pt idx="1744">
                  <c:v>8.1300000000000008</c:v>
                </c:pt>
                <c:pt idx="1745">
                  <c:v>8.1300000000000008</c:v>
                </c:pt>
                <c:pt idx="1746">
                  <c:v>8.1300000000000008</c:v>
                </c:pt>
                <c:pt idx="1747">
                  <c:v>8.1300000000000008</c:v>
                </c:pt>
                <c:pt idx="1748">
                  <c:v>8.1300000000000008</c:v>
                </c:pt>
                <c:pt idx="1749">
                  <c:v>8.1300000000000008</c:v>
                </c:pt>
                <c:pt idx="1750">
                  <c:v>8.1300000000000008</c:v>
                </c:pt>
                <c:pt idx="1751">
                  <c:v>8.1300000000000008</c:v>
                </c:pt>
                <c:pt idx="1752">
                  <c:v>8.1300000000000008</c:v>
                </c:pt>
                <c:pt idx="1753">
                  <c:v>5.48</c:v>
                </c:pt>
                <c:pt idx="1754">
                  <c:v>5.48</c:v>
                </c:pt>
                <c:pt idx="1755">
                  <c:v>5.48</c:v>
                </c:pt>
                <c:pt idx="1756">
                  <c:v>5.48</c:v>
                </c:pt>
                <c:pt idx="1757">
                  <c:v>5.48</c:v>
                </c:pt>
                <c:pt idx="1758">
                  <c:v>5.48</c:v>
                </c:pt>
                <c:pt idx="1759">
                  <c:v>5.48</c:v>
                </c:pt>
                <c:pt idx="1760">
                  <c:v>5.48</c:v>
                </c:pt>
                <c:pt idx="1761">
                  <c:v>5.48</c:v>
                </c:pt>
                <c:pt idx="1762">
                  <c:v>5.48</c:v>
                </c:pt>
                <c:pt idx="1763">
                  <c:v>5.48</c:v>
                </c:pt>
                <c:pt idx="1764">
                  <c:v>5.48</c:v>
                </c:pt>
                <c:pt idx="1765">
                  <c:v>5.48</c:v>
                </c:pt>
                <c:pt idx="1766">
                  <c:v>5.48</c:v>
                </c:pt>
                <c:pt idx="1767">
                  <c:v>5.48</c:v>
                </c:pt>
                <c:pt idx="1768">
                  <c:v>5.48</c:v>
                </c:pt>
                <c:pt idx="1769">
                  <c:v>5.48</c:v>
                </c:pt>
                <c:pt idx="1770">
                  <c:v>1.77</c:v>
                </c:pt>
                <c:pt idx="1771">
                  <c:v>1.77</c:v>
                </c:pt>
                <c:pt idx="1772">
                  <c:v>1.77</c:v>
                </c:pt>
                <c:pt idx="1773">
                  <c:v>1.77</c:v>
                </c:pt>
                <c:pt idx="1774">
                  <c:v>1.77</c:v>
                </c:pt>
                <c:pt idx="1775">
                  <c:v>1.77</c:v>
                </c:pt>
                <c:pt idx="1776">
                  <c:v>1.77</c:v>
                </c:pt>
                <c:pt idx="1777">
                  <c:v>1.77</c:v>
                </c:pt>
                <c:pt idx="1778">
                  <c:v>1.77</c:v>
                </c:pt>
                <c:pt idx="1779">
                  <c:v>1.77</c:v>
                </c:pt>
                <c:pt idx="1780">
                  <c:v>1.77</c:v>
                </c:pt>
                <c:pt idx="1781">
                  <c:v>1.77</c:v>
                </c:pt>
                <c:pt idx="1782">
                  <c:v>1.77</c:v>
                </c:pt>
                <c:pt idx="1783">
                  <c:v>1.77</c:v>
                </c:pt>
                <c:pt idx="1784">
                  <c:v>1.77</c:v>
                </c:pt>
                <c:pt idx="1785">
                  <c:v>1.77</c:v>
                </c:pt>
                <c:pt idx="1786">
                  <c:v>1.77</c:v>
                </c:pt>
                <c:pt idx="1787">
                  <c:v>1.77</c:v>
                </c:pt>
                <c:pt idx="1788">
                  <c:v>6.87</c:v>
                </c:pt>
                <c:pt idx="1789">
                  <c:v>6.87</c:v>
                </c:pt>
                <c:pt idx="1790">
                  <c:v>6.87</c:v>
                </c:pt>
                <c:pt idx="1791">
                  <c:v>6.87</c:v>
                </c:pt>
                <c:pt idx="1792">
                  <c:v>6.87</c:v>
                </c:pt>
                <c:pt idx="1793">
                  <c:v>6.87</c:v>
                </c:pt>
                <c:pt idx="1794">
                  <c:v>6.87</c:v>
                </c:pt>
                <c:pt idx="1795">
                  <c:v>6.87</c:v>
                </c:pt>
                <c:pt idx="1796">
                  <c:v>6.87</c:v>
                </c:pt>
                <c:pt idx="1797">
                  <c:v>6.87</c:v>
                </c:pt>
                <c:pt idx="1798">
                  <c:v>6.87</c:v>
                </c:pt>
                <c:pt idx="1799">
                  <c:v>6.87</c:v>
                </c:pt>
                <c:pt idx="1800">
                  <c:v>6.87</c:v>
                </c:pt>
                <c:pt idx="1801">
                  <c:v>6.87</c:v>
                </c:pt>
                <c:pt idx="1802">
                  <c:v>6.87</c:v>
                </c:pt>
                <c:pt idx="1803">
                  <c:v>6.87</c:v>
                </c:pt>
                <c:pt idx="1804">
                  <c:v>6.87</c:v>
                </c:pt>
                <c:pt idx="1805">
                  <c:v>5.23</c:v>
                </c:pt>
                <c:pt idx="1806">
                  <c:v>5.23</c:v>
                </c:pt>
                <c:pt idx="1807">
                  <c:v>5.23</c:v>
                </c:pt>
                <c:pt idx="1808">
                  <c:v>5.23</c:v>
                </c:pt>
                <c:pt idx="1809">
                  <c:v>5.23</c:v>
                </c:pt>
                <c:pt idx="1810">
                  <c:v>5.23</c:v>
                </c:pt>
                <c:pt idx="1811">
                  <c:v>5.23</c:v>
                </c:pt>
                <c:pt idx="1812">
                  <c:v>5.23</c:v>
                </c:pt>
                <c:pt idx="1813">
                  <c:v>5.23</c:v>
                </c:pt>
                <c:pt idx="1814">
                  <c:v>5.23</c:v>
                </c:pt>
                <c:pt idx="1815">
                  <c:v>5.23</c:v>
                </c:pt>
                <c:pt idx="1816">
                  <c:v>5.23</c:v>
                </c:pt>
                <c:pt idx="1817">
                  <c:v>5.23</c:v>
                </c:pt>
                <c:pt idx="1818">
                  <c:v>5.23</c:v>
                </c:pt>
                <c:pt idx="1819">
                  <c:v>5.23</c:v>
                </c:pt>
                <c:pt idx="1820">
                  <c:v>5.23</c:v>
                </c:pt>
                <c:pt idx="1821">
                  <c:v>5.23</c:v>
                </c:pt>
                <c:pt idx="1822">
                  <c:v>8.6</c:v>
                </c:pt>
                <c:pt idx="1823">
                  <c:v>8.6</c:v>
                </c:pt>
                <c:pt idx="1824">
                  <c:v>8.6</c:v>
                </c:pt>
                <c:pt idx="1825">
                  <c:v>8.6</c:v>
                </c:pt>
                <c:pt idx="1826">
                  <c:v>8.6</c:v>
                </c:pt>
                <c:pt idx="1827">
                  <c:v>8.6</c:v>
                </c:pt>
                <c:pt idx="1828">
                  <c:v>8.6</c:v>
                </c:pt>
                <c:pt idx="1829">
                  <c:v>8.6</c:v>
                </c:pt>
                <c:pt idx="1830">
                  <c:v>8.6</c:v>
                </c:pt>
                <c:pt idx="1831">
                  <c:v>8.6</c:v>
                </c:pt>
                <c:pt idx="1832">
                  <c:v>8.6</c:v>
                </c:pt>
                <c:pt idx="1833">
                  <c:v>8.6</c:v>
                </c:pt>
                <c:pt idx="1834">
                  <c:v>8.6</c:v>
                </c:pt>
                <c:pt idx="1835">
                  <c:v>8.6</c:v>
                </c:pt>
                <c:pt idx="1836">
                  <c:v>8.6</c:v>
                </c:pt>
                <c:pt idx="1837">
                  <c:v>8.6</c:v>
                </c:pt>
                <c:pt idx="1838">
                  <c:v>8.6</c:v>
                </c:pt>
                <c:pt idx="1839">
                  <c:v>5.03</c:v>
                </c:pt>
                <c:pt idx="1840">
                  <c:v>5.03</c:v>
                </c:pt>
                <c:pt idx="1841">
                  <c:v>5.03</c:v>
                </c:pt>
                <c:pt idx="1842">
                  <c:v>5.03</c:v>
                </c:pt>
                <c:pt idx="1843">
                  <c:v>5.03</c:v>
                </c:pt>
                <c:pt idx="1844">
                  <c:v>5.03</c:v>
                </c:pt>
                <c:pt idx="1845">
                  <c:v>5.03</c:v>
                </c:pt>
                <c:pt idx="1846">
                  <c:v>5.03</c:v>
                </c:pt>
                <c:pt idx="1847">
                  <c:v>5.03</c:v>
                </c:pt>
                <c:pt idx="1848">
                  <c:v>5.03</c:v>
                </c:pt>
                <c:pt idx="1849">
                  <c:v>5.03</c:v>
                </c:pt>
                <c:pt idx="1850">
                  <c:v>5.03</c:v>
                </c:pt>
                <c:pt idx="1851">
                  <c:v>5.03</c:v>
                </c:pt>
                <c:pt idx="1852">
                  <c:v>5.03</c:v>
                </c:pt>
                <c:pt idx="1853">
                  <c:v>5.03</c:v>
                </c:pt>
                <c:pt idx="1854">
                  <c:v>5.03</c:v>
                </c:pt>
                <c:pt idx="1855">
                  <c:v>5.03</c:v>
                </c:pt>
                <c:pt idx="1856">
                  <c:v>1.29</c:v>
                </c:pt>
                <c:pt idx="1857">
                  <c:v>1.29</c:v>
                </c:pt>
                <c:pt idx="1858">
                  <c:v>1.29</c:v>
                </c:pt>
                <c:pt idx="1859">
                  <c:v>1.29</c:v>
                </c:pt>
                <c:pt idx="1860">
                  <c:v>1.29</c:v>
                </c:pt>
                <c:pt idx="1861">
                  <c:v>1.29</c:v>
                </c:pt>
                <c:pt idx="1862">
                  <c:v>1.29</c:v>
                </c:pt>
                <c:pt idx="1863">
                  <c:v>1.29</c:v>
                </c:pt>
                <c:pt idx="1864">
                  <c:v>1.29</c:v>
                </c:pt>
                <c:pt idx="1865">
                  <c:v>1.29</c:v>
                </c:pt>
                <c:pt idx="1866">
                  <c:v>1.29</c:v>
                </c:pt>
                <c:pt idx="1867">
                  <c:v>1.29</c:v>
                </c:pt>
                <c:pt idx="1868">
                  <c:v>1.29</c:v>
                </c:pt>
                <c:pt idx="1869">
                  <c:v>1.29</c:v>
                </c:pt>
                <c:pt idx="1870">
                  <c:v>1.29</c:v>
                </c:pt>
                <c:pt idx="1871">
                  <c:v>1.29</c:v>
                </c:pt>
                <c:pt idx="1872">
                  <c:v>1.29</c:v>
                </c:pt>
                <c:pt idx="1873">
                  <c:v>5.1100000000000003</c:v>
                </c:pt>
                <c:pt idx="1874">
                  <c:v>5.1100000000000003</c:v>
                </c:pt>
                <c:pt idx="1875">
                  <c:v>5.1100000000000003</c:v>
                </c:pt>
                <c:pt idx="1876">
                  <c:v>5.1100000000000003</c:v>
                </c:pt>
                <c:pt idx="1877">
                  <c:v>5.1100000000000003</c:v>
                </c:pt>
                <c:pt idx="1878">
                  <c:v>5.1100000000000003</c:v>
                </c:pt>
                <c:pt idx="1879">
                  <c:v>5.1100000000000003</c:v>
                </c:pt>
                <c:pt idx="1880">
                  <c:v>5.1100000000000003</c:v>
                </c:pt>
                <c:pt idx="1881">
                  <c:v>5.1100000000000003</c:v>
                </c:pt>
                <c:pt idx="1882">
                  <c:v>5.1100000000000003</c:v>
                </c:pt>
                <c:pt idx="1883">
                  <c:v>5.1100000000000003</c:v>
                </c:pt>
                <c:pt idx="1884">
                  <c:v>5.1100000000000003</c:v>
                </c:pt>
                <c:pt idx="1885">
                  <c:v>5.1100000000000003</c:v>
                </c:pt>
                <c:pt idx="1886">
                  <c:v>5.1100000000000003</c:v>
                </c:pt>
                <c:pt idx="1887">
                  <c:v>5.1100000000000003</c:v>
                </c:pt>
                <c:pt idx="1888">
                  <c:v>5.1100000000000003</c:v>
                </c:pt>
                <c:pt idx="1889">
                  <c:v>5.1100000000000003</c:v>
                </c:pt>
                <c:pt idx="1890">
                  <c:v>7.29</c:v>
                </c:pt>
                <c:pt idx="1891">
                  <c:v>7.29</c:v>
                </c:pt>
                <c:pt idx="1892">
                  <c:v>7.29</c:v>
                </c:pt>
                <c:pt idx="1893">
                  <c:v>7.29</c:v>
                </c:pt>
                <c:pt idx="1894">
                  <c:v>7.29</c:v>
                </c:pt>
                <c:pt idx="1895">
                  <c:v>7.29</c:v>
                </c:pt>
                <c:pt idx="1896">
                  <c:v>7.29</c:v>
                </c:pt>
                <c:pt idx="1897">
                  <c:v>7.29</c:v>
                </c:pt>
                <c:pt idx="1898">
                  <c:v>7.29</c:v>
                </c:pt>
                <c:pt idx="1899">
                  <c:v>7.29</c:v>
                </c:pt>
                <c:pt idx="1900">
                  <c:v>7.29</c:v>
                </c:pt>
                <c:pt idx="1901">
                  <c:v>7.29</c:v>
                </c:pt>
                <c:pt idx="1902">
                  <c:v>7.29</c:v>
                </c:pt>
                <c:pt idx="1903">
                  <c:v>7.29</c:v>
                </c:pt>
                <c:pt idx="1904">
                  <c:v>7.29</c:v>
                </c:pt>
                <c:pt idx="1905">
                  <c:v>7.29</c:v>
                </c:pt>
                <c:pt idx="1906">
                  <c:v>7.29</c:v>
                </c:pt>
                <c:pt idx="1907">
                  <c:v>6.58</c:v>
                </c:pt>
                <c:pt idx="1908">
                  <c:v>6.58</c:v>
                </c:pt>
                <c:pt idx="1909">
                  <c:v>6.58</c:v>
                </c:pt>
                <c:pt idx="1910">
                  <c:v>6.58</c:v>
                </c:pt>
                <c:pt idx="1911">
                  <c:v>6.58</c:v>
                </c:pt>
                <c:pt idx="1912">
                  <c:v>6.58</c:v>
                </c:pt>
                <c:pt idx="1913">
                  <c:v>6.58</c:v>
                </c:pt>
                <c:pt idx="1914">
                  <c:v>6.58</c:v>
                </c:pt>
                <c:pt idx="1915">
                  <c:v>6.58</c:v>
                </c:pt>
                <c:pt idx="1916">
                  <c:v>6.58</c:v>
                </c:pt>
                <c:pt idx="1917">
                  <c:v>6.58</c:v>
                </c:pt>
                <c:pt idx="1918">
                  <c:v>6.58</c:v>
                </c:pt>
                <c:pt idx="1919">
                  <c:v>6.58</c:v>
                </c:pt>
                <c:pt idx="1920">
                  <c:v>6.58</c:v>
                </c:pt>
                <c:pt idx="1921">
                  <c:v>6.58</c:v>
                </c:pt>
                <c:pt idx="1922">
                  <c:v>6.58</c:v>
                </c:pt>
                <c:pt idx="1923">
                  <c:v>6.58</c:v>
                </c:pt>
                <c:pt idx="1924">
                  <c:v>7.45</c:v>
                </c:pt>
                <c:pt idx="1925">
                  <c:v>7.45</c:v>
                </c:pt>
                <c:pt idx="1926">
                  <c:v>7.45</c:v>
                </c:pt>
                <c:pt idx="1927">
                  <c:v>7.45</c:v>
                </c:pt>
                <c:pt idx="1928">
                  <c:v>7.45</c:v>
                </c:pt>
                <c:pt idx="1929">
                  <c:v>7.45</c:v>
                </c:pt>
                <c:pt idx="1930">
                  <c:v>7.45</c:v>
                </c:pt>
                <c:pt idx="1931">
                  <c:v>7.45</c:v>
                </c:pt>
                <c:pt idx="1932">
                  <c:v>7.45</c:v>
                </c:pt>
                <c:pt idx="1933">
                  <c:v>7.45</c:v>
                </c:pt>
                <c:pt idx="1934">
                  <c:v>7.45</c:v>
                </c:pt>
                <c:pt idx="1935">
                  <c:v>7.45</c:v>
                </c:pt>
                <c:pt idx="1936">
                  <c:v>7.45</c:v>
                </c:pt>
                <c:pt idx="1937">
                  <c:v>7.45</c:v>
                </c:pt>
                <c:pt idx="1938">
                  <c:v>7.45</c:v>
                </c:pt>
                <c:pt idx="1939">
                  <c:v>7.45</c:v>
                </c:pt>
                <c:pt idx="1940">
                  <c:v>7.45</c:v>
                </c:pt>
                <c:pt idx="1941">
                  <c:v>9.69</c:v>
                </c:pt>
                <c:pt idx="1942">
                  <c:v>9.69</c:v>
                </c:pt>
                <c:pt idx="1943">
                  <c:v>9.69</c:v>
                </c:pt>
                <c:pt idx="1944">
                  <c:v>9.69</c:v>
                </c:pt>
                <c:pt idx="1945">
                  <c:v>9.69</c:v>
                </c:pt>
                <c:pt idx="1946">
                  <c:v>9.69</c:v>
                </c:pt>
                <c:pt idx="1947">
                  <c:v>9.69</c:v>
                </c:pt>
                <c:pt idx="1948">
                  <c:v>9.69</c:v>
                </c:pt>
                <c:pt idx="1949">
                  <c:v>9.69</c:v>
                </c:pt>
                <c:pt idx="1950">
                  <c:v>9.69</c:v>
                </c:pt>
                <c:pt idx="1951">
                  <c:v>9.69</c:v>
                </c:pt>
                <c:pt idx="1952">
                  <c:v>9.69</c:v>
                </c:pt>
                <c:pt idx="1953">
                  <c:v>9.69</c:v>
                </c:pt>
                <c:pt idx="1954">
                  <c:v>9.69</c:v>
                </c:pt>
                <c:pt idx="1955">
                  <c:v>9.69</c:v>
                </c:pt>
                <c:pt idx="1956">
                  <c:v>9.69</c:v>
                </c:pt>
                <c:pt idx="1957">
                  <c:v>9.69</c:v>
                </c:pt>
                <c:pt idx="1958">
                  <c:v>9.69</c:v>
                </c:pt>
                <c:pt idx="1959">
                  <c:v>7.6</c:v>
                </c:pt>
                <c:pt idx="1960">
                  <c:v>7.6</c:v>
                </c:pt>
                <c:pt idx="1961">
                  <c:v>7.6</c:v>
                </c:pt>
                <c:pt idx="1962">
                  <c:v>7.6</c:v>
                </c:pt>
                <c:pt idx="1963">
                  <c:v>7.6</c:v>
                </c:pt>
                <c:pt idx="1964">
                  <c:v>7.6</c:v>
                </c:pt>
                <c:pt idx="1965">
                  <c:v>7.6</c:v>
                </c:pt>
                <c:pt idx="1966">
                  <c:v>7.6</c:v>
                </c:pt>
                <c:pt idx="1967">
                  <c:v>7.6</c:v>
                </c:pt>
                <c:pt idx="1968">
                  <c:v>7.6</c:v>
                </c:pt>
                <c:pt idx="1969">
                  <c:v>7.6</c:v>
                </c:pt>
                <c:pt idx="1970">
                  <c:v>7.6</c:v>
                </c:pt>
                <c:pt idx="1971">
                  <c:v>7.6</c:v>
                </c:pt>
                <c:pt idx="1972">
                  <c:v>7.6</c:v>
                </c:pt>
                <c:pt idx="1973">
                  <c:v>7.6</c:v>
                </c:pt>
                <c:pt idx="1974">
                  <c:v>7.6</c:v>
                </c:pt>
                <c:pt idx="1975">
                  <c:v>7.6</c:v>
                </c:pt>
                <c:pt idx="1976">
                  <c:v>2.4500000000000002</c:v>
                </c:pt>
                <c:pt idx="1977">
                  <c:v>2.4500000000000002</c:v>
                </c:pt>
                <c:pt idx="1978">
                  <c:v>2.4500000000000002</c:v>
                </c:pt>
                <c:pt idx="1979">
                  <c:v>2.4500000000000002</c:v>
                </c:pt>
                <c:pt idx="1980">
                  <c:v>2.4500000000000002</c:v>
                </c:pt>
                <c:pt idx="1981">
                  <c:v>2.4500000000000002</c:v>
                </c:pt>
                <c:pt idx="1982">
                  <c:v>2.4500000000000002</c:v>
                </c:pt>
                <c:pt idx="1983">
                  <c:v>2.4500000000000002</c:v>
                </c:pt>
                <c:pt idx="1984">
                  <c:v>2.4500000000000002</c:v>
                </c:pt>
                <c:pt idx="1985">
                  <c:v>2.4500000000000002</c:v>
                </c:pt>
                <c:pt idx="1986">
                  <c:v>2.4500000000000002</c:v>
                </c:pt>
                <c:pt idx="1987">
                  <c:v>2.4500000000000002</c:v>
                </c:pt>
                <c:pt idx="1988">
                  <c:v>2.4500000000000002</c:v>
                </c:pt>
                <c:pt idx="1989">
                  <c:v>2.4500000000000002</c:v>
                </c:pt>
                <c:pt idx="1990">
                  <c:v>2.4500000000000002</c:v>
                </c:pt>
                <c:pt idx="1991">
                  <c:v>2.4500000000000002</c:v>
                </c:pt>
                <c:pt idx="1992">
                  <c:v>2.4500000000000002</c:v>
                </c:pt>
                <c:pt idx="1993">
                  <c:v>8.85</c:v>
                </c:pt>
                <c:pt idx="1994">
                  <c:v>8.85</c:v>
                </c:pt>
                <c:pt idx="1995">
                  <c:v>8.85</c:v>
                </c:pt>
                <c:pt idx="1996">
                  <c:v>8.85</c:v>
                </c:pt>
                <c:pt idx="1997">
                  <c:v>8.85</c:v>
                </c:pt>
                <c:pt idx="1998">
                  <c:v>8.85</c:v>
                </c:pt>
                <c:pt idx="1999">
                  <c:v>8.85</c:v>
                </c:pt>
                <c:pt idx="2000">
                  <c:v>8.85</c:v>
                </c:pt>
                <c:pt idx="2001">
                  <c:v>8.85</c:v>
                </c:pt>
                <c:pt idx="2002">
                  <c:v>8.85</c:v>
                </c:pt>
                <c:pt idx="2003">
                  <c:v>8.85</c:v>
                </c:pt>
                <c:pt idx="2004">
                  <c:v>8.85</c:v>
                </c:pt>
                <c:pt idx="2005">
                  <c:v>8.85</c:v>
                </c:pt>
                <c:pt idx="2006">
                  <c:v>8.85</c:v>
                </c:pt>
                <c:pt idx="2007">
                  <c:v>8.85</c:v>
                </c:pt>
                <c:pt idx="2008">
                  <c:v>8.85</c:v>
                </c:pt>
                <c:pt idx="2009">
                  <c:v>8.85</c:v>
                </c:pt>
                <c:pt idx="2010">
                  <c:v>1.32</c:v>
                </c:pt>
                <c:pt idx="2011">
                  <c:v>1.32</c:v>
                </c:pt>
                <c:pt idx="2012">
                  <c:v>1.32</c:v>
                </c:pt>
                <c:pt idx="2013">
                  <c:v>1.32</c:v>
                </c:pt>
                <c:pt idx="2014">
                  <c:v>1.32</c:v>
                </c:pt>
                <c:pt idx="2015">
                  <c:v>1.32</c:v>
                </c:pt>
                <c:pt idx="2016">
                  <c:v>1.32</c:v>
                </c:pt>
                <c:pt idx="2017">
                  <c:v>1.32</c:v>
                </c:pt>
                <c:pt idx="2018">
                  <c:v>1.32</c:v>
                </c:pt>
                <c:pt idx="2019">
                  <c:v>1.32</c:v>
                </c:pt>
                <c:pt idx="2020">
                  <c:v>1.32</c:v>
                </c:pt>
                <c:pt idx="2021">
                  <c:v>1.32</c:v>
                </c:pt>
                <c:pt idx="2022">
                  <c:v>1.32</c:v>
                </c:pt>
                <c:pt idx="2023">
                  <c:v>1.32</c:v>
                </c:pt>
                <c:pt idx="2024">
                  <c:v>1.32</c:v>
                </c:pt>
                <c:pt idx="2025">
                  <c:v>1.32</c:v>
                </c:pt>
                <c:pt idx="2026">
                  <c:v>1.32</c:v>
                </c:pt>
                <c:pt idx="2027">
                  <c:v>6.66</c:v>
                </c:pt>
                <c:pt idx="2028">
                  <c:v>6.66</c:v>
                </c:pt>
                <c:pt idx="2029">
                  <c:v>6.66</c:v>
                </c:pt>
                <c:pt idx="2030">
                  <c:v>6.66</c:v>
                </c:pt>
                <c:pt idx="2031">
                  <c:v>6.66</c:v>
                </c:pt>
                <c:pt idx="2032">
                  <c:v>6.66</c:v>
                </c:pt>
                <c:pt idx="2033">
                  <c:v>6.66</c:v>
                </c:pt>
                <c:pt idx="2034">
                  <c:v>6.66</c:v>
                </c:pt>
                <c:pt idx="2035">
                  <c:v>6.66</c:v>
                </c:pt>
                <c:pt idx="2036">
                  <c:v>6.66</c:v>
                </c:pt>
                <c:pt idx="2037">
                  <c:v>6.66</c:v>
                </c:pt>
                <c:pt idx="2038">
                  <c:v>6.66</c:v>
                </c:pt>
                <c:pt idx="2039">
                  <c:v>6.66</c:v>
                </c:pt>
                <c:pt idx="2040">
                  <c:v>6.66</c:v>
                </c:pt>
                <c:pt idx="2041">
                  <c:v>6.66</c:v>
                </c:pt>
                <c:pt idx="2042">
                  <c:v>6.66</c:v>
                </c:pt>
                <c:pt idx="2043">
                  <c:v>6.66</c:v>
                </c:pt>
                <c:pt idx="2044">
                  <c:v>4.58</c:v>
                </c:pt>
                <c:pt idx="2045">
                  <c:v>4.58</c:v>
                </c:pt>
                <c:pt idx="2046">
                  <c:v>4.58</c:v>
                </c:pt>
                <c:pt idx="2047">
                  <c:v>4.58</c:v>
                </c:pt>
                <c:pt idx="2048">
                  <c:v>4.58</c:v>
                </c:pt>
                <c:pt idx="2049">
                  <c:v>4.58</c:v>
                </c:pt>
                <c:pt idx="2050">
                  <c:v>4.58</c:v>
                </c:pt>
                <c:pt idx="2051">
                  <c:v>4.58</c:v>
                </c:pt>
                <c:pt idx="2052">
                  <c:v>4.58</c:v>
                </c:pt>
                <c:pt idx="2053">
                  <c:v>4.58</c:v>
                </c:pt>
                <c:pt idx="2054">
                  <c:v>4.58</c:v>
                </c:pt>
                <c:pt idx="2055">
                  <c:v>4.58</c:v>
                </c:pt>
                <c:pt idx="2056">
                  <c:v>4.58</c:v>
                </c:pt>
                <c:pt idx="2057">
                  <c:v>4.58</c:v>
                </c:pt>
                <c:pt idx="2058">
                  <c:v>4.58</c:v>
                </c:pt>
                <c:pt idx="2059">
                  <c:v>4.58</c:v>
                </c:pt>
                <c:pt idx="2060">
                  <c:v>4.58</c:v>
                </c:pt>
                <c:pt idx="2061">
                  <c:v>9.27</c:v>
                </c:pt>
                <c:pt idx="2062">
                  <c:v>9.27</c:v>
                </c:pt>
                <c:pt idx="2063">
                  <c:v>9.27</c:v>
                </c:pt>
                <c:pt idx="2064">
                  <c:v>9.27</c:v>
                </c:pt>
                <c:pt idx="2065">
                  <c:v>9.27</c:v>
                </c:pt>
                <c:pt idx="2066">
                  <c:v>9.27</c:v>
                </c:pt>
                <c:pt idx="2067">
                  <c:v>9.27</c:v>
                </c:pt>
                <c:pt idx="2068">
                  <c:v>9.27</c:v>
                </c:pt>
                <c:pt idx="2069">
                  <c:v>9.27</c:v>
                </c:pt>
                <c:pt idx="2070">
                  <c:v>9.27</c:v>
                </c:pt>
                <c:pt idx="2071">
                  <c:v>9.27</c:v>
                </c:pt>
                <c:pt idx="2072">
                  <c:v>9.27</c:v>
                </c:pt>
                <c:pt idx="2073">
                  <c:v>9.27</c:v>
                </c:pt>
                <c:pt idx="2074">
                  <c:v>9.27</c:v>
                </c:pt>
                <c:pt idx="2075">
                  <c:v>9.27</c:v>
                </c:pt>
                <c:pt idx="2076">
                  <c:v>9.27</c:v>
                </c:pt>
                <c:pt idx="2077">
                  <c:v>9.27</c:v>
                </c:pt>
                <c:pt idx="2078">
                  <c:v>9.27</c:v>
                </c:pt>
                <c:pt idx="2079">
                  <c:v>5.0199999999999996</c:v>
                </c:pt>
                <c:pt idx="2080">
                  <c:v>5.0199999999999996</c:v>
                </c:pt>
                <c:pt idx="2081">
                  <c:v>5.0199999999999996</c:v>
                </c:pt>
                <c:pt idx="2082">
                  <c:v>5.0199999999999996</c:v>
                </c:pt>
                <c:pt idx="2083">
                  <c:v>5.0199999999999996</c:v>
                </c:pt>
                <c:pt idx="2084">
                  <c:v>5.0199999999999996</c:v>
                </c:pt>
                <c:pt idx="2085">
                  <c:v>5.0199999999999996</c:v>
                </c:pt>
                <c:pt idx="2086">
                  <c:v>5.0199999999999996</c:v>
                </c:pt>
                <c:pt idx="2087">
                  <c:v>5.0199999999999996</c:v>
                </c:pt>
                <c:pt idx="2088">
                  <c:v>5.0199999999999996</c:v>
                </c:pt>
                <c:pt idx="2089">
                  <c:v>5.0199999999999996</c:v>
                </c:pt>
                <c:pt idx="2090">
                  <c:v>5.0199999999999996</c:v>
                </c:pt>
                <c:pt idx="2091">
                  <c:v>5.0199999999999996</c:v>
                </c:pt>
                <c:pt idx="2092">
                  <c:v>5.0199999999999996</c:v>
                </c:pt>
                <c:pt idx="2093">
                  <c:v>5.0199999999999996</c:v>
                </c:pt>
                <c:pt idx="2094">
                  <c:v>5.0199999999999996</c:v>
                </c:pt>
                <c:pt idx="2095">
                  <c:v>5.0199999999999996</c:v>
                </c:pt>
                <c:pt idx="2096">
                  <c:v>8.43</c:v>
                </c:pt>
                <c:pt idx="2097">
                  <c:v>8.43</c:v>
                </c:pt>
                <c:pt idx="2098">
                  <c:v>8.43</c:v>
                </c:pt>
                <c:pt idx="2099">
                  <c:v>8.43</c:v>
                </c:pt>
                <c:pt idx="2100">
                  <c:v>8.43</c:v>
                </c:pt>
                <c:pt idx="2101">
                  <c:v>8.43</c:v>
                </c:pt>
                <c:pt idx="2102">
                  <c:v>8.43</c:v>
                </c:pt>
                <c:pt idx="2103">
                  <c:v>8.43</c:v>
                </c:pt>
                <c:pt idx="2104">
                  <c:v>8.43</c:v>
                </c:pt>
                <c:pt idx="2105">
                  <c:v>8.43</c:v>
                </c:pt>
                <c:pt idx="2106">
                  <c:v>8.43</c:v>
                </c:pt>
                <c:pt idx="2107">
                  <c:v>8.43</c:v>
                </c:pt>
                <c:pt idx="2108">
                  <c:v>8.43</c:v>
                </c:pt>
                <c:pt idx="2109">
                  <c:v>8.43</c:v>
                </c:pt>
                <c:pt idx="2110">
                  <c:v>8.43</c:v>
                </c:pt>
                <c:pt idx="2111">
                  <c:v>8.43</c:v>
                </c:pt>
                <c:pt idx="2112">
                  <c:v>8.43</c:v>
                </c:pt>
                <c:pt idx="2113">
                  <c:v>2.4</c:v>
                </c:pt>
                <c:pt idx="2114">
                  <c:v>2.4</c:v>
                </c:pt>
                <c:pt idx="2115">
                  <c:v>2.4</c:v>
                </c:pt>
                <c:pt idx="2116">
                  <c:v>2.4</c:v>
                </c:pt>
                <c:pt idx="2117">
                  <c:v>2.4</c:v>
                </c:pt>
                <c:pt idx="2118">
                  <c:v>2.4</c:v>
                </c:pt>
                <c:pt idx="2119">
                  <c:v>2.4</c:v>
                </c:pt>
                <c:pt idx="2120">
                  <c:v>2.4</c:v>
                </c:pt>
                <c:pt idx="2121">
                  <c:v>2.4</c:v>
                </c:pt>
                <c:pt idx="2122">
                  <c:v>2.4</c:v>
                </c:pt>
                <c:pt idx="2123">
                  <c:v>2.4</c:v>
                </c:pt>
                <c:pt idx="2124">
                  <c:v>2.4</c:v>
                </c:pt>
                <c:pt idx="2125">
                  <c:v>2.4</c:v>
                </c:pt>
                <c:pt idx="2126">
                  <c:v>2.4</c:v>
                </c:pt>
                <c:pt idx="2127">
                  <c:v>2.4</c:v>
                </c:pt>
                <c:pt idx="2128">
                  <c:v>2.4</c:v>
                </c:pt>
                <c:pt idx="2129">
                  <c:v>2.4</c:v>
                </c:pt>
                <c:pt idx="2130">
                  <c:v>7.02</c:v>
                </c:pt>
                <c:pt idx="2131">
                  <c:v>7.02</c:v>
                </c:pt>
                <c:pt idx="2132">
                  <c:v>7.02</c:v>
                </c:pt>
                <c:pt idx="2133">
                  <c:v>7.02</c:v>
                </c:pt>
                <c:pt idx="2134">
                  <c:v>7.02</c:v>
                </c:pt>
                <c:pt idx="2135">
                  <c:v>7.02</c:v>
                </c:pt>
                <c:pt idx="2136">
                  <c:v>7.02</c:v>
                </c:pt>
                <c:pt idx="2137">
                  <c:v>7.02</c:v>
                </c:pt>
                <c:pt idx="2138">
                  <c:v>7.02</c:v>
                </c:pt>
                <c:pt idx="2139">
                  <c:v>7.02</c:v>
                </c:pt>
                <c:pt idx="2140">
                  <c:v>7.02</c:v>
                </c:pt>
                <c:pt idx="2141">
                  <c:v>7.02</c:v>
                </c:pt>
                <c:pt idx="2142">
                  <c:v>7.02</c:v>
                </c:pt>
                <c:pt idx="2143">
                  <c:v>7.02</c:v>
                </c:pt>
                <c:pt idx="2144">
                  <c:v>7.02</c:v>
                </c:pt>
                <c:pt idx="2145">
                  <c:v>7.02</c:v>
                </c:pt>
                <c:pt idx="2146">
                  <c:v>7.02</c:v>
                </c:pt>
                <c:pt idx="2147">
                  <c:v>4.88</c:v>
                </c:pt>
                <c:pt idx="2148">
                  <c:v>4.88</c:v>
                </c:pt>
                <c:pt idx="2149">
                  <c:v>4.88</c:v>
                </c:pt>
                <c:pt idx="2150">
                  <c:v>4.88</c:v>
                </c:pt>
                <c:pt idx="2151">
                  <c:v>4.88</c:v>
                </c:pt>
                <c:pt idx="2152">
                  <c:v>4.88</c:v>
                </c:pt>
                <c:pt idx="2153">
                  <c:v>4.88</c:v>
                </c:pt>
                <c:pt idx="2154">
                  <c:v>4.88</c:v>
                </c:pt>
                <c:pt idx="2155">
                  <c:v>4.88</c:v>
                </c:pt>
                <c:pt idx="2156">
                  <c:v>4.88</c:v>
                </c:pt>
                <c:pt idx="2157">
                  <c:v>4.88</c:v>
                </c:pt>
                <c:pt idx="2158">
                  <c:v>4.88</c:v>
                </c:pt>
                <c:pt idx="2159">
                  <c:v>4.88</c:v>
                </c:pt>
                <c:pt idx="2160">
                  <c:v>4.88</c:v>
                </c:pt>
                <c:pt idx="2161">
                  <c:v>4.88</c:v>
                </c:pt>
                <c:pt idx="2162">
                  <c:v>4.88</c:v>
                </c:pt>
                <c:pt idx="2163">
                  <c:v>4.88</c:v>
                </c:pt>
                <c:pt idx="2164">
                  <c:v>7.41</c:v>
                </c:pt>
                <c:pt idx="2165">
                  <c:v>7.41</c:v>
                </c:pt>
                <c:pt idx="2166">
                  <c:v>7.41</c:v>
                </c:pt>
                <c:pt idx="2167">
                  <c:v>7.41</c:v>
                </c:pt>
                <c:pt idx="2168">
                  <c:v>7.41</c:v>
                </c:pt>
                <c:pt idx="2169">
                  <c:v>7.41</c:v>
                </c:pt>
                <c:pt idx="2170">
                  <c:v>7.41</c:v>
                </c:pt>
                <c:pt idx="2171">
                  <c:v>7.41</c:v>
                </c:pt>
                <c:pt idx="2172">
                  <c:v>7.41</c:v>
                </c:pt>
                <c:pt idx="2173">
                  <c:v>7.41</c:v>
                </c:pt>
                <c:pt idx="2174">
                  <c:v>7.41</c:v>
                </c:pt>
                <c:pt idx="2175">
                  <c:v>7.41</c:v>
                </c:pt>
                <c:pt idx="2176">
                  <c:v>7.41</c:v>
                </c:pt>
                <c:pt idx="2177">
                  <c:v>7.41</c:v>
                </c:pt>
                <c:pt idx="2178">
                  <c:v>7.41</c:v>
                </c:pt>
                <c:pt idx="2179">
                  <c:v>7.41</c:v>
                </c:pt>
                <c:pt idx="2180">
                  <c:v>7.41</c:v>
                </c:pt>
                <c:pt idx="2181">
                  <c:v>8.8800000000000008</c:v>
                </c:pt>
                <c:pt idx="2182">
                  <c:v>8.8800000000000008</c:v>
                </c:pt>
                <c:pt idx="2183">
                  <c:v>8.8800000000000008</c:v>
                </c:pt>
                <c:pt idx="2184">
                  <c:v>8.8800000000000008</c:v>
                </c:pt>
                <c:pt idx="2185">
                  <c:v>8.8800000000000008</c:v>
                </c:pt>
                <c:pt idx="2186">
                  <c:v>8.8800000000000008</c:v>
                </c:pt>
                <c:pt idx="2187">
                  <c:v>8.8800000000000008</c:v>
                </c:pt>
                <c:pt idx="2188">
                  <c:v>8.8800000000000008</c:v>
                </c:pt>
                <c:pt idx="2189">
                  <c:v>8.8800000000000008</c:v>
                </c:pt>
                <c:pt idx="2190">
                  <c:v>8.8800000000000008</c:v>
                </c:pt>
                <c:pt idx="2191">
                  <c:v>8.8800000000000008</c:v>
                </c:pt>
                <c:pt idx="2192">
                  <c:v>8.8800000000000008</c:v>
                </c:pt>
                <c:pt idx="2193">
                  <c:v>8.8800000000000008</c:v>
                </c:pt>
                <c:pt idx="2194">
                  <c:v>8.8800000000000008</c:v>
                </c:pt>
                <c:pt idx="2195">
                  <c:v>8.8800000000000008</c:v>
                </c:pt>
                <c:pt idx="2196">
                  <c:v>8.8800000000000008</c:v>
                </c:pt>
                <c:pt idx="2197">
                  <c:v>8.8800000000000008</c:v>
                </c:pt>
                <c:pt idx="2198">
                  <c:v>8.8800000000000008</c:v>
                </c:pt>
                <c:pt idx="2199">
                  <c:v>4.3099999999999996</c:v>
                </c:pt>
                <c:pt idx="2200">
                  <c:v>4.3099999999999996</c:v>
                </c:pt>
                <c:pt idx="2201">
                  <c:v>4.3099999999999996</c:v>
                </c:pt>
                <c:pt idx="2202">
                  <c:v>4.3099999999999996</c:v>
                </c:pt>
                <c:pt idx="2203">
                  <c:v>4.3099999999999996</c:v>
                </c:pt>
                <c:pt idx="2204">
                  <c:v>4.3099999999999996</c:v>
                </c:pt>
                <c:pt idx="2205">
                  <c:v>4.3099999999999996</c:v>
                </c:pt>
                <c:pt idx="2206">
                  <c:v>4.3099999999999996</c:v>
                </c:pt>
                <c:pt idx="2207">
                  <c:v>4.3099999999999996</c:v>
                </c:pt>
                <c:pt idx="2208">
                  <c:v>4.3099999999999996</c:v>
                </c:pt>
                <c:pt idx="2209">
                  <c:v>4.3099999999999996</c:v>
                </c:pt>
                <c:pt idx="2210">
                  <c:v>4.3099999999999996</c:v>
                </c:pt>
                <c:pt idx="2211">
                  <c:v>4.3099999999999996</c:v>
                </c:pt>
                <c:pt idx="2212">
                  <c:v>4.3099999999999996</c:v>
                </c:pt>
                <c:pt idx="2213">
                  <c:v>4.3099999999999996</c:v>
                </c:pt>
                <c:pt idx="2214">
                  <c:v>4.3099999999999996</c:v>
                </c:pt>
                <c:pt idx="2215">
                  <c:v>4.3099999999999996</c:v>
                </c:pt>
                <c:pt idx="2216">
                  <c:v>9.92</c:v>
                </c:pt>
                <c:pt idx="2217">
                  <c:v>9.92</c:v>
                </c:pt>
                <c:pt idx="2218">
                  <c:v>9.92</c:v>
                </c:pt>
                <c:pt idx="2219">
                  <c:v>9.92</c:v>
                </c:pt>
                <c:pt idx="2220">
                  <c:v>9.92</c:v>
                </c:pt>
                <c:pt idx="2221">
                  <c:v>9.92</c:v>
                </c:pt>
                <c:pt idx="2222">
                  <c:v>9.92</c:v>
                </c:pt>
                <c:pt idx="2223">
                  <c:v>9.92</c:v>
                </c:pt>
                <c:pt idx="2224">
                  <c:v>9.92</c:v>
                </c:pt>
                <c:pt idx="2225">
                  <c:v>9.92</c:v>
                </c:pt>
                <c:pt idx="2226">
                  <c:v>9.92</c:v>
                </c:pt>
                <c:pt idx="2227">
                  <c:v>9.92</c:v>
                </c:pt>
                <c:pt idx="2228">
                  <c:v>9.92</c:v>
                </c:pt>
                <c:pt idx="2229">
                  <c:v>9.92</c:v>
                </c:pt>
                <c:pt idx="2230">
                  <c:v>9.92</c:v>
                </c:pt>
                <c:pt idx="2231">
                  <c:v>9.92</c:v>
                </c:pt>
                <c:pt idx="2232">
                  <c:v>9.92</c:v>
                </c:pt>
                <c:pt idx="2233">
                  <c:v>5.28</c:v>
                </c:pt>
                <c:pt idx="2234">
                  <c:v>5.28</c:v>
                </c:pt>
                <c:pt idx="2235">
                  <c:v>5.28</c:v>
                </c:pt>
                <c:pt idx="2236">
                  <c:v>5.28</c:v>
                </c:pt>
                <c:pt idx="2237">
                  <c:v>5.28</c:v>
                </c:pt>
                <c:pt idx="2238">
                  <c:v>5.28</c:v>
                </c:pt>
                <c:pt idx="2239">
                  <c:v>5.28</c:v>
                </c:pt>
                <c:pt idx="2240">
                  <c:v>5.28</c:v>
                </c:pt>
                <c:pt idx="2241">
                  <c:v>5.28</c:v>
                </c:pt>
                <c:pt idx="2242">
                  <c:v>5.28</c:v>
                </c:pt>
                <c:pt idx="2243">
                  <c:v>5.28</c:v>
                </c:pt>
                <c:pt idx="2244">
                  <c:v>5.28</c:v>
                </c:pt>
                <c:pt idx="2245">
                  <c:v>5.28</c:v>
                </c:pt>
                <c:pt idx="2246">
                  <c:v>5.28</c:v>
                </c:pt>
                <c:pt idx="2247">
                  <c:v>5.28</c:v>
                </c:pt>
                <c:pt idx="2248">
                  <c:v>5.28</c:v>
                </c:pt>
                <c:pt idx="2249">
                  <c:v>5.28</c:v>
                </c:pt>
                <c:pt idx="2250">
                  <c:v>7.94</c:v>
                </c:pt>
                <c:pt idx="2251">
                  <c:v>7.94</c:v>
                </c:pt>
                <c:pt idx="2252">
                  <c:v>7.94</c:v>
                </c:pt>
                <c:pt idx="2253">
                  <c:v>7.94</c:v>
                </c:pt>
                <c:pt idx="2254">
                  <c:v>7.94</c:v>
                </c:pt>
                <c:pt idx="2255">
                  <c:v>7.94</c:v>
                </c:pt>
                <c:pt idx="2256">
                  <c:v>7.94</c:v>
                </c:pt>
                <c:pt idx="2257">
                  <c:v>7.94</c:v>
                </c:pt>
                <c:pt idx="2258">
                  <c:v>7.94</c:v>
                </c:pt>
                <c:pt idx="2259">
                  <c:v>7.94</c:v>
                </c:pt>
                <c:pt idx="2260">
                  <c:v>7.94</c:v>
                </c:pt>
                <c:pt idx="2261">
                  <c:v>7.94</c:v>
                </c:pt>
                <c:pt idx="2262">
                  <c:v>7.94</c:v>
                </c:pt>
                <c:pt idx="2263">
                  <c:v>7.94</c:v>
                </c:pt>
                <c:pt idx="2264">
                  <c:v>7.94</c:v>
                </c:pt>
                <c:pt idx="2265">
                  <c:v>7.94</c:v>
                </c:pt>
                <c:pt idx="2266">
                  <c:v>7.94</c:v>
                </c:pt>
                <c:pt idx="2267">
                  <c:v>9.41</c:v>
                </c:pt>
                <c:pt idx="2268">
                  <c:v>9.41</c:v>
                </c:pt>
                <c:pt idx="2269">
                  <c:v>9.41</c:v>
                </c:pt>
                <c:pt idx="2270">
                  <c:v>9.41</c:v>
                </c:pt>
                <c:pt idx="2271">
                  <c:v>9.41</c:v>
                </c:pt>
                <c:pt idx="2272">
                  <c:v>9.41</c:v>
                </c:pt>
                <c:pt idx="2273">
                  <c:v>9.41</c:v>
                </c:pt>
                <c:pt idx="2274">
                  <c:v>9.41</c:v>
                </c:pt>
                <c:pt idx="2275">
                  <c:v>9.41</c:v>
                </c:pt>
                <c:pt idx="2276">
                  <c:v>9.41</c:v>
                </c:pt>
                <c:pt idx="2277">
                  <c:v>9.41</c:v>
                </c:pt>
                <c:pt idx="2278">
                  <c:v>9.41</c:v>
                </c:pt>
                <c:pt idx="2279">
                  <c:v>9.41</c:v>
                </c:pt>
                <c:pt idx="2280">
                  <c:v>9.41</c:v>
                </c:pt>
                <c:pt idx="2281">
                  <c:v>9.41</c:v>
                </c:pt>
                <c:pt idx="2282">
                  <c:v>9.41</c:v>
                </c:pt>
                <c:pt idx="2283">
                  <c:v>9.41</c:v>
                </c:pt>
                <c:pt idx="2284">
                  <c:v>9.25</c:v>
                </c:pt>
                <c:pt idx="2285">
                  <c:v>9.25</c:v>
                </c:pt>
                <c:pt idx="2286">
                  <c:v>9.25</c:v>
                </c:pt>
                <c:pt idx="2287">
                  <c:v>9.25</c:v>
                </c:pt>
                <c:pt idx="2288">
                  <c:v>9.25</c:v>
                </c:pt>
                <c:pt idx="2289">
                  <c:v>9.25</c:v>
                </c:pt>
                <c:pt idx="2290">
                  <c:v>9.25</c:v>
                </c:pt>
                <c:pt idx="2291">
                  <c:v>9.25</c:v>
                </c:pt>
                <c:pt idx="2292">
                  <c:v>9.25</c:v>
                </c:pt>
                <c:pt idx="2293">
                  <c:v>9.25</c:v>
                </c:pt>
                <c:pt idx="2294">
                  <c:v>9.25</c:v>
                </c:pt>
                <c:pt idx="2295">
                  <c:v>9.25</c:v>
                </c:pt>
                <c:pt idx="2296">
                  <c:v>9.25</c:v>
                </c:pt>
                <c:pt idx="2297">
                  <c:v>9.25</c:v>
                </c:pt>
                <c:pt idx="2298">
                  <c:v>9.25</c:v>
                </c:pt>
                <c:pt idx="2299">
                  <c:v>9.25</c:v>
                </c:pt>
                <c:pt idx="2300">
                  <c:v>9.25</c:v>
                </c:pt>
                <c:pt idx="2301">
                  <c:v>9.25</c:v>
                </c:pt>
                <c:pt idx="2302">
                  <c:v>6.89</c:v>
                </c:pt>
                <c:pt idx="2303">
                  <c:v>6.89</c:v>
                </c:pt>
                <c:pt idx="2304">
                  <c:v>6.89</c:v>
                </c:pt>
                <c:pt idx="2305">
                  <c:v>6.89</c:v>
                </c:pt>
                <c:pt idx="2306">
                  <c:v>6.89</c:v>
                </c:pt>
                <c:pt idx="2307">
                  <c:v>6.89</c:v>
                </c:pt>
                <c:pt idx="2308">
                  <c:v>6.89</c:v>
                </c:pt>
                <c:pt idx="2309">
                  <c:v>6.89</c:v>
                </c:pt>
                <c:pt idx="2310">
                  <c:v>6.89</c:v>
                </c:pt>
                <c:pt idx="2311">
                  <c:v>6.89</c:v>
                </c:pt>
                <c:pt idx="2312">
                  <c:v>6.89</c:v>
                </c:pt>
                <c:pt idx="2313">
                  <c:v>6.89</c:v>
                </c:pt>
                <c:pt idx="2314">
                  <c:v>6.89</c:v>
                </c:pt>
                <c:pt idx="2315">
                  <c:v>6.89</c:v>
                </c:pt>
                <c:pt idx="2316">
                  <c:v>6.89</c:v>
                </c:pt>
                <c:pt idx="2317">
                  <c:v>6.89</c:v>
                </c:pt>
                <c:pt idx="2318">
                  <c:v>6.89</c:v>
                </c:pt>
                <c:pt idx="2319">
                  <c:v>5.79</c:v>
                </c:pt>
                <c:pt idx="2320">
                  <c:v>5.79</c:v>
                </c:pt>
                <c:pt idx="2321">
                  <c:v>5.79</c:v>
                </c:pt>
                <c:pt idx="2322">
                  <c:v>5.79</c:v>
                </c:pt>
                <c:pt idx="2323">
                  <c:v>5.79</c:v>
                </c:pt>
                <c:pt idx="2324">
                  <c:v>5.79</c:v>
                </c:pt>
                <c:pt idx="2325">
                  <c:v>5.79</c:v>
                </c:pt>
                <c:pt idx="2326">
                  <c:v>5.79</c:v>
                </c:pt>
                <c:pt idx="2327">
                  <c:v>5.79</c:v>
                </c:pt>
                <c:pt idx="2328">
                  <c:v>5.79</c:v>
                </c:pt>
                <c:pt idx="2329">
                  <c:v>5.79</c:v>
                </c:pt>
                <c:pt idx="2330">
                  <c:v>5.79</c:v>
                </c:pt>
                <c:pt idx="2331">
                  <c:v>5.79</c:v>
                </c:pt>
                <c:pt idx="2332">
                  <c:v>5.79</c:v>
                </c:pt>
                <c:pt idx="2333">
                  <c:v>5.79</c:v>
                </c:pt>
                <c:pt idx="2334">
                  <c:v>5.79</c:v>
                </c:pt>
                <c:pt idx="2335">
                  <c:v>5.79</c:v>
                </c:pt>
                <c:pt idx="2336">
                  <c:v>4.9400000000000004</c:v>
                </c:pt>
                <c:pt idx="2337">
                  <c:v>4.9400000000000004</c:v>
                </c:pt>
                <c:pt idx="2338">
                  <c:v>4.9400000000000004</c:v>
                </c:pt>
                <c:pt idx="2339">
                  <c:v>4.9400000000000004</c:v>
                </c:pt>
                <c:pt idx="2340">
                  <c:v>4.9400000000000004</c:v>
                </c:pt>
                <c:pt idx="2341">
                  <c:v>4.9400000000000004</c:v>
                </c:pt>
                <c:pt idx="2342">
                  <c:v>4.9400000000000004</c:v>
                </c:pt>
                <c:pt idx="2343">
                  <c:v>4.9400000000000004</c:v>
                </c:pt>
                <c:pt idx="2344">
                  <c:v>4.9400000000000004</c:v>
                </c:pt>
                <c:pt idx="2345">
                  <c:v>4.9400000000000004</c:v>
                </c:pt>
                <c:pt idx="2346">
                  <c:v>4.9400000000000004</c:v>
                </c:pt>
                <c:pt idx="2347">
                  <c:v>4.9400000000000004</c:v>
                </c:pt>
                <c:pt idx="2348">
                  <c:v>4.9400000000000004</c:v>
                </c:pt>
                <c:pt idx="2349">
                  <c:v>4.9400000000000004</c:v>
                </c:pt>
                <c:pt idx="2350">
                  <c:v>4.9400000000000004</c:v>
                </c:pt>
                <c:pt idx="2351">
                  <c:v>4.9400000000000004</c:v>
                </c:pt>
                <c:pt idx="2352">
                  <c:v>4.9400000000000004</c:v>
                </c:pt>
                <c:pt idx="2353">
                  <c:v>8.2799999999999994</c:v>
                </c:pt>
                <c:pt idx="2354">
                  <c:v>8.2799999999999994</c:v>
                </c:pt>
                <c:pt idx="2355">
                  <c:v>8.2799999999999994</c:v>
                </c:pt>
                <c:pt idx="2356">
                  <c:v>8.2799999999999994</c:v>
                </c:pt>
                <c:pt idx="2357">
                  <c:v>8.2799999999999994</c:v>
                </c:pt>
                <c:pt idx="2358">
                  <c:v>8.2799999999999994</c:v>
                </c:pt>
                <c:pt idx="2359">
                  <c:v>8.2799999999999994</c:v>
                </c:pt>
                <c:pt idx="2360">
                  <c:v>8.2799999999999994</c:v>
                </c:pt>
                <c:pt idx="2361">
                  <c:v>8.2799999999999994</c:v>
                </c:pt>
                <c:pt idx="2362">
                  <c:v>8.2799999999999994</c:v>
                </c:pt>
                <c:pt idx="2363">
                  <c:v>8.2799999999999994</c:v>
                </c:pt>
                <c:pt idx="2364">
                  <c:v>8.2799999999999994</c:v>
                </c:pt>
                <c:pt idx="2365">
                  <c:v>8.2799999999999994</c:v>
                </c:pt>
                <c:pt idx="2366">
                  <c:v>8.2799999999999994</c:v>
                </c:pt>
                <c:pt idx="2367">
                  <c:v>8.2799999999999994</c:v>
                </c:pt>
                <c:pt idx="2368">
                  <c:v>8.2799999999999994</c:v>
                </c:pt>
                <c:pt idx="2369">
                  <c:v>8.2799999999999994</c:v>
                </c:pt>
                <c:pt idx="2370">
                  <c:v>7.46</c:v>
                </c:pt>
                <c:pt idx="2371">
                  <c:v>7.46</c:v>
                </c:pt>
                <c:pt idx="2372">
                  <c:v>7.46</c:v>
                </c:pt>
                <c:pt idx="2373">
                  <c:v>7.46</c:v>
                </c:pt>
                <c:pt idx="2374">
                  <c:v>7.46</c:v>
                </c:pt>
                <c:pt idx="2375">
                  <c:v>7.46</c:v>
                </c:pt>
                <c:pt idx="2376">
                  <c:v>7.46</c:v>
                </c:pt>
                <c:pt idx="2377">
                  <c:v>7.46</c:v>
                </c:pt>
                <c:pt idx="2378">
                  <c:v>7.46</c:v>
                </c:pt>
                <c:pt idx="2379">
                  <c:v>7.46</c:v>
                </c:pt>
                <c:pt idx="2380">
                  <c:v>7.46</c:v>
                </c:pt>
                <c:pt idx="2381">
                  <c:v>7.46</c:v>
                </c:pt>
                <c:pt idx="2382">
                  <c:v>7.46</c:v>
                </c:pt>
                <c:pt idx="2383">
                  <c:v>7.46</c:v>
                </c:pt>
                <c:pt idx="2384">
                  <c:v>7.46</c:v>
                </c:pt>
                <c:pt idx="2385">
                  <c:v>7.46</c:v>
                </c:pt>
                <c:pt idx="2386">
                  <c:v>7.46</c:v>
                </c:pt>
                <c:pt idx="2387">
                  <c:v>10.55</c:v>
                </c:pt>
                <c:pt idx="2388">
                  <c:v>10.55</c:v>
                </c:pt>
                <c:pt idx="2389">
                  <c:v>10.55</c:v>
                </c:pt>
                <c:pt idx="2390">
                  <c:v>10.55</c:v>
                </c:pt>
                <c:pt idx="2391">
                  <c:v>10.55</c:v>
                </c:pt>
                <c:pt idx="2392">
                  <c:v>10.55</c:v>
                </c:pt>
                <c:pt idx="2393">
                  <c:v>10.55</c:v>
                </c:pt>
                <c:pt idx="2394">
                  <c:v>10.55</c:v>
                </c:pt>
                <c:pt idx="2395">
                  <c:v>10.55</c:v>
                </c:pt>
                <c:pt idx="2396">
                  <c:v>10.55</c:v>
                </c:pt>
                <c:pt idx="2397">
                  <c:v>10.55</c:v>
                </c:pt>
                <c:pt idx="2398">
                  <c:v>10.55</c:v>
                </c:pt>
                <c:pt idx="2399">
                  <c:v>10.55</c:v>
                </c:pt>
                <c:pt idx="2400">
                  <c:v>10.55</c:v>
                </c:pt>
                <c:pt idx="2401">
                  <c:v>10.55</c:v>
                </c:pt>
                <c:pt idx="2402">
                  <c:v>10.55</c:v>
                </c:pt>
                <c:pt idx="2403">
                  <c:v>10.55</c:v>
                </c:pt>
                <c:pt idx="2404">
                  <c:v>6.18</c:v>
                </c:pt>
                <c:pt idx="2405">
                  <c:v>6.18</c:v>
                </c:pt>
                <c:pt idx="2406">
                  <c:v>6.18</c:v>
                </c:pt>
                <c:pt idx="2407">
                  <c:v>6.18</c:v>
                </c:pt>
                <c:pt idx="2408">
                  <c:v>6.18</c:v>
                </c:pt>
                <c:pt idx="2409">
                  <c:v>6.18</c:v>
                </c:pt>
                <c:pt idx="2410">
                  <c:v>6.18</c:v>
                </c:pt>
                <c:pt idx="2411">
                  <c:v>6.18</c:v>
                </c:pt>
                <c:pt idx="2412">
                  <c:v>6.18</c:v>
                </c:pt>
                <c:pt idx="2413">
                  <c:v>6.18</c:v>
                </c:pt>
                <c:pt idx="2414">
                  <c:v>6.18</c:v>
                </c:pt>
                <c:pt idx="2415">
                  <c:v>6.18</c:v>
                </c:pt>
                <c:pt idx="2416">
                  <c:v>6.18</c:v>
                </c:pt>
                <c:pt idx="2417">
                  <c:v>6.18</c:v>
                </c:pt>
                <c:pt idx="2418">
                  <c:v>6.18</c:v>
                </c:pt>
                <c:pt idx="2419">
                  <c:v>6.18</c:v>
                </c:pt>
                <c:pt idx="2420">
                  <c:v>6.18</c:v>
                </c:pt>
                <c:pt idx="2421">
                  <c:v>6.53</c:v>
                </c:pt>
                <c:pt idx="2422">
                  <c:v>6.53</c:v>
                </c:pt>
                <c:pt idx="2423">
                  <c:v>6.53</c:v>
                </c:pt>
                <c:pt idx="2424">
                  <c:v>6.53</c:v>
                </c:pt>
                <c:pt idx="2425">
                  <c:v>6.53</c:v>
                </c:pt>
                <c:pt idx="2426">
                  <c:v>6.53</c:v>
                </c:pt>
                <c:pt idx="2427">
                  <c:v>6.53</c:v>
                </c:pt>
                <c:pt idx="2428">
                  <c:v>6.53</c:v>
                </c:pt>
                <c:pt idx="2429">
                  <c:v>6.53</c:v>
                </c:pt>
                <c:pt idx="2430">
                  <c:v>6.53</c:v>
                </c:pt>
                <c:pt idx="2431">
                  <c:v>6.53</c:v>
                </c:pt>
                <c:pt idx="2432">
                  <c:v>6.53</c:v>
                </c:pt>
                <c:pt idx="2433">
                  <c:v>6.53</c:v>
                </c:pt>
                <c:pt idx="2434">
                  <c:v>6.53</c:v>
                </c:pt>
                <c:pt idx="2435">
                  <c:v>6.53</c:v>
                </c:pt>
                <c:pt idx="2436">
                  <c:v>6.53</c:v>
                </c:pt>
                <c:pt idx="2437">
                  <c:v>6.53</c:v>
                </c:pt>
                <c:pt idx="2438">
                  <c:v>6.23</c:v>
                </c:pt>
                <c:pt idx="2439">
                  <c:v>6.23</c:v>
                </c:pt>
                <c:pt idx="2440">
                  <c:v>6.23</c:v>
                </c:pt>
                <c:pt idx="2441">
                  <c:v>6.23</c:v>
                </c:pt>
                <c:pt idx="2442">
                  <c:v>6.23</c:v>
                </c:pt>
                <c:pt idx="2443">
                  <c:v>6.23</c:v>
                </c:pt>
                <c:pt idx="2444">
                  <c:v>6.23</c:v>
                </c:pt>
                <c:pt idx="2445">
                  <c:v>6.23</c:v>
                </c:pt>
                <c:pt idx="2446">
                  <c:v>6.23</c:v>
                </c:pt>
                <c:pt idx="2447">
                  <c:v>6.23</c:v>
                </c:pt>
                <c:pt idx="2448">
                  <c:v>6.23</c:v>
                </c:pt>
                <c:pt idx="2449">
                  <c:v>6.23</c:v>
                </c:pt>
                <c:pt idx="2450">
                  <c:v>6.23</c:v>
                </c:pt>
                <c:pt idx="2451">
                  <c:v>6.23</c:v>
                </c:pt>
                <c:pt idx="2452">
                  <c:v>6.23</c:v>
                </c:pt>
                <c:pt idx="2453">
                  <c:v>6.23</c:v>
                </c:pt>
                <c:pt idx="2454">
                  <c:v>6.23</c:v>
                </c:pt>
                <c:pt idx="2455">
                  <c:v>8.99</c:v>
                </c:pt>
                <c:pt idx="2456">
                  <c:v>8.99</c:v>
                </c:pt>
                <c:pt idx="2457">
                  <c:v>8.99</c:v>
                </c:pt>
                <c:pt idx="2458">
                  <c:v>8.99</c:v>
                </c:pt>
                <c:pt idx="2459">
                  <c:v>8.99</c:v>
                </c:pt>
                <c:pt idx="2460">
                  <c:v>8.99</c:v>
                </c:pt>
                <c:pt idx="2461">
                  <c:v>8.99</c:v>
                </c:pt>
                <c:pt idx="2462">
                  <c:v>8.99</c:v>
                </c:pt>
                <c:pt idx="2463">
                  <c:v>8.99</c:v>
                </c:pt>
                <c:pt idx="2464">
                  <c:v>8.99</c:v>
                </c:pt>
                <c:pt idx="2465">
                  <c:v>8.99</c:v>
                </c:pt>
                <c:pt idx="2466">
                  <c:v>8.99</c:v>
                </c:pt>
                <c:pt idx="2467">
                  <c:v>8.99</c:v>
                </c:pt>
                <c:pt idx="2468">
                  <c:v>8.99</c:v>
                </c:pt>
                <c:pt idx="2469">
                  <c:v>8.99</c:v>
                </c:pt>
                <c:pt idx="2470">
                  <c:v>8.99</c:v>
                </c:pt>
                <c:pt idx="2471">
                  <c:v>8.99</c:v>
                </c:pt>
                <c:pt idx="2472">
                  <c:v>8.99</c:v>
                </c:pt>
                <c:pt idx="2473">
                  <c:v>2.2400000000000002</c:v>
                </c:pt>
                <c:pt idx="2474">
                  <c:v>2.2400000000000002</c:v>
                </c:pt>
                <c:pt idx="2475">
                  <c:v>2.2400000000000002</c:v>
                </c:pt>
                <c:pt idx="2476">
                  <c:v>2.2400000000000002</c:v>
                </c:pt>
                <c:pt idx="2477">
                  <c:v>2.2400000000000002</c:v>
                </c:pt>
                <c:pt idx="2478">
                  <c:v>2.2400000000000002</c:v>
                </c:pt>
                <c:pt idx="2479">
                  <c:v>2.2400000000000002</c:v>
                </c:pt>
                <c:pt idx="2480">
                  <c:v>2.2400000000000002</c:v>
                </c:pt>
                <c:pt idx="2481">
                  <c:v>2.2400000000000002</c:v>
                </c:pt>
                <c:pt idx="2482">
                  <c:v>2.2400000000000002</c:v>
                </c:pt>
                <c:pt idx="2483">
                  <c:v>2.2400000000000002</c:v>
                </c:pt>
                <c:pt idx="2484">
                  <c:v>2.2400000000000002</c:v>
                </c:pt>
                <c:pt idx="2485">
                  <c:v>2.2400000000000002</c:v>
                </c:pt>
                <c:pt idx="2486">
                  <c:v>2.2400000000000002</c:v>
                </c:pt>
                <c:pt idx="2487">
                  <c:v>2.2400000000000002</c:v>
                </c:pt>
                <c:pt idx="2488">
                  <c:v>2.2400000000000002</c:v>
                </c:pt>
                <c:pt idx="2489">
                  <c:v>2.2400000000000002</c:v>
                </c:pt>
                <c:pt idx="2490">
                  <c:v>10.36</c:v>
                </c:pt>
                <c:pt idx="2491">
                  <c:v>10.36</c:v>
                </c:pt>
                <c:pt idx="2492">
                  <c:v>10.36</c:v>
                </c:pt>
                <c:pt idx="2493">
                  <c:v>10.36</c:v>
                </c:pt>
                <c:pt idx="2494">
                  <c:v>10.36</c:v>
                </c:pt>
                <c:pt idx="2495">
                  <c:v>10.36</c:v>
                </c:pt>
                <c:pt idx="2496">
                  <c:v>10.36</c:v>
                </c:pt>
                <c:pt idx="2497">
                  <c:v>10.36</c:v>
                </c:pt>
                <c:pt idx="2498">
                  <c:v>10.36</c:v>
                </c:pt>
                <c:pt idx="2499">
                  <c:v>10.36</c:v>
                </c:pt>
                <c:pt idx="2500">
                  <c:v>10.36</c:v>
                </c:pt>
                <c:pt idx="2501">
                  <c:v>10.36</c:v>
                </c:pt>
                <c:pt idx="2502">
                  <c:v>10.36</c:v>
                </c:pt>
                <c:pt idx="2503">
                  <c:v>10.36</c:v>
                </c:pt>
                <c:pt idx="2504">
                  <c:v>10.36</c:v>
                </c:pt>
                <c:pt idx="2505">
                  <c:v>10.36</c:v>
                </c:pt>
                <c:pt idx="2506">
                  <c:v>10.220000000000001</c:v>
                </c:pt>
                <c:pt idx="2507">
                  <c:v>10.220000000000001</c:v>
                </c:pt>
                <c:pt idx="2508">
                  <c:v>10.220000000000001</c:v>
                </c:pt>
                <c:pt idx="2509">
                  <c:v>10.220000000000001</c:v>
                </c:pt>
                <c:pt idx="2510">
                  <c:v>10.220000000000001</c:v>
                </c:pt>
                <c:pt idx="2511">
                  <c:v>10.220000000000001</c:v>
                </c:pt>
                <c:pt idx="2512">
                  <c:v>10.220000000000001</c:v>
                </c:pt>
                <c:pt idx="2513">
                  <c:v>10.220000000000001</c:v>
                </c:pt>
                <c:pt idx="2514">
                  <c:v>10.220000000000001</c:v>
                </c:pt>
                <c:pt idx="2515">
                  <c:v>10.220000000000001</c:v>
                </c:pt>
                <c:pt idx="2516">
                  <c:v>10.220000000000001</c:v>
                </c:pt>
                <c:pt idx="2517">
                  <c:v>10.220000000000001</c:v>
                </c:pt>
                <c:pt idx="2518">
                  <c:v>10.220000000000001</c:v>
                </c:pt>
                <c:pt idx="2519">
                  <c:v>10.220000000000001</c:v>
                </c:pt>
                <c:pt idx="2520">
                  <c:v>10.220000000000001</c:v>
                </c:pt>
                <c:pt idx="2521">
                  <c:v>10.220000000000001</c:v>
                </c:pt>
                <c:pt idx="2522">
                  <c:v>10.220000000000001</c:v>
                </c:pt>
                <c:pt idx="2523">
                  <c:v>5.84</c:v>
                </c:pt>
                <c:pt idx="2524">
                  <c:v>5.84</c:v>
                </c:pt>
                <c:pt idx="2525">
                  <c:v>5.84</c:v>
                </c:pt>
                <c:pt idx="2526">
                  <c:v>5.84</c:v>
                </c:pt>
                <c:pt idx="2527">
                  <c:v>5.84</c:v>
                </c:pt>
                <c:pt idx="2528">
                  <c:v>5.84</c:v>
                </c:pt>
                <c:pt idx="2529">
                  <c:v>5.84</c:v>
                </c:pt>
                <c:pt idx="2530">
                  <c:v>5.84</c:v>
                </c:pt>
                <c:pt idx="2531">
                  <c:v>5.84</c:v>
                </c:pt>
                <c:pt idx="2532">
                  <c:v>5.84</c:v>
                </c:pt>
                <c:pt idx="2533">
                  <c:v>5.84</c:v>
                </c:pt>
                <c:pt idx="2534">
                  <c:v>5.84</c:v>
                </c:pt>
                <c:pt idx="2535">
                  <c:v>5.84</c:v>
                </c:pt>
                <c:pt idx="2536">
                  <c:v>5.84</c:v>
                </c:pt>
                <c:pt idx="2537">
                  <c:v>5.84</c:v>
                </c:pt>
                <c:pt idx="2538">
                  <c:v>5.84</c:v>
                </c:pt>
                <c:pt idx="2539">
                  <c:v>5.84</c:v>
                </c:pt>
                <c:pt idx="2540">
                  <c:v>8.08</c:v>
                </c:pt>
                <c:pt idx="2541">
                  <c:v>8.08</c:v>
                </c:pt>
                <c:pt idx="2542">
                  <c:v>8.08</c:v>
                </c:pt>
                <c:pt idx="2543">
                  <c:v>8.08</c:v>
                </c:pt>
                <c:pt idx="2544">
                  <c:v>8.08</c:v>
                </c:pt>
                <c:pt idx="2545">
                  <c:v>8.08</c:v>
                </c:pt>
                <c:pt idx="2546">
                  <c:v>8.08</c:v>
                </c:pt>
                <c:pt idx="2547">
                  <c:v>8.08</c:v>
                </c:pt>
                <c:pt idx="2548">
                  <c:v>8.08</c:v>
                </c:pt>
                <c:pt idx="2549">
                  <c:v>8.08</c:v>
                </c:pt>
                <c:pt idx="2550">
                  <c:v>8.08</c:v>
                </c:pt>
                <c:pt idx="2551">
                  <c:v>8.08</c:v>
                </c:pt>
                <c:pt idx="2552">
                  <c:v>8.08</c:v>
                </c:pt>
                <c:pt idx="2553">
                  <c:v>8.08</c:v>
                </c:pt>
                <c:pt idx="2554">
                  <c:v>8.08</c:v>
                </c:pt>
                <c:pt idx="2555">
                  <c:v>8.08</c:v>
                </c:pt>
                <c:pt idx="2556">
                  <c:v>8.08</c:v>
                </c:pt>
                <c:pt idx="2557">
                  <c:v>5.34</c:v>
                </c:pt>
                <c:pt idx="2558">
                  <c:v>5.34</c:v>
                </c:pt>
                <c:pt idx="2559">
                  <c:v>5.34</c:v>
                </c:pt>
                <c:pt idx="2560">
                  <c:v>5.34</c:v>
                </c:pt>
                <c:pt idx="2561">
                  <c:v>5.34</c:v>
                </c:pt>
                <c:pt idx="2562">
                  <c:v>5.34</c:v>
                </c:pt>
                <c:pt idx="2563">
                  <c:v>5.34</c:v>
                </c:pt>
                <c:pt idx="2564">
                  <c:v>5.34</c:v>
                </c:pt>
                <c:pt idx="2565">
                  <c:v>5.34</c:v>
                </c:pt>
                <c:pt idx="2566">
                  <c:v>5.34</c:v>
                </c:pt>
                <c:pt idx="2567">
                  <c:v>5.34</c:v>
                </c:pt>
                <c:pt idx="2568">
                  <c:v>5.34</c:v>
                </c:pt>
                <c:pt idx="2569">
                  <c:v>5.34</c:v>
                </c:pt>
                <c:pt idx="2570">
                  <c:v>5.34</c:v>
                </c:pt>
                <c:pt idx="2571">
                  <c:v>5.34</c:v>
                </c:pt>
                <c:pt idx="2572">
                  <c:v>5.34</c:v>
                </c:pt>
                <c:pt idx="2573">
                  <c:v>5.34</c:v>
                </c:pt>
                <c:pt idx="2574">
                  <c:v>6.97</c:v>
                </c:pt>
                <c:pt idx="2575">
                  <c:v>6.97</c:v>
                </c:pt>
                <c:pt idx="2576">
                  <c:v>6.97</c:v>
                </c:pt>
                <c:pt idx="2577">
                  <c:v>6.97</c:v>
                </c:pt>
                <c:pt idx="2578">
                  <c:v>6.97</c:v>
                </c:pt>
                <c:pt idx="2579">
                  <c:v>6.97</c:v>
                </c:pt>
                <c:pt idx="2580">
                  <c:v>6.97</c:v>
                </c:pt>
                <c:pt idx="2581">
                  <c:v>6.97</c:v>
                </c:pt>
                <c:pt idx="2582">
                  <c:v>6.97</c:v>
                </c:pt>
                <c:pt idx="2583">
                  <c:v>6.97</c:v>
                </c:pt>
                <c:pt idx="2584">
                  <c:v>6.97</c:v>
                </c:pt>
                <c:pt idx="2585">
                  <c:v>6.97</c:v>
                </c:pt>
                <c:pt idx="2586">
                  <c:v>6.97</c:v>
                </c:pt>
                <c:pt idx="2587">
                  <c:v>6.97</c:v>
                </c:pt>
                <c:pt idx="2588">
                  <c:v>6.97</c:v>
                </c:pt>
                <c:pt idx="2589">
                  <c:v>6.97</c:v>
                </c:pt>
                <c:pt idx="2590">
                  <c:v>6.97</c:v>
                </c:pt>
                <c:pt idx="2591">
                  <c:v>7.38</c:v>
                </c:pt>
                <c:pt idx="2592">
                  <c:v>7.38</c:v>
                </c:pt>
                <c:pt idx="2593">
                  <c:v>7.38</c:v>
                </c:pt>
                <c:pt idx="2594">
                  <c:v>7.38</c:v>
                </c:pt>
                <c:pt idx="2595">
                  <c:v>7.38</c:v>
                </c:pt>
                <c:pt idx="2596">
                  <c:v>7.38</c:v>
                </c:pt>
                <c:pt idx="2597">
                  <c:v>7.38</c:v>
                </c:pt>
                <c:pt idx="2598">
                  <c:v>7.38</c:v>
                </c:pt>
                <c:pt idx="2599">
                  <c:v>7.38</c:v>
                </c:pt>
                <c:pt idx="2600">
                  <c:v>7.38</c:v>
                </c:pt>
                <c:pt idx="2601">
                  <c:v>7.38</c:v>
                </c:pt>
                <c:pt idx="2602">
                  <c:v>7.38</c:v>
                </c:pt>
                <c:pt idx="2603">
                  <c:v>7.38</c:v>
                </c:pt>
                <c:pt idx="2604">
                  <c:v>7.38</c:v>
                </c:pt>
                <c:pt idx="2605">
                  <c:v>7.38</c:v>
                </c:pt>
                <c:pt idx="2606">
                  <c:v>7.38</c:v>
                </c:pt>
                <c:pt idx="2607">
                  <c:v>7.38</c:v>
                </c:pt>
                <c:pt idx="2608">
                  <c:v>8.7899999999999991</c:v>
                </c:pt>
                <c:pt idx="2609">
                  <c:v>8.7899999999999991</c:v>
                </c:pt>
                <c:pt idx="2610">
                  <c:v>8.7899999999999991</c:v>
                </c:pt>
                <c:pt idx="2611">
                  <c:v>8.7899999999999991</c:v>
                </c:pt>
                <c:pt idx="2612">
                  <c:v>8.7899999999999991</c:v>
                </c:pt>
                <c:pt idx="2613">
                  <c:v>8.7899999999999991</c:v>
                </c:pt>
                <c:pt idx="2614">
                  <c:v>8.7899999999999991</c:v>
                </c:pt>
                <c:pt idx="2615">
                  <c:v>8.7899999999999991</c:v>
                </c:pt>
                <c:pt idx="2616">
                  <c:v>8.7899999999999991</c:v>
                </c:pt>
                <c:pt idx="2617">
                  <c:v>8.7899999999999991</c:v>
                </c:pt>
                <c:pt idx="2618">
                  <c:v>8.7899999999999991</c:v>
                </c:pt>
                <c:pt idx="2619">
                  <c:v>8.7899999999999991</c:v>
                </c:pt>
                <c:pt idx="2620">
                  <c:v>8.7899999999999991</c:v>
                </c:pt>
                <c:pt idx="2621">
                  <c:v>8.7899999999999991</c:v>
                </c:pt>
                <c:pt idx="2622">
                  <c:v>8.7899999999999991</c:v>
                </c:pt>
                <c:pt idx="2623">
                  <c:v>8.7899999999999991</c:v>
                </c:pt>
                <c:pt idx="2624">
                  <c:v>8.7899999999999991</c:v>
                </c:pt>
                <c:pt idx="2625">
                  <c:v>8.7899999999999991</c:v>
                </c:pt>
                <c:pt idx="2626">
                  <c:v>9.0299999999999994</c:v>
                </c:pt>
                <c:pt idx="2627">
                  <c:v>9.0299999999999994</c:v>
                </c:pt>
                <c:pt idx="2628">
                  <c:v>9.0299999999999994</c:v>
                </c:pt>
                <c:pt idx="2629">
                  <c:v>9.0299999999999994</c:v>
                </c:pt>
                <c:pt idx="2630">
                  <c:v>9.0299999999999994</c:v>
                </c:pt>
                <c:pt idx="2631">
                  <c:v>9.0299999999999994</c:v>
                </c:pt>
                <c:pt idx="2632">
                  <c:v>9.0299999999999994</c:v>
                </c:pt>
                <c:pt idx="2633">
                  <c:v>9.0299999999999994</c:v>
                </c:pt>
                <c:pt idx="2634">
                  <c:v>9.0299999999999994</c:v>
                </c:pt>
                <c:pt idx="2635">
                  <c:v>9.0299999999999994</c:v>
                </c:pt>
                <c:pt idx="2636">
                  <c:v>9.0299999999999994</c:v>
                </c:pt>
                <c:pt idx="2637">
                  <c:v>9.0299999999999994</c:v>
                </c:pt>
                <c:pt idx="2638">
                  <c:v>9.0299999999999994</c:v>
                </c:pt>
                <c:pt idx="2639">
                  <c:v>9.0299999999999994</c:v>
                </c:pt>
                <c:pt idx="2640">
                  <c:v>9.0299999999999994</c:v>
                </c:pt>
                <c:pt idx="2641">
                  <c:v>9.0299999999999994</c:v>
                </c:pt>
                <c:pt idx="2642">
                  <c:v>9.0299999999999994</c:v>
                </c:pt>
                <c:pt idx="2643">
                  <c:v>12.32</c:v>
                </c:pt>
                <c:pt idx="2644">
                  <c:v>12.32</c:v>
                </c:pt>
                <c:pt idx="2645">
                  <c:v>12.32</c:v>
                </c:pt>
                <c:pt idx="2646">
                  <c:v>12.32</c:v>
                </c:pt>
                <c:pt idx="2647">
                  <c:v>12.32</c:v>
                </c:pt>
                <c:pt idx="2648">
                  <c:v>12.32</c:v>
                </c:pt>
                <c:pt idx="2649">
                  <c:v>12.32</c:v>
                </c:pt>
                <c:pt idx="2650">
                  <c:v>12.32</c:v>
                </c:pt>
                <c:pt idx="2651">
                  <c:v>12.32</c:v>
                </c:pt>
                <c:pt idx="2652">
                  <c:v>12.32</c:v>
                </c:pt>
                <c:pt idx="2653">
                  <c:v>12.32</c:v>
                </c:pt>
                <c:pt idx="2654">
                  <c:v>12.32</c:v>
                </c:pt>
                <c:pt idx="2655">
                  <c:v>12.32</c:v>
                </c:pt>
                <c:pt idx="2656">
                  <c:v>12.32</c:v>
                </c:pt>
                <c:pt idx="2657">
                  <c:v>12.32</c:v>
                </c:pt>
                <c:pt idx="2658">
                  <c:v>12.32</c:v>
                </c:pt>
                <c:pt idx="2659">
                  <c:v>5.84</c:v>
                </c:pt>
                <c:pt idx="2660">
                  <c:v>5.84</c:v>
                </c:pt>
                <c:pt idx="2661">
                  <c:v>5.84</c:v>
                </c:pt>
                <c:pt idx="2662">
                  <c:v>5.84</c:v>
                </c:pt>
                <c:pt idx="2663">
                  <c:v>5.84</c:v>
                </c:pt>
                <c:pt idx="2664">
                  <c:v>5.84</c:v>
                </c:pt>
                <c:pt idx="2665">
                  <c:v>5.84</c:v>
                </c:pt>
                <c:pt idx="2666">
                  <c:v>5.84</c:v>
                </c:pt>
                <c:pt idx="2667">
                  <c:v>5.84</c:v>
                </c:pt>
                <c:pt idx="2668">
                  <c:v>5.84</c:v>
                </c:pt>
                <c:pt idx="2669">
                  <c:v>5.84</c:v>
                </c:pt>
                <c:pt idx="2670">
                  <c:v>5.84</c:v>
                </c:pt>
                <c:pt idx="2671">
                  <c:v>5.84</c:v>
                </c:pt>
                <c:pt idx="2672">
                  <c:v>5.84</c:v>
                </c:pt>
                <c:pt idx="2673">
                  <c:v>5.84</c:v>
                </c:pt>
                <c:pt idx="2674">
                  <c:v>5.84</c:v>
                </c:pt>
                <c:pt idx="2675">
                  <c:v>5.84</c:v>
                </c:pt>
                <c:pt idx="2676">
                  <c:v>6.39</c:v>
                </c:pt>
                <c:pt idx="2677">
                  <c:v>6.39</c:v>
                </c:pt>
                <c:pt idx="2678">
                  <c:v>6.39</c:v>
                </c:pt>
                <c:pt idx="2679">
                  <c:v>6.39</c:v>
                </c:pt>
                <c:pt idx="2680">
                  <c:v>6.39</c:v>
                </c:pt>
                <c:pt idx="2681">
                  <c:v>6.39</c:v>
                </c:pt>
                <c:pt idx="2682">
                  <c:v>6.39</c:v>
                </c:pt>
                <c:pt idx="2683">
                  <c:v>6.39</c:v>
                </c:pt>
                <c:pt idx="2684">
                  <c:v>6.39</c:v>
                </c:pt>
                <c:pt idx="2685">
                  <c:v>6.39</c:v>
                </c:pt>
                <c:pt idx="2686">
                  <c:v>6.39</c:v>
                </c:pt>
                <c:pt idx="2687">
                  <c:v>6.39</c:v>
                </c:pt>
                <c:pt idx="2688">
                  <c:v>6.39</c:v>
                </c:pt>
                <c:pt idx="2689">
                  <c:v>6.39</c:v>
                </c:pt>
                <c:pt idx="2690">
                  <c:v>6.39</c:v>
                </c:pt>
                <c:pt idx="2691">
                  <c:v>6.39</c:v>
                </c:pt>
                <c:pt idx="2692">
                  <c:v>6.39</c:v>
                </c:pt>
                <c:pt idx="2693">
                  <c:v>7.47</c:v>
                </c:pt>
                <c:pt idx="2694">
                  <c:v>7.47</c:v>
                </c:pt>
                <c:pt idx="2695">
                  <c:v>7.47</c:v>
                </c:pt>
                <c:pt idx="2696">
                  <c:v>7.47</c:v>
                </c:pt>
                <c:pt idx="2697">
                  <c:v>7.47</c:v>
                </c:pt>
                <c:pt idx="2698">
                  <c:v>7.47</c:v>
                </c:pt>
                <c:pt idx="2699">
                  <c:v>7.47</c:v>
                </c:pt>
                <c:pt idx="2700">
                  <c:v>7.47</c:v>
                </c:pt>
                <c:pt idx="2701">
                  <c:v>7.47</c:v>
                </c:pt>
                <c:pt idx="2702">
                  <c:v>7.47</c:v>
                </c:pt>
                <c:pt idx="2703">
                  <c:v>7.47</c:v>
                </c:pt>
                <c:pt idx="2704">
                  <c:v>7.47</c:v>
                </c:pt>
                <c:pt idx="2705">
                  <c:v>7.47</c:v>
                </c:pt>
                <c:pt idx="2706">
                  <c:v>7.47</c:v>
                </c:pt>
                <c:pt idx="2707">
                  <c:v>7.47</c:v>
                </c:pt>
                <c:pt idx="2708">
                  <c:v>7.47</c:v>
                </c:pt>
                <c:pt idx="2709">
                  <c:v>7.47</c:v>
                </c:pt>
                <c:pt idx="2710">
                  <c:v>7.42</c:v>
                </c:pt>
                <c:pt idx="2711">
                  <c:v>7.42</c:v>
                </c:pt>
                <c:pt idx="2712">
                  <c:v>7.42</c:v>
                </c:pt>
                <c:pt idx="2713">
                  <c:v>7.42</c:v>
                </c:pt>
                <c:pt idx="2714">
                  <c:v>7.42</c:v>
                </c:pt>
                <c:pt idx="2715">
                  <c:v>7.42</c:v>
                </c:pt>
                <c:pt idx="2716">
                  <c:v>7.42</c:v>
                </c:pt>
                <c:pt idx="2717">
                  <c:v>7.42</c:v>
                </c:pt>
                <c:pt idx="2718">
                  <c:v>7.42</c:v>
                </c:pt>
                <c:pt idx="2719">
                  <c:v>7.42</c:v>
                </c:pt>
                <c:pt idx="2720">
                  <c:v>7.42</c:v>
                </c:pt>
                <c:pt idx="2721">
                  <c:v>7.42</c:v>
                </c:pt>
                <c:pt idx="2722">
                  <c:v>7.42</c:v>
                </c:pt>
                <c:pt idx="2723">
                  <c:v>7.42</c:v>
                </c:pt>
                <c:pt idx="2724">
                  <c:v>7.42</c:v>
                </c:pt>
                <c:pt idx="2725">
                  <c:v>7.42</c:v>
                </c:pt>
                <c:pt idx="2726">
                  <c:v>7.42</c:v>
                </c:pt>
                <c:pt idx="2727">
                  <c:v>7.42</c:v>
                </c:pt>
                <c:pt idx="2728">
                  <c:v>5.25</c:v>
                </c:pt>
                <c:pt idx="2729">
                  <c:v>5.25</c:v>
                </c:pt>
                <c:pt idx="2730">
                  <c:v>5.25</c:v>
                </c:pt>
                <c:pt idx="2731">
                  <c:v>5.25</c:v>
                </c:pt>
                <c:pt idx="2732">
                  <c:v>5.25</c:v>
                </c:pt>
                <c:pt idx="2733">
                  <c:v>5.25</c:v>
                </c:pt>
                <c:pt idx="2734">
                  <c:v>5.25</c:v>
                </c:pt>
                <c:pt idx="2735">
                  <c:v>5.25</c:v>
                </c:pt>
                <c:pt idx="2736">
                  <c:v>5.25</c:v>
                </c:pt>
                <c:pt idx="2737">
                  <c:v>5.25</c:v>
                </c:pt>
                <c:pt idx="2738">
                  <c:v>5.25</c:v>
                </c:pt>
                <c:pt idx="2739">
                  <c:v>5.25</c:v>
                </c:pt>
                <c:pt idx="2740">
                  <c:v>5.25</c:v>
                </c:pt>
                <c:pt idx="2741">
                  <c:v>5.25</c:v>
                </c:pt>
                <c:pt idx="2742">
                  <c:v>5.25</c:v>
                </c:pt>
                <c:pt idx="2743">
                  <c:v>5.25</c:v>
                </c:pt>
                <c:pt idx="2744">
                  <c:v>5.25</c:v>
                </c:pt>
                <c:pt idx="2745">
                  <c:v>3.24</c:v>
                </c:pt>
                <c:pt idx="2746">
                  <c:v>3.24</c:v>
                </c:pt>
                <c:pt idx="2747">
                  <c:v>3.24</c:v>
                </c:pt>
                <c:pt idx="2748">
                  <c:v>3.24</c:v>
                </c:pt>
                <c:pt idx="2749">
                  <c:v>3.24</c:v>
                </c:pt>
                <c:pt idx="2750">
                  <c:v>3.24</c:v>
                </c:pt>
                <c:pt idx="2751">
                  <c:v>3.24</c:v>
                </c:pt>
                <c:pt idx="2752">
                  <c:v>3.24</c:v>
                </c:pt>
                <c:pt idx="2753">
                  <c:v>3.24</c:v>
                </c:pt>
                <c:pt idx="2754">
                  <c:v>3.24</c:v>
                </c:pt>
                <c:pt idx="2755">
                  <c:v>3.24</c:v>
                </c:pt>
                <c:pt idx="2756">
                  <c:v>3.24</c:v>
                </c:pt>
                <c:pt idx="2757">
                  <c:v>3.24</c:v>
                </c:pt>
                <c:pt idx="2758">
                  <c:v>3.24</c:v>
                </c:pt>
                <c:pt idx="2759">
                  <c:v>3.24</c:v>
                </c:pt>
                <c:pt idx="2760">
                  <c:v>3.24</c:v>
                </c:pt>
                <c:pt idx="2761">
                  <c:v>3.24</c:v>
                </c:pt>
                <c:pt idx="2762">
                  <c:v>7.1</c:v>
                </c:pt>
                <c:pt idx="2763">
                  <c:v>7.1</c:v>
                </c:pt>
                <c:pt idx="2764">
                  <c:v>7.1</c:v>
                </c:pt>
                <c:pt idx="2765">
                  <c:v>7.1</c:v>
                </c:pt>
                <c:pt idx="2766">
                  <c:v>7.1</c:v>
                </c:pt>
                <c:pt idx="2767">
                  <c:v>7.1</c:v>
                </c:pt>
                <c:pt idx="2768">
                  <c:v>7.1</c:v>
                </c:pt>
                <c:pt idx="2769">
                  <c:v>7.1</c:v>
                </c:pt>
                <c:pt idx="2770">
                  <c:v>7.1</c:v>
                </c:pt>
                <c:pt idx="2771">
                  <c:v>7.1</c:v>
                </c:pt>
                <c:pt idx="2772">
                  <c:v>7.1</c:v>
                </c:pt>
                <c:pt idx="2773">
                  <c:v>7.1</c:v>
                </c:pt>
                <c:pt idx="2774">
                  <c:v>7.1</c:v>
                </c:pt>
                <c:pt idx="2775">
                  <c:v>7.1</c:v>
                </c:pt>
                <c:pt idx="2776">
                  <c:v>7.1</c:v>
                </c:pt>
                <c:pt idx="2777">
                  <c:v>7.1</c:v>
                </c:pt>
                <c:pt idx="2778">
                  <c:v>7.1</c:v>
                </c:pt>
                <c:pt idx="2779">
                  <c:v>1.5</c:v>
                </c:pt>
                <c:pt idx="2780">
                  <c:v>1.5</c:v>
                </c:pt>
                <c:pt idx="2781">
                  <c:v>1.5</c:v>
                </c:pt>
                <c:pt idx="2782">
                  <c:v>1.5</c:v>
                </c:pt>
                <c:pt idx="2783">
                  <c:v>1.5</c:v>
                </c:pt>
                <c:pt idx="2784">
                  <c:v>1.5</c:v>
                </c:pt>
                <c:pt idx="2785">
                  <c:v>1.5</c:v>
                </c:pt>
                <c:pt idx="2786">
                  <c:v>1.5</c:v>
                </c:pt>
                <c:pt idx="2787">
                  <c:v>1.5</c:v>
                </c:pt>
                <c:pt idx="2788">
                  <c:v>1.5</c:v>
                </c:pt>
                <c:pt idx="2789">
                  <c:v>1.5</c:v>
                </c:pt>
                <c:pt idx="2790">
                  <c:v>1.5</c:v>
                </c:pt>
                <c:pt idx="2791">
                  <c:v>1.5</c:v>
                </c:pt>
                <c:pt idx="2792">
                  <c:v>1.5</c:v>
                </c:pt>
                <c:pt idx="2793">
                  <c:v>1.5</c:v>
                </c:pt>
                <c:pt idx="2794">
                  <c:v>1.5</c:v>
                </c:pt>
                <c:pt idx="2795">
                  <c:v>1.5</c:v>
                </c:pt>
                <c:pt idx="2796">
                  <c:v>7.16</c:v>
                </c:pt>
                <c:pt idx="2797">
                  <c:v>7.16</c:v>
                </c:pt>
                <c:pt idx="2798">
                  <c:v>7.16</c:v>
                </c:pt>
                <c:pt idx="2799">
                  <c:v>7.16</c:v>
                </c:pt>
                <c:pt idx="2800">
                  <c:v>7.16</c:v>
                </c:pt>
                <c:pt idx="2801">
                  <c:v>7.16</c:v>
                </c:pt>
                <c:pt idx="2802">
                  <c:v>7.16</c:v>
                </c:pt>
                <c:pt idx="2803">
                  <c:v>7.16</c:v>
                </c:pt>
                <c:pt idx="2804">
                  <c:v>7.16</c:v>
                </c:pt>
                <c:pt idx="2805">
                  <c:v>7.16</c:v>
                </c:pt>
                <c:pt idx="2806">
                  <c:v>7.16</c:v>
                </c:pt>
                <c:pt idx="2807">
                  <c:v>7.16</c:v>
                </c:pt>
                <c:pt idx="2808">
                  <c:v>7.16</c:v>
                </c:pt>
                <c:pt idx="2809">
                  <c:v>7.16</c:v>
                </c:pt>
                <c:pt idx="2810">
                  <c:v>7.16</c:v>
                </c:pt>
                <c:pt idx="2811">
                  <c:v>7.16</c:v>
                </c:pt>
                <c:pt idx="2812">
                  <c:v>7.16</c:v>
                </c:pt>
                <c:pt idx="2813">
                  <c:v>5.69</c:v>
                </c:pt>
                <c:pt idx="2814">
                  <c:v>5.69</c:v>
                </c:pt>
                <c:pt idx="2815">
                  <c:v>5.69</c:v>
                </c:pt>
                <c:pt idx="2816">
                  <c:v>5.69</c:v>
                </c:pt>
                <c:pt idx="2817">
                  <c:v>5.69</c:v>
                </c:pt>
                <c:pt idx="2818">
                  <c:v>5.69</c:v>
                </c:pt>
                <c:pt idx="2819">
                  <c:v>5.69</c:v>
                </c:pt>
                <c:pt idx="2820">
                  <c:v>5.69</c:v>
                </c:pt>
                <c:pt idx="2821">
                  <c:v>5.69</c:v>
                </c:pt>
                <c:pt idx="2822">
                  <c:v>5.69</c:v>
                </c:pt>
                <c:pt idx="2823">
                  <c:v>5.69</c:v>
                </c:pt>
                <c:pt idx="2824">
                  <c:v>5.69</c:v>
                </c:pt>
                <c:pt idx="2825">
                  <c:v>5.69</c:v>
                </c:pt>
                <c:pt idx="2826">
                  <c:v>5.69</c:v>
                </c:pt>
                <c:pt idx="2827">
                  <c:v>5.69</c:v>
                </c:pt>
                <c:pt idx="2828">
                  <c:v>5.69</c:v>
                </c:pt>
                <c:pt idx="2829">
                  <c:v>5.69</c:v>
                </c:pt>
                <c:pt idx="2830">
                  <c:v>6.52</c:v>
                </c:pt>
                <c:pt idx="2831">
                  <c:v>6.52</c:v>
                </c:pt>
                <c:pt idx="2832">
                  <c:v>6.52</c:v>
                </c:pt>
                <c:pt idx="2833">
                  <c:v>6.52</c:v>
                </c:pt>
                <c:pt idx="2834">
                  <c:v>6.52</c:v>
                </c:pt>
                <c:pt idx="2835">
                  <c:v>6.52</c:v>
                </c:pt>
                <c:pt idx="2836">
                  <c:v>6.52</c:v>
                </c:pt>
                <c:pt idx="2837">
                  <c:v>6.52</c:v>
                </c:pt>
                <c:pt idx="2838">
                  <c:v>6.52</c:v>
                </c:pt>
                <c:pt idx="2839">
                  <c:v>6.52</c:v>
                </c:pt>
                <c:pt idx="2840">
                  <c:v>6.52</c:v>
                </c:pt>
                <c:pt idx="2841">
                  <c:v>6.52</c:v>
                </c:pt>
                <c:pt idx="2842">
                  <c:v>6.52</c:v>
                </c:pt>
                <c:pt idx="2843">
                  <c:v>6.52</c:v>
                </c:pt>
                <c:pt idx="2844">
                  <c:v>6.52</c:v>
                </c:pt>
                <c:pt idx="2845">
                  <c:v>6.52</c:v>
                </c:pt>
                <c:pt idx="2846">
                  <c:v>6.52</c:v>
                </c:pt>
                <c:pt idx="2847">
                  <c:v>7.83</c:v>
                </c:pt>
                <c:pt idx="2848">
                  <c:v>7.83</c:v>
                </c:pt>
                <c:pt idx="2849">
                  <c:v>7.83</c:v>
                </c:pt>
                <c:pt idx="2850">
                  <c:v>7.83</c:v>
                </c:pt>
                <c:pt idx="2851">
                  <c:v>7.83</c:v>
                </c:pt>
                <c:pt idx="2852">
                  <c:v>7.83</c:v>
                </c:pt>
                <c:pt idx="2853">
                  <c:v>7.83</c:v>
                </c:pt>
                <c:pt idx="2854">
                  <c:v>7.83</c:v>
                </c:pt>
                <c:pt idx="2855">
                  <c:v>7.83</c:v>
                </c:pt>
                <c:pt idx="2856">
                  <c:v>7.83</c:v>
                </c:pt>
                <c:pt idx="2857">
                  <c:v>7.83</c:v>
                </c:pt>
                <c:pt idx="2858">
                  <c:v>7.83</c:v>
                </c:pt>
                <c:pt idx="2859">
                  <c:v>7.83</c:v>
                </c:pt>
                <c:pt idx="2860">
                  <c:v>7.83</c:v>
                </c:pt>
                <c:pt idx="2861">
                  <c:v>7.83</c:v>
                </c:pt>
                <c:pt idx="2862">
                  <c:v>7.83</c:v>
                </c:pt>
                <c:pt idx="2863">
                  <c:v>7.83</c:v>
                </c:pt>
                <c:pt idx="2864">
                  <c:v>11.49</c:v>
                </c:pt>
                <c:pt idx="2865">
                  <c:v>11.49</c:v>
                </c:pt>
                <c:pt idx="2866">
                  <c:v>11.49</c:v>
                </c:pt>
                <c:pt idx="2867">
                  <c:v>11.49</c:v>
                </c:pt>
                <c:pt idx="2868">
                  <c:v>11.49</c:v>
                </c:pt>
                <c:pt idx="2869">
                  <c:v>11.49</c:v>
                </c:pt>
                <c:pt idx="2870">
                  <c:v>11.49</c:v>
                </c:pt>
                <c:pt idx="2871">
                  <c:v>11.49</c:v>
                </c:pt>
                <c:pt idx="2872">
                  <c:v>11.49</c:v>
                </c:pt>
                <c:pt idx="2873">
                  <c:v>11.49</c:v>
                </c:pt>
                <c:pt idx="2874">
                  <c:v>11.49</c:v>
                </c:pt>
                <c:pt idx="2875">
                  <c:v>11.49</c:v>
                </c:pt>
                <c:pt idx="2876">
                  <c:v>11.49</c:v>
                </c:pt>
                <c:pt idx="2877">
                  <c:v>11.49</c:v>
                </c:pt>
                <c:pt idx="2878">
                  <c:v>11.49</c:v>
                </c:pt>
                <c:pt idx="2879">
                  <c:v>11.49</c:v>
                </c:pt>
                <c:pt idx="2880">
                  <c:v>11.49</c:v>
                </c:pt>
                <c:pt idx="2881">
                  <c:v>8.01</c:v>
                </c:pt>
                <c:pt idx="2882">
                  <c:v>8.01</c:v>
                </c:pt>
                <c:pt idx="2883">
                  <c:v>8.01</c:v>
                </c:pt>
                <c:pt idx="2884">
                  <c:v>8.01</c:v>
                </c:pt>
                <c:pt idx="2885">
                  <c:v>8.01</c:v>
                </c:pt>
                <c:pt idx="2886">
                  <c:v>8.01</c:v>
                </c:pt>
                <c:pt idx="2887">
                  <c:v>8.01</c:v>
                </c:pt>
                <c:pt idx="2888">
                  <c:v>8.01</c:v>
                </c:pt>
                <c:pt idx="2889">
                  <c:v>8.01</c:v>
                </c:pt>
                <c:pt idx="2890">
                  <c:v>8.01</c:v>
                </c:pt>
                <c:pt idx="2891">
                  <c:v>8.01</c:v>
                </c:pt>
                <c:pt idx="2892">
                  <c:v>8.01</c:v>
                </c:pt>
                <c:pt idx="2893">
                  <c:v>8.01</c:v>
                </c:pt>
                <c:pt idx="2894">
                  <c:v>8.01</c:v>
                </c:pt>
                <c:pt idx="2895">
                  <c:v>8.01</c:v>
                </c:pt>
                <c:pt idx="2896">
                  <c:v>8.01</c:v>
                </c:pt>
                <c:pt idx="2897">
                  <c:v>8.01</c:v>
                </c:pt>
                <c:pt idx="2898">
                  <c:v>8.86</c:v>
                </c:pt>
                <c:pt idx="2899">
                  <c:v>8.86</c:v>
                </c:pt>
                <c:pt idx="2900">
                  <c:v>8.86</c:v>
                </c:pt>
                <c:pt idx="2901">
                  <c:v>8.86</c:v>
                </c:pt>
                <c:pt idx="2902">
                  <c:v>8.86</c:v>
                </c:pt>
                <c:pt idx="2903">
                  <c:v>8.86</c:v>
                </c:pt>
                <c:pt idx="2904">
                  <c:v>8.86</c:v>
                </c:pt>
                <c:pt idx="2905">
                  <c:v>8.86</c:v>
                </c:pt>
                <c:pt idx="2906">
                  <c:v>8.86</c:v>
                </c:pt>
                <c:pt idx="2907">
                  <c:v>8.86</c:v>
                </c:pt>
                <c:pt idx="2908">
                  <c:v>8.86</c:v>
                </c:pt>
                <c:pt idx="2909">
                  <c:v>8.86</c:v>
                </c:pt>
                <c:pt idx="2910">
                  <c:v>8.86</c:v>
                </c:pt>
                <c:pt idx="2911">
                  <c:v>8.86</c:v>
                </c:pt>
                <c:pt idx="2912">
                  <c:v>8.86</c:v>
                </c:pt>
                <c:pt idx="2913">
                  <c:v>8.86</c:v>
                </c:pt>
                <c:pt idx="2914">
                  <c:v>8.86</c:v>
                </c:pt>
                <c:pt idx="2915">
                  <c:v>1.51</c:v>
                </c:pt>
                <c:pt idx="2916">
                  <c:v>1.51</c:v>
                </c:pt>
                <c:pt idx="2917">
                  <c:v>1.51</c:v>
                </c:pt>
                <c:pt idx="2918">
                  <c:v>1.51</c:v>
                </c:pt>
                <c:pt idx="2919">
                  <c:v>1.51</c:v>
                </c:pt>
                <c:pt idx="2920">
                  <c:v>1.51</c:v>
                </c:pt>
                <c:pt idx="2921">
                  <c:v>1.51</c:v>
                </c:pt>
                <c:pt idx="2922">
                  <c:v>1.51</c:v>
                </c:pt>
                <c:pt idx="2923">
                  <c:v>1.51</c:v>
                </c:pt>
                <c:pt idx="2924">
                  <c:v>1.51</c:v>
                </c:pt>
                <c:pt idx="2925">
                  <c:v>1.51</c:v>
                </c:pt>
                <c:pt idx="2926">
                  <c:v>1.51</c:v>
                </c:pt>
                <c:pt idx="2927">
                  <c:v>1.51</c:v>
                </c:pt>
                <c:pt idx="2928">
                  <c:v>1.51</c:v>
                </c:pt>
                <c:pt idx="2929">
                  <c:v>1.51</c:v>
                </c:pt>
                <c:pt idx="2930">
                  <c:v>1.51</c:v>
                </c:pt>
                <c:pt idx="2931">
                  <c:v>1.51</c:v>
                </c:pt>
                <c:pt idx="2932">
                  <c:v>7.99</c:v>
                </c:pt>
                <c:pt idx="2933">
                  <c:v>7.99</c:v>
                </c:pt>
                <c:pt idx="2934">
                  <c:v>7.99</c:v>
                </c:pt>
                <c:pt idx="2935">
                  <c:v>7.99</c:v>
                </c:pt>
                <c:pt idx="2936">
                  <c:v>7.99</c:v>
                </c:pt>
                <c:pt idx="2937">
                  <c:v>7.99</c:v>
                </c:pt>
                <c:pt idx="2938">
                  <c:v>7.99</c:v>
                </c:pt>
                <c:pt idx="2939">
                  <c:v>7.99</c:v>
                </c:pt>
                <c:pt idx="2940">
                  <c:v>7.99</c:v>
                </c:pt>
                <c:pt idx="2941">
                  <c:v>7.99</c:v>
                </c:pt>
                <c:pt idx="2942">
                  <c:v>7.99</c:v>
                </c:pt>
                <c:pt idx="2943">
                  <c:v>7.99</c:v>
                </c:pt>
                <c:pt idx="2944">
                  <c:v>7.99</c:v>
                </c:pt>
                <c:pt idx="2945">
                  <c:v>7.99</c:v>
                </c:pt>
                <c:pt idx="2946">
                  <c:v>7.99</c:v>
                </c:pt>
                <c:pt idx="2947">
                  <c:v>7.99</c:v>
                </c:pt>
                <c:pt idx="2948">
                  <c:v>7.99</c:v>
                </c:pt>
                <c:pt idx="2949">
                  <c:v>7.99</c:v>
                </c:pt>
                <c:pt idx="2950">
                  <c:v>2.0099999999999998</c:v>
                </c:pt>
                <c:pt idx="2951">
                  <c:v>2.0099999999999998</c:v>
                </c:pt>
                <c:pt idx="2952">
                  <c:v>2.0099999999999998</c:v>
                </c:pt>
                <c:pt idx="2953">
                  <c:v>2.0099999999999998</c:v>
                </c:pt>
                <c:pt idx="2954">
                  <c:v>2.0099999999999998</c:v>
                </c:pt>
                <c:pt idx="2955">
                  <c:v>2.0099999999999998</c:v>
                </c:pt>
                <c:pt idx="2956">
                  <c:v>2.0099999999999998</c:v>
                </c:pt>
                <c:pt idx="2957">
                  <c:v>2.0099999999999998</c:v>
                </c:pt>
                <c:pt idx="2958">
                  <c:v>2.0099999999999998</c:v>
                </c:pt>
                <c:pt idx="2959">
                  <c:v>2.0099999999999998</c:v>
                </c:pt>
                <c:pt idx="2960">
                  <c:v>2.0099999999999998</c:v>
                </c:pt>
                <c:pt idx="2961">
                  <c:v>2.0099999999999998</c:v>
                </c:pt>
                <c:pt idx="2962">
                  <c:v>2.0099999999999998</c:v>
                </c:pt>
                <c:pt idx="2963">
                  <c:v>2.0099999999999998</c:v>
                </c:pt>
                <c:pt idx="2964">
                  <c:v>2.0099999999999998</c:v>
                </c:pt>
                <c:pt idx="2965">
                  <c:v>2.0099999999999998</c:v>
                </c:pt>
                <c:pt idx="2966">
                  <c:v>2.0099999999999998</c:v>
                </c:pt>
                <c:pt idx="2967">
                  <c:v>2.1</c:v>
                </c:pt>
                <c:pt idx="2968">
                  <c:v>2.1</c:v>
                </c:pt>
                <c:pt idx="2969">
                  <c:v>2.1</c:v>
                </c:pt>
                <c:pt idx="2970">
                  <c:v>2.1</c:v>
                </c:pt>
                <c:pt idx="2971">
                  <c:v>2.1</c:v>
                </c:pt>
                <c:pt idx="2972">
                  <c:v>2.1</c:v>
                </c:pt>
                <c:pt idx="2973">
                  <c:v>2.1</c:v>
                </c:pt>
                <c:pt idx="2974">
                  <c:v>2.1</c:v>
                </c:pt>
                <c:pt idx="2975">
                  <c:v>2.1</c:v>
                </c:pt>
                <c:pt idx="2976">
                  <c:v>2.1</c:v>
                </c:pt>
                <c:pt idx="2977">
                  <c:v>2.1</c:v>
                </c:pt>
                <c:pt idx="2978">
                  <c:v>2.1</c:v>
                </c:pt>
                <c:pt idx="2979">
                  <c:v>2.1</c:v>
                </c:pt>
                <c:pt idx="2980">
                  <c:v>2.1</c:v>
                </c:pt>
                <c:pt idx="2981">
                  <c:v>2.1</c:v>
                </c:pt>
                <c:pt idx="2982">
                  <c:v>2.1</c:v>
                </c:pt>
                <c:pt idx="2983">
                  <c:v>2.1</c:v>
                </c:pt>
                <c:pt idx="2984">
                  <c:v>4.7300000000000004</c:v>
                </c:pt>
                <c:pt idx="2985">
                  <c:v>4.7300000000000004</c:v>
                </c:pt>
                <c:pt idx="2986">
                  <c:v>4.7300000000000004</c:v>
                </c:pt>
                <c:pt idx="2987">
                  <c:v>4.7300000000000004</c:v>
                </c:pt>
                <c:pt idx="2988">
                  <c:v>4.7300000000000004</c:v>
                </c:pt>
                <c:pt idx="2989">
                  <c:v>4.7300000000000004</c:v>
                </c:pt>
                <c:pt idx="2990">
                  <c:v>4.7300000000000004</c:v>
                </c:pt>
                <c:pt idx="2991">
                  <c:v>4.7300000000000004</c:v>
                </c:pt>
                <c:pt idx="2992">
                  <c:v>4.7300000000000004</c:v>
                </c:pt>
                <c:pt idx="2993">
                  <c:v>4.7300000000000004</c:v>
                </c:pt>
                <c:pt idx="2994">
                  <c:v>4.7300000000000004</c:v>
                </c:pt>
                <c:pt idx="2995">
                  <c:v>4.7300000000000004</c:v>
                </c:pt>
                <c:pt idx="2996">
                  <c:v>4.7300000000000004</c:v>
                </c:pt>
                <c:pt idx="2997">
                  <c:v>4.7300000000000004</c:v>
                </c:pt>
                <c:pt idx="2998">
                  <c:v>4.7300000000000004</c:v>
                </c:pt>
                <c:pt idx="2999">
                  <c:v>4.7300000000000004</c:v>
                </c:pt>
                <c:pt idx="3000">
                  <c:v>4.7300000000000004</c:v>
                </c:pt>
                <c:pt idx="3001">
                  <c:v>7.64</c:v>
                </c:pt>
                <c:pt idx="3002">
                  <c:v>7.64</c:v>
                </c:pt>
                <c:pt idx="3003">
                  <c:v>7.64</c:v>
                </c:pt>
                <c:pt idx="3004">
                  <c:v>7.64</c:v>
                </c:pt>
                <c:pt idx="3005">
                  <c:v>7.64</c:v>
                </c:pt>
                <c:pt idx="3006">
                  <c:v>7.64</c:v>
                </c:pt>
                <c:pt idx="3007">
                  <c:v>7.64</c:v>
                </c:pt>
                <c:pt idx="3008">
                  <c:v>7.64</c:v>
                </c:pt>
                <c:pt idx="3009">
                  <c:v>7.64</c:v>
                </c:pt>
                <c:pt idx="3010">
                  <c:v>7.64</c:v>
                </c:pt>
                <c:pt idx="3011">
                  <c:v>7.64</c:v>
                </c:pt>
                <c:pt idx="3012">
                  <c:v>7.64</c:v>
                </c:pt>
                <c:pt idx="3013">
                  <c:v>7.64</c:v>
                </c:pt>
                <c:pt idx="3014">
                  <c:v>7.64</c:v>
                </c:pt>
                <c:pt idx="3015">
                  <c:v>7.64</c:v>
                </c:pt>
                <c:pt idx="3016">
                  <c:v>7.64</c:v>
                </c:pt>
                <c:pt idx="3017">
                  <c:v>7.64</c:v>
                </c:pt>
                <c:pt idx="3018">
                  <c:v>6.04</c:v>
                </c:pt>
                <c:pt idx="3019">
                  <c:v>6.04</c:v>
                </c:pt>
                <c:pt idx="3020">
                  <c:v>6.04</c:v>
                </c:pt>
                <c:pt idx="3021">
                  <c:v>6.04</c:v>
                </c:pt>
                <c:pt idx="3022">
                  <c:v>6.04</c:v>
                </c:pt>
                <c:pt idx="3023">
                  <c:v>6.04</c:v>
                </c:pt>
                <c:pt idx="3024">
                  <c:v>6.04</c:v>
                </c:pt>
                <c:pt idx="3025">
                  <c:v>6.04</c:v>
                </c:pt>
                <c:pt idx="3026">
                  <c:v>6.04</c:v>
                </c:pt>
                <c:pt idx="3027">
                  <c:v>6.04</c:v>
                </c:pt>
                <c:pt idx="3028">
                  <c:v>6.04</c:v>
                </c:pt>
                <c:pt idx="3029">
                  <c:v>6.04</c:v>
                </c:pt>
                <c:pt idx="3030">
                  <c:v>6.04</c:v>
                </c:pt>
                <c:pt idx="3031">
                  <c:v>6.04</c:v>
                </c:pt>
                <c:pt idx="3032">
                  <c:v>6.04</c:v>
                </c:pt>
                <c:pt idx="3033">
                  <c:v>6.04</c:v>
                </c:pt>
                <c:pt idx="3034">
                  <c:v>6.04</c:v>
                </c:pt>
                <c:pt idx="3035">
                  <c:v>5.42</c:v>
                </c:pt>
                <c:pt idx="3036">
                  <c:v>5.42</c:v>
                </c:pt>
                <c:pt idx="3037">
                  <c:v>5.42</c:v>
                </c:pt>
                <c:pt idx="3038">
                  <c:v>5.42</c:v>
                </c:pt>
                <c:pt idx="3039">
                  <c:v>5.42</c:v>
                </c:pt>
                <c:pt idx="3040">
                  <c:v>5.42</c:v>
                </c:pt>
                <c:pt idx="3041">
                  <c:v>5.42</c:v>
                </c:pt>
                <c:pt idx="3042">
                  <c:v>5.42</c:v>
                </c:pt>
                <c:pt idx="3043">
                  <c:v>5.42</c:v>
                </c:pt>
                <c:pt idx="3044">
                  <c:v>5.42</c:v>
                </c:pt>
                <c:pt idx="3045">
                  <c:v>5.42</c:v>
                </c:pt>
                <c:pt idx="3046">
                  <c:v>5.42</c:v>
                </c:pt>
                <c:pt idx="3047">
                  <c:v>5.42</c:v>
                </c:pt>
                <c:pt idx="3048">
                  <c:v>5.42</c:v>
                </c:pt>
                <c:pt idx="3049">
                  <c:v>5.42</c:v>
                </c:pt>
                <c:pt idx="3050">
                  <c:v>5.42</c:v>
                </c:pt>
                <c:pt idx="3051">
                  <c:v>5.42</c:v>
                </c:pt>
                <c:pt idx="3052">
                  <c:v>10.42</c:v>
                </c:pt>
                <c:pt idx="3053">
                  <c:v>10.42</c:v>
                </c:pt>
                <c:pt idx="3054">
                  <c:v>10.42</c:v>
                </c:pt>
                <c:pt idx="3055">
                  <c:v>10.42</c:v>
                </c:pt>
                <c:pt idx="3056">
                  <c:v>10.42</c:v>
                </c:pt>
                <c:pt idx="3057">
                  <c:v>10.42</c:v>
                </c:pt>
                <c:pt idx="3058">
                  <c:v>10.42</c:v>
                </c:pt>
                <c:pt idx="3059">
                  <c:v>10.42</c:v>
                </c:pt>
                <c:pt idx="3060">
                  <c:v>10.42</c:v>
                </c:pt>
                <c:pt idx="3061">
                  <c:v>10.42</c:v>
                </c:pt>
                <c:pt idx="3062">
                  <c:v>10.42</c:v>
                </c:pt>
                <c:pt idx="3063">
                  <c:v>10.42</c:v>
                </c:pt>
                <c:pt idx="3064">
                  <c:v>10.42</c:v>
                </c:pt>
                <c:pt idx="3065">
                  <c:v>10.42</c:v>
                </c:pt>
                <c:pt idx="3066">
                  <c:v>10.42</c:v>
                </c:pt>
                <c:pt idx="3067">
                  <c:v>10.42</c:v>
                </c:pt>
                <c:pt idx="3068">
                  <c:v>10.42</c:v>
                </c:pt>
                <c:pt idx="3069">
                  <c:v>8.74</c:v>
                </c:pt>
                <c:pt idx="3070">
                  <c:v>8.74</c:v>
                </c:pt>
                <c:pt idx="3071">
                  <c:v>8.74</c:v>
                </c:pt>
                <c:pt idx="3072">
                  <c:v>8.74</c:v>
                </c:pt>
                <c:pt idx="3073">
                  <c:v>8.74</c:v>
                </c:pt>
                <c:pt idx="3074">
                  <c:v>8.74</c:v>
                </c:pt>
                <c:pt idx="3075">
                  <c:v>8.74</c:v>
                </c:pt>
                <c:pt idx="3076">
                  <c:v>8.74</c:v>
                </c:pt>
                <c:pt idx="3077">
                  <c:v>8.74</c:v>
                </c:pt>
                <c:pt idx="3078">
                  <c:v>8.74</c:v>
                </c:pt>
                <c:pt idx="3079">
                  <c:v>8.74</c:v>
                </c:pt>
                <c:pt idx="3080">
                  <c:v>8.74</c:v>
                </c:pt>
                <c:pt idx="3081">
                  <c:v>8.74</c:v>
                </c:pt>
                <c:pt idx="3082">
                  <c:v>8.74</c:v>
                </c:pt>
                <c:pt idx="3083">
                  <c:v>8.74</c:v>
                </c:pt>
                <c:pt idx="3084">
                  <c:v>8.74</c:v>
                </c:pt>
                <c:pt idx="3085">
                  <c:v>8.74</c:v>
                </c:pt>
                <c:pt idx="3086">
                  <c:v>10.210000000000001</c:v>
                </c:pt>
                <c:pt idx="3087">
                  <c:v>10.210000000000001</c:v>
                </c:pt>
                <c:pt idx="3088">
                  <c:v>10.210000000000001</c:v>
                </c:pt>
                <c:pt idx="3089">
                  <c:v>10.210000000000001</c:v>
                </c:pt>
                <c:pt idx="3090">
                  <c:v>10.210000000000001</c:v>
                </c:pt>
                <c:pt idx="3091">
                  <c:v>10.210000000000001</c:v>
                </c:pt>
                <c:pt idx="3092">
                  <c:v>10.210000000000001</c:v>
                </c:pt>
                <c:pt idx="3093">
                  <c:v>10.210000000000001</c:v>
                </c:pt>
                <c:pt idx="3094">
                  <c:v>10.210000000000001</c:v>
                </c:pt>
                <c:pt idx="3095">
                  <c:v>10.210000000000001</c:v>
                </c:pt>
                <c:pt idx="3096">
                  <c:v>10.210000000000001</c:v>
                </c:pt>
                <c:pt idx="3097">
                  <c:v>10.210000000000001</c:v>
                </c:pt>
                <c:pt idx="3098">
                  <c:v>10.210000000000001</c:v>
                </c:pt>
                <c:pt idx="3099">
                  <c:v>10.210000000000001</c:v>
                </c:pt>
                <c:pt idx="3100">
                  <c:v>10.210000000000001</c:v>
                </c:pt>
                <c:pt idx="3101">
                  <c:v>10.210000000000001</c:v>
                </c:pt>
                <c:pt idx="3102">
                  <c:v>10.210000000000001</c:v>
                </c:pt>
                <c:pt idx="3103">
                  <c:v>2.44</c:v>
                </c:pt>
                <c:pt idx="3104">
                  <c:v>2.44</c:v>
                </c:pt>
                <c:pt idx="3105">
                  <c:v>2.44</c:v>
                </c:pt>
                <c:pt idx="3106">
                  <c:v>2.44</c:v>
                </c:pt>
                <c:pt idx="3107">
                  <c:v>2.44</c:v>
                </c:pt>
                <c:pt idx="3108">
                  <c:v>2.44</c:v>
                </c:pt>
                <c:pt idx="3109">
                  <c:v>2.44</c:v>
                </c:pt>
                <c:pt idx="3110">
                  <c:v>2.44</c:v>
                </c:pt>
                <c:pt idx="3111">
                  <c:v>2.44</c:v>
                </c:pt>
                <c:pt idx="3112">
                  <c:v>2.44</c:v>
                </c:pt>
                <c:pt idx="3113">
                  <c:v>2.44</c:v>
                </c:pt>
                <c:pt idx="3114">
                  <c:v>2.44</c:v>
                </c:pt>
                <c:pt idx="3115">
                  <c:v>2.44</c:v>
                </c:pt>
                <c:pt idx="3116">
                  <c:v>2.44</c:v>
                </c:pt>
                <c:pt idx="3117">
                  <c:v>2.44</c:v>
                </c:pt>
                <c:pt idx="3118">
                  <c:v>2.44</c:v>
                </c:pt>
                <c:pt idx="3119">
                  <c:v>2.44</c:v>
                </c:pt>
                <c:pt idx="3120">
                  <c:v>11.3</c:v>
                </c:pt>
                <c:pt idx="3121">
                  <c:v>11.3</c:v>
                </c:pt>
                <c:pt idx="3122">
                  <c:v>11.3</c:v>
                </c:pt>
                <c:pt idx="3123">
                  <c:v>11.3</c:v>
                </c:pt>
                <c:pt idx="3124">
                  <c:v>11.3</c:v>
                </c:pt>
                <c:pt idx="3125">
                  <c:v>11.3</c:v>
                </c:pt>
                <c:pt idx="3126">
                  <c:v>11.3</c:v>
                </c:pt>
                <c:pt idx="3127">
                  <c:v>11.3</c:v>
                </c:pt>
                <c:pt idx="3128">
                  <c:v>11.3</c:v>
                </c:pt>
                <c:pt idx="3129">
                  <c:v>11.3</c:v>
                </c:pt>
                <c:pt idx="3130">
                  <c:v>11.3</c:v>
                </c:pt>
                <c:pt idx="3131">
                  <c:v>11.3</c:v>
                </c:pt>
                <c:pt idx="3132">
                  <c:v>11.3</c:v>
                </c:pt>
                <c:pt idx="3133">
                  <c:v>11.3</c:v>
                </c:pt>
                <c:pt idx="3134">
                  <c:v>11.3</c:v>
                </c:pt>
                <c:pt idx="3135">
                  <c:v>11.3</c:v>
                </c:pt>
                <c:pt idx="3136">
                  <c:v>11.3</c:v>
                </c:pt>
                <c:pt idx="3137">
                  <c:v>4.05</c:v>
                </c:pt>
                <c:pt idx="3138">
                  <c:v>4.05</c:v>
                </c:pt>
                <c:pt idx="3139">
                  <c:v>4.05</c:v>
                </c:pt>
                <c:pt idx="3140">
                  <c:v>4.05</c:v>
                </c:pt>
                <c:pt idx="3141">
                  <c:v>4.05</c:v>
                </c:pt>
                <c:pt idx="3142">
                  <c:v>4.05</c:v>
                </c:pt>
                <c:pt idx="3143">
                  <c:v>4.05</c:v>
                </c:pt>
                <c:pt idx="3144">
                  <c:v>4.05</c:v>
                </c:pt>
                <c:pt idx="3145">
                  <c:v>4.05</c:v>
                </c:pt>
                <c:pt idx="3146">
                  <c:v>4.05</c:v>
                </c:pt>
                <c:pt idx="3147">
                  <c:v>4.05</c:v>
                </c:pt>
                <c:pt idx="3148">
                  <c:v>4.05</c:v>
                </c:pt>
                <c:pt idx="3149">
                  <c:v>4.05</c:v>
                </c:pt>
                <c:pt idx="3150">
                  <c:v>4.05</c:v>
                </c:pt>
                <c:pt idx="3151">
                  <c:v>4.05</c:v>
                </c:pt>
                <c:pt idx="3152">
                  <c:v>4.05</c:v>
                </c:pt>
                <c:pt idx="3153">
                  <c:v>4.05</c:v>
                </c:pt>
                <c:pt idx="3154">
                  <c:v>8.5299999999999994</c:v>
                </c:pt>
                <c:pt idx="3155">
                  <c:v>8.5299999999999994</c:v>
                </c:pt>
                <c:pt idx="3156">
                  <c:v>8.5299999999999994</c:v>
                </c:pt>
                <c:pt idx="3157">
                  <c:v>8.5299999999999994</c:v>
                </c:pt>
                <c:pt idx="3158">
                  <c:v>8.5299999999999994</c:v>
                </c:pt>
                <c:pt idx="3159">
                  <c:v>8.5299999999999994</c:v>
                </c:pt>
                <c:pt idx="3160">
                  <c:v>8.5299999999999994</c:v>
                </c:pt>
                <c:pt idx="3161">
                  <c:v>8.5299999999999994</c:v>
                </c:pt>
                <c:pt idx="3162">
                  <c:v>8.5299999999999994</c:v>
                </c:pt>
                <c:pt idx="3163">
                  <c:v>8.5299999999999994</c:v>
                </c:pt>
                <c:pt idx="3164">
                  <c:v>8.5299999999999994</c:v>
                </c:pt>
                <c:pt idx="3165">
                  <c:v>8.5299999999999994</c:v>
                </c:pt>
                <c:pt idx="3166">
                  <c:v>8.5299999999999994</c:v>
                </c:pt>
                <c:pt idx="3167">
                  <c:v>8.5299999999999994</c:v>
                </c:pt>
                <c:pt idx="3168">
                  <c:v>8.5299999999999994</c:v>
                </c:pt>
                <c:pt idx="3169">
                  <c:v>8.5299999999999994</c:v>
                </c:pt>
                <c:pt idx="3170">
                  <c:v>8.5299999999999994</c:v>
                </c:pt>
                <c:pt idx="3171">
                  <c:v>3.06</c:v>
                </c:pt>
                <c:pt idx="3172">
                  <c:v>3.06</c:v>
                </c:pt>
                <c:pt idx="3173">
                  <c:v>3.06</c:v>
                </c:pt>
                <c:pt idx="3174">
                  <c:v>3.06</c:v>
                </c:pt>
                <c:pt idx="3175">
                  <c:v>3.06</c:v>
                </c:pt>
                <c:pt idx="3176">
                  <c:v>3.06</c:v>
                </c:pt>
                <c:pt idx="3177">
                  <c:v>3.06</c:v>
                </c:pt>
                <c:pt idx="3178">
                  <c:v>3.06</c:v>
                </c:pt>
                <c:pt idx="3179">
                  <c:v>3.06</c:v>
                </c:pt>
                <c:pt idx="3180">
                  <c:v>3.06</c:v>
                </c:pt>
                <c:pt idx="3181">
                  <c:v>3.06</c:v>
                </c:pt>
                <c:pt idx="3182">
                  <c:v>3.06</c:v>
                </c:pt>
                <c:pt idx="3183">
                  <c:v>3.06</c:v>
                </c:pt>
                <c:pt idx="3184">
                  <c:v>3.06</c:v>
                </c:pt>
                <c:pt idx="3185">
                  <c:v>3.06</c:v>
                </c:pt>
                <c:pt idx="3186">
                  <c:v>3.06</c:v>
                </c:pt>
                <c:pt idx="3187">
                  <c:v>3.06</c:v>
                </c:pt>
                <c:pt idx="3188">
                  <c:v>3.06</c:v>
                </c:pt>
                <c:pt idx="3189">
                  <c:v>7.12</c:v>
                </c:pt>
                <c:pt idx="3190">
                  <c:v>7.12</c:v>
                </c:pt>
                <c:pt idx="3191">
                  <c:v>7.12</c:v>
                </c:pt>
                <c:pt idx="3192">
                  <c:v>7.12</c:v>
                </c:pt>
                <c:pt idx="3193">
                  <c:v>7.12</c:v>
                </c:pt>
                <c:pt idx="3194">
                  <c:v>7.12</c:v>
                </c:pt>
                <c:pt idx="3195">
                  <c:v>7.12</c:v>
                </c:pt>
                <c:pt idx="3196">
                  <c:v>7.12</c:v>
                </c:pt>
                <c:pt idx="3197">
                  <c:v>7.12</c:v>
                </c:pt>
                <c:pt idx="3198">
                  <c:v>7.12</c:v>
                </c:pt>
                <c:pt idx="3199">
                  <c:v>7.12</c:v>
                </c:pt>
                <c:pt idx="3200">
                  <c:v>7.12</c:v>
                </c:pt>
                <c:pt idx="3201">
                  <c:v>7.12</c:v>
                </c:pt>
                <c:pt idx="3202">
                  <c:v>7.12</c:v>
                </c:pt>
                <c:pt idx="3203">
                  <c:v>7.12</c:v>
                </c:pt>
                <c:pt idx="3204">
                  <c:v>7.12</c:v>
                </c:pt>
                <c:pt idx="3205">
                  <c:v>7.12</c:v>
                </c:pt>
                <c:pt idx="3206">
                  <c:v>11.11</c:v>
                </c:pt>
                <c:pt idx="3207">
                  <c:v>11.11</c:v>
                </c:pt>
                <c:pt idx="3208">
                  <c:v>11.11</c:v>
                </c:pt>
                <c:pt idx="3209">
                  <c:v>11.11</c:v>
                </c:pt>
                <c:pt idx="3210">
                  <c:v>11.11</c:v>
                </c:pt>
                <c:pt idx="3211">
                  <c:v>11.11</c:v>
                </c:pt>
                <c:pt idx="3212">
                  <c:v>11.11</c:v>
                </c:pt>
                <c:pt idx="3213">
                  <c:v>11.11</c:v>
                </c:pt>
                <c:pt idx="3214">
                  <c:v>11.11</c:v>
                </c:pt>
                <c:pt idx="3215">
                  <c:v>11.11</c:v>
                </c:pt>
                <c:pt idx="3216">
                  <c:v>11.11</c:v>
                </c:pt>
                <c:pt idx="3217">
                  <c:v>11.11</c:v>
                </c:pt>
                <c:pt idx="3218">
                  <c:v>11.11</c:v>
                </c:pt>
                <c:pt idx="3219">
                  <c:v>11.11</c:v>
                </c:pt>
                <c:pt idx="3220">
                  <c:v>11.11</c:v>
                </c:pt>
                <c:pt idx="3221">
                  <c:v>11.11</c:v>
                </c:pt>
                <c:pt idx="3222">
                  <c:v>3.07</c:v>
                </c:pt>
                <c:pt idx="3223">
                  <c:v>3.07</c:v>
                </c:pt>
                <c:pt idx="3224">
                  <c:v>3.07</c:v>
                </c:pt>
                <c:pt idx="3225">
                  <c:v>3.07</c:v>
                </c:pt>
                <c:pt idx="3226">
                  <c:v>3.07</c:v>
                </c:pt>
                <c:pt idx="3227">
                  <c:v>3.07</c:v>
                </c:pt>
                <c:pt idx="3228">
                  <c:v>3.07</c:v>
                </c:pt>
                <c:pt idx="3229">
                  <c:v>3.07</c:v>
                </c:pt>
                <c:pt idx="3230">
                  <c:v>3.07</c:v>
                </c:pt>
                <c:pt idx="3231">
                  <c:v>3.07</c:v>
                </c:pt>
                <c:pt idx="3232">
                  <c:v>3.07</c:v>
                </c:pt>
                <c:pt idx="3233">
                  <c:v>3.07</c:v>
                </c:pt>
                <c:pt idx="3234">
                  <c:v>3.07</c:v>
                </c:pt>
                <c:pt idx="3235">
                  <c:v>3.07</c:v>
                </c:pt>
                <c:pt idx="3236">
                  <c:v>3.07</c:v>
                </c:pt>
                <c:pt idx="3237">
                  <c:v>3.07</c:v>
                </c:pt>
                <c:pt idx="3238">
                  <c:v>3.07</c:v>
                </c:pt>
                <c:pt idx="3239">
                  <c:v>9.6999999999999993</c:v>
                </c:pt>
                <c:pt idx="3240">
                  <c:v>9.6999999999999993</c:v>
                </c:pt>
                <c:pt idx="3241">
                  <c:v>9.6999999999999993</c:v>
                </c:pt>
                <c:pt idx="3242">
                  <c:v>9.6999999999999993</c:v>
                </c:pt>
                <c:pt idx="3243">
                  <c:v>9.6999999999999993</c:v>
                </c:pt>
                <c:pt idx="3244">
                  <c:v>9.6999999999999993</c:v>
                </c:pt>
                <c:pt idx="3245">
                  <c:v>9.6999999999999993</c:v>
                </c:pt>
                <c:pt idx="3246">
                  <c:v>9.6999999999999993</c:v>
                </c:pt>
                <c:pt idx="3247">
                  <c:v>9.6999999999999993</c:v>
                </c:pt>
                <c:pt idx="3248">
                  <c:v>9.6999999999999993</c:v>
                </c:pt>
                <c:pt idx="3249">
                  <c:v>9.6999999999999993</c:v>
                </c:pt>
                <c:pt idx="3250">
                  <c:v>9.6999999999999993</c:v>
                </c:pt>
                <c:pt idx="3251">
                  <c:v>9.6999999999999993</c:v>
                </c:pt>
                <c:pt idx="3252">
                  <c:v>9.6999999999999993</c:v>
                </c:pt>
                <c:pt idx="3253">
                  <c:v>9.6999999999999993</c:v>
                </c:pt>
                <c:pt idx="3254">
                  <c:v>9.6999999999999993</c:v>
                </c:pt>
                <c:pt idx="3255">
                  <c:v>9.6999999999999993</c:v>
                </c:pt>
                <c:pt idx="3256">
                  <c:v>9.9700000000000006</c:v>
                </c:pt>
                <c:pt idx="3257">
                  <c:v>9.9700000000000006</c:v>
                </c:pt>
                <c:pt idx="3258">
                  <c:v>9.9700000000000006</c:v>
                </c:pt>
                <c:pt idx="3259">
                  <c:v>9.9700000000000006</c:v>
                </c:pt>
                <c:pt idx="3260">
                  <c:v>9.9700000000000006</c:v>
                </c:pt>
                <c:pt idx="3261">
                  <c:v>9.9700000000000006</c:v>
                </c:pt>
                <c:pt idx="3262">
                  <c:v>9.9700000000000006</c:v>
                </c:pt>
                <c:pt idx="3263">
                  <c:v>9.9700000000000006</c:v>
                </c:pt>
                <c:pt idx="3264">
                  <c:v>9.9700000000000006</c:v>
                </c:pt>
                <c:pt idx="3265">
                  <c:v>9.9700000000000006</c:v>
                </c:pt>
                <c:pt idx="3266">
                  <c:v>9.9700000000000006</c:v>
                </c:pt>
                <c:pt idx="3267">
                  <c:v>9.9700000000000006</c:v>
                </c:pt>
                <c:pt idx="3268">
                  <c:v>9.9700000000000006</c:v>
                </c:pt>
                <c:pt idx="3269">
                  <c:v>9.9700000000000006</c:v>
                </c:pt>
                <c:pt idx="3270">
                  <c:v>9.9700000000000006</c:v>
                </c:pt>
                <c:pt idx="3271">
                  <c:v>9.9700000000000006</c:v>
                </c:pt>
                <c:pt idx="3272">
                  <c:v>9.9700000000000006</c:v>
                </c:pt>
                <c:pt idx="3273">
                  <c:v>11.1</c:v>
                </c:pt>
                <c:pt idx="3274">
                  <c:v>11.1</c:v>
                </c:pt>
                <c:pt idx="3275">
                  <c:v>11.1</c:v>
                </c:pt>
                <c:pt idx="3276">
                  <c:v>11.1</c:v>
                </c:pt>
                <c:pt idx="3277">
                  <c:v>11.1</c:v>
                </c:pt>
                <c:pt idx="3278">
                  <c:v>11.1</c:v>
                </c:pt>
                <c:pt idx="3279">
                  <c:v>11.1</c:v>
                </c:pt>
                <c:pt idx="3280">
                  <c:v>11.1</c:v>
                </c:pt>
                <c:pt idx="3281">
                  <c:v>11.1</c:v>
                </c:pt>
                <c:pt idx="3282">
                  <c:v>11.1</c:v>
                </c:pt>
                <c:pt idx="3283">
                  <c:v>11.1</c:v>
                </c:pt>
                <c:pt idx="3284">
                  <c:v>11.1</c:v>
                </c:pt>
                <c:pt idx="3285">
                  <c:v>11.1</c:v>
                </c:pt>
                <c:pt idx="3286">
                  <c:v>11.1</c:v>
                </c:pt>
                <c:pt idx="3287">
                  <c:v>11.1</c:v>
                </c:pt>
                <c:pt idx="3288">
                  <c:v>11.1</c:v>
                </c:pt>
                <c:pt idx="3289">
                  <c:v>11.1</c:v>
                </c:pt>
                <c:pt idx="3290">
                  <c:v>4.84</c:v>
                </c:pt>
                <c:pt idx="3291">
                  <c:v>4.84</c:v>
                </c:pt>
                <c:pt idx="3292">
                  <c:v>4.84</c:v>
                </c:pt>
                <c:pt idx="3293">
                  <c:v>4.84</c:v>
                </c:pt>
                <c:pt idx="3294">
                  <c:v>4.84</c:v>
                </c:pt>
                <c:pt idx="3295">
                  <c:v>4.84</c:v>
                </c:pt>
                <c:pt idx="3296">
                  <c:v>4.84</c:v>
                </c:pt>
                <c:pt idx="3297">
                  <c:v>4.84</c:v>
                </c:pt>
                <c:pt idx="3298">
                  <c:v>4.84</c:v>
                </c:pt>
                <c:pt idx="3299">
                  <c:v>4.84</c:v>
                </c:pt>
                <c:pt idx="3300">
                  <c:v>4.84</c:v>
                </c:pt>
                <c:pt idx="3301">
                  <c:v>4.84</c:v>
                </c:pt>
                <c:pt idx="3302">
                  <c:v>4.84</c:v>
                </c:pt>
                <c:pt idx="3303">
                  <c:v>4.84</c:v>
                </c:pt>
                <c:pt idx="3304">
                  <c:v>4.84</c:v>
                </c:pt>
                <c:pt idx="3305">
                  <c:v>4.84</c:v>
                </c:pt>
                <c:pt idx="3306">
                  <c:v>4.84</c:v>
                </c:pt>
                <c:pt idx="3307">
                  <c:v>7.97</c:v>
                </c:pt>
                <c:pt idx="3308">
                  <c:v>7.97</c:v>
                </c:pt>
                <c:pt idx="3309">
                  <c:v>7.97</c:v>
                </c:pt>
                <c:pt idx="3310">
                  <c:v>7.97</c:v>
                </c:pt>
                <c:pt idx="3311">
                  <c:v>7.97</c:v>
                </c:pt>
                <c:pt idx="3312">
                  <c:v>7.97</c:v>
                </c:pt>
                <c:pt idx="3313">
                  <c:v>7.97</c:v>
                </c:pt>
                <c:pt idx="3314">
                  <c:v>7.97</c:v>
                </c:pt>
                <c:pt idx="3315">
                  <c:v>7.97</c:v>
                </c:pt>
                <c:pt idx="3316">
                  <c:v>7.97</c:v>
                </c:pt>
                <c:pt idx="3317">
                  <c:v>7.97</c:v>
                </c:pt>
                <c:pt idx="3318">
                  <c:v>7.97</c:v>
                </c:pt>
                <c:pt idx="3319">
                  <c:v>7.97</c:v>
                </c:pt>
                <c:pt idx="3320">
                  <c:v>7.97</c:v>
                </c:pt>
                <c:pt idx="3321">
                  <c:v>7.97</c:v>
                </c:pt>
                <c:pt idx="3322">
                  <c:v>7.97</c:v>
                </c:pt>
                <c:pt idx="3323">
                  <c:v>7.97</c:v>
                </c:pt>
                <c:pt idx="3324">
                  <c:v>5.0999999999999996</c:v>
                </c:pt>
                <c:pt idx="3325">
                  <c:v>5.0999999999999996</c:v>
                </c:pt>
                <c:pt idx="3326">
                  <c:v>5.0999999999999996</c:v>
                </c:pt>
                <c:pt idx="3327">
                  <c:v>5.0999999999999996</c:v>
                </c:pt>
                <c:pt idx="3328">
                  <c:v>5.0999999999999996</c:v>
                </c:pt>
                <c:pt idx="3329">
                  <c:v>5.0999999999999996</c:v>
                </c:pt>
                <c:pt idx="3330">
                  <c:v>5.0999999999999996</c:v>
                </c:pt>
                <c:pt idx="3331">
                  <c:v>5.0999999999999996</c:v>
                </c:pt>
                <c:pt idx="3332">
                  <c:v>5.0999999999999996</c:v>
                </c:pt>
                <c:pt idx="3333">
                  <c:v>5.0999999999999996</c:v>
                </c:pt>
                <c:pt idx="3334">
                  <c:v>5.0999999999999996</c:v>
                </c:pt>
                <c:pt idx="3335">
                  <c:v>5.0999999999999996</c:v>
                </c:pt>
                <c:pt idx="3336">
                  <c:v>5.0999999999999996</c:v>
                </c:pt>
                <c:pt idx="3337">
                  <c:v>5.0999999999999996</c:v>
                </c:pt>
                <c:pt idx="3338">
                  <c:v>5.0999999999999996</c:v>
                </c:pt>
                <c:pt idx="3339">
                  <c:v>5.0999999999999996</c:v>
                </c:pt>
                <c:pt idx="3340">
                  <c:v>5.0999999999999996</c:v>
                </c:pt>
                <c:pt idx="3341">
                  <c:v>7.04</c:v>
                </c:pt>
                <c:pt idx="3342">
                  <c:v>7.04</c:v>
                </c:pt>
                <c:pt idx="3343">
                  <c:v>7.04</c:v>
                </c:pt>
                <c:pt idx="3344">
                  <c:v>7.04</c:v>
                </c:pt>
                <c:pt idx="3345">
                  <c:v>7.04</c:v>
                </c:pt>
                <c:pt idx="3346">
                  <c:v>7.04</c:v>
                </c:pt>
                <c:pt idx="3347">
                  <c:v>7.04</c:v>
                </c:pt>
                <c:pt idx="3348">
                  <c:v>7.04</c:v>
                </c:pt>
                <c:pt idx="3349">
                  <c:v>7.04</c:v>
                </c:pt>
                <c:pt idx="3350">
                  <c:v>7.04</c:v>
                </c:pt>
                <c:pt idx="3351">
                  <c:v>7.04</c:v>
                </c:pt>
                <c:pt idx="3352">
                  <c:v>7.04</c:v>
                </c:pt>
                <c:pt idx="3353">
                  <c:v>7.04</c:v>
                </c:pt>
                <c:pt idx="3354">
                  <c:v>7.04</c:v>
                </c:pt>
                <c:pt idx="3355">
                  <c:v>7.04</c:v>
                </c:pt>
                <c:pt idx="3356">
                  <c:v>7.04</c:v>
                </c:pt>
                <c:pt idx="3357">
                  <c:v>7.04</c:v>
                </c:pt>
                <c:pt idx="3358">
                  <c:v>7.04</c:v>
                </c:pt>
                <c:pt idx="3359">
                  <c:v>7.71</c:v>
                </c:pt>
                <c:pt idx="3360">
                  <c:v>7.71</c:v>
                </c:pt>
                <c:pt idx="3361">
                  <c:v>7.71</c:v>
                </c:pt>
                <c:pt idx="3362">
                  <c:v>7.71</c:v>
                </c:pt>
                <c:pt idx="3363">
                  <c:v>7.71</c:v>
                </c:pt>
                <c:pt idx="3364">
                  <c:v>7.71</c:v>
                </c:pt>
                <c:pt idx="3365">
                  <c:v>7.71</c:v>
                </c:pt>
                <c:pt idx="3366">
                  <c:v>7.71</c:v>
                </c:pt>
                <c:pt idx="3367">
                  <c:v>7.71</c:v>
                </c:pt>
                <c:pt idx="3368">
                  <c:v>7.71</c:v>
                </c:pt>
                <c:pt idx="3369">
                  <c:v>7.71</c:v>
                </c:pt>
                <c:pt idx="3370">
                  <c:v>7.71</c:v>
                </c:pt>
                <c:pt idx="3371">
                  <c:v>7.71</c:v>
                </c:pt>
                <c:pt idx="3372">
                  <c:v>7.71</c:v>
                </c:pt>
                <c:pt idx="3373">
                  <c:v>7.71</c:v>
                </c:pt>
                <c:pt idx="3374">
                  <c:v>7.71</c:v>
                </c:pt>
                <c:pt idx="3375">
                  <c:v>7.71</c:v>
                </c:pt>
                <c:pt idx="3376">
                  <c:v>9.9700000000000006</c:v>
                </c:pt>
                <c:pt idx="3377">
                  <c:v>9.9700000000000006</c:v>
                </c:pt>
                <c:pt idx="3378">
                  <c:v>9.9700000000000006</c:v>
                </c:pt>
                <c:pt idx="3379">
                  <c:v>9.9700000000000006</c:v>
                </c:pt>
                <c:pt idx="3380">
                  <c:v>9.9700000000000006</c:v>
                </c:pt>
                <c:pt idx="3381">
                  <c:v>9.9700000000000006</c:v>
                </c:pt>
                <c:pt idx="3382">
                  <c:v>9.9700000000000006</c:v>
                </c:pt>
                <c:pt idx="3383">
                  <c:v>9.9700000000000006</c:v>
                </c:pt>
                <c:pt idx="3384">
                  <c:v>9.9700000000000006</c:v>
                </c:pt>
                <c:pt idx="3385">
                  <c:v>9.9700000000000006</c:v>
                </c:pt>
                <c:pt idx="3386">
                  <c:v>9.9700000000000006</c:v>
                </c:pt>
                <c:pt idx="3387">
                  <c:v>9.9700000000000006</c:v>
                </c:pt>
                <c:pt idx="3388">
                  <c:v>9.9700000000000006</c:v>
                </c:pt>
                <c:pt idx="3389">
                  <c:v>9.9700000000000006</c:v>
                </c:pt>
                <c:pt idx="3390">
                  <c:v>9.9700000000000006</c:v>
                </c:pt>
                <c:pt idx="3391">
                  <c:v>9.9700000000000006</c:v>
                </c:pt>
                <c:pt idx="3392">
                  <c:v>9.9700000000000006</c:v>
                </c:pt>
                <c:pt idx="3393">
                  <c:v>7.96</c:v>
                </c:pt>
                <c:pt idx="3394">
                  <c:v>7.96</c:v>
                </c:pt>
                <c:pt idx="3395">
                  <c:v>7.96</c:v>
                </c:pt>
                <c:pt idx="3396">
                  <c:v>7.96</c:v>
                </c:pt>
                <c:pt idx="3397">
                  <c:v>7.96</c:v>
                </c:pt>
                <c:pt idx="3398">
                  <c:v>7.96</c:v>
                </c:pt>
                <c:pt idx="3399">
                  <c:v>7.96</c:v>
                </c:pt>
                <c:pt idx="3400">
                  <c:v>7.96</c:v>
                </c:pt>
                <c:pt idx="3401">
                  <c:v>7.96</c:v>
                </c:pt>
                <c:pt idx="3402">
                  <c:v>7.96</c:v>
                </c:pt>
                <c:pt idx="3403">
                  <c:v>7.96</c:v>
                </c:pt>
                <c:pt idx="3404">
                  <c:v>7.96</c:v>
                </c:pt>
                <c:pt idx="3405">
                  <c:v>7.96</c:v>
                </c:pt>
                <c:pt idx="3406">
                  <c:v>7.96</c:v>
                </c:pt>
                <c:pt idx="3407">
                  <c:v>7.96</c:v>
                </c:pt>
                <c:pt idx="3408">
                  <c:v>7.96</c:v>
                </c:pt>
                <c:pt idx="3409">
                  <c:v>7.96</c:v>
                </c:pt>
                <c:pt idx="3410">
                  <c:v>5.71</c:v>
                </c:pt>
                <c:pt idx="3411">
                  <c:v>5.71</c:v>
                </c:pt>
                <c:pt idx="3412">
                  <c:v>5.71</c:v>
                </c:pt>
                <c:pt idx="3413">
                  <c:v>5.71</c:v>
                </c:pt>
                <c:pt idx="3414">
                  <c:v>5.71</c:v>
                </c:pt>
                <c:pt idx="3415">
                  <c:v>5.71</c:v>
                </c:pt>
                <c:pt idx="3416">
                  <c:v>5.71</c:v>
                </c:pt>
                <c:pt idx="3417">
                  <c:v>5.71</c:v>
                </c:pt>
                <c:pt idx="3418">
                  <c:v>5.71</c:v>
                </c:pt>
                <c:pt idx="3419">
                  <c:v>5.71</c:v>
                </c:pt>
                <c:pt idx="3420">
                  <c:v>5.71</c:v>
                </c:pt>
                <c:pt idx="3421">
                  <c:v>5.71</c:v>
                </c:pt>
                <c:pt idx="3422">
                  <c:v>5.71</c:v>
                </c:pt>
                <c:pt idx="3423">
                  <c:v>5.71</c:v>
                </c:pt>
                <c:pt idx="3424">
                  <c:v>5.71</c:v>
                </c:pt>
                <c:pt idx="3425">
                  <c:v>5.71</c:v>
                </c:pt>
                <c:pt idx="3426">
                  <c:v>5.71</c:v>
                </c:pt>
                <c:pt idx="3427">
                  <c:v>6.76</c:v>
                </c:pt>
                <c:pt idx="3428">
                  <c:v>6.76</c:v>
                </c:pt>
                <c:pt idx="3429">
                  <c:v>6.76</c:v>
                </c:pt>
                <c:pt idx="3430">
                  <c:v>6.76</c:v>
                </c:pt>
                <c:pt idx="3431">
                  <c:v>6.76</c:v>
                </c:pt>
                <c:pt idx="3432">
                  <c:v>6.76</c:v>
                </c:pt>
                <c:pt idx="3433">
                  <c:v>6.76</c:v>
                </c:pt>
                <c:pt idx="3434">
                  <c:v>6.76</c:v>
                </c:pt>
                <c:pt idx="3435">
                  <c:v>6.76</c:v>
                </c:pt>
                <c:pt idx="3436">
                  <c:v>6.76</c:v>
                </c:pt>
                <c:pt idx="3437">
                  <c:v>6.76</c:v>
                </c:pt>
                <c:pt idx="3438">
                  <c:v>6.76</c:v>
                </c:pt>
                <c:pt idx="3439">
                  <c:v>6.76</c:v>
                </c:pt>
                <c:pt idx="3440">
                  <c:v>6.76</c:v>
                </c:pt>
                <c:pt idx="3441">
                  <c:v>6.76</c:v>
                </c:pt>
                <c:pt idx="3442">
                  <c:v>6.76</c:v>
                </c:pt>
                <c:pt idx="3443">
                  <c:v>6.76</c:v>
                </c:pt>
                <c:pt idx="3444">
                  <c:v>6.76</c:v>
                </c:pt>
                <c:pt idx="3445">
                  <c:v>9.01</c:v>
                </c:pt>
                <c:pt idx="3446">
                  <c:v>9.01</c:v>
                </c:pt>
                <c:pt idx="3447">
                  <c:v>9.01</c:v>
                </c:pt>
                <c:pt idx="3448">
                  <c:v>9.01</c:v>
                </c:pt>
                <c:pt idx="3449">
                  <c:v>9.01</c:v>
                </c:pt>
                <c:pt idx="3450">
                  <c:v>9.01</c:v>
                </c:pt>
                <c:pt idx="3451">
                  <c:v>9.01</c:v>
                </c:pt>
                <c:pt idx="3452">
                  <c:v>9.01</c:v>
                </c:pt>
                <c:pt idx="3453">
                  <c:v>9.01</c:v>
                </c:pt>
                <c:pt idx="3454">
                  <c:v>9.01</c:v>
                </c:pt>
                <c:pt idx="3455">
                  <c:v>9.01</c:v>
                </c:pt>
                <c:pt idx="3456">
                  <c:v>9.01</c:v>
                </c:pt>
                <c:pt idx="3457">
                  <c:v>9.01</c:v>
                </c:pt>
                <c:pt idx="3458">
                  <c:v>9.01</c:v>
                </c:pt>
                <c:pt idx="3459">
                  <c:v>9.01</c:v>
                </c:pt>
                <c:pt idx="3460">
                  <c:v>9.01</c:v>
                </c:pt>
                <c:pt idx="3461">
                  <c:v>9.01</c:v>
                </c:pt>
                <c:pt idx="3462">
                  <c:v>5.93</c:v>
                </c:pt>
                <c:pt idx="3463">
                  <c:v>5.93</c:v>
                </c:pt>
                <c:pt idx="3464">
                  <c:v>5.93</c:v>
                </c:pt>
                <c:pt idx="3465">
                  <c:v>5.93</c:v>
                </c:pt>
                <c:pt idx="3466">
                  <c:v>5.93</c:v>
                </c:pt>
                <c:pt idx="3467">
                  <c:v>5.93</c:v>
                </c:pt>
                <c:pt idx="3468">
                  <c:v>5.93</c:v>
                </c:pt>
                <c:pt idx="3469">
                  <c:v>5.93</c:v>
                </c:pt>
                <c:pt idx="3470">
                  <c:v>5.93</c:v>
                </c:pt>
                <c:pt idx="3471">
                  <c:v>5.93</c:v>
                </c:pt>
                <c:pt idx="3472">
                  <c:v>5.93</c:v>
                </c:pt>
                <c:pt idx="3473">
                  <c:v>5.93</c:v>
                </c:pt>
                <c:pt idx="3474">
                  <c:v>5.93</c:v>
                </c:pt>
                <c:pt idx="3475">
                  <c:v>5.93</c:v>
                </c:pt>
                <c:pt idx="3476">
                  <c:v>5.93</c:v>
                </c:pt>
                <c:pt idx="3477">
                  <c:v>5.93</c:v>
                </c:pt>
                <c:pt idx="3478">
                  <c:v>5.93</c:v>
                </c:pt>
                <c:pt idx="3479">
                  <c:v>7.71</c:v>
                </c:pt>
                <c:pt idx="3480">
                  <c:v>7.71</c:v>
                </c:pt>
                <c:pt idx="3481">
                  <c:v>7.71</c:v>
                </c:pt>
                <c:pt idx="3482">
                  <c:v>7.71</c:v>
                </c:pt>
                <c:pt idx="3483">
                  <c:v>7.71</c:v>
                </c:pt>
                <c:pt idx="3484">
                  <c:v>7.71</c:v>
                </c:pt>
                <c:pt idx="3485">
                  <c:v>7.71</c:v>
                </c:pt>
                <c:pt idx="3486">
                  <c:v>7.71</c:v>
                </c:pt>
                <c:pt idx="3487">
                  <c:v>7.71</c:v>
                </c:pt>
                <c:pt idx="3488">
                  <c:v>7.71</c:v>
                </c:pt>
                <c:pt idx="3489">
                  <c:v>7.71</c:v>
                </c:pt>
                <c:pt idx="3490">
                  <c:v>7.71</c:v>
                </c:pt>
                <c:pt idx="3491">
                  <c:v>7.71</c:v>
                </c:pt>
                <c:pt idx="3492">
                  <c:v>7.71</c:v>
                </c:pt>
                <c:pt idx="3493">
                  <c:v>7.71</c:v>
                </c:pt>
                <c:pt idx="3494">
                  <c:v>7.71</c:v>
                </c:pt>
                <c:pt idx="3495">
                  <c:v>7.71</c:v>
                </c:pt>
                <c:pt idx="3496">
                  <c:v>9.4499999999999993</c:v>
                </c:pt>
                <c:pt idx="3497">
                  <c:v>9.4499999999999993</c:v>
                </c:pt>
                <c:pt idx="3498">
                  <c:v>9.4499999999999993</c:v>
                </c:pt>
                <c:pt idx="3499">
                  <c:v>9.4499999999999993</c:v>
                </c:pt>
                <c:pt idx="3500">
                  <c:v>9.4499999999999993</c:v>
                </c:pt>
                <c:pt idx="3501">
                  <c:v>9.4499999999999993</c:v>
                </c:pt>
                <c:pt idx="3502">
                  <c:v>9.4499999999999993</c:v>
                </c:pt>
                <c:pt idx="3503">
                  <c:v>9.4499999999999993</c:v>
                </c:pt>
                <c:pt idx="3504">
                  <c:v>9.4499999999999993</c:v>
                </c:pt>
                <c:pt idx="3505">
                  <c:v>9.4499999999999993</c:v>
                </c:pt>
                <c:pt idx="3506">
                  <c:v>9.4499999999999993</c:v>
                </c:pt>
                <c:pt idx="3507">
                  <c:v>9.4499999999999993</c:v>
                </c:pt>
                <c:pt idx="3508">
                  <c:v>9.4499999999999993</c:v>
                </c:pt>
                <c:pt idx="3509">
                  <c:v>9.4499999999999993</c:v>
                </c:pt>
                <c:pt idx="3510">
                  <c:v>9.4499999999999993</c:v>
                </c:pt>
                <c:pt idx="3511">
                  <c:v>9.4499999999999993</c:v>
                </c:pt>
                <c:pt idx="3512">
                  <c:v>9.4499999999999993</c:v>
                </c:pt>
                <c:pt idx="3513">
                  <c:v>7.05</c:v>
                </c:pt>
                <c:pt idx="3514">
                  <c:v>7.05</c:v>
                </c:pt>
                <c:pt idx="3515">
                  <c:v>7.05</c:v>
                </c:pt>
                <c:pt idx="3516">
                  <c:v>7.05</c:v>
                </c:pt>
                <c:pt idx="3517">
                  <c:v>7.05</c:v>
                </c:pt>
                <c:pt idx="3518">
                  <c:v>7.05</c:v>
                </c:pt>
                <c:pt idx="3519">
                  <c:v>7.05</c:v>
                </c:pt>
                <c:pt idx="3520">
                  <c:v>7.05</c:v>
                </c:pt>
                <c:pt idx="3521">
                  <c:v>7.05</c:v>
                </c:pt>
                <c:pt idx="3522">
                  <c:v>7.05</c:v>
                </c:pt>
                <c:pt idx="3523">
                  <c:v>7.05</c:v>
                </c:pt>
                <c:pt idx="3524">
                  <c:v>7.05</c:v>
                </c:pt>
                <c:pt idx="3525">
                  <c:v>7.05</c:v>
                </c:pt>
                <c:pt idx="3526">
                  <c:v>7.05</c:v>
                </c:pt>
                <c:pt idx="3527">
                  <c:v>7.05</c:v>
                </c:pt>
                <c:pt idx="3528">
                  <c:v>7.05</c:v>
                </c:pt>
                <c:pt idx="3529">
                  <c:v>7.05</c:v>
                </c:pt>
                <c:pt idx="3530">
                  <c:v>5.76</c:v>
                </c:pt>
                <c:pt idx="3531">
                  <c:v>5.76</c:v>
                </c:pt>
                <c:pt idx="3532">
                  <c:v>5.76</c:v>
                </c:pt>
                <c:pt idx="3533">
                  <c:v>5.76</c:v>
                </c:pt>
                <c:pt idx="3534">
                  <c:v>5.76</c:v>
                </c:pt>
                <c:pt idx="3535">
                  <c:v>5.76</c:v>
                </c:pt>
                <c:pt idx="3536">
                  <c:v>5.76</c:v>
                </c:pt>
                <c:pt idx="3537">
                  <c:v>5.76</c:v>
                </c:pt>
                <c:pt idx="3538">
                  <c:v>5.76</c:v>
                </c:pt>
                <c:pt idx="3539">
                  <c:v>5.76</c:v>
                </c:pt>
                <c:pt idx="3540">
                  <c:v>5.76</c:v>
                </c:pt>
                <c:pt idx="3541">
                  <c:v>5.76</c:v>
                </c:pt>
                <c:pt idx="3542">
                  <c:v>5.76</c:v>
                </c:pt>
                <c:pt idx="3543">
                  <c:v>5.76</c:v>
                </c:pt>
                <c:pt idx="3544">
                  <c:v>5.76</c:v>
                </c:pt>
                <c:pt idx="3545">
                  <c:v>5.76</c:v>
                </c:pt>
                <c:pt idx="3546">
                  <c:v>5.76</c:v>
                </c:pt>
                <c:pt idx="3547">
                  <c:v>9.89</c:v>
                </c:pt>
                <c:pt idx="3548">
                  <c:v>9.89</c:v>
                </c:pt>
                <c:pt idx="3549">
                  <c:v>9.89</c:v>
                </c:pt>
                <c:pt idx="3550">
                  <c:v>9.89</c:v>
                </c:pt>
                <c:pt idx="3551">
                  <c:v>9.89</c:v>
                </c:pt>
                <c:pt idx="3552">
                  <c:v>9.89</c:v>
                </c:pt>
                <c:pt idx="3553">
                  <c:v>9.89</c:v>
                </c:pt>
                <c:pt idx="3554">
                  <c:v>9.89</c:v>
                </c:pt>
                <c:pt idx="3555">
                  <c:v>9.89</c:v>
                </c:pt>
                <c:pt idx="3556">
                  <c:v>9.89</c:v>
                </c:pt>
                <c:pt idx="3557">
                  <c:v>9.89</c:v>
                </c:pt>
                <c:pt idx="3558">
                  <c:v>9.89</c:v>
                </c:pt>
                <c:pt idx="3559">
                  <c:v>9.89</c:v>
                </c:pt>
                <c:pt idx="3560">
                  <c:v>9.89</c:v>
                </c:pt>
                <c:pt idx="3561">
                  <c:v>9.89</c:v>
                </c:pt>
                <c:pt idx="3562">
                  <c:v>9.89</c:v>
                </c:pt>
                <c:pt idx="3563">
                  <c:v>9.89</c:v>
                </c:pt>
                <c:pt idx="3564">
                  <c:v>1.49</c:v>
                </c:pt>
                <c:pt idx="3565">
                  <c:v>1.49</c:v>
                </c:pt>
                <c:pt idx="3566">
                  <c:v>1.49</c:v>
                </c:pt>
                <c:pt idx="3567">
                  <c:v>1.49</c:v>
                </c:pt>
                <c:pt idx="3568">
                  <c:v>1.49</c:v>
                </c:pt>
                <c:pt idx="3569">
                  <c:v>1.49</c:v>
                </c:pt>
                <c:pt idx="3570">
                  <c:v>1.49</c:v>
                </c:pt>
                <c:pt idx="3571">
                  <c:v>1.49</c:v>
                </c:pt>
                <c:pt idx="3572">
                  <c:v>1.49</c:v>
                </c:pt>
                <c:pt idx="3573">
                  <c:v>1.49</c:v>
                </c:pt>
                <c:pt idx="3574">
                  <c:v>1.49</c:v>
                </c:pt>
                <c:pt idx="3575">
                  <c:v>1.49</c:v>
                </c:pt>
                <c:pt idx="3576">
                  <c:v>1.49</c:v>
                </c:pt>
                <c:pt idx="3577">
                  <c:v>1.49</c:v>
                </c:pt>
                <c:pt idx="3578">
                  <c:v>1.49</c:v>
                </c:pt>
                <c:pt idx="3579">
                  <c:v>1.49</c:v>
                </c:pt>
                <c:pt idx="3580">
                  <c:v>1.49</c:v>
                </c:pt>
                <c:pt idx="3581">
                  <c:v>2.31</c:v>
                </c:pt>
                <c:pt idx="3582">
                  <c:v>2.31</c:v>
                </c:pt>
                <c:pt idx="3583">
                  <c:v>2.31</c:v>
                </c:pt>
                <c:pt idx="3584">
                  <c:v>2.31</c:v>
                </c:pt>
                <c:pt idx="3585">
                  <c:v>2.31</c:v>
                </c:pt>
                <c:pt idx="3586">
                  <c:v>2.31</c:v>
                </c:pt>
                <c:pt idx="3587">
                  <c:v>2.31</c:v>
                </c:pt>
                <c:pt idx="3588">
                  <c:v>2.31</c:v>
                </c:pt>
                <c:pt idx="3589">
                  <c:v>2.31</c:v>
                </c:pt>
                <c:pt idx="3590">
                  <c:v>2.31</c:v>
                </c:pt>
                <c:pt idx="3591">
                  <c:v>2.31</c:v>
                </c:pt>
                <c:pt idx="3592">
                  <c:v>2.31</c:v>
                </c:pt>
                <c:pt idx="3593">
                  <c:v>2.31</c:v>
                </c:pt>
                <c:pt idx="3594">
                  <c:v>2.31</c:v>
                </c:pt>
                <c:pt idx="3595">
                  <c:v>2.31</c:v>
                </c:pt>
                <c:pt idx="3596">
                  <c:v>2.31</c:v>
                </c:pt>
                <c:pt idx="3597">
                  <c:v>2.31</c:v>
                </c:pt>
                <c:pt idx="3598">
                  <c:v>5.99</c:v>
                </c:pt>
                <c:pt idx="3599">
                  <c:v>5.99</c:v>
                </c:pt>
                <c:pt idx="3600">
                  <c:v>5.99</c:v>
                </c:pt>
                <c:pt idx="3601">
                  <c:v>5.99</c:v>
                </c:pt>
                <c:pt idx="3602">
                  <c:v>5.99</c:v>
                </c:pt>
                <c:pt idx="3603">
                  <c:v>5.99</c:v>
                </c:pt>
                <c:pt idx="3604">
                  <c:v>5.99</c:v>
                </c:pt>
                <c:pt idx="3605">
                  <c:v>5.99</c:v>
                </c:pt>
                <c:pt idx="3606">
                  <c:v>5.99</c:v>
                </c:pt>
                <c:pt idx="3607">
                  <c:v>5.99</c:v>
                </c:pt>
                <c:pt idx="3608">
                  <c:v>5.99</c:v>
                </c:pt>
                <c:pt idx="3609">
                  <c:v>5.99</c:v>
                </c:pt>
                <c:pt idx="3610">
                  <c:v>5.99</c:v>
                </c:pt>
                <c:pt idx="3611">
                  <c:v>5.99</c:v>
                </c:pt>
                <c:pt idx="3612">
                  <c:v>5.99</c:v>
                </c:pt>
                <c:pt idx="3613">
                  <c:v>5.99</c:v>
                </c:pt>
                <c:pt idx="3614">
                  <c:v>5.99</c:v>
                </c:pt>
                <c:pt idx="3615">
                  <c:v>5.99</c:v>
                </c:pt>
                <c:pt idx="3616">
                  <c:v>5.84</c:v>
                </c:pt>
                <c:pt idx="3617">
                  <c:v>5.84</c:v>
                </c:pt>
                <c:pt idx="3618">
                  <c:v>5.84</c:v>
                </c:pt>
                <c:pt idx="3619">
                  <c:v>5.84</c:v>
                </c:pt>
                <c:pt idx="3620">
                  <c:v>5.84</c:v>
                </c:pt>
                <c:pt idx="3621">
                  <c:v>5.84</c:v>
                </c:pt>
                <c:pt idx="3622">
                  <c:v>5.84</c:v>
                </c:pt>
                <c:pt idx="3623">
                  <c:v>5.84</c:v>
                </c:pt>
                <c:pt idx="3624">
                  <c:v>5.84</c:v>
                </c:pt>
                <c:pt idx="3625">
                  <c:v>5.84</c:v>
                </c:pt>
                <c:pt idx="3626">
                  <c:v>5.84</c:v>
                </c:pt>
                <c:pt idx="3627">
                  <c:v>5.84</c:v>
                </c:pt>
                <c:pt idx="3628">
                  <c:v>5.84</c:v>
                </c:pt>
                <c:pt idx="3629">
                  <c:v>5.84</c:v>
                </c:pt>
                <c:pt idx="3630">
                  <c:v>5.84</c:v>
                </c:pt>
                <c:pt idx="3631">
                  <c:v>5.84</c:v>
                </c:pt>
                <c:pt idx="3632">
                  <c:v>5.84</c:v>
                </c:pt>
                <c:pt idx="3633">
                  <c:v>8.0500000000000007</c:v>
                </c:pt>
                <c:pt idx="3634">
                  <c:v>8.0500000000000007</c:v>
                </c:pt>
                <c:pt idx="3635">
                  <c:v>8.0500000000000007</c:v>
                </c:pt>
                <c:pt idx="3636">
                  <c:v>8.0500000000000007</c:v>
                </c:pt>
                <c:pt idx="3637">
                  <c:v>8.0500000000000007</c:v>
                </c:pt>
                <c:pt idx="3638">
                  <c:v>8.0500000000000007</c:v>
                </c:pt>
                <c:pt idx="3639">
                  <c:v>8.0500000000000007</c:v>
                </c:pt>
                <c:pt idx="3640">
                  <c:v>8.0500000000000007</c:v>
                </c:pt>
                <c:pt idx="3641">
                  <c:v>8.0500000000000007</c:v>
                </c:pt>
                <c:pt idx="3642">
                  <c:v>8.0500000000000007</c:v>
                </c:pt>
                <c:pt idx="3643">
                  <c:v>8.0500000000000007</c:v>
                </c:pt>
                <c:pt idx="3644">
                  <c:v>8.0500000000000007</c:v>
                </c:pt>
                <c:pt idx="3645">
                  <c:v>8.0500000000000007</c:v>
                </c:pt>
                <c:pt idx="3646">
                  <c:v>8.0500000000000007</c:v>
                </c:pt>
                <c:pt idx="3647">
                  <c:v>8.0500000000000007</c:v>
                </c:pt>
                <c:pt idx="3648">
                  <c:v>8.0500000000000007</c:v>
                </c:pt>
                <c:pt idx="3649">
                  <c:v>8.0500000000000007</c:v>
                </c:pt>
                <c:pt idx="3650">
                  <c:v>4.6100000000000003</c:v>
                </c:pt>
                <c:pt idx="3651">
                  <c:v>4.6100000000000003</c:v>
                </c:pt>
                <c:pt idx="3652">
                  <c:v>4.6100000000000003</c:v>
                </c:pt>
                <c:pt idx="3653">
                  <c:v>4.6100000000000003</c:v>
                </c:pt>
                <c:pt idx="3654">
                  <c:v>4.6100000000000003</c:v>
                </c:pt>
                <c:pt idx="3655">
                  <c:v>4.6100000000000003</c:v>
                </c:pt>
                <c:pt idx="3656">
                  <c:v>4.6100000000000003</c:v>
                </c:pt>
                <c:pt idx="3657">
                  <c:v>4.6100000000000003</c:v>
                </c:pt>
                <c:pt idx="3658">
                  <c:v>4.6100000000000003</c:v>
                </c:pt>
                <c:pt idx="3659">
                  <c:v>4.6100000000000003</c:v>
                </c:pt>
                <c:pt idx="3660">
                  <c:v>4.6100000000000003</c:v>
                </c:pt>
                <c:pt idx="3661">
                  <c:v>4.6100000000000003</c:v>
                </c:pt>
                <c:pt idx="3662">
                  <c:v>4.6100000000000003</c:v>
                </c:pt>
                <c:pt idx="3663">
                  <c:v>4.6100000000000003</c:v>
                </c:pt>
                <c:pt idx="3664">
                  <c:v>4.6100000000000003</c:v>
                </c:pt>
                <c:pt idx="3665">
                  <c:v>4.6100000000000003</c:v>
                </c:pt>
                <c:pt idx="3666">
                  <c:v>4.6100000000000003</c:v>
                </c:pt>
                <c:pt idx="3667">
                  <c:v>6.87</c:v>
                </c:pt>
                <c:pt idx="3668">
                  <c:v>6.87</c:v>
                </c:pt>
                <c:pt idx="3669">
                  <c:v>6.87</c:v>
                </c:pt>
                <c:pt idx="3670">
                  <c:v>6.87</c:v>
                </c:pt>
                <c:pt idx="3671">
                  <c:v>6.87</c:v>
                </c:pt>
                <c:pt idx="3672">
                  <c:v>6.87</c:v>
                </c:pt>
                <c:pt idx="3673">
                  <c:v>6.87</c:v>
                </c:pt>
                <c:pt idx="3674">
                  <c:v>6.87</c:v>
                </c:pt>
                <c:pt idx="3675">
                  <c:v>6.87</c:v>
                </c:pt>
                <c:pt idx="3676">
                  <c:v>6.87</c:v>
                </c:pt>
                <c:pt idx="3677">
                  <c:v>6.87</c:v>
                </c:pt>
                <c:pt idx="3678">
                  <c:v>6.87</c:v>
                </c:pt>
                <c:pt idx="3679">
                  <c:v>6.87</c:v>
                </c:pt>
                <c:pt idx="3680">
                  <c:v>6.87</c:v>
                </c:pt>
                <c:pt idx="3681">
                  <c:v>6.87</c:v>
                </c:pt>
                <c:pt idx="3682">
                  <c:v>6.87</c:v>
                </c:pt>
                <c:pt idx="3683">
                  <c:v>6.87</c:v>
                </c:pt>
                <c:pt idx="3684">
                  <c:v>5.75</c:v>
                </c:pt>
                <c:pt idx="3685">
                  <c:v>5.75</c:v>
                </c:pt>
                <c:pt idx="3686">
                  <c:v>5.75</c:v>
                </c:pt>
                <c:pt idx="3687">
                  <c:v>5.75</c:v>
                </c:pt>
                <c:pt idx="3688">
                  <c:v>5.75</c:v>
                </c:pt>
                <c:pt idx="3689">
                  <c:v>5.75</c:v>
                </c:pt>
                <c:pt idx="3690">
                  <c:v>5.75</c:v>
                </c:pt>
                <c:pt idx="3691">
                  <c:v>5.75</c:v>
                </c:pt>
                <c:pt idx="3692">
                  <c:v>5.75</c:v>
                </c:pt>
                <c:pt idx="3693">
                  <c:v>5.75</c:v>
                </c:pt>
                <c:pt idx="3694">
                  <c:v>5.75</c:v>
                </c:pt>
                <c:pt idx="3695">
                  <c:v>5.75</c:v>
                </c:pt>
                <c:pt idx="3696">
                  <c:v>5.75</c:v>
                </c:pt>
                <c:pt idx="3697">
                  <c:v>5.75</c:v>
                </c:pt>
                <c:pt idx="3698">
                  <c:v>5.75</c:v>
                </c:pt>
                <c:pt idx="3699">
                  <c:v>5.75</c:v>
                </c:pt>
                <c:pt idx="3700">
                  <c:v>5.75</c:v>
                </c:pt>
                <c:pt idx="3701">
                  <c:v>8.48</c:v>
                </c:pt>
                <c:pt idx="3702">
                  <c:v>8.48</c:v>
                </c:pt>
                <c:pt idx="3703">
                  <c:v>8.48</c:v>
                </c:pt>
                <c:pt idx="3704">
                  <c:v>8.48</c:v>
                </c:pt>
                <c:pt idx="3705">
                  <c:v>8.48</c:v>
                </c:pt>
                <c:pt idx="3706">
                  <c:v>8.48</c:v>
                </c:pt>
                <c:pt idx="3707">
                  <c:v>8.48</c:v>
                </c:pt>
                <c:pt idx="3708">
                  <c:v>8.48</c:v>
                </c:pt>
                <c:pt idx="3709">
                  <c:v>8.48</c:v>
                </c:pt>
                <c:pt idx="3710">
                  <c:v>8.48</c:v>
                </c:pt>
                <c:pt idx="3711">
                  <c:v>8.48</c:v>
                </c:pt>
                <c:pt idx="3712">
                  <c:v>8.48</c:v>
                </c:pt>
                <c:pt idx="3713">
                  <c:v>8.48</c:v>
                </c:pt>
                <c:pt idx="3714">
                  <c:v>8.48</c:v>
                </c:pt>
                <c:pt idx="3715">
                  <c:v>8.48</c:v>
                </c:pt>
                <c:pt idx="3716">
                  <c:v>8.48</c:v>
                </c:pt>
                <c:pt idx="3717">
                  <c:v>8.48</c:v>
                </c:pt>
                <c:pt idx="3718">
                  <c:v>6.38</c:v>
                </c:pt>
                <c:pt idx="3719">
                  <c:v>6.38</c:v>
                </c:pt>
                <c:pt idx="3720">
                  <c:v>6.38</c:v>
                </c:pt>
                <c:pt idx="3721">
                  <c:v>6.38</c:v>
                </c:pt>
                <c:pt idx="3722">
                  <c:v>6.38</c:v>
                </c:pt>
                <c:pt idx="3723">
                  <c:v>6.38</c:v>
                </c:pt>
                <c:pt idx="3724">
                  <c:v>6.38</c:v>
                </c:pt>
                <c:pt idx="3725">
                  <c:v>6.38</c:v>
                </c:pt>
                <c:pt idx="3726">
                  <c:v>6.38</c:v>
                </c:pt>
                <c:pt idx="3727">
                  <c:v>6.38</c:v>
                </c:pt>
                <c:pt idx="3728">
                  <c:v>6.38</c:v>
                </c:pt>
                <c:pt idx="3729">
                  <c:v>6.38</c:v>
                </c:pt>
                <c:pt idx="3730">
                  <c:v>6.38</c:v>
                </c:pt>
                <c:pt idx="3731">
                  <c:v>6.38</c:v>
                </c:pt>
                <c:pt idx="3732">
                  <c:v>6.38</c:v>
                </c:pt>
                <c:pt idx="3733">
                  <c:v>6.38</c:v>
                </c:pt>
                <c:pt idx="3734">
                  <c:v>6.38</c:v>
                </c:pt>
                <c:pt idx="3735">
                  <c:v>6.38</c:v>
                </c:pt>
                <c:pt idx="3736">
                  <c:v>6.5</c:v>
                </c:pt>
                <c:pt idx="3737">
                  <c:v>6.5</c:v>
                </c:pt>
                <c:pt idx="3738">
                  <c:v>6.5</c:v>
                </c:pt>
                <c:pt idx="3739">
                  <c:v>6.5</c:v>
                </c:pt>
                <c:pt idx="3740">
                  <c:v>6.5</c:v>
                </c:pt>
                <c:pt idx="3741">
                  <c:v>6.5</c:v>
                </c:pt>
                <c:pt idx="3742">
                  <c:v>6.5</c:v>
                </c:pt>
                <c:pt idx="3743">
                  <c:v>6.5</c:v>
                </c:pt>
                <c:pt idx="3744">
                  <c:v>6.5</c:v>
                </c:pt>
                <c:pt idx="3745">
                  <c:v>6.5</c:v>
                </c:pt>
                <c:pt idx="3746">
                  <c:v>6.5</c:v>
                </c:pt>
                <c:pt idx="3747">
                  <c:v>6.5</c:v>
                </c:pt>
                <c:pt idx="3748">
                  <c:v>6.5</c:v>
                </c:pt>
                <c:pt idx="3749">
                  <c:v>6.5</c:v>
                </c:pt>
                <c:pt idx="3750">
                  <c:v>6.5</c:v>
                </c:pt>
                <c:pt idx="3751">
                  <c:v>6.5</c:v>
                </c:pt>
                <c:pt idx="3752">
                  <c:v>6.5</c:v>
                </c:pt>
                <c:pt idx="3753">
                  <c:v>2.4</c:v>
                </c:pt>
                <c:pt idx="3754">
                  <c:v>2.4</c:v>
                </c:pt>
                <c:pt idx="3755">
                  <c:v>2.4</c:v>
                </c:pt>
                <c:pt idx="3756">
                  <c:v>2.4</c:v>
                </c:pt>
                <c:pt idx="3757">
                  <c:v>2.4</c:v>
                </c:pt>
                <c:pt idx="3758">
                  <c:v>2.4</c:v>
                </c:pt>
                <c:pt idx="3759">
                  <c:v>2.4</c:v>
                </c:pt>
                <c:pt idx="3760">
                  <c:v>2.4</c:v>
                </c:pt>
                <c:pt idx="3761">
                  <c:v>2.4</c:v>
                </c:pt>
                <c:pt idx="3762">
                  <c:v>2.4</c:v>
                </c:pt>
                <c:pt idx="3763">
                  <c:v>2.4</c:v>
                </c:pt>
                <c:pt idx="3764">
                  <c:v>2.4</c:v>
                </c:pt>
                <c:pt idx="3765">
                  <c:v>2.4</c:v>
                </c:pt>
                <c:pt idx="3766">
                  <c:v>2.4</c:v>
                </c:pt>
                <c:pt idx="3767">
                  <c:v>2.4</c:v>
                </c:pt>
                <c:pt idx="3768">
                  <c:v>2.4</c:v>
                </c:pt>
                <c:pt idx="3769">
                  <c:v>2.4</c:v>
                </c:pt>
                <c:pt idx="3770">
                  <c:v>8.34</c:v>
                </c:pt>
                <c:pt idx="3771">
                  <c:v>8.34</c:v>
                </c:pt>
                <c:pt idx="3772">
                  <c:v>8.34</c:v>
                </c:pt>
                <c:pt idx="3773">
                  <c:v>8.34</c:v>
                </c:pt>
                <c:pt idx="3774">
                  <c:v>8.34</c:v>
                </c:pt>
                <c:pt idx="3775">
                  <c:v>8.34</c:v>
                </c:pt>
                <c:pt idx="3776">
                  <c:v>8.34</c:v>
                </c:pt>
                <c:pt idx="3777">
                  <c:v>8.34</c:v>
                </c:pt>
                <c:pt idx="3778">
                  <c:v>8.34</c:v>
                </c:pt>
                <c:pt idx="3779">
                  <c:v>8.34</c:v>
                </c:pt>
                <c:pt idx="3780">
                  <c:v>8.34</c:v>
                </c:pt>
                <c:pt idx="3781">
                  <c:v>8.34</c:v>
                </c:pt>
                <c:pt idx="3782">
                  <c:v>8.34</c:v>
                </c:pt>
                <c:pt idx="3783">
                  <c:v>8.34</c:v>
                </c:pt>
                <c:pt idx="3784">
                  <c:v>8.34</c:v>
                </c:pt>
                <c:pt idx="3785">
                  <c:v>8.34</c:v>
                </c:pt>
                <c:pt idx="3786">
                  <c:v>8.34</c:v>
                </c:pt>
                <c:pt idx="3787">
                  <c:v>6.81</c:v>
                </c:pt>
                <c:pt idx="3788">
                  <c:v>6.81</c:v>
                </c:pt>
                <c:pt idx="3789">
                  <c:v>6.81</c:v>
                </c:pt>
                <c:pt idx="3790">
                  <c:v>6.81</c:v>
                </c:pt>
                <c:pt idx="3791">
                  <c:v>6.81</c:v>
                </c:pt>
                <c:pt idx="3792">
                  <c:v>6.81</c:v>
                </c:pt>
                <c:pt idx="3793">
                  <c:v>6.81</c:v>
                </c:pt>
                <c:pt idx="3794">
                  <c:v>6.81</c:v>
                </c:pt>
                <c:pt idx="3795">
                  <c:v>6.81</c:v>
                </c:pt>
                <c:pt idx="3796">
                  <c:v>6.81</c:v>
                </c:pt>
                <c:pt idx="3797">
                  <c:v>6.81</c:v>
                </c:pt>
                <c:pt idx="3798">
                  <c:v>6.81</c:v>
                </c:pt>
                <c:pt idx="3799">
                  <c:v>6.81</c:v>
                </c:pt>
                <c:pt idx="3800">
                  <c:v>6.81</c:v>
                </c:pt>
                <c:pt idx="3801">
                  <c:v>6.81</c:v>
                </c:pt>
                <c:pt idx="3802">
                  <c:v>6.81</c:v>
                </c:pt>
                <c:pt idx="3803">
                  <c:v>6.81</c:v>
                </c:pt>
                <c:pt idx="3804">
                  <c:v>8.92</c:v>
                </c:pt>
                <c:pt idx="3805">
                  <c:v>8.92</c:v>
                </c:pt>
                <c:pt idx="3806">
                  <c:v>8.92</c:v>
                </c:pt>
                <c:pt idx="3807">
                  <c:v>8.92</c:v>
                </c:pt>
                <c:pt idx="3808">
                  <c:v>8.92</c:v>
                </c:pt>
                <c:pt idx="3809">
                  <c:v>8.92</c:v>
                </c:pt>
                <c:pt idx="3810">
                  <c:v>8.92</c:v>
                </c:pt>
                <c:pt idx="3811">
                  <c:v>8.92</c:v>
                </c:pt>
                <c:pt idx="3812">
                  <c:v>8.92</c:v>
                </c:pt>
                <c:pt idx="3813">
                  <c:v>8.92</c:v>
                </c:pt>
                <c:pt idx="3814">
                  <c:v>8.92</c:v>
                </c:pt>
                <c:pt idx="3815">
                  <c:v>8.92</c:v>
                </c:pt>
                <c:pt idx="3816">
                  <c:v>8.92</c:v>
                </c:pt>
                <c:pt idx="3817">
                  <c:v>8.92</c:v>
                </c:pt>
                <c:pt idx="3818">
                  <c:v>8.92</c:v>
                </c:pt>
                <c:pt idx="3819">
                  <c:v>8.92</c:v>
                </c:pt>
                <c:pt idx="3820">
                  <c:v>8.92</c:v>
                </c:pt>
                <c:pt idx="3821">
                  <c:v>6</c:v>
                </c:pt>
                <c:pt idx="3822">
                  <c:v>6</c:v>
                </c:pt>
                <c:pt idx="3823">
                  <c:v>6</c:v>
                </c:pt>
                <c:pt idx="3824">
                  <c:v>6</c:v>
                </c:pt>
                <c:pt idx="3825">
                  <c:v>6</c:v>
                </c:pt>
                <c:pt idx="3826">
                  <c:v>6</c:v>
                </c:pt>
                <c:pt idx="3827">
                  <c:v>6</c:v>
                </c:pt>
                <c:pt idx="3828">
                  <c:v>6</c:v>
                </c:pt>
                <c:pt idx="3829">
                  <c:v>6</c:v>
                </c:pt>
                <c:pt idx="3830">
                  <c:v>6</c:v>
                </c:pt>
                <c:pt idx="3831">
                  <c:v>6</c:v>
                </c:pt>
                <c:pt idx="3832">
                  <c:v>6</c:v>
                </c:pt>
                <c:pt idx="3833">
                  <c:v>6</c:v>
                </c:pt>
                <c:pt idx="3834">
                  <c:v>6</c:v>
                </c:pt>
                <c:pt idx="3835">
                  <c:v>6</c:v>
                </c:pt>
                <c:pt idx="3836">
                  <c:v>6</c:v>
                </c:pt>
                <c:pt idx="3837">
                  <c:v>6</c:v>
                </c:pt>
                <c:pt idx="3838">
                  <c:v>6</c:v>
                </c:pt>
                <c:pt idx="3839">
                  <c:v>7.88</c:v>
                </c:pt>
                <c:pt idx="3840">
                  <c:v>7.88</c:v>
                </c:pt>
                <c:pt idx="3841">
                  <c:v>7.88</c:v>
                </c:pt>
                <c:pt idx="3842">
                  <c:v>7.88</c:v>
                </c:pt>
                <c:pt idx="3843">
                  <c:v>7.88</c:v>
                </c:pt>
                <c:pt idx="3844">
                  <c:v>7.88</c:v>
                </c:pt>
                <c:pt idx="3845">
                  <c:v>7.88</c:v>
                </c:pt>
                <c:pt idx="3846">
                  <c:v>7.88</c:v>
                </c:pt>
                <c:pt idx="3847">
                  <c:v>7.88</c:v>
                </c:pt>
                <c:pt idx="3848">
                  <c:v>7.88</c:v>
                </c:pt>
                <c:pt idx="3849">
                  <c:v>7.88</c:v>
                </c:pt>
                <c:pt idx="3850">
                  <c:v>7.88</c:v>
                </c:pt>
                <c:pt idx="3851">
                  <c:v>7.88</c:v>
                </c:pt>
                <c:pt idx="3852">
                  <c:v>7.88</c:v>
                </c:pt>
                <c:pt idx="3853">
                  <c:v>7.88</c:v>
                </c:pt>
                <c:pt idx="3854">
                  <c:v>7.88</c:v>
                </c:pt>
                <c:pt idx="3855">
                  <c:v>7.88</c:v>
                </c:pt>
                <c:pt idx="3856">
                  <c:v>2.33</c:v>
                </c:pt>
                <c:pt idx="3857">
                  <c:v>2.33</c:v>
                </c:pt>
                <c:pt idx="3858">
                  <c:v>2.33</c:v>
                </c:pt>
                <c:pt idx="3859">
                  <c:v>2.33</c:v>
                </c:pt>
                <c:pt idx="3860">
                  <c:v>2.33</c:v>
                </c:pt>
                <c:pt idx="3861">
                  <c:v>2.33</c:v>
                </c:pt>
                <c:pt idx="3862">
                  <c:v>2.33</c:v>
                </c:pt>
                <c:pt idx="3863">
                  <c:v>2.33</c:v>
                </c:pt>
                <c:pt idx="3864">
                  <c:v>2.33</c:v>
                </c:pt>
                <c:pt idx="3865">
                  <c:v>2.33</c:v>
                </c:pt>
                <c:pt idx="3866">
                  <c:v>2.33</c:v>
                </c:pt>
                <c:pt idx="3867">
                  <c:v>2.33</c:v>
                </c:pt>
                <c:pt idx="3868">
                  <c:v>2.33</c:v>
                </c:pt>
                <c:pt idx="3869">
                  <c:v>2.33</c:v>
                </c:pt>
                <c:pt idx="3870">
                  <c:v>2.33</c:v>
                </c:pt>
                <c:pt idx="3871">
                  <c:v>2.33</c:v>
                </c:pt>
                <c:pt idx="3872">
                  <c:v>2.33</c:v>
                </c:pt>
                <c:pt idx="3873">
                  <c:v>4.41</c:v>
                </c:pt>
                <c:pt idx="3874">
                  <c:v>4.41</c:v>
                </c:pt>
                <c:pt idx="3875">
                  <c:v>4.41</c:v>
                </c:pt>
                <c:pt idx="3876">
                  <c:v>4.41</c:v>
                </c:pt>
                <c:pt idx="3877">
                  <c:v>4.41</c:v>
                </c:pt>
                <c:pt idx="3878">
                  <c:v>4.41</c:v>
                </c:pt>
                <c:pt idx="3879">
                  <c:v>4.41</c:v>
                </c:pt>
                <c:pt idx="3880">
                  <c:v>4.41</c:v>
                </c:pt>
                <c:pt idx="3881">
                  <c:v>4.41</c:v>
                </c:pt>
                <c:pt idx="3882">
                  <c:v>4.41</c:v>
                </c:pt>
                <c:pt idx="3883">
                  <c:v>4.41</c:v>
                </c:pt>
                <c:pt idx="3884">
                  <c:v>4.41</c:v>
                </c:pt>
                <c:pt idx="3885">
                  <c:v>4.41</c:v>
                </c:pt>
                <c:pt idx="3886">
                  <c:v>4.41</c:v>
                </c:pt>
                <c:pt idx="3887">
                  <c:v>4.41</c:v>
                </c:pt>
                <c:pt idx="3888">
                  <c:v>4.41</c:v>
                </c:pt>
                <c:pt idx="3889">
                  <c:v>4.41</c:v>
                </c:pt>
                <c:pt idx="3890">
                  <c:v>6.67</c:v>
                </c:pt>
                <c:pt idx="3891">
                  <c:v>6.67</c:v>
                </c:pt>
                <c:pt idx="3892">
                  <c:v>6.67</c:v>
                </c:pt>
                <c:pt idx="3893">
                  <c:v>6.67</c:v>
                </c:pt>
                <c:pt idx="3894">
                  <c:v>6.67</c:v>
                </c:pt>
                <c:pt idx="3895">
                  <c:v>6.67</c:v>
                </c:pt>
                <c:pt idx="3896">
                  <c:v>6.67</c:v>
                </c:pt>
                <c:pt idx="3897">
                  <c:v>6.67</c:v>
                </c:pt>
                <c:pt idx="3898">
                  <c:v>6.67</c:v>
                </c:pt>
                <c:pt idx="3899">
                  <c:v>6.67</c:v>
                </c:pt>
                <c:pt idx="3900">
                  <c:v>6.67</c:v>
                </c:pt>
                <c:pt idx="3901">
                  <c:v>6.67</c:v>
                </c:pt>
                <c:pt idx="3902">
                  <c:v>6.67</c:v>
                </c:pt>
                <c:pt idx="3903">
                  <c:v>6.67</c:v>
                </c:pt>
                <c:pt idx="3904">
                  <c:v>6.67</c:v>
                </c:pt>
                <c:pt idx="3905">
                  <c:v>6.67</c:v>
                </c:pt>
                <c:pt idx="3906">
                  <c:v>6.67</c:v>
                </c:pt>
                <c:pt idx="3907">
                  <c:v>6.87</c:v>
                </c:pt>
                <c:pt idx="3908">
                  <c:v>6.87</c:v>
                </c:pt>
                <c:pt idx="3909">
                  <c:v>6.87</c:v>
                </c:pt>
                <c:pt idx="3910">
                  <c:v>6.87</c:v>
                </c:pt>
                <c:pt idx="3911">
                  <c:v>6.87</c:v>
                </c:pt>
                <c:pt idx="3912">
                  <c:v>6.87</c:v>
                </c:pt>
                <c:pt idx="3913">
                  <c:v>6.87</c:v>
                </c:pt>
                <c:pt idx="3914">
                  <c:v>6.87</c:v>
                </c:pt>
                <c:pt idx="3915">
                  <c:v>6.87</c:v>
                </c:pt>
                <c:pt idx="3916">
                  <c:v>6.87</c:v>
                </c:pt>
                <c:pt idx="3917">
                  <c:v>6.87</c:v>
                </c:pt>
                <c:pt idx="3918">
                  <c:v>6.87</c:v>
                </c:pt>
                <c:pt idx="3919">
                  <c:v>6.87</c:v>
                </c:pt>
                <c:pt idx="3920">
                  <c:v>6.87</c:v>
                </c:pt>
                <c:pt idx="3921">
                  <c:v>6.87</c:v>
                </c:pt>
                <c:pt idx="3922">
                  <c:v>6.87</c:v>
                </c:pt>
                <c:pt idx="3923">
                  <c:v>6.87</c:v>
                </c:pt>
                <c:pt idx="3924">
                  <c:v>7.71</c:v>
                </c:pt>
                <c:pt idx="3925">
                  <c:v>7.71</c:v>
                </c:pt>
                <c:pt idx="3926">
                  <c:v>7.71</c:v>
                </c:pt>
                <c:pt idx="3927">
                  <c:v>7.71</c:v>
                </c:pt>
                <c:pt idx="3928">
                  <c:v>7.71</c:v>
                </c:pt>
                <c:pt idx="3929">
                  <c:v>7.71</c:v>
                </c:pt>
                <c:pt idx="3930">
                  <c:v>7.71</c:v>
                </c:pt>
                <c:pt idx="3931">
                  <c:v>7.71</c:v>
                </c:pt>
                <c:pt idx="3932">
                  <c:v>7.71</c:v>
                </c:pt>
                <c:pt idx="3933">
                  <c:v>7.71</c:v>
                </c:pt>
                <c:pt idx="3934">
                  <c:v>7.71</c:v>
                </c:pt>
                <c:pt idx="3935">
                  <c:v>7.71</c:v>
                </c:pt>
                <c:pt idx="3936">
                  <c:v>7.71</c:v>
                </c:pt>
                <c:pt idx="3937">
                  <c:v>7.71</c:v>
                </c:pt>
                <c:pt idx="3938">
                  <c:v>7.71</c:v>
                </c:pt>
                <c:pt idx="3939">
                  <c:v>7.71</c:v>
                </c:pt>
                <c:pt idx="3940">
                  <c:v>7.71</c:v>
                </c:pt>
                <c:pt idx="3941">
                  <c:v>8.26</c:v>
                </c:pt>
                <c:pt idx="3942">
                  <c:v>8.26</c:v>
                </c:pt>
                <c:pt idx="3943">
                  <c:v>8.26</c:v>
                </c:pt>
                <c:pt idx="3944">
                  <c:v>8.26</c:v>
                </c:pt>
                <c:pt idx="3945">
                  <c:v>8.26</c:v>
                </c:pt>
                <c:pt idx="3946">
                  <c:v>8.26</c:v>
                </c:pt>
                <c:pt idx="3947">
                  <c:v>8.26</c:v>
                </c:pt>
                <c:pt idx="3948">
                  <c:v>8.26</c:v>
                </c:pt>
                <c:pt idx="3949">
                  <c:v>8.26</c:v>
                </c:pt>
                <c:pt idx="3950">
                  <c:v>8.26</c:v>
                </c:pt>
                <c:pt idx="3951">
                  <c:v>8.26</c:v>
                </c:pt>
                <c:pt idx="3952">
                  <c:v>8.26</c:v>
                </c:pt>
                <c:pt idx="3953">
                  <c:v>8.26</c:v>
                </c:pt>
                <c:pt idx="3954">
                  <c:v>8.26</c:v>
                </c:pt>
                <c:pt idx="3955">
                  <c:v>8.26</c:v>
                </c:pt>
                <c:pt idx="3956">
                  <c:v>8.26</c:v>
                </c:pt>
                <c:pt idx="3957">
                  <c:v>8.26</c:v>
                </c:pt>
                <c:pt idx="3958">
                  <c:v>6.96</c:v>
                </c:pt>
                <c:pt idx="3959">
                  <c:v>6.96</c:v>
                </c:pt>
                <c:pt idx="3960">
                  <c:v>6.96</c:v>
                </c:pt>
                <c:pt idx="3961">
                  <c:v>6.96</c:v>
                </c:pt>
                <c:pt idx="3962">
                  <c:v>6.96</c:v>
                </c:pt>
                <c:pt idx="3963">
                  <c:v>6.96</c:v>
                </c:pt>
                <c:pt idx="3964">
                  <c:v>6.96</c:v>
                </c:pt>
                <c:pt idx="3965">
                  <c:v>6.96</c:v>
                </c:pt>
                <c:pt idx="3966">
                  <c:v>6.96</c:v>
                </c:pt>
                <c:pt idx="3967">
                  <c:v>6.96</c:v>
                </c:pt>
                <c:pt idx="3968">
                  <c:v>6.96</c:v>
                </c:pt>
                <c:pt idx="3969">
                  <c:v>6.96</c:v>
                </c:pt>
                <c:pt idx="3970">
                  <c:v>6.96</c:v>
                </c:pt>
                <c:pt idx="3971">
                  <c:v>6.96</c:v>
                </c:pt>
                <c:pt idx="3972">
                  <c:v>6.96</c:v>
                </c:pt>
                <c:pt idx="3973">
                  <c:v>6.96</c:v>
                </c:pt>
                <c:pt idx="3974">
                  <c:v>6.96</c:v>
                </c:pt>
                <c:pt idx="3975">
                  <c:v>10.7</c:v>
                </c:pt>
                <c:pt idx="3976">
                  <c:v>10.7</c:v>
                </c:pt>
                <c:pt idx="3977">
                  <c:v>10.7</c:v>
                </c:pt>
                <c:pt idx="3978">
                  <c:v>10.7</c:v>
                </c:pt>
                <c:pt idx="3979">
                  <c:v>10.7</c:v>
                </c:pt>
                <c:pt idx="3980">
                  <c:v>10.7</c:v>
                </c:pt>
                <c:pt idx="3981">
                  <c:v>10.7</c:v>
                </c:pt>
                <c:pt idx="3982">
                  <c:v>10.7</c:v>
                </c:pt>
                <c:pt idx="3983">
                  <c:v>10.7</c:v>
                </c:pt>
                <c:pt idx="3984">
                  <c:v>10.7</c:v>
                </c:pt>
                <c:pt idx="3985">
                  <c:v>10.7</c:v>
                </c:pt>
                <c:pt idx="3986">
                  <c:v>10.7</c:v>
                </c:pt>
                <c:pt idx="3987">
                  <c:v>10.7</c:v>
                </c:pt>
                <c:pt idx="3988">
                  <c:v>10.7</c:v>
                </c:pt>
                <c:pt idx="3989">
                  <c:v>10.7</c:v>
                </c:pt>
                <c:pt idx="3990">
                  <c:v>10.7</c:v>
                </c:pt>
                <c:pt idx="3991">
                  <c:v>10.7</c:v>
                </c:pt>
                <c:pt idx="3992">
                  <c:v>4.6100000000000003</c:v>
                </c:pt>
                <c:pt idx="3993">
                  <c:v>4.6100000000000003</c:v>
                </c:pt>
                <c:pt idx="3994">
                  <c:v>4.6100000000000003</c:v>
                </c:pt>
                <c:pt idx="3995">
                  <c:v>4.6100000000000003</c:v>
                </c:pt>
                <c:pt idx="3996">
                  <c:v>4.6100000000000003</c:v>
                </c:pt>
                <c:pt idx="3997">
                  <c:v>4.6100000000000003</c:v>
                </c:pt>
                <c:pt idx="3998">
                  <c:v>4.6100000000000003</c:v>
                </c:pt>
                <c:pt idx="3999">
                  <c:v>4.6100000000000003</c:v>
                </c:pt>
                <c:pt idx="4000">
                  <c:v>4.6100000000000003</c:v>
                </c:pt>
                <c:pt idx="4001">
                  <c:v>4.6100000000000003</c:v>
                </c:pt>
                <c:pt idx="4002">
                  <c:v>4.6100000000000003</c:v>
                </c:pt>
                <c:pt idx="4003">
                  <c:v>4.6100000000000003</c:v>
                </c:pt>
                <c:pt idx="4004">
                  <c:v>4.6100000000000003</c:v>
                </c:pt>
                <c:pt idx="4005">
                  <c:v>4.6100000000000003</c:v>
                </c:pt>
                <c:pt idx="4006">
                  <c:v>4.6100000000000003</c:v>
                </c:pt>
                <c:pt idx="4007">
                  <c:v>4.6100000000000003</c:v>
                </c:pt>
                <c:pt idx="4008">
                  <c:v>4.6100000000000003</c:v>
                </c:pt>
                <c:pt idx="4009">
                  <c:v>8.8000000000000007</c:v>
                </c:pt>
                <c:pt idx="4010">
                  <c:v>8.8000000000000007</c:v>
                </c:pt>
                <c:pt idx="4011">
                  <c:v>8.8000000000000007</c:v>
                </c:pt>
                <c:pt idx="4012">
                  <c:v>8.8000000000000007</c:v>
                </c:pt>
                <c:pt idx="4013">
                  <c:v>8.8000000000000007</c:v>
                </c:pt>
                <c:pt idx="4014">
                  <c:v>8.8000000000000007</c:v>
                </c:pt>
                <c:pt idx="4015">
                  <c:v>8.8000000000000007</c:v>
                </c:pt>
                <c:pt idx="4016">
                  <c:v>8.8000000000000007</c:v>
                </c:pt>
                <c:pt idx="4017">
                  <c:v>8.8000000000000007</c:v>
                </c:pt>
                <c:pt idx="4018">
                  <c:v>8.8000000000000007</c:v>
                </c:pt>
                <c:pt idx="4019">
                  <c:v>8.8000000000000007</c:v>
                </c:pt>
                <c:pt idx="4020">
                  <c:v>8.8000000000000007</c:v>
                </c:pt>
                <c:pt idx="4021">
                  <c:v>8.8000000000000007</c:v>
                </c:pt>
                <c:pt idx="4022">
                  <c:v>8.8000000000000007</c:v>
                </c:pt>
                <c:pt idx="4023">
                  <c:v>8.8000000000000007</c:v>
                </c:pt>
                <c:pt idx="4024">
                  <c:v>8.8000000000000007</c:v>
                </c:pt>
                <c:pt idx="4025">
                  <c:v>8.8000000000000007</c:v>
                </c:pt>
                <c:pt idx="4026">
                  <c:v>11.57</c:v>
                </c:pt>
                <c:pt idx="4027">
                  <c:v>11.57</c:v>
                </c:pt>
                <c:pt idx="4028">
                  <c:v>11.57</c:v>
                </c:pt>
                <c:pt idx="4029">
                  <c:v>11.57</c:v>
                </c:pt>
                <c:pt idx="4030">
                  <c:v>11.57</c:v>
                </c:pt>
                <c:pt idx="4031">
                  <c:v>11.57</c:v>
                </c:pt>
                <c:pt idx="4032">
                  <c:v>11.57</c:v>
                </c:pt>
                <c:pt idx="4033">
                  <c:v>11.57</c:v>
                </c:pt>
                <c:pt idx="4034">
                  <c:v>11.57</c:v>
                </c:pt>
                <c:pt idx="4035">
                  <c:v>11.57</c:v>
                </c:pt>
                <c:pt idx="4036">
                  <c:v>11.57</c:v>
                </c:pt>
                <c:pt idx="4037">
                  <c:v>11.57</c:v>
                </c:pt>
                <c:pt idx="4038">
                  <c:v>11.57</c:v>
                </c:pt>
                <c:pt idx="4039">
                  <c:v>11.57</c:v>
                </c:pt>
                <c:pt idx="4040">
                  <c:v>11.57</c:v>
                </c:pt>
                <c:pt idx="4041">
                  <c:v>11.57</c:v>
                </c:pt>
                <c:pt idx="4042">
                  <c:v>11.57</c:v>
                </c:pt>
                <c:pt idx="4043">
                  <c:v>9.2899999999999991</c:v>
                </c:pt>
                <c:pt idx="4044">
                  <c:v>9.2899999999999991</c:v>
                </c:pt>
                <c:pt idx="4045">
                  <c:v>9.2899999999999991</c:v>
                </c:pt>
                <c:pt idx="4046">
                  <c:v>9.2899999999999991</c:v>
                </c:pt>
                <c:pt idx="4047">
                  <c:v>9.2899999999999991</c:v>
                </c:pt>
                <c:pt idx="4048">
                  <c:v>9.2899999999999991</c:v>
                </c:pt>
                <c:pt idx="4049">
                  <c:v>9.2899999999999991</c:v>
                </c:pt>
                <c:pt idx="4050">
                  <c:v>9.2899999999999991</c:v>
                </c:pt>
                <c:pt idx="4051">
                  <c:v>9.2899999999999991</c:v>
                </c:pt>
                <c:pt idx="4052">
                  <c:v>9.2899999999999991</c:v>
                </c:pt>
                <c:pt idx="4053">
                  <c:v>9.2899999999999991</c:v>
                </c:pt>
                <c:pt idx="4054">
                  <c:v>9.2899999999999991</c:v>
                </c:pt>
                <c:pt idx="4055">
                  <c:v>9.2899999999999991</c:v>
                </c:pt>
                <c:pt idx="4056">
                  <c:v>9.2899999999999991</c:v>
                </c:pt>
                <c:pt idx="4057">
                  <c:v>9.2899999999999991</c:v>
                </c:pt>
                <c:pt idx="4058">
                  <c:v>9.2899999999999991</c:v>
                </c:pt>
                <c:pt idx="4059">
                  <c:v>9.2899999999999991</c:v>
                </c:pt>
                <c:pt idx="4060">
                  <c:v>6.01</c:v>
                </c:pt>
                <c:pt idx="4061">
                  <c:v>6.01</c:v>
                </c:pt>
                <c:pt idx="4062">
                  <c:v>6.01</c:v>
                </c:pt>
                <c:pt idx="4063">
                  <c:v>6.01</c:v>
                </c:pt>
                <c:pt idx="4064">
                  <c:v>6.01</c:v>
                </c:pt>
                <c:pt idx="4065">
                  <c:v>6.01</c:v>
                </c:pt>
                <c:pt idx="4066">
                  <c:v>6.01</c:v>
                </c:pt>
                <c:pt idx="4067">
                  <c:v>6.01</c:v>
                </c:pt>
                <c:pt idx="4068">
                  <c:v>6.01</c:v>
                </c:pt>
                <c:pt idx="4069">
                  <c:v>6.01</c:v>
                </c:pt>
                <c:pt idx="4070">
                  <c:v>6.01</c:v>
                </c:pt>
                <c:pt idx="4071">
                  <c:v>6.01</c:v>
                </c:pt>
                <c:pt idx="4072">
                  <c:v>6.01</c:v>
                </c:pt>
                <c:pt idx="4073">
                  <c:v>6.01</c:v>
                </c:pt>
                <c:pt idx="4074">
                  <c:v>6.01</c:v>
                </c:pt>
                <c:pt idx="4075">
                  <c:v>6.01</c:v>
                </c:pt>
                <c:pt idx="4076">
                  <c:v>6.01</c:v>
                </c:pt>
                <c:pt idx="4077">
                  <c:v>8.6199999999999992</c:v>
                </c:pt>
                <c:pt idx="4078">
                  <c:v>8.6199999999999992</c:v>
                </c:pt>
                <c:pt idx="4079">
                  <c:v>8.6199999999999992</c:v>
                </c:pt>
                <c:pt idx="4080">
                  <c:v>8.6199999999999992</c:v>
                </c:pt>
                <c:pt idx="4081">
                  <c:v>8.6199999999999992</c:v>
                </c:pt>
                <c:pt idx="4082">
                  <c:v>8.6199999999999992</c:v>
                </c:pt>
                <c:pt idx="4083">
                  <c:v>8.6199999999999992</c:v>
                </c:pt>
                <c:pt idx="4084">
                  <c:v>8.6199999999999992</c:v>
                </c:pt>
                <c:pt idx="4085">
                  <c:v>8.6199999999999992</c:v>
                </c:pt>
                <c:pt idx="4086">
                  <c:v>8.6199999999999992</c:v>
                </c:pt>
                <c:pt idx="4087">
                  <c:v>8.6199999999999992</c:v>
                </c:pt>
                <c:pt idx="4088">
                  <c:v>8.6199999999999992</c:v>
                </c:pt>
                <c:pt idx="4089">
                  <c:v>8.6199999999999992</c:v>
                </c:pt>
                <c:pt idx="4090">
                  <c:v>8.6199999999999992</c:v>
                </c:pt>
                <c:pt idx="4091">
                  <c:v>8.6199999999999992</c:v>
                </c:pt>
                <c:pt idx="4092">
                  <c:v>8.6199999999999992</c:v>
                </c:pt>
                <c:pt idx="4093">
                  <c:v>8.6199999999999992</c:v>
                </c:pt>
                <c:pt idx="4094">
                  <c:v>5.62</c:v>
                </c:pt>
                <c:pt idx="4095">
                  <c:v>5.62</c:v>
                </c:pt>
                <c:pt idx="4096">
                  <c:v>5.62</c:v>
                </c:pt>
                <c:pt idx="4097">
                  <c:v>5.62</c:v>
                </c:pt>
                <c:pt idx="4098">
                  <c:v>5.62</c:v>
                </c:pt>
                <c:pt idx="4099">
                  <c:v>5.62</c:v>
                </c:pt>
                <c:pt idx="4100">
                  <c:v>5.62</c:v>
                </c:pt>
                <c:pt idx="4101">
                  <c:v>5.62</c:v>
                </c:pt>
                <c:pt idx="4102">
                  <c:v>5.62</c:v>
                </c:pt>
                <c:pt idx="4103">
                  <c:v>5.62</c:v>
                </c:pt>
                <c:pt idx="4104">
                  <c:v>5.62</c:v>
                </c:pt>
                <c:pt idx="4105">
                  <c:v>5.62</c:v>
                </c:pt>
                <c:pt idx="4106">
                  <c:v>5.62</c:v>
                </c:pt>
                <c:pt idx="4107">
                  <c:v>5.62</c:v>
                </c:pt>
                <c:pt idx="4108">
                  <c:v>5.62</c:v>
                </c:pt>
                <c:pt idx="4109">
                  <c:v>5.62</c:v>
                </c:pt>
                <c:pt idx="4110">
                  <c:v>5.62</c:v>
                </c:pt>
                <c:pt idx="4111">
                  <c:v>8.6300000000000008</c:v>
                </c:pt>
                <c:pt idx="4112">
                  <c:v>8.6300000000000008</c:v>
                </c:pt>
                <c:pt idx="4113">
                  <c:v>8.6300000000000008</c:v>
                </c:pt>
                <c:pt idx="4114">
                  <c:v>8.6300000000000008</c:v>
                </c:pt>
                <c:pt idx="4115">
                  <c:v>8.6300000000000008</c:v>
                </c:pt>
                <c:pt idx="4116">
                  <c:v>8.6300000000000008</c:v>
                </c:pt>
                <c:pt idx="4117">
                  <c:v>8.6300000000000008</c:v>
                </c:pt>
                <c:pt idx="4118">
                  <c:v>8.6300000000000008</c:v>
                </c:pt>
                <c:pt idx="4119">
                  <c:v>8.6300000000000008</c:v>
                </c:pt>
                <c:pt idx="4120">
                  <c:v>8.6300000000000008</c:v>
                </c:pt>
                <c:pt idx="4121">
                  <c:v>8.6300000000000008</c:v>
                </c:pt>
                <c:pt idx="4122">
                  <c:v>8.6300000000000008</c:v>
                </c:pt>
                <c:pt idx="4123">
                  <c:v>8.6300000000000008</c:v>
                </c:pt>
                <c:pt idx="4124">
                  <c:v>8.6300000000000008</c:v>
                </c:pt>
                <c:pt idx="4125">
                  <c:v>8.6300000000000008</c:v>
                </c:pt>
                <c:pt idx="4126">
                  <c:v>8.6300000000000008</c:v>
                </c:pt>
                <c:pt idx="4127">
                  <c:v>8.6300000000000008</c:v>
                </c:pt>
                <c:pt idx="4128">
                  <c:v>7.74</c:v>
                </c:pt>
                <c:pt idx="4129">
                  <c:v>7.74</c:v>
                </c:pt>
                <c:pt idx="4130">
                  <c:v>7.74</c:v>
                </c:pt>
                <c:pt idx="4131">
                  <c:v>7.74</c:v>
                </c:pt>
                <c:pt idx="4132">
                  <c:v>7.74</c:v>
                </c:pt>
                <c:pt idx="4133">
                  <c:v>7.74</c:v>
                </c:pt>
                <c:pt idx="4134">
                  <c:v>7.74</c:v>
                </c:pt>
                <c:pt idx="4135">
                  <c:v>7.74</c:v>
                </c:pt>
                <c:pt idx="4136">
                  <c:v>7.74</c:v>
                </c:pt>
                <c:pt idx="4137">
                  <c:v>7.74</c:v>
                </c:pt>
                <c:pt idx="4138">
                  <c:v>7.74</c:v>
                </c:pt>
                <c:pt idx="4139">
                  <c:v>7.74</c:v>
                </c:pt>
                <c:pt idx="4140">
                  <c:v>7.74</c:v>
                </c:pt>
                <c:pt idx="4141">
                  <c:v>7.74</c:v>
                </c:pt>
                <c:pt idx="4142">
                  <c:v>7.74</c:v>
                </c:pt>
                <c:pt idx="4143">
                  <c:v>7.74</c:v>
                </c:pt>
                <c:pt idx="4144">
                  <c:v>7.74</c:v>
                </c:pt>
                <c:pt idx="4145">
                  <c:v>6.01</c:v>
                </c:pt>
                <c:pt idx="4146">
                  <c:v>6.01</c:v>
                </c:pt>
                <c:pt idx="4147">
                  <c:v>6.01</c:v>
                </c:pt>
                <c:pt idx="4148">
                  <c:v>6.01</c:v>
                </c:pt>
                <c:pt idx="4149">
                  <c:v>6.01</c:v>
                </c:pt>
                <c:pt idx="4150">
                  <c:v>6.01</c:v>
                </c:pt>
                <c:pt idx="4151">
                  <c:v>6.01</c:v>
                </c:pt>
                <c:pt idx="4152">
                  <c:v>6.01</c:v>
                </c:pt>
                <c:pt idx="4153">
                  <c:v>6.01</c:v>
                </c:pt>
                <c:pt idx="4154">
                  <c:v>6.01</c:v>
                </c:pt>
                <c:pt idx="4155">
                  <c:v>6.01</c:v>
                </c:pt>
                <c:pt idx="4156">
                  <c:v>6.01</c:v>
                </c:pt>
                <c:pt idx="4157">
                  <c:v>6.01</c:v>
                </c:pt>
                <c:pt idx="4158">
                  <c:v>6.01</c:v>
                </c:pt>
                <c:pt idx="4159">
                  <c:v>6.01</c:v>
                </c:pt>
                <c:pt idx="4160">
                  <c:v>6.01</c:v>
                </c:pt>
                <c:pt idx="4161">
                  <c:v>6.01</c:v>
                </c:pt>
                <c:pt idx="4162">
                  <c:v>7.26</c:v>
                </c:pt>
                <c:pt idx="4163">
                  <c:v>7.26</c:v>
                </c:pt>
                <c:pt idx="4164">
                  <c:v>7.26</c:v>
                </c:pt>
                <c:pt idx="4165">
                  <c:v>7.26</c:v>
                </c:pt>
                <c:pt idx="4166">
                  <c:v>7.26</c:v>
                </c:pt>
                <c:pt idx="4167">
                  <c:v>7.26</c:v>
                </c:pt>
                <c:pt idx="4168">
                  <c:v>7.26</c:v>
                </c:pt>
                <c:pt idx="4169">
                  <c:v>7.26</c:v>
                </c:pt>
                <c:pt idx="4170">
                  <c:v>7.26</c:v>
                </c:pt>
                <c:pt idx="4171">
                  <c:v>7.26</c:v>
                </c:pt>
                <c:pt idx="4172">
                  <c:v>7.26</c:v>
                </c:pt>
                <c:pt idx="4173">
                  <c:v>7.26</c:v>
                </c:pt>
                <c:pt idx="4174">
                  <c:v>7.26</c:v>
                </c:pt>
                <c:pt idx="4175">
                  <c:v>7.26</c:v>
                </c:pt>
                <c:pt idx="4176">
                  <c:v>7.26</c:v>
                </c:pt>
                <c:pt idx="4177">
                  <c:v>7.26</c:v>
                </c:pt>
                <c:pt idx="4178">
                  <c:v>7.26</c:v>
                </c:pt>
                <c:pt idx="4179">
                  <c:v>7.22</c:v>
                </c:pt>
                <c:pt idx="4180">
                  <c:v>7.22</c:v>
                </c:pt>
                <c:pt idx="4181">
                  <c:v>7.22</c:v>
                </c:pt>
                <c:pt idx="4182">
                  <c:v>7.22</c:v>
                </c:pt>
                <c:pt idx="4183">
                  <c:v>7.22</c:v>
                </c:pt>
                <c:pt idx="4184">
                  <c:v>7.22</c:v>
                </c:pt>
                <c:pt idx="4185">
                  <c:v>7.22</c:v>
                </c:pt>
                <c:pt idx="4186">
                  <c:v>7.22</c:v>
                </c:pt>
                <c:pt idx="4187">
                  <c:v>7.22</c:v>
                </c:pt>
                <c:pt idx="4188">
                  <c:v>7.22</c:v>
                </c:pt>
                <c:pt idx="4189">
                  <c:v>7.22</c:v>
                </c:pt>
                <c:pt idx="4190">
                  <c:v>7.22</c:v>
                </c:pt>
                <c:pt idx="4191">
                  <c:v>7.22</c:v>
                </c:pt>
                <c:pt idx="4192">
                  <c:v>7.22</c:v>
                </c:pt>
                <c:pt idx="4193">
                  <c:v>7.22</c:v>
                </c:pt>
                <c:pt idx="4194">
                  <c:v>7.22</c:v>
                </c:pt>
                <c:pt idx="4195">
                  <c:v>7.22</c:v>
                </c:pt>
                <c:pt idx="4196">
                  <c:v>9.1999999999999993</c:v>
                </c:pt>
                <c:pt idx="4197">
                  <c:v>9.1999999999999993</c:v>
                </c:pt>
                <c:pt idx="4198">
                  <c:v>9.1999999999999993</c:v>
                </c:pt>
                <c:pt idx="4199">
                  <c:v>9.1999999999999993</c:v>
                </c:pt>
                <c:pt idx="4200">
                  <c:v>9.1999999999999993</c:v>
                </c:pt>
                <c:pt idx="4201">
                  <c:v>9.1999999999999993</c:v>
                </c:pt>
                <c:pt idx="4202">
                  <c:v>9.1999999999999993</c:v>
                </c:pt>
                <c:pt idx="4203">
                  <c:v>9.1999999999999993</c:v>
                </c:pt>
                <c:pt idx="4204">
                  <c:v>9.1999999999999993</c:v>
                </c:pt>
                <c:pt idx="4205">
                  <c:v>9.1999999999999993</c:v>
                </c:pt>
                <c:pt idx="4206">
                  <c:v>9.1999999999999993</c:v>
                </c:pt>
                <c:pt idx="4207">
                  <c:v>9.1999999999999993</c:v>
                </c:pt>
                <c:pt idx="4208">
                  <c:v>9.1999999999999993</c:v>
                </c:pt>
                <c:pt idx="4209">
                  <c:v>9.1999999999999993</c:v>
                </c:pt>
                <c:pt idx="4210">
                  <c:v>9.1999999999999993</c:v>
                </c:pt>
                <c:pt idx="4211">
                  <c:v>9.1999999999999993</c:v>
                </c:pt>
                <c:pt idx="4212">
                  <c:v>9.1999999999999993</c:v>
                </c:pt>
                <c:pt idx="4213">
                  <c:v>9.1999999999999993</c:v>
                </c:pt>
                <c:pt idx="4214">
                  <c:v>3.5</c:v>
                </c:pt>
                <c:pt idx="4215">
                  <c:v>3.5</c:v>
                </c:pt>
                <c:pt idx="4216">
                  <c:v>3.5</c:v>
                </c:pt>
                <c:pt idx="4217">
                  <c:v>3.5</c:v>
                </c:pt>
                <c:pt idx="4218">
                  <c:v>3.5</c:v>
                </c:pt>
                <c:pt idx="4219">
                  <c:v>3.5</c:v>
                </c:pt>
                <c:pt idx="4220">
                  <c:v>3.5</c:v>
                </c:pt>
                <c:pt idx="4221">
                  <c:v>3.5</c:v>
                </c:pt>
                <c:pt idx="4222">
                  <c:v>3.5</c:v>
                </c:pt>
                <c:pt idx="4223">
                  <c:v>3.5</c:v>
                </c:pt>
                <c:pt idx="4224">
                  <c:v>3.5</c:v>
                </c:pt>
                <c:pt idx="4225">
                  <c:v>3.5</c:v>
                </c:pt>
                <c:pt idx="4226">
                  <c:v>3.5</c:v>
                </c:pt>
                <c:pt idx="4227">
                  <c:v>3.5</c:v>
                </c:pt>
                <c:pt idx="4228">
                  <c:v>3.5</c:v>
                </c:pt>
                <c:pt idx="4229">
                  <c:v>3.5</c:v>
                </c:pt>
                <c:pt idx="4230">
                  <c:v>3.5</c:v>
                </c:pt>
                <c:pt idx="4231">
                  <c:v>6.89</c:v>
                </c:pt>
                <c:pt idx="4232">
                  <c:v>6.89</c:v>
                </c:pt>
                <c:pt idx="4233">
                  <c:v>6.89</c:v>
                </c:pt>
                <c:pt idx="4234">
                  <c:v>6.89</c:v>
                </c:pt>
                <c:pt idx="4235">
                  <c:v>6.89</c:v>
                </c:pt>
                <c:pt idx="4236">
                  <c:v>6.89</c:v>
                </c:pt>
                <c:pt idx="4237">
                  <c:v>6.89</c:v>
                </c:pt>
                <c:pt idx="4238">
                  <c:v>6.89</c:v>
                </c:pt>
                <c:pt idx="4239">
                  <c:v>6.89</c:v>
                </c:pt>
                <c:pt idx="4240">
                  <c:v>6.89</c:v>
                </c:pt>
                <c:pt idx="4241">
                  <c:v>6.89</c:v>
                </c:pt>
                <c:pt idx="4242">
                  <c:v>6.89</c:v>
                </c:pt>
                <c:pt idx="4243">
                  <c:v>6.89</c:v>
                </c:pt>
                <c:pt idx="4244">
                  <c:v>6.89</c:v>
                </c:pt>
                <c:pt idx="4245">
                  <c:v>6.89</c:v>
                </c:pt>
                <c:pt idx="4246">
                  <c:v>6.89</c:v>
                </c:pt>
                <c:pt idx="4247">
                  <c:v>6.89</c:v>
                </c:pt>
                <c:pt idx="4248">
                  <c:v>3.4</c:v>
                </c:pt>
                <c:pt idx="4249">
                  <c:v>3.4</c:v>
                </c:pt>
                <c:pt idx="4250">
                  <c:v>3.4</c:v>
                </c:pt>
                <c:pt idx="4251">
                  <c:v>3.4</c:v>
                </c:pt>
                <c:pt idx="4252">
                  <c:v>3.4</c:v>
                </c:pt>
                <c:pt idx="4253">
                  <c:v>3.4</c:v>
                </c:pt>
                <c:pt idx="4254">
                  <c:v>3.4</c:v>
                </c:pt>
                <c:pt idx="4255">
                  <c:v>3.4</c:v>
                </c:pt>
                <c:pt idx="4256">
                  <c:v>3.4</c:v>
                </c:pt>
                <c:pt idx="4257">
                  <c:v>3.4</c:v>
                </c:pt>
                <c:pt idx="4258">
                  <c:v>3.4</c:v>
                </c:pt>
                <c:pt idx="4259">
                  <c:v>3.4</c:v>
                </c:pt>
                <c:pt idx="4260">
                  <c:v>3.4</c:v>
                </c:pt>
                <c:pt idx="4261">
                  <c:v>3.4</c:v>
                </c:pt>
                <c:pt idx="4262">
                  <c:v>3.4</c:v>
                </c:pt>
                <c:pt idx="4263">
                  <c:v>3.4</c:v>
                </c:pt>
                <c:pt idx="4264">
                  <c:v>3.4</c:v>
                </c:pt>
                <c:pt idx="4265">
                  <c:v>6.17</c:v>
                </c:pt>
                <c:pt idx="4266">
                  <c:v>6.17</c:v>
                </c:pt>
                <c:pt idx="4267">
                  <c:v>6.17</c:v>
                </c:pt>
                <c:pt idx="4268">
                  <c:v>6.17</c:v>
                </c:pt>
                <c:pt idx="4269">
                  <c:v>6.17</c:v>
                </c:pt>
                <c:pt idx="4270">
                  <c:v>6.17</c:v>
                </c:pt>
                <c:pt idx="4271">
                  <c:v>6.17</c:v>
                </c:pt>
                <c:pt idx="4272">
                  <c:v>6.17</c:v>
                </c:pt>
                <c:pt idx="4273">
                  <c:v>6.17</c:v>
                </c:pt>
                <c:pt idx="4274">
                  <c:v>6.17</c:v>
                </c:pt>
                <c:pt idx="4275">
                  <c:v>6.17</c:v>
                </c:pt>
                <c:pt idx="4276">
                  <c:v>6.17</c:v>
                </c:pt>
                <c:pt idx="4277">
                  <c:v>6.17</c:v>
                </c:pt>
                <c:pt idx="4278">
                  <c:v>6.17</c:v>
                </c:pt>
                <c:pt idx="4279">
                  <c:v>6.17</c:v>
                </c:pt>
                <c:pt idx="4280">
                  <c:v>6.17</c:v>
                </c:pt>
                <c:pt idx="4281">
                  <c:v>6.17</c:v>
                </c:pt>
                <c:pt idx="4282">
                  <c:v>5.01</c:v>
                </c:pt>
                <c:pt idx="4283">
                  <c:v>5.01</c:v>
                </c:pt>
                <c:pt idx="4284">
                  <c:v>5.01</c:v>
                </c:pt>
                <c:pt idx="4285">
                  <c:v>5.01</c:v>
                </c:pt>
                <c:pt idx="4286">
                  <c:v>5.01</c:v>
                </c:pt>
                <c:pt idx="4287">
                  <c:v>5.01</c:v>
                </c:pt>
                <c:pt idx="4288">
                  <c:v>5.01</c:v>
                </c:pt>
                <c:pt idx="4289">
                  <c:v>5.01</c:v>
                </c:pt>
                <c:pt idx="4290">
                  <c:v>5.01</c:v>
                </c:pt>
                <c:pt idx="4291">
                  <c:v>5.01</c:v>
                </c:pt>
                <c:pt idx="4292">
                  <c:v>5.01</c:v>
                </c:pt>
                <c:pt idx="4293">
                  <c:v>5.01</c:v>
                </c:pt>
                <c:pt idx="4294">
                  <c:v>5.01</c:v>
                </c:pt>
                <c:pt idx="4295">
                  <c:v>5.01</c:v>
                </c:pt>
                <c:pt idx="4296">
                  <c:v>5.01</c:v>
                </c:pt>
                <c:pt idx="4297">
                  <c:v>5.01</c:v>
                </c:pt>
                <c:pt idx="4298">
                  <c:v>5.01</c:v>
                </c:pt>
                <c:pt idx="4299">
                  <c:v>2.44</c:v>
                </c:pt>
                <c:pt idx="4300">
                  <c:v>2.44</c:v>
                </c:pt>
                <c:pt idx="4301">
                  <c:v>2.44</c:v>
                </c:pt>
                <c:pt idx="4302">
                  <c:v>2.44</c:v>
                </c:pt>
                <c:pt idx="4303">
                  <c:v>2.44</c:v>
                </c:pt>
                <c:pt idx="4304">
                  <c:v>2.44</c:v>
                </c:pt>
                <c:pt idx="4305">
                  <c:v>2.44</c:v>
                </c:pt>
                <c:pt idx="4306">
                  <c:v>2.44</c:v>
                </c:pt>
                <c:pt idx="4307">
                  <c:v>2.44</c:v>
                </c:pt>
                <c:pt idx="4308">
                  <c:v>2.44</c:v>
                </c:pt>
                <c:pt idx="4309">
                  <c:v>2.44</c:v>
                </c:pt>
                <c:pt idx="4310">
                  <c:v>2.44</c:v>
                </c:pt>
                <c:pt idx="4311">
                  <c:v>2.44</c:v>
                </c:pt>
                <c:pt idx="4312">
                  <c:v>2.44</c:v>
                </c:pt>
                <c:pt idx="4313">
                  <c:v>2.44</c:v>
                </c:pt>
                <c:pt idx="4314">
                  <c:v>2.44</c:v>
                </c:pt>
                <c:pt idx="4315">
                  <c:v>2.44</c:v>
                </c:pt>
                <c:pt idx="4316">
                  <c:v>8.9600000000000009</c:v>
                </c:pt>
                <c:pt idx="4317">
                  <c:v>8.9600000000000009</c:v>
                </c:pt>
                <c:pt idx="4318">
                  <c:v>8.9600000000000009</c:v>
                </c:pt>
                <c:pt idx="4319">
                  <c:v>8.9600000000000009</c:v>
                </c:pt>
                <c:pt idx="4320">
                  <c:v>8.9600000000000009</c:v>
                </c:pt>
                <c:pt idx="4321">
                  <c:v>8.9600000000000009</c:v>
                </c:pt>
                <c:pt idx="4322">
                  <c:v>8.9600000000000009</c:v>
                </c:pt>
                <c:pt idx="4323">
                  <c:v>8.9600000000000009</c:v>
                </c:pt>
                <c:pt idx="4324">
                  <c:v>8.9600000000000009</c:v>
                </c:pt>
                <c:pt idx="4325">
                  <c:v>8.9600000000000009</c:v>
                </c:pt>
                <c:pt idx="4326">
                  <c:v>8.9600000000000009</c:v>
                </c:pt>
                <c:pt idx="4327">
                  <c:v>8.9600000000000009</c:v>
                </c:pt>
                <c:pt idx="4328">
                  <c:v>8.9600000000000009</c:v>
                </c:pt>
                <c:pt idx="4329">
                  <c:v>8.9600000000000009</c:v>
                </c:pt>
                <c:pt idx="4330">
                  <c:v>8.9600000000000009</c:v>
                </c:pt>
                <c:pt idx="4331">
                  <c:v>8.9600000000000009</c:v>
                </c:pt>
                <c:pt idx="4332">
                  <c:v>8.9600000000000009</c:v>
                </c:pt>
                <c:pt idx="4333">
                  <c:v>11.55</c:v>
                </c:pt>
                <c:pt idx="4334">
                  <c:v>11.55</c:v>
                </c:pt>
                <c:pt idx="4335">
                  <c:v>11.55</c:v>
                </c:pt>
                <c:pt idx="4336">
                  <c:v>11.55</c:v>
                </c:pt>
                <c:pt idx="4337">
                  <c:v>11.55</c:v>
                </c:pt>
                <c:pt idx="4338">
                  <c:v>11.55</c:v>
                </c:pt>
                <c:pt idx="4339">
                  <c:v>11.55</c:v>
                </c:pt>
                <c:pt idx="4340">
                  <c:v>11.55</c:v>
                </c:pt>
                <c:pt idx="4341">
                  <c:v>11.55</c:v>
                </c:pt>
                <c:pt idx="4342">
                  <c:v>11.55</c:v>
                </c:pt>
                <c:pt idx="4343">
                  <c:v>11.55</c:v>
                </c:pt>
                <c:pt idx="4344">
                  <c:v>11.55</c:v>
                </c:pt>
                <c:pt idx="4345">
                  <c:v>11.55</c:v>
                </c:pt>
                <c:pt idx="4346">
                  <c:v>11.55</c:v>
                </c:pt>
                <c:pt idx="4347">
                  <c:v>11.55</c:v>
                </c:pt>
                <c:pt idx="4348">
                  <c:v>11.55</c:v>
                </c:pt>
                <c:pt idx="4349">
                  <c:v>5.64</c:v>
                </c:pt>
                <c:pt idx="4350">
                  <c:v>5.64</c:v>
                </c:pt>
                <c:pt idx="4351">
                  <c:v>5.64</c:v>
                </c:pt>
                <c:pt idx="4352">
                  <c:v>5.64</c:v>
                </c:pt>
                <c:pt idx="4353">
                  <c:v>5.64</c:v>
                </c:pt>
                <c:pt idx="4354">
                  <c:v>5.64</c:v>
                </c:pt>
                <c:pt idx="4355">
                  <c:v>5.64</c:v>
                </c:pt>
                <c:pt idx="4356">
                  <c:v>5.64</c:v>
                </c:pt>
                <c:pt idx="4357">
                  <c:v>5.64</c:v>
                </c:pt>
                <c:pt idx="4358">
                  <c:v>5.64</c:v>
                </c:pt>
                <c:pt idx="4359">
                  <c:v>5.64</c:v>
                </c:pt>
                <c:pt idx="4360">
                  <c:v>5.64</c:v>
                </c:pt>
                <c:pt idx="4361">
                  <c:v>5.64</c:v>
                </c:pt>
                <c:pt idx="4362">
                  <c:v>5.64</c:v>
                </c:pt>
                <c:pt idx="4363">
                  <c:v>5.64</c:v>
                </c:pt>
                <c:pt idx="4364">
                  <c:v>5.64</c:v>
                </c:pt>
                <c:pt idx="4365">
                  <c:v>5.64</c:v>
                </c:pt>
                <c:pt idx="4366">
                  <c:v>9.6</c:v>
                </c:pt>
                <c:pt idx="4367">
                  <c:v>9.6</c:v>
                </c:pt>
                <c:pt idx="4368">
                  <c:v>9.6</c:v>
                </c:pt>
                <c:pt idx="4369">
                  <c:v>9.6</c:v>
                </c:pt>
                <c:pt idx="4370">
                  <c:v>9.6</c:v>
                </c:pt>
                <c:pt idx="4371">
                  <c:v>9.6</c:v>
                </c:pt>
                <c:pt idx="4372">
                  <c:v>9.6</c:v>
                </c:pt>
                <c:pt idx="4373">
                  <c:v>9.6</c:v>
                </c:pt>
                <c:pt idx="4374">
                  <c:v>9.6</c:v>
                </c:pt>
                <c:pt idx="4375">
                  <c:v>9.6</c:v>
                </c:pt>
                <c:pt idx="4376">
                  <c:v>9.6</c:v>
                </c:pt>
                <c:pt idx="4377">
                  <c:v>9.6</c:v>
                </c:pt>
                <c:pt idx="4378">
                  <c:v>9.6</c:v>
                </c:pt>
                <c:pt idx="4379">
                  <c:v>9.6</c:v>
                </c:pt>
                <c:pt idx="4380">
                  <c:v>9.6</c:v>
                </c:pt>
                <c:pt idx="4381">
                  <c:v>9.6</c:v>
                </c:pt>
                <c:pt idx="4382">
                  <c:v>9.6</c:v>
                </c:pt>
                <c:pt idx="4383">
                  <c:v>4.97</c:v>
                </c:pt>
                <c:pt idx="4384">
                  <c:v>4.97</c:v>
                </c:pt>
                <c:pt idx="4385">
                  <c:v>4.97</c:v>
                </c:pt>
                <c:pt idx="4386">
                  <c:v>4.97</c:v>
                </c:pt>
                <c:pt idx="4387">
                  <c:v>4.97</c:v>
                </c:pt>
                <c:pt idx="4388">
                  <c:v>4.97</c:v>
                </c:pt>
                <c:pt idx="4389">
                  <c:v>4.97</c:v>
                </c:pt>
                <c:pt idx="4390">
                  <c:v>4.97</c:v>
                </c:pt>
                <c:pt idx="4391">
                  <c:v>4.97</c:v>
                </c:pt>
                <c:pt idx="4392">
                  <c:v>4.97</c:v>
                </c:pt>
                <c:pt idx="4393">
                  <c:v>4.97</c:v>
                </c:pt>
                <c:pt idx="4394">
                  <c:v>4.97</c:v>
                </c:pt>
                <c:pt idx="4395">
                  <c:v>4.97</c:v>
                </c:pt>
                <c:pt idx="4396">
                  <c:v>4.97</c:v>
                </c:pt>
                <c:pt idx="4397">
                  <c:v>4.97</c:v>
                </c:pt>
                <c:pt idx="4398">
                  <c:v>4.97</c:v>
                </c:pt>
                <c:pt idx="4399">
                  <c:v>6</c:v>
                </c:pt>
                <c:pt idx="4400">
                  <c:v>6</c:v>
                </c:pt>
                <c:pt idx="4401">
                  <c:v>6</c:v>
                </c:pt>
                <c:pt idx="4402">
                  <c:v>6</c:v>
                </c:pt>
                <c:pt idx="4403">
                  <c:v>6</c:v>
                </c:pt>
                <c:pt idx="4404">
                  <c:v>6</c:v>
                </c:pt>
                <c:pt idx="4405">
                  <c:v>6</c:v>
                </c:pt>
                <c:pt idx="4406">
                  <c:v>6</c:v>
                </c:pt>
                <c:pt idx="4407">
                  <c:v>6</c:v>
                </c:pt>
                <c:pt idx="4408">
                  <c:v>6</c:v>
                </c:pt>
                <c:pt idx="4409">
                  <c:v>6</c:v>
                </c:pt>
                <c:pt idx="4410">
                  <c:v>6</c:v>
                </c:pt>
                <c:pt idx="4411">
                  <c:v>6</c:v>
                </c:pt>
                <c:pt idx="4412">
                  <c:v>6</c:v>
                </c:pt>
                <c:pt idx="4413">
                  <c:v>6</c:v>
                </c:pt>
                <c:pt idx="4414">
                  <c:v>6</c:v>
                </c:pt>
                <c:pt idx="4415">
                  <c:v>6</c:v>
                </c:pt>
                <c:pt idx="4416">
                  <c:v>7.79</c:v>
                </c:pt>
                <c:pt idx="4417">
                  <c:v>7.79</c:v>
                </c:pt>
                <c:pt idx="4418">
                  <c:v>7.79</c:v>
                </c:pt>
                <c:pt idx="4419">
                  <c:v>7.79</c:v>
                </c:pt>
                <c:pt idx="4420">
                  <c:v>7.79</c:v>
                </c:pt>
                <c:pt idx="4421">
                  <c:v>7.79</c:v>
                </c:pt>
                <c:pt idx="4422">
                  <c:v>7.79</c:v>
                </c:pt>
                <c:pt idx="4423">
                  <c:v>7.79</c:v>
                </c:pt>
                <c:pt idx="4424">
                  <c:v>7.79</c:v>
                </c:pt>
                <c:pt idx="4425">
                  <c:v>7.79</c:v>
                </c:pt>
                <c:pt idx="4426">
                  <c:v>7.79</c:v>
                </c:pt>
                <c:pt idx="4427">
                  <c:v>7.79</c:v>
                </c:pt>
                <c:pt idx="4428">
                  <c:v>7.79</c:v>
                </c:pt>
                <c:pt idx="4429">
                  <c:v>7.79</c:v>
                </c:pt>
                <c:pt idx="4430">
                  <c:v>7.79</c:v>
                </c:pt>
                <c:pt idx="4431">
                  <c:v>7.79</c:v>
                </c:pt>
                <c:pt idx="4432">
                  <c:v>5.39</c:v>
                </c:pt>
                <c:pt idx="4433">
                  <c:v>5.39</c:v>
                </c:pt>
                <c:pt idx="4434">
                  <c:v>5.39</c:v>
                </c:pt>
                <c:pt idx="4435">
                  <c:v>5.39</c:v>
                </c:pt>
                <c:pt idx="4436">
                  <c:v>5.39</c:v>
                </c:pt>
                <c:pt idx="4437">
                  <c:v>5.39</c:v>
                </c:pt>
                <c:pt idx="4438">
                  <c:v>5.39</c:v>
                </c:pt>
                <c:pt idx="4439">
                  <c:v>5.39</c:v>
                </c:pt>
                <c:pt idx="4440">
                  <c:v>5.39</c:v>
                </c:pt>
                <c:pt idx="4441">
                  <c:v>5.39</c:v>
                </c:pt>
                <c:pt idx="4442">
                  <c:v>5.39</c:v>
                </c:pt>
                <c:pt idx="4443">
                  <c:v>5.39</c:v>
                </c:pt>
                <c:pt idx="4444">
                  <c:v>5.39</c:v>
                </c:pt>
                <c:pt idx="4445">
                  <c:v>5.39</c:v>
                </c:pt>
                <c:pt idx="4446">
                  <c:v>5.39</c:v>
                </c:pt>
                <c:pt idx="4447">
                  <c:v>5.39</c:v>
                </c:pt>
                <c:pt idx="4448">
                  <c:v>5.39</c:v>
                </c:pt>
                <c:pt idx="4449">
                  <c:v>7.55</c:v>
                </c:pt>
                <c:pt idx="4450">
                  <c:v>7.55</c:v>
                </c:pt>
                <c:pt idx="4451">
                  <c:v>7.55</c:v>
                </c:pt>
                <c:pt idx="4452">
                  <c:v>7.55</c:v>
                </c:pt>
                <c:pt idx="4453">
                  <c:v>7.55</c:v>
                </c:pt>
                <c:pt idx="4454">
                  <c:v>7.55</c:v>
                </c:pt>
                <c:pt idx="4455">
                  <c:v>7.55</c:v>
                </c:pt>
                <c:pt idx="4456">
                  <c:v>7.55</c:v>
                </c:pt>
                <c:pt idx="4457">
                  <c:v>7.55</c:v>
                </c:pt>
                <c:pt idx="4458">
                  <c:v>7.55</c:v>
                </c:pt>
                <c:pt idx="4459">
                  <c:v>7.55</c:v>
                </c:pt>
                <c:pt idx="4460">
                  <c:v>7.55</c:v>
                </c:pt>
                <c:pt idx="4461">
                  <c:v>7.55</c:v>
                </c:pt>
                <c:pt idx="4462">
                  <c:v>7.55</c:v>
                </c:pt>
                <c:pt idx="4463">
                  <c:v>7.55</c:v>
                </c:pt>
                <c:pt idx="4464">
                  <c:v>7.55</c:v>
                </c:pt>
                <c:pt idx="4465">
                  <c:v>7.48</c:v>
                </c:pt>
                <c:pt idx="4466">
                  <c:v>7.48</c:v>
                </c:pt>
                <c:pt idx="4467">
                  <c:v>7.48</c:v>
                </c:pt>
                <c:pt idx="4468">
                  <c:v>7.48</c:v>
                </c:pt>
                <c:pt idx="4469">
                  <c:v>7.48</c:v>
                </c:pt>
                <c:pt idx="4470">
                  <c:v>7.48</c:v>
                </c:pt>
                <c:pt idx="4471">
                  <c:v>7.48</c:v>
                </c:pt>
                <c:pt idx="4472">
                  <c:v>7.48</c:v>
                </c:pt>
                <c:pt idx="4473">
                  <c:v>7.48</c:v>
                </c:pt>
                <c:pt idx="4474">
                  <c:v>7.48</c:v>
                </c:pt>
                <c:pt idx="4475">
                  <c:v>7.48</c:v>
                </c:pt>
                <c:pt idx="4476">
                  <c:v>7.48</c:v>
                </c:pt>
                <c:pt idx="4477">
                  <c:v>7.48</c:v>
                </c:pt>
                <c:pt idx="4478">
                  <c:v>7.48</c:v>
                </c:pt>
                <c:pt idx="4479">
                  <c:v>7.48</c:v>
                </c:pt>
                <c:pt idx="4480">
                  <c:v>7.48</c:v>
                </c:pt>
                <c:pt idx="4481">
                  <c:v>7.48</c:v>
                </c:pt>
                <c:pt idx="4482">
                  <c:v>7.22</c:v>
                </c:pt>
                <c:pt idx="4483">
                  <c:v>7.22</c:v>
                </c:pt>
                <c:pt idx="4484">
                  <c:v>7.22</c:v>
                </c:pt>
                <c:pt idx="4485">
                  <c:v>7.22</c:v>
                </c:pt>
                <c:pt idx="4486">
                  <c:v>7.22</c:v>
                </c:pt>
                <c:pt idx="4487">
                  <c:v>7.22</c:v>
                </c:pt>
                <c:pt idx="4488">
                  <c:v>7.22</c:v>
                </c:pt>
                <c:pt idx="4489">
                  <c:v>7.22</c:v>
                </c:pt>
                <c:pt idx="4490">
                  <c:v>7.22</c:v>
                </c:pt>
                <c:pt idx="4491">
                  <c:v>7.22</c:v>
                </c:pt>
                <c:pt idx="4492">
                  <c:v>7.22</c:v>
                </c:pt>
                <c:pt idx="4493">
                  <c:v>7.22</c:v>
                </c:pt>
                <c:pt idx="4494">
                  <c:v>7.22</c:v>
                </c:pt>
                <c:pt idx="4495">
                  <c:v>7.22</c:v>
                </c:pt>
                <c:pt idx="4496">
                  <c:v>7.22</c:v>
                </c:pt>
                <c:pt idx="4497">
                  <c:v>7.22</c:v>
                </c:pt>
                <c:pt idx="4498">
                  <c:v>7.22</c:v>
                </c:pt>
                <c:pt idx="4499">
                  <c:v>7.3</c:v>
                </c:pt>
                <c:pt idx="4500">
                  <c:v>7.3</c:v>
                </c:pt>
                <c:pt idx="4501">
                  <c:v>7.3</c:v>
                </c:pt>
                <c:pt idx="4502">
                  <c:v>7.3</c:v>
                </c:pt>
                <c:pt idx="4503">
                  <c:v>7.3</c:v>
                </c:pt>
                <c:pt idx="4504">
                  <c:v>7.3</c:v>
                </c:pt>
                <c:pt idx="4505">
                  <c:v>7.3</c:v>
                </c:pt>
                <c:pt idx="4506">
                  <c:v>7.3</c:v>
                </c:pt>
                <c:pt idx="4507">
                  <c:v>7.3</c:v>
                </c:pt>
                <c:pt idx="4508">
                  <c:v>7.3</c:v>
                </c:pt>
                <c:pt idx="4509">
                  <c:v>7.3</c:v>
                </c:pt>
                <c:pt idx="4510">
                  <c:v>7.3</c:v>
                </c:pt>
                <c:pt idx="4511">
                  <c:v>7.3</c:v>
                </c:pt>
                <c:pt idx="4512">
                  <c:v>7.3</c:v>
                </c:pt>
                <c:pt idx="4513">
                  <c:v>7.3</c:v>
                </c:pt>
                <c:pt idx="4514">
                  <c:v>7.3</c:v>
                </c:pt>
                <c:pt idx="4515">
                  <c:v>6.94</c:v>
                </c:pt>
                <c:pt idx="4516">
                  <c:v>6.94</c:v>
                </c:pt>
                <c:pt idx="4517">
                  <c:v>6.94</c:v>
                </c:pt>
                <c:pt idx="4518">
                  <c:v>6.94</c:v>
                </c:pt>
                <c:pt idx="4519">
                  <c:v>6.94</c:v>
                </c:pt>
                <c:pt idx="4520">
                  <c:v>6.94</c:v>
                </c:pt>
                <c:pt idx="4521">
                  <c:v>6.94</c:v>
                </c:pt>
                <c:pt idx="4522">
                  <c:v>6.94</c:v>
                </c:pt>
                <c:pt idx="4523">
                  <c:v>6.94</c:v>
                </c:pt>
                <c:pt idx="4524">
                  <c:v>6.94</c:v>
                </c:pt>
                <c:pt idx="4525">
                  <c:v>6.94</c:v>
                </c:pt>
                <c:pt idx="4526">
                  <c:v>6.94</c:v>
                </c:pt>
                <c:pt idx="4527">
                  <c:v>6.94</c:v>
                </c:pt>
                <c:pt idx="4528">
                  <c:v>6.94</c:v>
                </c:pt>
                <c:pt idx="4529">
                  <c:v>6.94</c:v>
                </c:pt>
                <c:pt idx="4530">
                  <c:v>6.94</c:v>
                </c:pt>
                <c:pt idx="4531">
                  <c:v>6.94</c:v>
                </c:pt>
                <c:pt idx="4532">
                  <c:v>7.04</c:v>
                </c:pt>
                <c:pt idx="4533">
                  <c:v>7.04</c:v>
                </c:pt>
                <c:pt idx="4534">
                  <c:v>7.04</c:v>
                </c:pt>
                <c:pt idx="4535">
                  <c:v>7.04</c:v>
                </c:pt>
                <c:pt idx="4536">
                  <c:v>7.04</c:v>
                </c:pt>
                <c:pt idx="4537">
                  <c:v>7.04</c:v>
                </c:pt>
                <c:pt idx="4538">
                  <c:v>7.04</c:v>
                </c:pt>
                <c:pt idx="4539">
                  <c:v>7.04</c:v>
                </c:pt>
                <c:pt idx="4540">
                  <c:v>7.04</c:v>
                </c:pt>
                <c:pt idx="4541">
                  <c:v>7.04</c:v>
                </c:pt>
                <c:pt idx="4542">
                  <c:v>7.04</c:v>
                </c:pt>
                <c:pt idx="4543">
                  <c:v>7.04</c:v>
                </c:pt>
                <c:pt idx="4544">
                  <c:v>7.04</c:v>
                </c:pt>
                <c:pt idx="4545">
                  <c:v>7.04</c:v>
                </c:pt>
                <c:pt idx="4546">
                  <c:v>7.04</c:v>
                </c:pt>
                <c:pt idx="4547">
                  <c:v>7.04</c:v>
                </c:pt>
                <c:pt idx="4548">
                  <c:v>7.77</c:v>
                </c:pt>
                <c:pt idx="4549">
                  <c:v>7.77</c:v>
                </c:pt>
                <c:pt idx="4550">
                  <c:v>7.77</c:v>
                </c:pt>
                <c:pt idx="4551">
                  <c:v>7.77</c:v>
                </c:pt>
                <c:pt idx="4552">
                  <c:v>7.77</c:v>
                </c:pt>
                <c:pt idx="4553">
                  <c:v>7.77</c:v>
                </c:pt>
                <c:pt idx="4554">
                  <c:v>7.77</c:v>
                </c:pt>
                <c:pt idx="4555">
                  <c:v>7.77</c:v>
                </c:pt>
                <c:pt idx="4556">
                  <c:v>7.77</c:v>
                </c:pt>
                <c:pt idx="4557">
                  <c:v>7.77</c:v>
                </c:pt>
                <c:pt idx="4558">
                  <c:v>7.77</c:v>
                </c:pt>
                <c:pt idx="4559">
                  <c:v>7.77</c:v>
                </c:pt>
                <c:pt idx="4560">
                  <c:v>7.77</c:v>
                </c:pt>
                <c:pt idx="4561">
                  <c:v>7.77</c:v>
                </c:pt>
                <c:pt idx="4562">
                  <c:v>7.77</c:v>
                </c:pt>
                <c:pt idx="4563">
                  <c:v>7.77</c:v>
                </c:pt>
                <c:pt idx="4564">
                  <c:v>7.77</c:v>
                </c:pt>
                <c:pt idx="4565">
                  <c:v>9.44</c:v>
                </c:pt>
                <c:pt idx="4566">
                  <c:v>9.44</c:v>
                </c:pt>
                <c:pt idx="4567">
                  <c:v>9.44</c:v>
                </c:pt>
                <c:pt idx="4568">
                  <c:v>9.44</c:v>
                </c:pt>
                <c:pt idx="4569">
                  <c:v>9.44</c:v>
                </c:pt>
                <c:pt idx="4570">
                  <c:v>9.44</c:v>
                </c:pt>
                <c:pt idx="4571">
                  <c:v>9.44</c:v>
                </c:pt>
                <c:pt idx="4572">
                  <c:v>9.44</c:v>
                </c:pt>
                <c:pt idx="4573">
                  <c:v>9.44</c:v>
                </c:pt>
                <c:pt idx="4574">
                  <c:v>9.44</c:v>
                </c:pt>
                <c:pt idx="4575">
                  <c:v>9.44</c:v>
                </c:pt>
                <c:pt idx="4576">
                  <c:v>9.44</c:v>
                </c:pt>
                <c:pt idx="4577">
                  <c:v>9.44</c:v>
                </c:pt>
                <c:pt idx="4578">
                  <c:v>9.44</c:v>
                </c:pt>
                <c:pt idx="4579">
                  <c:v>9.44</c:v>
                </c:pt>
                <c:pt idx="4580">
                  <c:v>9.44</c:v>
                </c:pt>
                <c:pt idx="4581">
                  <c:v>2.81</c:v>
                </c:pt>
                <c:pt idx="4582">
                  <c:v>2.81</c:v>
                </c:pt>
                <c:pt idx="4583">
                  <c:v>2.81</c:v>
                </c:pt>
                <c:pt idx="4584">
                  <c:v>2.81</c:v>
                </c:pt>
                <c:pt idx="4585">
                  <c:v>2.81</c:v>
                </c:pt>
                <c:pt idx="4586">
                  <c:v>2.81</c:v>
                </c:pt>
                <c:pt idx="4587">
                  <c:v>2.81</c:v>
                </c:pt>
                <c:pt idx="4588">
                  <c:v>2.81</c:v>
                </c:pt>
                <c:pt idx="4589">
                  <c:v>2.81</c:v>
                </c:pt>
                <c:pt idx="4590">
                  <c:v>2.81</c:v>
                </c:pt>
                <c:pt idx="4591">
                  <c:v>2.81</c:v>
                </c:pt>
                <c:pt idx="4592">
                  <c:v>2.81</c:v>
                </c:pt>
                <c:pt idx="4593">
                  <c:v>2.81</c:v>
                </c:pt>
                <c:pt idx="4594">
                  <c:v>2.81</c:v>
                </c:pt>
                <c:pt idx="4595">
                  <c:v>2.81</c:v>
                </c:pt>
                <c:pt idx="4596">
                  <c:v>2.81</c:v>
                </c:pt>
                <c:pt idx="4597">
                  <c:v>2.81</c:v>
                </c:pt>
                <c:pt idx="4598">
                  <c:v>7.03</c:v>
                </c:pt>
                <c:pt idx="4599">
                  <c:v>7.03</c:v>
                </c:pt>
                <c:pt idx="4600">
                  <c:v>7.03</c:v>
                </c:pt>
                <c:pt idx="4601">
                  <c:v>7.03</c:v>
                </c:pt>
                <c:pt idx="4602">
                  <c:v>7.03</c:v>
                </c:pt>
                <c:pt idx="4603">
                  <c:v>7.03</c:v>
                </c:pt>
                <c:pt idx="4604">
                  <c:v>7.03</c:v>
                </c:pt>
                <c:pt idx="4605">
                  <c:v>7.03</c:v>
                </c:pt>
                <c:pt idx="4606">
                  <c:v>7.03</c:v>
                </c:pt>
                <c:pt idx="4607">
                  <c:v>7.03</c:v>
                </c:pt>
                <c:pt idx="4608">
                  <c:v>7.03</c:v>
                </c:pt>
                <c:pt idx="4609">
                  <c:v>7.03</c:v>
                </c:pt>
                <c:pt idx="4610">
                  <c:v>7.03</c:v>
                </c:pt>
                <c:pt idx="4611">
                  <c:v>7.03</c:v>
                </c:pt>
                <c:pt idx="4612">
                  <c:v>7.03</c:v>
                </c:pt>
                <c:pt idx="4613">
                  <c:v>7.03</c:v>
                </c:pt>
                <c:pt idx="4614">
                  <c:v>7.03</c:v>
                </c:pt>
                <c:pt idx="4615">
                  <c:v>9.32</c:v>
                </c:pt>
                <c:pt idx="4616">
                  <c:v>9.32</c:v>
                </c:pt>
                <c:pt idx="4617">
                  <c:v>9.32</c:v>
                </c:pt>
                <c:pt idx="4618">
                  <c:v>9.32</c:v>
                </c:pt>
                <c:pt idx="4619">
                  <c:v>9.32</c:v>
                </c:pt>
                <c:pt idx="4620">
                  <c:v>9.32</c:v>
                </c:pt>
                <c:pt idx="4621">
                  <c:v>9.32</c:v>
                </c:pt>
                <c:pt idx="4622">
                  <c:v>9.32</c:v>
                </c:pt>
                <c:pt idx="4623">
                  <c:v>9.32</c:v>
                </c:pt>
                <c:pt idx="4624">
                  <c:v>9.32</c:v>
                </c:pt>
                <c:pt idx="4625">
                  <c:v>9.32</c:v>
                </c:pt>
                <c:pt idx="4626">
                  <c:v>9.32</c:v>
                </c:pt>
                <c:pt idx="4627">
                  <c:v>9.32</c:v>
                </c:pt>
                <c:pt idx="4628">
                  <c:v>9.32</c:v>
                </c:pt>
                <c:pt idx="4629">
                  <c:v>9.32</c:v>
                </c:pt>
                <c:pt idx="4630">
                  <c:v>9.32</c:v>
                </c:pt>
                <c:pt idx="4631">
                  <c:v>8.3000000000000007</c:v>
                </c:pt>
                <c:pt idx="4632">
                  <c:v>8.3000000000000007</c:v>
                </c:pt>
                <c:pt idx="4633">
                  <c:v>8.3000000000000007</c:v>
                </c:pt>
                <c:pt idx="4634">
                  <c:v>8.3000000000000007</c:v>
                </c:pt>
                <c:pt idx="4635">
                  <c:v>8.3000000000000007</c:v>
                </c:pt>
                <c:pt idx="4636">
                  <c:v>8.3000000000000007</c:v>
                </c:pt>
                <c:pt idx="4637">
                  <c:v>8.3000000000000007</c:v>
                </c:pt>
                <c:pt idx="4638">
                  <c:v>8.3000000000000007</c:v>
                </c:pt>
                <c:pt idx="4639">
                  <c:v>8.3000000000000007</c:v>
                </c:pt>
                <c:pt idx="4640">
                  <c:v>8.3000000000000007</c:v>
                </c:pt>
                <c:pt idx="4641">
                  <c:v>8.3000000000000007</c:v>
                </c:pt>
                <c:pt idx="4642">
                  <c:v>8.3000000000000007</c:v>
                </c:pt>
                <c:pt idx="4643">
                  <c:v>8.3000000000000007</c:v>
                </c:pt>
                <c:pt idx="4644">
                  <c:v>8.3000000000000007</c:v>
                </c:pt>
                <c:pt idx="4645">
                  <c:v>8.3000000000000007</c:v>
                </c:pt>
                <c:pt idx="4646">
                  <c:v>8.3000000000000007</c:v>
                </c:pt>
                <c:pt idx="4647">
                  <c:v>8.3000000000000007</c:v>
                </c:pt>
                <c:pt idx="4648">
                  <c:v>7.61</c:v>
                </c:pt>
                <c:pt idx="4649">
                  <c:v>7.61</c:v>
                </c:pt>
                <c:pt idx="4650">
                  <c:v>7.61</c:v>
                </c:pt>
                <c:pt idx="4651">
                  <c:v>7.61</c:v>
                </c:pt>
                <c:pt idx="4652">
                  <c:v>7.61</c:v>
                </c:pt>
                <c:pt idx="4653">
                  <c:v>7.61</c:v>
                </c:pt>
                <c:pt idx="4654">
                  <c:v>7.61</c:v>
                </c:pt>
                <c:pt idx="4655">
                  <c:v>7.61</c:v>
                </c:pt>
                <c:pt idx="4656">
                  <c:v>7.61</c:v>
                </c:pt>
                <c:pt idx="4657">
                  <c:v>7.61</c:v>
                </c:pt>
                <c:pt idx="4658">
                  <c:v>7.61</c:v>
                </c:pt>
                <c:pt idx="4659">
                  <c:v>7.61</c:v>
                </c:pt>
                <c:pt idx="4660">
                  <c:v>7.61</c:v>
                </c:pt>
                <c:pt idx="4661">
                  <c:v>7.61</c:v>
                </c:pt>
                <c:pt idx="4662">
                  <c:v>7.61</c:v>
                </c:pt>
                <c:pt idx="4663">
                  <c:v>7.61</c:v>
                </c:pt>
                <c:pt idx="4664">
                  <c:v>7.72</c:v>
                </c:pt>
                <c:pt idx="4665">
                  <c:v>7.72</c:v>
                </c:pt>
                <c:pt idx="4666">
                  <c:v>7.72</c:v>
                </c:pt>
                <c:pt idx="4667">
                  <c:v>7.72</c:v>
                </c:pt>
                <c:pt idx="4668">
                  <c:v>7.72</c:v>
                </c:pt>
                <c:pt idx="4669">
                  <c:v>7.72</c:v>
                </c:pt>
                <c:pt idx="4670">
                  <c:v>7.72</c:v>
                </c:pt>
                <c:pt idx="4671">
                  <c:v>7.72</c:v>
                </c:pt>
                <c:pt idx="4672">
                  <c:v>7.72</c:v>
                </c:pt>
                <c:pt idx="4673">
                  <c:v>7.72</c:v>
                </c:pt>
                <c:pt idx="4674">
                  <c:v>7.72</c:v>
                </c:pt>
                <c:pt idx="4675">
                  <c:v>7.72</c:v>
                </c:pt>
                <c:pt idx="4676">
                  <c:v>7.72</c:v>
                </c:pt>
                <c:pt idx="4677">
                  <c:v>7.72</c:v>
                </c:pt>
                <c:pt idx="4678">
                  <c:v>7.72</c:v>
                </c:pt>
                <c:pt idx="4679">
                  <c:v>7.72</c:v>
                </c:pt>
                <c:pt idx="4680">
                  <c:v>7.72</c:v>
                </c:pt>
                <c:pt idx="4681">
                  <c:v>4.3899999999999997</c:v>
                </c:pt>
                <c:pt idx="4682">
                  <c:v>4.3899999999999997</c:v>
                </c:pt>
                <c:pt idx="4683">
                  <c:v>4.3899999999999997</c:v>
                </c:pt>
                <c:pt idx="4684">
                  <c:v>4.3899999999999997</c:v>
                </c:pt>
                <c:pt idx="4685">
                  <c:v>4.3899999999999997</c:v>
                </c:pt>
                <c:pt idx="4686">
                  <c:v>4.3899999999999997</c:v>
                </c:pt>
                <c:pt idx="4687">
                  <c:v>4.3899999999999997</c:v>
                </c:pt>
                <c:pt idx="4688">
                  <c:v>4.3899999999999997</c:v>
                </c:pt>
                <c:pt idx="4689">
                  <c:v>4.3899999999999997</c:v>
                </c:pt>
                <c:pt idx="4690">
                  <c:v>4.3899999999999997</c:v>
                </c:pt>
                <c:pt idx="4691">
                  <c:v>4.3899999999999997</c:v>
                </c:pt>
                <c:pt idx="4692">
                  <c:v>4.3899999999999997</c:v>
                </c:pt>
                <c:pt idx="4693">
                  <c:v>4.3899999999999997</c:v>
                </c:pt>
                <c:pt idx="4694">
                  <c:v>4.3899999999999997</c:v>
                </c:pt>
                <c:pt idx="4695">
                  <c:v>4.3899999999999997</c:v>
                </c:pt>
                <c:pt idx="4696">
                  <c:v>4.3899999999999997</c:v>
                </c:pt>
                <c:pt idx="4697">
                  <c:v>4.97</c:v>
                </c:pt>
                <c:pt idx="4698">
                  <c:v>4.97</c:v>
                </c:pt>
                <c:pt idx="4699">
                  <c:v>4.97</c:v>
                </c:pt>
                <c:pt idx="4700">
                  <c:v>4.97</c:v>
                </c:pt>
                <c:pt idx="4701">
                  <c:v>4.97</c:v>
                </c:pt>
                <c:pt idx="4702">
                  <c:v>4.97</c:v>
                </c:pt>
                <c:pt idx="4703">
                  <c:v>4.97</c:v>
                </c:pt>
                <c:pt idx="4704">
                  <c:v>4.97</c:v>
                </c:pt>
                <c:pt idx="4705">
                  <c:v>4.97</c:v>
                </c:pt>
                <c:pt idx="4706">
                  <c:v>4.97</c:v>
                </c:pt>
                <c:pt idx="4707">
                  <c:v>4.97</c:v>
                </c:pt>
                <c:pt idx="4708">
                  <c:v>4.97</c:v>
                </c:pt>
                <c:pt idx="4709">
                  <c:v>4.97</c:v>
                </c:pt>
                <c:pt idx="4710">
                  <c:v>4.97</c:v>
                </c:pt>
                <c:pt idx="4711">
                  <c:v>4.97</c:v>
                </c:pt>
                <c:pt idx="4712">
                  <c:v>4.97</c:v>
                </c:pt>
                <c:pt idx="4713">
                  <c:v>4.97</c:v>
                </c:pt>
                <c:pt idx="4714">
                  <c:v>6.65</c:v>
                </c:pt>
                <c:pt idx="4715">
                  <c:v>6.65</c:v>
                </c:pt>
                <c:pt idx="4716">
                  <c:v>6.65</c:v>
                </c:pt>
                <c:pt idx="4717">
                  <c:v>6.65</c:v>
                </c:pt>
                <c:pt idx="4718">
                  <c:v>6.65</c:v>
                </c:pt>
                <c:pt idx="4719">
                  <c:v>6.65</c:v>
                </c:pt>
                <c:pt idx="4720">
                  <c:v>6.65</c:v>
                </c:pt>
                <c:pt idx="4721">
                  <c:v>6.65</c:v>
                </c:pt>
                <c:pt idx="4722">
                  <c:v>6.65</c:v>
                </c:pt>
                <c:pt idx="4723">
                  <c:v>6.65</c:v>
                </c:pt>
                <c:pt idx="4724">
                  <c:v>6.65</c:v>
                </c:pt>
                <c:pt idx="4725">
                  <c:v>6.65</c:v>
                </c:pt>
                <c:pt idx="4726">
                  <c:v>6.65</c:v>
                </c:pt>
                <c:pt idx="4727">
                  <c:v>6.65</c:v>
                </c:pt>
                <c:pt idx="4728">
                  <c:v>6.65</c:v>
                </c:pt>
                <c:pt idx="4729">
                  <c:v>6.65</c:v>
                </c:pt>
                <c:pt idx="4730">
                  <c:v>9.9600000000000009</c:v>
                </c:pt>
                <c:pt idx="4731">
                  <c:v>9.9600000000000009</c:v>
                </c:pt>
                <c:pt idx="4732">
                  <c:v>9.9600000000000009</c:v>
                </c:pt>
                <c:pt idx="4733">
                  <c:v>9.9600000000000009</c:v>
                </c:pt>
                <c:pt idx="4734">
                  <c:v>9.9600000000000009</c:v>
                </c:pt>
                <c:pt idx="4735">
                  <c:v>9.9600000000000009</c:v>
                </c:pt>
                <c:pt idx="4736">
                  <c:v>9.9600000000000009</c:v>
                </c:pt>
                <c:pt idx="4737">
                  <c:v>9.9600000000000009</c:v>
                </c:pt>
                <c:pt idx="4738">
                  <c:v>9.9600000000000009</c:v>
                </c:pt>
                <c:pt idx="4739">
                  <c:v>9.9600000000000009</c:v>
                </c:pt>
                <c:pt idx="4740">
                  <c:v>9.9600000000000009</c:v>
                </c:pt>
                <c:pt idx="4741">
                  <c:v>9.9600000000000009</c:v>
                </c:pt>
                <c:pt idx="4742">
                  <c:v>9.9600000000000009</c:v>
                </c:pt>
                <c:pt idx="4743">
                  <c:v>9.9600000000000009</c:v>
                </c:pt>
                <c:pt idx="4744">
                  <c:v>9.9600000000000009</c:v>
                </c:pt>
                <c:pt idx="4745">
                  <c:v>9.9600000000000009</c:v>
                </c:pt>
                <c:pt idx="4746">
                  <c:v>9.9600000000000009</c:v>
                </c:pt>
                <c:pt idx="4747">
                  <c:v>9.75</c:v>
                </c:pt>
                <c:pt idx="4748">
                  <c:v>9.75</c:v>
                </c:pt>
                <c:pt idx="4749">
                  <c:v>9.75</c:v>
                </c:pt>
                <c:pt idx="4750">
                  <c:v>9.75</c:v>
                </c:pt>
                <c:pt idx="4751">
                  <c:v>9.75</c:v>
                </c:pt>
                <c:pt idx="4752">
                  <c:v>9.75</c:v>
                </c:pt>
                <c:pt idx="4753">
                  <c:v>9.75</c:v>
                </c:pt>
                <c:pt idx="4754">
                  <c:v>9.75</c:v>
                </c:pt>
                <c:pt idx="4755">
                  <c:v>9.75</c:v>
                </c:pt>
                <c:pt idx="4756">
                  <c:v>9.75</c:v>
                </c:pt>
                <c:pt idx="4757">
                  <c:v>9.75</c:v>
                </c:pt>
                <c:pt idx="4758">
                  <c:v>9.75</c:v>
                </c:pt>
                <c:pt idx="4759">
                  <c:v>9.75</c:v>
                </c:pt>
                <c:pt idx="4760">
                  <c:v>9.75</c:v>
                </c:pt>
                <c:pt idx="4761">
                  <c:v>9.75</c:v>
                </c:pt>
                <c:pt idx="4762">
                  <c:v>9.75</c:v>
                </c:pt>
                <c:pt idx="4763">
                  <c:v>9.75</c:v>
                </c:pt>
                <c:pt idx="4764">
                  <c:v>8.34</c:v>
                </c:pt>
                <c:pt idx="4765">
                  <c:v>8.34</c:v>
                </c:pt>
                <c:pt idx="4766">
                  <c:v>8.34</c:v>
                </c:pt>
                <c:pt idx="4767">
                  <c:v>8.34</c:v>
                </c:pt>
                <c:pt idx="4768">
                  <c:v>8.34</c:v>
                </c:pt>
                <c:pt idx="4769">
                  <c:v>8.34</c:v>
                </c:pt>
                <c:pt idx="4770">
                  <c:v>8.34</c:v>
                </c:pt>
                <c:pt idx="4771">
                  <c:v>8.34</c:v>
                </c:pt>
                <c:pt idx="4772">
                  <c:v>8.34</c:v>
                </c:pt>
                <c:pt idx="4773">
                  <c:v>8.34</c:v>
                </c:pt>
                <c:pt idx="4774">
                  <c:v>8.34</c:v>
                </c:pt>
                <c:pt idx="4775">
                  <c:v>8.34</c:v>
                </c:pt>
                <c:pt idx="4776">
                  <c:v>8.34</c:v>
                </c:pt>
                <c:pt idx="4777">
                  <c:v>8.34</c:v>
                </c:pt>
                <c:pt idx="4778">
                  <c:v>8.34</c:v>
                </c:pt>
                <c:pt idx="4779">
                  <c:v>8.34</c:v>
                </c:pt>
                <c:pt idx="4780">
                  <c:v>7.19</c:v>
                </c:pt>
                <c:pt idx="4781">
                  <c:v>7.19</c:v>
                </c:pt>
                <c:pt idx="4782">
                  <c:v>7.19</c:v>
                </c:pt>
                <c:pt idx="4783">
                  <c:v>7.19</c:v>
                </c:pt>
                <c:pt idx="4784">
                  <c:v>7.19</c:v>
                </c:pt>
                <c:pt idx="4785">
                  <c:v>7.19</c:v>
                </c:pt>
                <c:pt idx="4786">
                  <c:v>7.19</c:v>
                </c:pt>
                <c:pt idx="4787">
                  <c:v>7.19</c:v>
                </c:pt>
                <c:pt idx="4788">
                  <c:v>7.19</c:v>
                </c:pt>
                <c:pt idx="4789">
                  <c:v>7.19</c:v>
                </c:pt>
                <c:pt idx="4790">
                  <c:v>7.19</c:v>
                </c:pt>
                <c:pt idx="4791">
                  <c:v>7.19</c:v>
                </c:pt>
                <c:pt idx="4792">
                  <c:v>7.19</c:v>
                </c:pt>
                <c:pt idx="4793">
                  <c:v>7.19</c:v>
                </c:pt>
                <c:pt idx="4794">
                  <c:v>7.19</c:v>
                </c:pt>
                <c:pt idx="4795">
                  <c:v>7.19</c:v>
                </c:pt>
                <c:pt idx="4796">
                  <c:v>7.19</c:v>
                </c:pt>
                <c:pt idx="4797">
                  <c:v>4.57</c:v>
                </c:pt>
                <c:pt idx="4798">
                  <c:v>4.57</c:v>
                </c:pt>
                <c:pt idx="4799">
                  <c:v>4.57</c:v>
                </c:pt>
                <c:pt idx="4800">
                  <c:v>4.57</c:v>
                </c:pt>
                <c:pt idx="4801">
                  <c:v>4.57</c:v>
                </c:pt>
                <c:pt idx="4802">
                  <c:v>4.57</c:v>
                </c:pt>
                <c:pt idx="4803">
                  <c:v>4.57</c:v>
                </c:pt>
                <c:pt idx="4804">
                  <c:v>4.57</c:v>
                </c:pt>
                <c:pt idx="4805">
                  <c:v>4.57</c:v>
                </c:pt>
                <c:pt idx="4806">
                  <c:v>4.57</c:v>
                </c:pt>
                <c:pt idx="4807">
                  <c:v>4.57</c:v>
                </c:pt>
                <c:pt idx="4808">
                  <c:v>4.57</c:v>
                </c:pt>
                <c:pt idx="4809">
                  <c:v>4.57</c:v>
                </c:pt>
                <c:pt idx="4810">
                  <c:v>4.57</c:v>
                </c:pt>
                <c:pt idx="4811">
                  <c:v>4.57</c:v>
                </c:pt>
                <c:pt idx="4812">
                  <c:v>4.57</c:v>
                </c:pt>
                <c:pt idx="4813">
                  <c:v>8.41</c:v>
                </c:pt>
                <c:pt idx="4814">
                  <c:v>8.41</c:v>
                </c:pt>
                <c:pt idx="4815">
                  <c:v>8.41</c:v>
                </c:pt>
                <c:pt idx="4816">
                  <c:v>8.41</c:v>
                </c:pt>
                <c:pt idx="4817">
                  <c:v>8.41</c:v>
                </c:pt>
                <c:pt idx="4818">
                  <c:v>8.41</c:v>
                </c:pt>
                <c:pt idx="4819">
                  <c:v>8.41</c:v>
                </c:pt>
                <c:pt idx="4820">
                  <c:v>8.41</c:v>
                </c:pt>
                <c:pt idx="4821">
                  <c:v>8.41</c:v>
                </c:pt>
                <c:pt idx="4822">
                  <c:v>8.41</c:v>
                </c:pt>
                <c:pt idx="4823">
                  <c:v>8.41</c:v>
                </c:pt>
                <c:pt idx="4824">
                  <c:v>8.41</c:v>
                </c:pt>
                <c:pt idx="4825">
                  <c:v>8.41</c:v>
                </c:pt>
                <c:pt idx="4826">
                  <c:v>8.41</c:v>
                </c:pt>
                <c:pt idx="4827">
                  <c:v>8.41</c:v>
                </c:pt>
                <c:pt idx="4828">
                  <c:v>8.41</c:v>
                </c:pt>
                <c:pt idx="4829">
                  <c:v>8.41</c:v>
                </c:pt>
                <c:pt idx="4830">
                  <c:v>7.35</c:v>
                </c:pt>
                <c:pt idx="4831">
                  <c:v>7.35</c:v>
                </c:pt>
                <c:pt idx="4832">
                  <c:v>7.35</c:v>
                </c:pt>
                <c:pt idx="4833">
                  <c:v>7.35</c:v>
                </c:pt>
                <c:pt idx="4834">
                  <c:v>7.35</c:v>
                </c:pt>
                <c:pt idx="4835">
                  <c:v>7.35</c:v>
                </c:pt>
                <c:pt idx="4836">
                  <c:v>7.35</c:v>
                </c:pt>
                <c:pt idx="4837">
                  <c:v>7.35</c:v>
                </c:pt>
                <c:pt idx="4838">
                  <c:v>7.35</c:v>
                </c:pt>
                <c:pt idx="4839">
                  <c:v>7.35</c:v>
                </c:pt>
                <c:pt idx="4840">
                  <c:v>7.35</c:v>
                </c:pt>
                <c:pt idx="4841">
                  <c:v>7.35</c:v>
                </c:pt>
                <c:pt idx="4842">
                  <c:v>7.35</c:v>
                </c:pt>
                <c:pt idx="4843">
                  <c:v>7.35</c:v>
                </c:pt>
                <c:pt idx="4844">
                  <c:v>7.35</c:v>
                </c:pt>
                <c:pt idx="4845">
                  <c:v>7.35</c:v>
                </c:pt>
                <c:pt idx="4846">
                  <c:v>7.35</c:v>
                </c:pt>
                <c:pt idx="4847">
                  <c:v>9.52</c:v>
                </c:pt>
                <c:pt idx="4848">
                  <c:v>9.52</c:v>
                </c:pt>
                <c:pt idx="4849">
                  <c:v>9.52</c:v>
                </c:pt>
                <c:pt idx="4850">
                  <c:v>9.52</c:v>
                </c:pt>
                <c:pt idx="4851">
                  <c:v>9.52</c:v>
                </c:pt>
                <c:pt idx="4852">
                  <c:v>9.52</c:v>
                </c:pt>
                <c:pt idx="4853">
                  <c:v>9.52</c:v>
                </c:pt>
                <c:pt idx="4854">
                  <c:v>9.52</c:v>
                </c:pt>
                <c:pt idx="4855">
                  <c:v>9.52</c:v>
                </c:pt>
                <c:pt idx="4856">
                  <c:v>9.52</c:v>
                </c:pt>
                <c:pt idx="4857">
                  <c:v>9.52</c:v>
                </c:pt>
                <c:pt idx="4858">
                  <c:v>9.52</c:v>
                </c:pt>
                <c:pt idx="4859">
                  <c:v>9.52</c:v>
                </c:pt>
                <c:pt idx="4860">
                  <c:v>9.52</c:v>
                </c:pt>
                <c:pt idx="4861">
                  <c:v>9.52</c:v>
                </c:pt>
                <c:pt idx="4862">
                  <c:v>9.52</c:v>
                </c:pt>
                <c:pt idx="4863">
                  <c:v>9.52</c:v>
                </c:pt>
                <c:pt idx="4864">
                  <c:v>5.68</c:v>
                </c:pt>
                <c:pt idx="4865">
                  <c:v>5.68</c:v>
                </c:pt>
                <c:pt idx="4866">
                  <c:v>5.68</c:v>
                </c:pt>
                <c:pt idx="4867">
                  <c:v>5.68</c:v>
                </c:pt>
                <c:pt idx="4868">
                  <c:v>5.68</c:v>
                </c:pt>
                <c:pt idx="4869">
                  <c:v>5.68</c:v>
                </c:pt>
                <c:pt idx="4870">
                  <c:v>5.68</c:v>
                </c:pt>
                <c:pt idx="4871">
                  <c:v>5.68</c:v>
                </c:pt>
                <c:pt idx="4872">
                  <c:v>5.68</c:v>
                </c:pt>
                <c:pt idx="4873">
                  <c:v>5.68</c:v>
                </c:pt>
                <c:pt idx="4874">
                  <c:v>5.68</c:v>
                </c:pt>
                <c:pt idx="4875">
                  <c:v>5.68</c:v>
                </c:pt>
                <c:pt idx="4876">
                  <c:v>5.68</c:v>
                </c:pt>
                <c:pt idx="4877">
                  <c:v>5.68</c:v>
                </c:pt>
                <c:pt idx="4878">
                  <c:v>5.68</c:v>
                </c:pt>
                <c:pt idx="4879">
                  <c:v>5.68</c:v>
                </c:pt>
                <c:pt idx="4880">
                  <c:v>3.36</c:v>
                </c:pt>
                <c:pt idx="4881">
                  <c:v>3.36</c:v>
                </c:pt>
                <c:pt idx="4882">
                  <c:v>3.36</c:v>
                </c:pt>
                <c:pt idx="4883">
                  <c:v>3.36</c:v>
                </c:pt>
                <c:pt idx="4884">
                  <c:v>3.36</c:v>
                </c:pt>
                <c:pt idx="4885">
                  <c:v>3.36</c:v>
                </c:pt>
                <c:pt idx="4886">
                  <c:v>3.36</c:v>
                </c:pt>
                <c:pt idx="4887">
                  <c:v>3.36</c:v>
                </c:pt>
                <c:pt idx="4888">
                  <c:v>3.36</c:v>
                </c:pt>
                <c:pt idx="4889">
                  <c:v>3.36</c:v>
                </c:pt>
                <c:pt idx="4890">
                  <c:v>3.36</c:v>
                </c:pt>
                <c:pt idx="4891">
                  <c:v>3.36</c:v>
                </c:pt>
                <c:pt idx="4892">
                  <c:v>3.36</c:v>
                </c:pt>
                <c:pt idx="4893">
                  <c:v>3.36</c:v>
                </c:pt>
                <c:pt idx="4894">
                  <c:v>3.36</c:v>
                </c:pt>
                <c:pt idx="4895">
                  <c:v>3.36</c:v>
                </c:pt>
                <c:pt idx="4896">
                  <c:v>3.36</c:v>
                </c:pt>
                <c:pt idx="4897">
                  <c:v>4.84</c:v>
                </c:pt>
                <c:pt idx="4898">
                  <c:v>4.84</c:v>
                </c:pt>
                <c:pt idx="4899">
                  <c:v>4.84</c:v>
                </c:pt>
                <c:pt idx="4900">
                  <c:v>4.84</c:v>
                </c:pt>
                <c:pt idx="4901">
                  <c:v>4.84</c:v>
                </c:pt>
                <c:pt idx="4902">
                  <c:v>4.84</c:v>
                </c:pt>
                <c:pt idx="4903">
                  <c:v>4.84</c:v>
                </c:pt>
                <c:pt idx="4904">
                  <c:v>4.84</c:v>
                </c:pt>
                <c:pt idx="4905">
                  <c:v>4.84</c:v>
                </c:pt>
                <c:pt idx="4906">
                  <c:v>4.84</c:v>
                </c:pt>
                <c:pt idx="4907">
                  <c:v>4.84</c:v>
                </c:pt>
                <c:pt idx="4908">
                  <c:v>4.84</c:v>
                </c:pt>
                <c:pt idx="4909">
                  <c:v>4.84</c:v>
                </c:pt>
                <c:pt idx="4910">
                  <c:v>4.84</c:v>
                </c:pt>
                <c:pt idx="4911">
                  <c:v>4.84</c:v>
                </c:pt>
                <c:pt idx="4912">
                  <c:v>4.84</c:v>
                </c:pt>
                <c:pt idx="4913">
                  <c:v>4.84</c:v>
                </c:pt>
                <c:pt idx="4914">
                  <c:v>4.95</c:v>
                </c:pt>
                <c:pt idx="4915">
                  <c:v>4.95</c:v>
                </c:pt>
                <c:pt idx="4916">
                  <c:v>4.95</c:v>
                </c:pt>
                <c:pt idx="4917">
                  <c:v>4.95</c:v>
                </c:pt>
                <c:pt idx="4918">
                  <c:v>4.95</c:v>
                </c:pt>
                <c:pt idx="4919">
                  <c:v>4.95</c:v>
                </c:pt>
                <c:pt idx="4920">
                  <c:v>4.95</c:v>
                </c:pt>
                <c:pt idx="4921">
                  <c:v>4.95</c:v>
                </c:pt>
                <c:pt idx="4922">
                  <c:v>4.95</c:v>
                </c:pt>
                <c:pt idx="4923">
                  <c:v>4.95</c:v>
                </c:pt>
                <c:pt idx="4924">
                  <c:v>4.95</c:v>
                </c:pt>
                <c:pt idx="4925">
                  <c:v>4.95</c:v>
                </c:pt>
                <c:pt idx="4926">
                  <c:v>4.95</c:v>
                </c:pt>
                <c:pt idx="4927">
                  <c:v>4.95</c:v>
                </c:pt>
                <c:pt idx="4928">
                  <c:v>4.95</c:v>
                </c:pt>
                <c:pt idx="4929">
                  <c:v>4.95</c:v>
                </c:pt>
                <c:pt idx="4930">
                  <c:v>3.86</c:v>
                </c:pt>
                <c:pt idx="4931">
                  <c:v>3.86</c:v>
                </c:pt>
                <c:pt idx="4932">
                  <c:v>3.86</c:v>
                </c:pt>
                <c:pt idx="4933">
                  <c:v>3.86</c:v>
                </c:pt>
                <c:pt idx="4934">
                  <c:v>3.86</c:v>
                </c:pt>
                <c:pt idx="4935">
                  <c:v>3.86</c:v>
                </c:pt>
                <c:pt idx="4936">
                  <c:v>3.86</c:v>
                </c:pt>
                <c:pt idx="4937">
                  <c:v>3.86</c:v>
                </c:pt>
                <c:pt idx="4938">
                  <c:v>3.86</c:v>
                </c:pt>
                <c:pt idx="4939">
                  <c:v>3.86</c:v>
                </c:pt>
                <c:pt idx="4940">
                  <c:v>3.86</c:v>
                </c:pt>
                <c:pt idx="4941">
                  <c:v>3.86</c:v>
                </c:pt>
                <c:pt idx="4942">
                  <c:v>3.86</c:v>
                </c:pt>
                <c:pt idx="4943">
                  <c:v>3.86</c:v>
                </c:pt>
                <c:pt idx="4944">
                  <c:v>3.86</c:v>
                </c:pt>
                <c:pt idx="4945">
                  <c:v>3.86</c:v>
                </c:pt>
                <c:pt idx="4946">
                  <c:v>3.86</c:v>
                </c:pt>
                <c:pt idx="4947">
                  <c:v>9.81</c:v>
                </c:pt>
                <c:pt idx="4948">
                  <c:v>9.81</c:v>
                </c:pt>
                <c:pt idx="4949">
                  <c:v>9.81</c:v>
                </c:pt>
                <c:pt idx="4950">
                  <c:v>9.81</c:v>
                </c:pt>
                <c:pt idx="4951">
                  <c:v>9.81</c:v>
                </c:pt>
                <c:pt idx="4952">
                  <c:v>9.81</c:v>
                </c:pt>
                <c:pt idx="4953">
                  <c:v>9.81</c:v>
                </c:pt>
                <c:pt idx="4954">
                  <c:v>9.81</c:v>
                </c:pt>
                <c:pt idx="4955">
                  <c:v>9.81</c:v>
                </c:pt>
                <c:pt idx="4956">
                  <c:v>9.81</c:v>
                </c:pt>
                <c:pt idx="4957">
                  <c:v>9.81</c:v>
                </c:pt>
                <c:pt idx="4958">
                  <c:v>9.81</c:v>
                </c:pt>
                <c:pt idx="4959">
                  <c:v>9.81</c:v>
                </c:pt>
                <c:pt idx="4960">
                  <c:v>9.81</c:v>
                </c:pt>
                <c:pt idx="4961">
                  <c:v>9.81</c:v>
                </c:pt>
                <c:pt idx="4962">
                  <c:v>9.81</c:v>
                </c:pt>
                <c:pt idx="4963">
                  <c:v>5.5</c:v>
                </c:pt>
                <c:pt idx="4964">
                  <c:v>5.5</c:v>
                </c:pt>
                <c:pt idx="4965">
                  <c:v>5.5</c:v>
                </c:pt>
                <c:pt idx="4966">
                  <c:v>5.5</c:v>
                </c:pt>
                <c:pt idx="4967">
                  <c:v>5.5</c:v>
                </c:pt>
                <c:pt idx="4968">
                  <c:v>5.5</c:v>
                </c:pt>
                <c:pt idx="4969">
                  <c:v>5.5</c:v>
                </c:pt>
                <c:pt idx="4970">
                  <c:v>5.5</c:v>
                </c:pt>
                <c:pt idx="4971">
                  <c:v>5.5</c:v>
                </c:pt>
                <c:pt idx="4972">
                  <c:v>5.5</c:v>
                </c:pt>
                <c:pt idx="4973">
                  <c:v>5.5</c:v>
                </c:pt>
                <c:pt idx="4974">
                  <c:v>5.5</c:v>
                </c:pt>
                <c:pt idx="4975">
                  <c:v>5.5</c:v>
                </c:pt>
                <c:pt idx="4976">
                  <c:v>5.5</c:v>
                </c:pt>
                <c:pt idx="4977">
                  <c:v>5.5</c:v>
                </c:pt>
                <c:pt idx="4978">
                  <c:v>5.5</c:v>
                </c:pt>
                <c:pt idx="4979">
                  <c:v>5.5</c:v>
                </c:pt>
                <c:pt idx="4980">
                  <c:v>4.75</c:v>
                </c:pt>
                <c:pt idx="4981">
                  <c:v>4.75</c:v>
                </c:pt>
                <c:pt idx="4982">
                  <c:v>4.75</c:v>
                </c:pt>
                <c:pt idx="4983">
                  <c:v>4.75</c:v>
                </c:pt>
                <c:pt idx="4984">
                  <c:v>4.75</c:v>
                </c:pt>
                <c:pt idx="4985">
                  <c:v>4.75</c:v>
                </c:pt>
                <c:pt idx="4986">
                  <c:v>4.75</c:v>
                </c:pt>
                <c:pt idx="4987">
                  <c:v>4.75</c:v>
                </c:pt>
                <c:pt idx="4988">
                  <c:v>4.75</c:v>
                </c:pt>
                <c:pt idx="4989">
                  <c:v>4.75</c:v>
                </c:pt>
                <c:pt idx="4990">
                  <c:v>4.75</c:v>
                </c:pt>
                <c:pt idx="4991">
                  <c:v>4.75</c:v>
                </c:pt>
                <c:pt idx="4992">
                  <c:v>4.75</c:v>
                </c:pt>
                <c:pt idx="4993">
                  <c:v>4.75</c:v>
                </c:pt>
                <c:pt idx="4994">
                  <c:v>4.75</c:v>
                </c:pt>
                <c:pt idx="4995">
                  <c:v>4.75</c:v>
                </c:pt>
                <c:pt idx="4996">
                  <c:v>9.18</c:v>
                </c:pt>
                <c:pt idx="4997">
                  <c:v>9.18</c:v>
                </c:pt>
                <c:pt idx="4998">
                  <c:v>9.18</c:v>
                </c:pt>
                <c:pt idx="4999">
                  <c:v>9.18</c:v>
                </c:pt>
                <c:pt idx="5000">
                  <c:v>9.18</c:v>
                </c:pt>
                <c:pt idx="5001">
                  <c:v>9.18</c:v>
                </c:pt>
                <c:pt idx="5002">
                  <c:v>9.18</c:v>
                </c:pt>
                <c:pt idx="5003">
                  <c:v>9.18</c:v>
                </c:pt>
                <c:pt idx="5004">
                  <c:v>9.18</c:v>
                </c:pt>
                <c:pt idx="5005">
                  <c:v>9.18</c:v>
                </c:pt>
                <c:pt idx="5006">
                  <c:v>9.18</c:v>
                </c:pt>
                <c:pt idx="5007">
                  <c:v>9.18</c:v>
                </c:pt>
                <c:pt idx="5008">
                  <c:v>9.18</c:v>
                </c:pt>
                <c:pt idx="5009">
                  <c:v>9.18</c:v>
                </c:pt>
                <c:pt idx="5010">
                  <c:v>9.18</c:v>
                </c:pt>
                <c:pt idx="5011">
                  <c:v>9.18</c:v>
                </c:pt>
                <c:pt idx="5012">
                  <c:v>9.18</c:v>
                </c:pt>
                <c:pt idx="5013">
                  <c:v>9.14</c:v>
                </c:pt>
                <c:pt idx="5014">
                  <c:v>9.14</c:v>
                </c:pt>
                <c:pt idx="5015">
                  <c:v>9.14</c:v>
                </c:pt>
                <c:pt idx="5016">
                  <c:v>9.14</c:v>
                </c:pt>
                <c:pt idx="5017">
                  <c:v>9.14</c:v>
                </c:pt>
                <c:pt idx="5018">
                  <c:v>9.14</c:v>
                </c:pt>
                <c:pt idx="5019">
                  <c:v>9.14</c:v>
                </c:pt>
                <c:pt idx="5020">
                  <c:v>9.14</c:v>
                </c:pt>
                <c:pt idx="5021">
                  <c:v>9.14</c:v>
                </c:pt>
                <c:pt idx="5022">
                  <c:v>9.14</c:v>
                </c:pt>
                <c:pt idx="5023">
                  <c:v>9.14</c:v>
                </c:pt>
                <c:pt idx="5024">
                  <c:v>9.14</c:v>
                </c:pt>
                <c:pt idx="5025">
                  <c:v>9.14</c:v>
                </c:pt>
                <c:pt idx="5026">
                  <c:v>9.14</c:v>
                </c:pt>
                <c:pt idx="5027">
                  <c:v>9.14</c:v>
                </c:pt>
                <c:pt idx="5028">
                  <c:v>9.14</c:v>
                </c:pt>
                <c:pt idx="5029">
                  <c:v>4.18</c:v>
                </c:pt>
                <c:pt idx="5030">
                  <c:v>4.18</c:v>
                </c:pt>
                <c:pt idx="5031">
                  <c:v>4.18</c:v>
                </c:pt>
                <c:pt idx="5032">
                  <c:v>4.18</c:v>
                </c:pt>
                <c:pt idx="5033">
                  <c:v>4.18</c:v>
                </c:pt>
                <c:pt idx="5034">
                  <c:v>4.18</c:v>
                </c:pt>
                <c:pt idx="5035">
                  <c:v>4.18</c:v>
                </c:pt>
                <c:pt idx="5036">
                  <c:v>4.18</c:v>
                </c:pt>
                <c:pt idx="5037">
                  <c:v>4.18</c:v>
                </c:pt>
                <c:pt idx="5038">
                  <c:v>4.18</c:v>
                </c:pt>
                <c:pt idx="5039">
                  <c:v>4.18</c:v>
                </c:pt>
                <c:pt idx="5040">
                  <c:v>4.18</c:v>
                </c:pt>
                <c:pt idx="5041">
                  <c:v>4.18</c:v>
                </c:pt>
                <c:pt idx="5042">
                  <c:v>4.18</c:v>
                </c:pt>
                <c:pt idx="5043">
                  <c:v>4.18</c:v>
                </c:pt>
                <c:pt idx="5044">
                  <c:v>4.18</c:v>
                </c:pt>
                <c:pt idx="5045">
                  <c:v>4.18</c:v>
                </c:pt>
                <c:pt idx="5046">
                  <c:v>5.77</c:v>
                </c:pt>
                <c:pt idx="5047">
                  <c:v>5.77</c:v>
                </c:pt>
                <c:pt idx="5048">
                  <c:v>5.77</c:v>
                </c:pt>
                <c:pt idx="5049">
                  <c:v>5.77</c:v>
                </c:pt>
                <c:pt idx="5050">
                  <c:v>5.77</c:v>
                </c:pt>
                <c:pt idx="5051">
                  <c:v>5.77</c:v>
                </c:pt>
                <c:pt idx="5052">
                  <c:v>5.77</c:v>
                </c:pt>
                <c:pt idx="5053">
                  <c:v>5.77</c:v>
                </c:pt>
                <c:pt idx="5054">
                  <c:v>5.77</c:v>
                </c:pt>
                <c:pt idx="5055">
                  <c:v>5.77</c:v>
                </c:pt>
                <c:pt idx="5056">
                  <c:v>5.77</c:v>
                </c:pt>
                <c:pt idx="5057">
                  <c:v>5.77</c:v>
                </c:pt>
                <c:pt idx="5058">
                  <c:v>5.77</c:v>
                </c:pt>
                <c:pt idx="5059">
                  <c:v>5.77</c:v>
                </c:pt>
                <c:pt idx="5060">
                  <c:v>5.77</c:v>
                </c:pt>
                <c:pt idx="5061">
                  <c:v>5.77</c:v>
                </c:pt>
                <c:pt idx="5062">
                  <c:v>5.77</c:v>
                </c:pt>
                <c:pt idx="5063">
                  <c:v>6.64</c:v>
                </c:pt>
                <c:pt idx="5064">
                  <c:v>6.64</c:v>
                </c:pt>
                <c:pt idx="5065">
                  <c:v>6.64</c:v>
                </c:pt>
                <c:pt idx="5066">
                  <c:v>6.64</c:v>
                </c:pt>
                <c:pt idx="5067">
                  <c:v>6.64</c:v>
                </c:pt>
                <c:pt idx="5068">
                  <c:v>6.64</c:v>
                </c:pt>
                <c:pt idx="5069">
                  <c:v>6.64</c:v>
                </c:pt>
                <c:pt idx="5070">
                  <c:v>6.64</c:v>
                </c:pt>
                <c:pt idx="5071">
                  <c:v>6.64</c:v>
                </c:pt>
                <c:pt idx="5072">
                  <c:v>6.64</c:v>
                </c:pt>
                <c:pt idx="5073">
                  <c:v>6.64</c:v>
                </c:pt>
                <c:pt idx="5074">
                  <c:v>6.64</c:v>
                </c:pt>
                <c:pt idx="5075">
                  <c:v>6.64</c:v>
                </c:pt>
                <c:pt idx="5076">
                  <c:v>6.64</c:v>
                </c:pt>
                <c:pt idx="5077">
                  <c:v>6.64</c:v>
                </c:pt>
                <c:pt idx="5078">
                  <c:v>6.64</c:v>
                </c:pt>
                <c:pt idx="5079">
                  <c:v>6.51</c:v>
                </c:pt>
                <c:pt idx="5080">
                  <c:v>6.51</c:v>
                </c:pt>
                <c:pt idx="5081">
                  <c:v>6.51</c:v>
                </c:pt>
                <c:pt idx="5082">
                  <c:v>6.51</c:v>
                </c:pt>
                <c:pt idx="5083">
                  <c:v>6.51</c:v>
                </c:pt>
                <c:pt idx="5084">
                  <c:v>6.51</c:v>
                </c:pt>
                <c:pt idx="5085">
                  <c:v>6.51</c:v>
                </c:pt>
                <c:pt idx="5086">
                  <c:v>6.51</c:v>
                </c:pt>
                <c:pt idx="5087">
                  <c:v>6.51</c:v>
                </c:pt>
                <c:pt idx="5088">
                  <c:v>6.51</c:v>
                </c:pt>
                <c:pt idx="5089">
                  <c:v>6.51</c:v>
                </c:pt>
                <c:pt idx="5090">
                  <c:v>6.51</c:v>
                </c:pt>
                <c:pt idx="5091">
                  <c:v>6.51</c:v>
                </c:pt>
                <c:pt idx="5092">
                  <c:v>6.51</c:v>
                </c:pt>
                <c:pt idx="5093">
                  <c:v>6.51</c:v>
                </c:pt>
                <c:pt idx="5094">
                  <c:v>6.51</c:v>
                </c:pt>
                <c:pt idx="5095">
                  <c:v>6.51</c:v>
                </c:pt>
                <c:pt idx="5096">
                  <c:v>5.75</c:v>
                </c:pt>
                <c:pt idx="5097">
                  <c:v>5.75</c:v>
                </c:pt>
                <c:pt idx="5098">
                  <c:v>5.75</c:v>
                </c:pt>
                <c:pt idx="5099">
                  <c:v>5.75</c:v>
                </c:pt>
                <c:pt idx="5100">
                  <c:v>5.75</c:v>
                </c:pt>
                <c:pt idx="5101">
                  <c:v>5.75</c:v>
                </c:pt>
                <c:pt idx="5102">
                  <c:v>5.75</c:v>
                </c:pt>
                <c:pt idx="5103">
                  <c:v>5.75</c:v>
                </c:pt>
                <c:pt idx="5104">
                  <c:v>5.75</c:v>
                </c:pt>
                <c:pt idx="5105">
                  <c:v>5.75</c:v>
                </c:pt>
                <c:pt idx="5106">
                  <c:v>5.75</c:v>
                </c:pt>
                <c:pt idx="5107">
                  <c:v>5.75</c:v>
                </c:pt>
                <c:pt idx="5108">
                  <c:v>5.75</c:v>
                </c:pt>
                <c:pt idx="5109">
                  <c:v>5.75</c:v>
                </c:pt>
                <c:pt idx="5110">
                  <c:v>5.75</c:v>
                </c:pt>
                <c:pt idx="5111">
                  <c:v>5.75</c:v>
                </c:pt>
                <c:pt idx="5112">
                  <c:v>8.52</c:v>
                </c:pt>
                <c:pt idx="5113">
                  <c:v>8.52</c:v>
                </c:pt>
                <c:pt idx="5114">
                  <c:v>8.52</c:v>
                </c:pt>
                <c:pt idx="5115">
                  <c:v>8.52</c:v>
                </c:pt>
                <c:pt idx="5116">
                  <c:v>8.52</c:v>
                </c:pt>
                <c:pt idx="5117">
                  <c:v>8.52</c:v>
                </c:pt>
                <c:pt idx="5118">
                  <c:v>8.52</c:v>
                </c:pt>
                <c:pt idx="5119">
                  <c:v>8.52</c:v>
                </c:pt>
                <c:pt idx="5120">
                  <c:v>8.52</c:v>
                </c:pt>
                <c:pt idx="5121">
                  <c:v>8.52</c:v>
                </c:pt>
                <c:pt idx="5122">
                  <c:v>8.52</c:v>
                </c:pt>
                <c:pt idx="5123">
                  <c:v>8.52</c:v>
                </c:pt>
                <c:pt idx="5124">
                  <c:v>8.52</c:v>
                </c:pt>
                <c:pt idx="5125">
                  <c:v>8.52</c:v>
                </c:pt>
                <c:pt idx="5126">
                  <c:v>8.52</c:v>
                </c:pt>
                <c:pt idx="5127">
                  <c:v>8.52</c:v>
                </c:pt>
                <c:pt idx="5128">
                  <c:v>8.52</c:v>
                </c:pt>
                <c:pt idx="5129">
                  <c:v>3.63</c:v>
                </c:pt>
                <c:pt idx="5130">
                  <c:v>3.63</c:v>
                </c:pt>
                <c:pt idx="5131">
                  <c:v>3.63</c:v>
                </c:pt>
                <c:pt idx="5132">
                  <c:v>3.63</c:v>
                </c:pt>
                <c:pt idx="5133">
                  <c:v>3.63</c:v>
                </c:pt>
                <c:pt idx="5134">
                  <c:v>3.63</c:v>
                </c:pt>
                <c:pt idx="5135">
                  <c:v>3.63</c:v>
                </c:pt>
                <c:pt idx="5136">
                  <c:v>3.63</c:v>
                </c:pt>
                <c:pt idx="5137">
                  <c:v>3.63</c:v>
                </c:pt>
                <c:pt idx="5138">
                  <c:v>3.63</c:v>
                </c:pt>
                <c:pt idx="5139">
                  <c:v>3.63</c:v>
                </c:pt>
                <c:pt idx="5140">
                  <c:v>3.63</c:v>
                </c:pt>
                <c:pt idx="5141">
                  <c:v>3.63</c:v>
                </c:pt>
                <c:pt idx="5142">
                  <c:v>3.63</c:v>
                </c:pt>
                <c:pt idx="5143">
                  <c:v>3.63</c:v>
                </c:pt>
                <c:pt idx="5144">
                  <c:v>3.63</c:v>
                </c:pt>
                <c:pt idx="5145">
                  <c:v>6.49</c:v>
                </c:pt>
                <c:pt idx="5146">
                  <c:v>6.49</c:v>
                </c:pt>
                <c:pt idx="5147">
                  <c:v>6.49</c:v>
                </c:pt>
                <c:pt idx="5148">
                  <c:v>6.49</c:v>
                </c:pt>
                <c:pt idx="5149">
                  <c:v>6.49</c:v>
                </c:pt>
                <c:pt idx="5150">
                  <c:v>6.49</c:v>
                </c:pt>
                <c:pt idx="5151">
                  <c:v>6.49</c:v>
                </c:pt>
                <c:pt idx="5152">
                  <c:v>6.49</c:v>
                </c:pt>
                <c:pt idx="5153">
                  <c:v>6.49</c:v>
                </c:pt>
                <c:pt idx="5154">
                  <c:v>6.49</c:v>
                </c:pt>
                <c:pt idx="5155">
                  <c:v>6.49</c:v>
                </c:pt>
                <c:pt idx="5156">
                  <c:v>6.49</c:v>
                </c:pt>
                <c:pt idx="5157">
                  <c:v>6.49</c:v>
                </c:pt>
                <c:pt idx="5158">
                  <c:v>6.49</c:v>
                </c:pt>
                <c:pt idx="5159">
                  <c:v>6.49</c:v>
                </c:pt>
                <c:pt idx="5160">
                  <c:v>6.49</c:v>
                </c:pt>
                <c:pt idx="5161">
                  <c:v>6.49</c:v>
                </c:pt>
                <c:pt idx="5162">
                  <c:v>5.58</c:v>
                </c:pt>
                <c:pt idx="5163">
                  <c:v>5.58</c:v>
                </c:pt>
                <c:pt idx="5164">
                  <c:v>5.58</c:v>
                </c:pt>
                <c:pt idx="5165">
                  <c:v>5.58</c:v>
                </c:pt>
                <c:pt idx="5166">
                  <c:v>5.58</c:v>
                </c:pt>
                <c:pt idx="5167">
                  <c:v>5.58</c:v>
                </c:pt>
                <c:pt idx="5168">
                  <c:v>5.58</c:v>
                </c:pt>
                <c:pt idx="5169">
                  <c:v>5.58</c:v>
                </c:pt>
                <c:pt idx="5170">
                  <c:v>5.58</c:v>
                </c:pt>
                <c:pt idx="5171">
                  <c:v>5.58</c:v>
                </c:pt>
                <c:pt idx="5172">
                  <c:v>5.58</c:v>
                </c:pt>
                <c:pt idx="5173">
                  <c:v>5.58</c:v>
                </c:pt>
                <c:pt idx="5174">
                  <c:v>5.58</c:v>
                </c:pt>
                <c:pt idx="5175">
                  <c:v>5.58</c:v>
                </c:pt>
                <c:pt idx="5176">
                  <c:v>5.58</c:v>
                </c:pt>
                <c:pt idx="5177">
                  <c:v>5.58</c:v>
                </c:pt>
                <c:pt idx="5178">
                  <c:v>5.58</c:v>
                </c:pt>
                <c:pt idx="5179">
                  <c:v>5.27</c:v>
                </c:pt>
                <c:pt idx="5180">
                  <c:v>5.27</c:v>
                </c:pt>
                <c:pt idx="5181">
                  <c:v>5.27</c:v>
                </c:pt>
                <c:pt idx="5182">
                  <c:v>5.27</c:v>
                </c:pt>
                <c:pt idx="5183">
                  <c:v>5.27</c:v>
                </c:pt>
                <c:pt idx="5184">
                  <c:v>5.27</c:v>
                </c:pt>
                <c:pt idx="5185">
                  <c:v>5.27</c:v>
                </c:pt>
                <c:pt idx="5186">
                  <c:v>5.27</c:v>
                </c:pt>
                <c:pt idx="5187">
                  <c:v>5.27</c:v>
                </c:pt>
                <c:pt idx="5188">
                  <c:v>5.27</c:v>
                </c:pt>
                <c:pt idx="5189">
                  <c:v>5.27</c:v>
                </c:pt>
                <c:pt idx="5190">
                  <c:v>5.27</c:v>
                </c:pt>
                <c:pt idx="5191">
                  <c:v>5.27</c:v>
                </c:pt>
                <c:pt idx="5192">
                  <c:v>5.27</c:v>
                </c:pt>
                <c:pt idx="5193">
                  <c:v>5.27</c:v>
                </c:pt>
                <c:pt idx="5194">
                  <c:v>5.27</c:v>
                </c:pt>
                <c:pt idx="5195">
                  <c:v>4.57</c:v>
                </c:pt>
                <c:pt idx="5196">
                  <c:v>4.57</c:v>
                </c:pt>
                <c:pt idx="5197">
                  <c:v>4.57</c:v>
                </c:pt>
                <c:pt idx="5198">
                  <c:v>4.57</c:v>
                </c:pt>
                <c:pt idx="5199">
                  <c:v>4.57</c:v>
                </c:pt>
                <c:pt idx="5200">
                  <c:v>4.57</c:v>
                </c:pt>
                <c:pt idx="5201">
                  <c:v>4.57</c:v>
                </c:pt>
                <c:pt idx="5202">
                  <c:v>4.57</c:v>
                </c:pt>
                <c:pt idx="5203">
                  <c:v>4.57</c:v>
                </c:pt>
                <c:pt idx="5204">
                  <c:v>4.57</c:v>
                </c:pt>
                <c:pt idx="5205">
                  <c:v>4.57</c:v>
                </c:pt>
                <c:pt idx="5206">
                  <c:v>4.57</c:v>
                </c:pt>
                <c:pt idx="5207">
                  <c:v>4.57</c:v>
                </c:pt>
                <c:pt idx="5208">
                  <c:v>4.57</c:v>
                </c:pt>
                <c:pt idx="5209">
                  <c:v>4.57</c:v>
                </c:pt>
                <c:pt idx="5210">
                  <c:v>4.57</c:v>
                </c:pt>
                <c:pt idx="5211">
                  <c:v>4.57</c:v>
                </c:pt>
                <c:pt idx="5212">
                  <c:v>7.82</c:v>
                </c:pt>
                <c:pt idx="5213">
                  <c:v>7.82</c:v>
                </c:pt>
                <c:pt idx="5214">
                  <c:v>7.82</c:v>
                </c:pt>
                <c:pt idx="5215">
                  <c:v>7.82</c:v>
                </c:pt>
                <c:pt idx="5216">
                  <c:v>7.82</c:v>
                </c:pt>
                <c:pt idx="5217">
                  <c:v>7.82</c:v>
                </c:pt>
                <c:pt idx="5218">
                  <c:v>7.82</c:v>
                </c:pt>
                <c:pt idx="5219">
                  <c:v>7.82</c:v>
                </c:pt>
                <c:pt idx="5220">
                  <c:v>7.82</c:v>
                </c:pt>
                <c:pt idx="5221">
                  <c:v>7.82</c:v>
                </c:pt>
                <c:pt idx="5222">
                  <c:v>7.82</c:v>
                </c:pt>
                <c:pt idx="5223">
                  <c:v>7.82</c:v>
                </c:pt>
                <c:pt idx="5224">
                  <c:v>7.82</c:v>
                </c:pt>
                <c:pt idx="5225">
                  <c:v>7.82</c:v>
                </c:pt>
                <c:pt idx="5226">
                  <c:v>7.82</c:v>
                </c:pt>
                <c:pt idx="5227">
                  <c:v>7.82</c:v>
                </c:pt>
                <c:pt idx="5228">
                  <c:v>7.82</c:v>
                </c:pt>
                <c:pt idx="5229">
                  <c:v>10.88</c:v>
                </c:pt>
                <c:pt idx="5230">
                  <c:v>10.88</c:v>
                </c:pt>
                <c:pt idx="5231">
                  <c:v>10.88</c:v>
                </c:pt>
                <c:pt idx="5232">
                  <c:v>10.88</c:v>
                </c:pt>
                <c:pt idx="5233">
                  <c:v>10.88</c:v>
                </c:pt>
                <c:pt idx="5234">
                  <c:v>10.88</c:v>
                </c:pt>
                <c:pt idx="5235">
                  <c:v>10.88</c:v>
                </c:pt>
                <c:pt idx="5236">
                  <c:v>10.88</c:v>
                </c:pt>
                <c:pt idx="5237">
                  <c:v>10.88</c:v>
                </c:pt>
                <c:pt idx="5238">
                  <c:v>10.88</c:v>
                </c:pt>
                <c:pt idx="5239">
                  <c:v>10.88</c:v>
                </c:pt>
                <c:pt idx="5240">
                  <c:v>10.88</c:v>
                </c:pt>
                <c:pt idx="5241">
                  <c:v>10.88</c:v>
                </c:pt>
                <c:pt idx="5242">
                  <c:v>10.88</c:v>
                </c:pt>
                <c:pt idx="5243">
                  <c:v>10.88</c:v>
                </c:pt>
                <c:pt idx="5244">
                  <c:v>10.88</c:v>
                </c:pt>
                <c:pt idx="5245">
                  <c:v>10.42</c:v>
                </c:pt>
                <c:pt idx="5246">
                  <c:v>10.42</c:v>
                </c:pt>
                <c:pt idx="5247">
                  <c:v>10.42</c:v>
                </c:pt>
                <c:pt idx="5248">
                  <c:v>10.42</c:v>
                </c:pt>
                <c:pt idx="5249">
                  <c:v>10.42</c:v>
                </c:pt>
                <c:pt idx="5250">
                  <c:v>10.42</c:v>
                </c:pt>
                <c:pt idx="5251">
                  <c:v>10.42</c:v>
                </c:pt>
                <c:pt idx="5252">
                  <c:v>10.42</c:v>
                </c:pt>
                <c:pt idx="5253">
                  <c:v>10.42</c:v>
                </c:pt>
                <c:pt idx="5254">
                  <c:v>10.42</c:v>
                </c:pt>
                <c:pt idx="5255">
                  <c:v>10.42</c:v>
                </c:pt>
                <c:pt idx="5256">
                  <c:v>10.42</c:v>
                </c:pt>
                <c:pt idx="5257">
                  <c:v>10.42</c:v>
                </c:pt>
                <c:pt idx="5258">
                  <c:v>10.42</c:v>
                </c:pt>
                <c:pt idx="5259">
                  <c:v>10.42</c:v>
                </c:pt>
                <c:pt idx="5260">
                  <c:v>10.42</c:v>
                </c:pt>
                <c:pt idx="5261">
                  <c:v>6.23</c:v>
                </c:pt>
                <c:pt idx="5262">
                  <c:v>6.23</c:v>
                </c:pt>
                <c:pt idx="5263">
                  <c:v>6.23</c:v>
                </c:pt>
                <c:pt idx="5264">
                  <c:v>6.23</c:v>
                </c:pt>
                <c:pt idx="5265">
                  <c:v>6.23</c:v>
                </c:pt>
                <c:pt idx="5266">
                  <c:v>6.23</c:v>
                </c:pt>
                <c:pt idx="5267">
                  <c:v>6.23</c:v>
                </c:pt>
                <c:pt idx="5268">
                  <c:v>6.23</c:v>
                </c:pt>
                <c:pt idx="5269">
                  <c:v>6.23</c:v>
                </c:pt>
                <c:pt idx="5270">
                  <c:v>6.23</c:v>
                </c:pt>
                <c:pt idx="5271">
                  <c:v>6.23</c:v>
                </c:pt>
                <c:pt idx="5272">
                  <c:v>6.23</c:v>
                </c:pt>
                <c:pt idx="5273">
                  <c:v>6.23</c:v>
                </c:pt>
                <c:pt idx="5274">
                  <c:v>6.23</c:v>
                </c:pt>
                <c:pt idx="5275">
                  <c:v>6.23</c:v>
                </c:pt>
                <c:pt idx="5276">
                  <c:v>6.23</c:v>
                </c:pt>
                <c:pt idx="5277">
                  <c:v>9.27</c:v>
                </c:pt>
                <c:pt idx="5278">
                  <c:v>9.27</c:v>
                </c:pt>
                <c:pt idx="5279">
                  <c:v>9.27</c:v>
                </c:pt>
                <c:pt idx="5280">
                  <c:v>9.27</c:v>
                </c:pt>
                <c:pt idx="5281">
                  <c:v>9.27</c:v>
                </c:pt>
                <c:pt idx="5282">
                  <c:v>9.27</c:v>
                </c:pt>
                <c:pt idx="5283">
                  <c:v>9.27</c:v>
                </c:pt>
                <c:pt idx="5284">
                  <c:v>9.27</c:v>
                </c:pt>
                <c:pt idx="5285">
                  <c:v>9.27</c:v>
                </c:pt>
                <c:pt idx="5286">
                  <c:v>9.27</c:v>
                </c:pt>
                <c:pt idx="5287">
                  <c:v>9.27</c:v>
                </c:pt>
                <c:pt idx="5288">
                  <c:v>9.27</c:v>
                </c:pt>
                <c:pt idx="5289">
                  <c:v>9.27</c:v>
                </c:pt>
                <c:pt idx="5290">
                  <c:v>9.27</c:v>
                </c:pt>
                <c:pt idx="5291">
                  <c:v>9.27</c:v>
                </c:pt>
                <c:pt idx="5292">
                  <c:v>9.27</c:v>
                </c:pt>
                <c:pt idx="5293">
                  <c:v>9.27</c:v>
                </c:pt>
                <c:pt idx="5294">
                  <c:v>6.64</c:v>
                </c:pt>
                <c:pt idx="5295">
                  <c:v>6.64</c:v>
                </c:pt>
                <c:pt idx="5296">
                  <c:v>6.64</c:v>
                </c:pt>
                <c:pt idx="5297">
                  <c:v>6.64</c:v>
                </c:pt>
                <c:pt idx="5298">
                  <c:v>6.64</c:v>
                </c:pt>
                <c:pt idx="5299">
                  <c:v>6.64</c:v>
                </c:pt>
                <c:pt idx="5300">
                  <c:v>6.64</c:v>
                </c:pt>
                <c:pt idx="5301">
                  <c:v>6.64</c:v>
                </c:pt>
                <c:pt idx="5302">
                  <c:v>6.64</c:v>
                </c:pt>
                <c:pt idx="5303">
                  <c:v>6.64</c:v>
                </c:pt>
                <c:pt idx="5304">
                  <c:v>6.64</c:v>
                </c:pt>
                <c:pt idx="5305">
                  <c:v>6.64</c:v>
                </c:pt>
                <c:pt idx="5306">
                  <c:v>6.64</c:v>
                </c:pt>
                <c:pt idx="5307">
                  <c:v>6.64</c:v>
                </c:pt>
                <c:pt idx="5308">
                  <c:v>6.64</c:v>
                </c:pt>
                <c:pt idx="5309">
                  <c:v>6.64</c:v>
                </c:pt>
                <c:pt idx="5310">
                  <c:v>5.52</c:v>
                </c:pt>
                <c:pt idx="5311">
                  <c:v>5.52</c:v>
                </c:pt>
                <c:pt idx="5312">
                  <c:v>5.52</c:v>
                </c:pt>
                <c:pt idx="5313">
                  <c:v>5.52</c:v>
                </c:pt>
                <c:pt idx="5314">
                  <c:v>5.52</c:v>
                </c:pt>
                <c:pt idx="5315">
                  <c:v>5.52</c:v>
                </c:pt>
                <c:pt idx="5316">
                  <c:v>5.52</c:v>
                </c:pt>
                <c:pt idx="5317">
                  <c:v>5.52</c:v>
                </c:pt>
                <c:pt idx="5318">
                  <c:v>5.52</c:v>
                </c:pt>
                <c:pt idx="5319">
                  <c:v>5.52</c:v>
                </c:pt>
                <c:pt idx="5320">
                  <c:v>5.52</c:v>
                </c:pt>
                <c:pt idx="5321">
                  <c:v>5.52</c:v>
                </c:pt>
                <c:pt idx="5322">
                  <c:v>5.52</c:v>
                </c:pt>
                <c:pt idx="5323">
                  <c:v>5.52</c:v>
                </c:pt>
                <c:pt idx="5324">
                  <c:v>5.52</c:v>
                </c:pt>
                <c:pt idx="5325">
                  <c:v>5.52</c:v>
                </c:pt>
                <c:pt idx="5326">
                  <c:v>5.52</c:v>
                </c:pt>
                <c:pt idx="5327">
                  <c:v>6.03</c:v>
                </c:pt>
                <c:pt idx="5328">
                  <c:v>6.03</c:v>
                </c:pt>
                <c:pt idx="5329">
                  <c:v>6.03</c:v>
                </c:pt>
                <c:pt idx="5330">
                  <c:v>6.03</c:v>
                </c:pt>
                <c:pt idx="5331">
                  <c:v>6.03</c:v>
                </c:pt>
                <c:pt idx="5332">
                  <c:v>6.03</c:v>
                </c:pt>
                <c:pt idx="5333">
                  <c:v>6.03</c:v>
                </c:pt>
                <c:pt idx="5334">
                  <c:v>6.03</c:v>
                </c:pt>
                <c:pt idx="5335">
                  <c:v>6.03</c:v>
                </c:pt>
                <c:pt idx="5336">
                  <c:v>6.03</c:v>
                </c:pt>
                <c:pt idx="5337">
                  <c:v>6.03</c:v>
                </c:pt>
                <c:pt idx="5338">
                  <c:v>6.03</c:v>
                </c:pt>
                <c:pt idx="5339">
                  <c:v>6.03</c:v>
                </c:pt>
                <c:pt idx="5340">
                  <c:v>6.03</c:v>
                </c:pt>
                <c:pt idx="5341">
                  <c:v>6.03</c:v>
                </c:pt>
                <c:pt idx="5342">
                  <c:v>6.03</c:v>
                </c:pt>
                <c:pt idx="5343">
                  <c:v>6.03</c:v>
                </c:pt>
                <c:pt idx="5344">
                  <c:v>6.78</c:v>
                </c:pt>
                <c:pt idx="5345">
                  <c:v>6.78</c:v>
                </c:pt>
                <c:pt idx="5346">
                  <c:v>6.78</c:v>
                </c:pt>
                <c:pt idx="5347">
                  <c:v>6.78</c:v>
                </c:pt>
                <c:pt idx="5348">
                  <c:v>6.78</c:v>
                </c:pt>
                <c:pt idx="5349">
                  <c:v>6.78</c:v>
                </c:pt>
                <c:pt idx="5350">
                  <c:v>6.78</c:v>
                </c:pt>
                <c:pt idx="5351">
                  <c:v>6.78</c:v>
                </c:pt>
                <c:pt idx="5352">
                  <c:v>6.78</c:v>
                </c:pt>
                <c:pt idx="5353">
                  <c:v>6.78</c:v>
                </c:pt>
                <c:pt idx="5354">
                  <c:v>6.78</c:v>
                </c:pt>
                <c:pt idx="5355">
                  <c:v>6.78</c:v>
                </c:pt>
                <c:pt idx="5356">
                  <c:v>6.78</c:v>
                </c:pt>
                <c:pt idx="5357">
                  <c:v>6.78</c:v>
                </c:pt>
                <c:pt idx="5358">
                  <c:v>6.78</c:v>
                </c:pt>
                <c:pt idx="5359">
                  <c:v>6.78</c:v>
                </c:pt>
                <c:pt idx="5360">
                  <c:v>6.78</c:v>
                </c:pt>
                <c:pt idx="5361">
                  <c:v>10.45</c:v>
                </c:pt>
                <c:pt idx="5362">
                  <c:v>10.45</c:v>
                </c:pt>
                <c:pt idx="5363">
                  <c:v>10.45</c:v>
                </c:pt>
                <c:pt idx="5364">
                  <c:v>10.45</c:v>
                </c:pt>
                <c:pt idx="5365">
                  <c:v>10.45</c:v>
                </c:pt>
                <c:pt idx="5366">
                  <c:v>10.45</c:v>
                </c:pt>
                <c:pt idx="5367">
                  <c:v>10.45</c:v>
                </c:pt>
                <c:pt idx="5368">
                  <c:v>10.45</c:v>
                </c:pt>
                <c:pt idx="5369">
                  <c:v>10.45</c:v>
                </c:pt>
                <c:pt idx="5370">
                  <c:v>10.45</c:v>
                </c:pt>
                <c:pt idx="5371">
                  <c:v>10.45</c:v>
                </c:pt>
                <c:pt idx="5372">
                  <c:v>10.45</c:v>
                </c:pt>
                <c:pt idx="5373">
                  <c:v>10.45</c:v>
                </c:pt>
                <c:pt idx="5374">
                  <c:v>10.45</c:v>
                </c:pt>
                <c:pt idx="5375">
                  <c:v>10.45</c:v>
                </c:pt>
                <c:pt idx="5376">
                  <c:v>10.45</c:v>
                </c:pt>
                <c:pt idx="5377">
                  <c:v>10.57</c:v>
                </c:pt>
                <c:pt idx="5378">
                  <c:v>10.57</c:v>
                </c:pt>
                <c:pt idx="5379">
                  <c:v>10.57</c:v>
                </c:pt>
                <c:pt idx="5380">
                  <c:v>10.57</c:v>
                </c:pt>
                <c:pt idx="5381">
                  <c:v>10.57</c:v>
                </c:pt>
                <c:pt idx="5382">
                  <c:v>10.57</c:v>
                </c:pt>
                <c:pt idx="5383">
                  <c:v>10.57</c:v>
                </c:pt>
                <c:pt idx="5384">
                  <c:v>10.57</c:v>
                </c:pt>
                <c:pt idx="5385">
                  <c:v>10.57</c:v>
                </c:pt>
                <c:pt idx="5386">
                  <c:v>10.57</c:v>
                </c:pt>
                <c:pt idx="5387">
                  <c:v>10.57</c:v>
                </c:pt>
                <c:pt idx="5388">
                  <c:v>10.57</c:v>
                </c:pt>
                <c:pt idx="5389">
                  <c:v>10.57</c:v>
                </c:pt>
                <c:pt idx="5390">
                  <c:v>10.57</c:v>
                </c:pt>
                <c:pt idx="5391">
                  <c:v>10.57</c:v>
                </c:pt>
                <c:pt idx="5392">
                  <c:v>10.57</c:v>
                </c:pt>
                <c:pt idx="5393">
                  <c:v>10.34</c:v>
                </c:pt>
                <c:pt idx="5394">
                  <c:v>10.34</c:v>
                </c:pt>
                <c:pt idx="5395">
                  <c:v>10.34</c:v>
                </c:pt>
                <c:pt idx="5396">
                  <c:v>10.34</c:v>
                </c:pt>
                <c:pt idx="5397">
                  <c:v>10.34</c:v>
                </c:pt>
                <c:pt idx="5398">
                  <c:v>10.34</c:v>
                </c:pt>
                <c:pt idx="5399">
                  <c:v>10.34</c:v>
                </c:pt>
                <c:pt idx="5400">
                  <c:v>10.34</c:v>
                </c:pt>
                <c:pt idx="5401">
                  <c:v>10.34</c:v>
                </c:pt>
                <c:pt idx="5402">
                  <c:v>10.34</c:v>
                </c:pt>
                <c:pt idx="5403">
                  <c:v>10.34</c:v>
                </c:pt>
                <c:pt idx="5404">
                  <c:v>10.34</c:v>
                </c:pt>
                <c:pt idx="5405">
                  <c:v>10.34</c:v>
                </c:pt>
                <c:pt idx="5406">
                  <c:v>10.34</c:v>
                </c:pt>
                <c:pt idx="5407">
                  <c:v>10.34</c:v>
                </c:pt>
                <c:pt idx="5408">
                  <c:v>10.34</c:v>
                </c:pt>
                <c:pt idx="5409">
                  <c:v>7.91</c:v>
                </c:pt>
                <c:pt idx="5410">
                  <c:v>7.91</c:v>
                </c:pt>
                <c:pt idx="5411">
                  <c:v>7.91</c:v>
                </c:pt>
                <c:pt idx="5412">
                  <c:v>7.91</c:v>
                </c:pt>
                <c:pt idx="5413">
                  <c:v>7.91</c:v>
                </c:pt>
                <c:pt idx="5414">
                  <c:v>7.91</c:v>
                </c:pt>
                <c:pt idx="5415">
                  <c:v>7.91</c:v>
                </c:pt>
                <c:pt idx="5416">
                  <c:v>7.91</c:v>
                </c:pt>
                <c:pt idx="5417">
                  <c:v>7.91</c:v>
                </c:pt>
                <c:pt idx="5418">
                  <c:v>7.91</c:v>
                </c:pt>
                <c:pt idx="5419">
                  <c:v>7.91</c:v>
                </c:pt>
                <c:pt idx="5420">
                  <c:v>7.91</c:v>
                </c:pt>
                <c:pt idx="5421">
                  <c:v>7.91</c:v>
                </c:pt>
                <c:pt idx="5422">
                  <c:v>7.91</c:v>
                </c:pt>
                <c:pt idx="5423">
                  <c:v>7.91</c:v>
                </c:pt>
                <c:pt idx="5424">
                  <c:v>7.91</c:v>
                </c:pt>
                <c:pt idx="5425">
                  <c:v>8.26</c:v>
                </c:pt>
                <c:pt idx="5426">
                  <c:v>8.26</c:v>
                </c:pt>
                <c:pt idx="5427">
                  <c:v>8.26</c:v>
                </c:pt>
                <c:pt idx="5428">
                  <c:v>8.26</c:v>
                </c:pt>
                <c:pt idx="5429">
                  <c:v>8.26</c:v>
                </c:pt>
                <c:pt idx="5430">
                  <c:v>8.26</c:v>
                </c:pt>
                <c:pt idx="5431">
                  <c:v>8.26</c:v>
                </c:pt>
                <c:pt idx="5432">
                  <c:v>8.26</c:v>
                </c:pt>
                <c:pt idx="5433">
                  <c:v>8.26</c:v>
                </c:pt>
                <c:pt idx="5434">
                  <c:v>8.26</c:v>
                </c:pt>
                <c:pt idx="5435">
                  <c:v>8.26</c:v>
                </c:pt>
                <c:pt idx="5436">
                  <c:v>8.26</c:v>
                </c:pt>
                <c:pt idx="5437">
                  <c:v>8.26</c:v>
                </c:pt>
                <c:pt idx="5438">
                  <c:v>8.26</c:v>
                </c:pt>
                <c:pt idx="5439">
                  <c:v>8.26</c:v>
                </c:pt>
                <c:pt idx="5440">
                  <c:v>8.26</c:v>
                </c:pt>
                <c:pt idx="5441">
                  <c:v>8.26</c:v>
                </c:pt>
                <c:pt idx="5442">
                  <c:v>6.91</c:v>
                </c:pt>
                <c:pt idx="5443">
                  <c:v>6.91</c:v>
                </c:pt>
                <c:pt idx="5444">
                  <c:v>6.91</c:v>
                </c:pt>
                <c:pt idx="5445">
                  <c:v>6.91</c:v>
                </c:pt>
                <c:pt idx="5446">
                  <c:v>6.91</c:v>
                </c:pt>
                <c:pt idx="5447">
                  <c:v>6.91</c:v>
                </c:pt>
                <c:pt idx="5448">
                  <c:v>6.91</c:v>
                </c:pt>
                <c:pt idx="5449">
                  <c:v>6.91</c:v>
                </c:pt>
                <c:pt idx="5450">
                  <c:v>6.91</c:v>
                </c:pt>
                <c:pt idx="5451">
                  <c:v>6.91</c:v>
                </c:pt>
                <c:pt idx="5452">
                  <c:v>6.91</c:v>
                </c:pt>
                <c:pt idx="5453">
                  <c:v>6.91</c:v>
                </c:pt>
                <c:pt idx="5454">
                  <c:v>6.91</c:v>
                </c:pt>
                <c:pt idx="5455">
                  <c:v>6.91</c:v>
                </c:pt>
                <c:pt idx="5456">
                  <c:v>6.91</c:v>
                </c:pt>
                <c:pt idx="5457">
                  <c:v>6.91</c:v>
                </c:pt>
                <c:pt idx="5458">
                  <c:v>5.72</c:v>
                </c:pt>
                <c:pt idx="5459">
                  <c:v>5.72</c:v>
                </c:pt>
                <c:pt idx="5460">
                  <c:v>5.72</c:v>
                </c:pt>
                <c:pt idx="5461">
                  <c:v>5.72</c:v>
                </c:pt>
                <c:pt idx="5462">
                  <c:v>5.72</c:v>
                </c:pt>
                <c:pt idx="5463">
                  <c:v>5.72</c:v>
                </c:pt>
                <c:pt idx="5464">
                  <c:v>5.72</c:v>
                </c:pt>
                <c:pt idx="5465">
                  <c:v>5.72</c:v>
                </c:pt>
                <c:pt idx="5466">
                  <c:v>5.72</c:v>
                </c:pt>
                <c:pt idx="5467">
                  <c:v>5.72</c:v>
                </c:pt>
                <c:pt idx="5468">
                  <c:v>5.72</c:v>
                </c:pt>
                <c:pt idx="5469">
                  <c:v>5.72</c:v>
                </c:pt>
                <c:pt idx="5470">
                  <c:v>5.72</c:v>
                </c:pt>
                <c:pt idx="5471">
                  <c:v>5.72</c:v>
                </c:pt>
                <c:pt idx="5472">
                  <c:v>5.72</c:v>
                </c:pt>
                <c:pt idx="5473">
                  <c:v>5.72</c:v>
                </c:pt>
                <c:pt idx="5474">
                  <c:v>5.72</c:v>
                </c:pt>
                <c:pt idx="5475">
                  <c:v>7.92</c:v>
                </c:pt>
                <c:pt idx="5476">
                  <c:v>7.92</c:v>
                </c:pt>
                <c:pt idx="5477">
                  <c:v>7.92</c:v>
                </c:pt>
                <c:pt idx="5478">
                  <c:v>7.92</c:v>
                </c:pt>
                <c:pt idx="5479">
                  <c:v>7.92</c:v>
                </c:pt>
                <c:pt idx="5480">
                  <c:v>7.92</c:v>
                </c:pt>
                <c:pt idx="5481">
                  <c:v>7.92</c:v>
                </c:pt>
                <c:pt idx="5482">
                  <c:v>7.92</c:v>
                </c:pt>
                <c:pt idx="5483">
                  <c:v>7.92</c:v>
                </c:pt>
                <c:pt idx="5484">
                  <c:v>7.92</c:v>
                </c:pt>
                <c:pt idx="5485">
                  <c:v>7.92</c:v>
                </c:pt>
                <c:pt idx="5486">
                  <c:v>7.92</c:v>
                </c:pt>
                <c:pt idx="5487">
                  <c:v>7.92</c:v>
                </c:pt>
                <c:pt idx="5488">
                  <c:v>7.92</c:v>
                </c:pt>
                <c:pt idx="5489">
                  <c:v>7.92</c:v>
                </c:pt>
                <c:pt idx="5490">
                  <c:v>7.92</c:v>
                </c:pt>
                <c:pt idx="5491">
                  <c:v>4.24</c:v>
                </c:pt>
                <c:pt idx="5492">
                  <c:v>4.24</c:v>
                </c:pt>
                <c:pt idx="5493">
                  <c:v>4.24</c:v>
                </c:pt>
                <c:pt idx="5494">
                  <c:v>4.24</c:v>
                </c:pt>
                <c:pt idx="5495">
                  <c:v>4.24</c:v>
                </c:pt>
                <c:pt idx="5496">
                  <c:v>4.24</c:v>
                </c:pt>
                <c:pt idx="5497">
                  <c:v>4.24</c:v>
                </c:pt>
                <c:pt idx="5498">
                  <c:v>4.24</c:v>
                </c:pt>
                <c:pt idx="5499">
                  <c:v>4.24</c:v>
                </c:pt>
                <c:pt idx="5500">
                  <c:v>4.24</c:v>
                </c:pt>
                <c:pt idx="5501">
                  <c:v>4.24</c:v>
                </c:pt>
                <c:pt idx="5502">
                  <c:v>4.24</c:v>
                </c:pt>
                <c:pt idx="5503">
                  <c:v>4.24</c:v>
                </c:pt>
                <c:pt idx="5504">
                  <c:v>4.24</c:v>
                </c:pt>
                <c:pt idx="5505">
                  <c:v>4.24</c:v>
                </c:pt>
                <c:pt idx="5506">
                  <c:v>4.24</c:v>
                </c:pt>
                <c:pt idx="5507">
                  <c:v>4.24</c:v>
                </c:pt>
                <c:pt idx="5508">
                  <c:v>6.23</c:v>
                </c:pt>
                <c:pt idx="5509">
                  <c:v>6.23</c:v>
                </c:pt>
                <c:pt idx="5510">
                  <c:v>6.23</c:v>
                </c:pt>
                <c:pt idx="5511">
                  <c:v>6.23</c:v>
                </c:pt>
                <c:pt idx="5512">
                  <c:v>6.23</c:v>
                </c:pt>
                <c:pt idx="5513">
                  <c:v>6.23</c:v>
                </c:pt>
                <c:pt idx="5514">
                  <c:v>6.23</c:v>
                </c:pt>
                <c:pt idx="5515">
                  <c:v>6.23</c:v>
                </c:pt>
                <c:pt idx="5516">
                  <c:v>6.23</c:v>
                </c:pt>
                <c:pt idx="5517">
                  <c:v>6.23</c:v>
                </c:pt>
                <c:pt idx="5518">
                  <c:v>6.23</c:v>
                </c:pt>
                <c:pt idx="5519">
                  <c:v>6.23</c:v>
                </c:pt>
                <c:pt idx="5520">
                  <c:v>6.23</c:v>
                </c:pt>
                <c:pt idx="5521">
                  <c:v>6.23</c:v>
                </c:pt>
                <c:pt idx="5522">
                  <c:v>6.23</c:v>
                </c:pt>
                <c:pt idx="5523">
                  <c:v>6.23</c:v>
                </c:pt>
                <c:pt idx="5524">
                  <c:v>0.79</c:v>
                </c:pt>
                <c:pt idx="5525">
                  <c:v>0.79</c:v>
                </c:pt>
                <c:pt idx="5526">
                  <c:v>0.79</c:v>
                </c:pt>
                <c:pt idx="5527">
                  <c:v>0.79</c:v>
                </c:pt>
                <c:pt idx="5528">
                  <c:v>0.79</c:v>
                </c:pt>
                <c:pt idx="5529">
                  <c:v>0.79</c:v>
                </c:pt>
                <c:pt idx="5530">
                  <c:v>0.79</c:v>
                </c:pt>
                <c:pt idx="5531">
                  <c:v>0.79</c:v>
                </c:pt>
                <c:pt idx="5532">
                  <c:v>0.79</c:v>
                </c:pt>
                <c:pt idx="5533">
                  <c:v>0.79</c:v>
                </c:pt>
                <c:pt idx="5534">
                  <c:v>0.79</c:v>
                </c:pt>
                <c:pt idx="5535">
                  <c:v>0.79</c:v>
                </c:pt>
                <c:pt idx="5536">
                  <c:v>0.79</c:v>
                </c:pt>
                <c:pt idx="5537">
                  <c:v>0.79</c:v>
                </c:pt>
                <c:pt idx="5538">
                  <c:v>0.79</c:v>
                </c:pt>
                <c:pt idx="5539">
                  <c:v>0.79</c:v>
                </c:pt>
                <c:pt idx="5540">
                  <c:v>0.79</c:v>
                </c:pt>
                <c:pt idx="5541">
                  <c:v>0.79</c:v>
                </c:pt>
                <c:pt idx="5542">
                  <c:v>10.86</c:v>
                </c:pt>
                <c:pt idx="5543">
                  <c:v>10.86</c:v>
                </c:pt>
                <c:pt idx="5544">
                  <c:v>10.86</c:v>
                </c:pt>
                <c:pt idx="5545">
                  <c:v>10.86</c:v>
                </c:pt>
                <c:pt idx="5546">
                  <c:v>10.86</c:v>
                </c:pt>
                <c:pt idx="5547">
                  <c:v>10.86</c:v>
                </c:pt>
                <c:pt idx="5548">
                  <c:v>10.86</c:v>
                </c:pt>
                <c:pt idx="5549">
                  <c:v>10.86</c:v>
                </c:pt>
                <c:pt idx="5550">
                  <c:v>10.86</c:v>
                </c:pt>
                <c:pt idx="5551">
                  <c:v>10.86</c:v>
                </c:pt>
                <c:pt idx="5552">
                  <c:v>10.86</c:v>
                </c:pt>
                <c:pt idx="5553">
                  <c:v>10.86</c:v>
                </c:pt>
                <c:pt idx="5554">
                  <c:v>10.86</c:v>
                </c:pt>
                <c:pt idx="5555">
                  <c:v>10.86</c:v>
                </c:pt>
                <c:pt idx="5556">
                  <c:v>10.86</c:v>
                </c:pt>
                <c:pt idx="5557">
                  <c:v>10.86</c:v>
                </c:pt>
                <c:pt idx="5558">
                  <c:v>6.94</c:v>
                </c:pt>
                <c:pt idx="5559">
                  <c:v>6.94</c:v>
                </c:pt>
                <c:pt idx="5560">
                  <c:v>6.94</c:v>
                </c:pt>
                <c:pt idx="5561">
                  <c:v>6.94</c:v>
                </c:pt>
                <c:pt idx="5562">
                  <c:v>6.94</c:v>
                </c:pt>
                <c:pt idx="5563">
                  <c:v>6.94</c:v>
                </c:pt>
                <c:pt idx="5564">
                  <c:v>6.94</c:v>
                </c:pt>
                <c:pt idx="5565">
                  <c:v>6.94</c:v>
                </c:pt>
                <c:pt idx="5566">
                  <c:v>6.94</c:v>
                </c:pt>
                <c:pt idx="5567">
                  <c:v>6.94</c:v>
                </c:pt>
                <c:pt idx="5568">
                  <c:v>6.94</c:v>
                </c:pt>
                <c:pt idx="5569">
                  <c:v>6.94</c:v>
                </c:pt>
                <c:pt idx="5570">
                  <c:v>6.94</c:v>
                </c:pt>
                <c:pt idx="5571">
                  <c:v>6.94</c:v>
                </c:pt>
                <c:pt idx="5572">
                  <c:v>6.94</c:v>
                </c:pt>
                <c:pt idx="5573">
                  <c:v>6.94</c:v>
                </c:pt>
                <c:pt idx="5574">
                  <c:v>1.97</c:v>
                </c:pt>
                <c:pt idx="5575">
                  <c:v>1.97</c:v>
                </c:pt>
                <c:pt idx="5576">
                  <c:v>1.97</c:v>
                </c:pt>
                <c:pt idx="5577">
                  <c:v>1.97</c:v>
                </c:pt>
                <c:pt idx="5578">
                  <c:v>1.97</c:v>
                </c:pt>
                <c:pt idx="5579">
                  <c:v>1.97</c:v>
                </c:pt>
                <c:pt idx="5580">
                  <c:v>1.97</c:v>
                </c:pt>
                <c:pt idx="5581">
                  <c:v>1.97</c:v>
                </c:pt>
                <c:pt idx="5582">
                  <c:v>1.97</c:v>
                </c:pt>
                <c:pt idx="5583">
                  <c:v>1.97</c:v>
                </c:pt>
                <c:pt idx="5584">
                  <c:v>1.97</c:v>
                </c:pt>
                <c:pt idx="5585">
                  <c:v>1.97</c:v>
                </c:pt>
                <c:pt idx="5586">
                  <c:v>1.97</c:v>
                </c:pt>
                <c:pt idx="5587">
                  <c:v>1.97</c:v>
                </c:pt>
                <c:pt idx="5588">
                  <c:v>1.97</c:v>
                </c:pt>
                <c:pt idx="5589">
                  <c:v>1.97</c:v>
                </c:pt>
                <c:pt idx="5590">
                  <c:v>1.97</c:v>
                </c:pt>
                <c:pt idx="5591">
                  <c:v>1.77</c:v>
                </c:pt>
                <c:pt idx="5592">
                  <c:v>1.77</c:v>
                </c:pt>
                <c:pt idx="5593">
                  <c:v>1.77</c:v>
                </c:pt>
                <c:pt idx="5594">
                  <c:v>1.77</c:v>
                </c:pt>
                <c:pt idx="5595">
                  <c:v>1.77</c:v>
                </c:pt>
                <c:pt idx="5596">
                  <c:v>1.77</c:v>
                </c:pt>
                <c:pt idx="5597">
                  <c:v>1.77</c:v>
                </c:pt>
                <c:pt idx="5598">
                  <c:v>1.77</c:v>
                </c:pt>
                <c:pt idx="5599">
                  <c:v>1.77</c:v>
                </c:pt>
                <c:pt idx="5600">
                  <c:v>1.77</c:v>
                </c:pt>
                <c:pt idx="5601">
                  <c:v>1.77</c:v>
                </c:pt>
                <c:pt idx="5602">
                  <c:v>1.77</c:v>
                </c:pt>
                <c:pt idx="5603">
                  <c:v>1.77</c:v>
                </c:pt>
                <c:pt idx="5604">
                  <c:v>1.77</c:v>
                </c:pt>
                <c:pt idx="5605">
                  <c:v>1.77</c:v>
                </c:pt>
                <c:pt idx="5606">
                  <c:v>1.77</c:v>
                </c:pt>
                <c:pt idx="5607">
                  <c:v>8.86</c:v>
                </c:pt>
                <c:pt idx="5608">
                  <c:v>8.86</c:v>
                </c:pt>
                <c:pt idx="5609">
                  <c:v>8.86</c:v>
                </c:pt>
                <c:pt idx="5610">
                  <c:v>8.86</c:v>
                </c:pt>
                <c:pt idx="5611">
                  <c:v>8.86</c:v>
                </c:pt>
                <c:pt idx="5612">
                  <c:v>8.86</c:v>
                </c:pt>
                <c:pt idx="5613">
                  <c:v>8.86</c:v>
                </c:pt>
                <c:pt idx="5614">
                  <c:v>8.86</c:v>
                </c:pt>
                <c:pt idx="5615">
                  <c:v>8.86</c:v>
                </c:pt>
                <c:pt idx="5616">
                  <c:v>8.86</c:v>
                </c:pt>
                <c:pt idx="5617">
                  <c:v>8.86</c:v>
                </c:pt>
                <c:pt idx="5618">
                  <c:v>8.86</c:v>
                </c:pt>
                <c:pt idx="5619">
                  <c:v>8.86</c:v>
                </c:pt>
                <c:pt idx="5620">
                  <c:v>8.86</c:v>
                </c:pt>
                <c:pt idx="5621">
                  <c:v>8.86</c:v>
                </c:pt>
                <c:pt idx="5622">
                  <c:v>8.86</c:v>
                </c:pt>
                <c:pt idx="5623">
                  <c:v>8.86</c:v>
                </c:pt>
                <c:pt idx="5624">
                  <c:v>5.63</c:v>
                </c:pt>
                <c:pt idx="5625">
                  <c:v>5.63</c:v>
                </c:pt>
                <c:pt idx="5626">
                  <c:v>5.63</c:v>
                </c:pt>
                <c:pt idx="5627">
                  <c:v>5.63</c:v>
                </c:pt>
                <c:pt idx="5628">
                  <c:v>5.63</c:v>
                </c:pt>
                <c:pt idx="5629">
                  <c:v>5.63</c:v>
                </c:pt>
                <c:pt idx="5630">
                  <c:v>5.63</c:v>
                </c:pt>
                <c:pt idx="5631">
                  <c:v>5.63</c:v>
                </c:pt>
                <c:pt idx="5632">
                  <c:v>5.63</c:v>
                </c:pt>
                <c:pt idx="5633">
                  <c:v>5.63</c:v>
                </c:pt>
                <c:pt idx="5634">
                  <c:v>5.63</c:v>
                </c:pt>
                <c:pt idx="5635">
                  <c:v>5.63</c:v>
                </c:pt>
                <c:pt idx="5636">
                  <c:v>5.63</c:v>
                </c:pt>
                <c:pt idx="5637">
                  <c:v>5.63</c:v>
                </c:pt>
                <c:pt idx="5638">
                  <c:v>5.63</c:v>
                </c:pt>
                <c:pt idx="5639">
                  <c:v>5.63</c:v>
                </c:pt>
                <c:pt idx="5640">
                  <c:v>5.63</c:v>
                </c:pt>
                <c:pt idx="5641">
                  <c:v>7.36</c:v>
                </c:pt>
                <c:pt idx="5642">
                  <c:v>7.36</c:v>
                </c:pt>
                <c:pt idx="5643">
                  <c:v>7.36</c:v>
                </c:pt>
                <c:pt idx="5644">
                  <c:v>7.36</c:v>
                </c:pt>
                <c:pt idx="5645">
                  <c:v>7.36</c:v>
                </c:pt>
                <c:pt idx="5646">
                  <c:v>7.36</c:v>
                </c:pt>
                <c:pt idx="5647">
                  <c:v>7.36</c:v>
                </c:pt>
                <c:pt idx="5648">
                  <c:v>7.36</c:v>
                </c:pt>
                <c:pt idx="5649">
                  <c:v>7.36</c:v>
                </c:pt>
                <c:pt idx="5650">
                  <c:v>7.36</c:v>
                </c:pt>
                <c:pt idx="5651">
                  <c:v>7.36</c:v>
                </c:pt>
                <c:pt idx="5652">
                  <c:v>7.36</c:v>
                </c:pt>
                <c:pt idx="5653">
                  <c:v>7.36</c:v>
                </c:pt>
                <c:pt idx="5654">
                  <c:v>7.36</c:v>
                </c:pt>
                <c:pt idx="5655">
                  <c:v>7.36</c:v>
                </c:pt>
                <c:pt idx="5656">
                  <c:v>7.36</c:v>
                </c:pt>
                <c:pt idx="5657">
                  <c:v>9.33</c:v>
                </c:pt>
                <c:pt idx="5658">
                  <c:v>9.33</c:v>
                </c:pt>
                <c:pt idx="5659">
                  <c:v>9.33</c:v>
                </c:pt>
                <c:pt idx="5660">
                  <c:v>9.33</c:v>
                </c:pt>
                <c:pt idx="5661">
                  <c:v>9.33</c:v>
                </c:pt>
                <c:pt idx="5662">
                  <c:v>9.33</c:v>
                </c:pt>
                <c:pt idx="5663">
                  <c:v>9.33</c:v>
                </c:pt>
                <c:pt idx="5664">
                  <c:v>9.33</c:v>
                </c:pt>
                <c:pt idx="5665">
                  <c:v>9.33</c:v>
                </c:pt>
                <c:pt idx="5666">
                  <c:v>9.33</c:v>
                </c:pt>
                <c:pt idx="5667">
                  <c:v>9.33</c:v>
                </c:pt>
                <c:pt idx="5668">
                  <c:v>9.33</c:v>
                </c:pt>
                <c:pt idx="5669">
                  <c:v>9.33</c:v>
                </c:pt>
                <c:pt idx="5670">
                  <c:v>9.33</c:v>
                </c:pt>
                <c:pt idx="5671">
                  <c:v>9.33</c:v>
                </c:pt>
                <c:pt idx="5672">
                  <c:v>9.33</c:v>
                </c:pt>
                <c:pt idx="5673">
                  <c:v>9.33</c:v>
                </c:pt>
                <c:pt idx="5674">
                  <c:v>3.16</c:v>
                </c:pt>
                <c:pt idx="5675">
                  <c:v>3.16</c:v>
                </c:pt>
                <c:pt idx="5676">
                  <c:v>3.16</c:v>
                </c:pt>
                <c:pt idx="5677">
                  <c:v>3.16</c:v>
                </c:pt>
                <c:pt idx="5678">
                  <c:v>3.16</c:v>
                </c:pt>
                <c:pt idx="5679">
                  <c:v>3.16</c:v>
                </c:pt>
                <c:pt idx="5680">
                  <c:v>3.16</c:v>
                </c:pt>
                <c:pt idx="5681">
                  <c:v>3.16</c:v>
                </c:pt>
                <c:pt idx="5682">
                  <c:v>3.16</c:v>
                </c:pt>
                <c:pt idx="5683">
                  <c:v>3.16</c:v>
                </c:pt>
                <c:pt idx="5684">
                  <c:v>3.16</c:v>
                </c:pt>
                <c:pt idx="5685">
                  <c:v>3.16</c:v>
                </c:pt>
                <c:pt idx="5686">
                  <c:v>3.16</c:v>
                </c:pt>
                <c:pt idx="5687">
                  <c:v>3.16</c:v>
                </c:pt>
                <c:pt idx="5688">
                  <c:v>3.16</c:v>
                </c:pt>
                <c:pt idx="5689">
                  <c:v>3.16</c:v>
                </c:pt>
                <c:pt idx="5690">
                  <c:v>3.16</c:v>
                </c:pt>
                <c:pt idx="5691">
                  <c:v>7.46</c:v>
                </c:pt>
                <c:pt idx="5692">
                  <c:v>7.46</c:v>
                </c:pt>
                <c:pt idx="5693">
                  <c:v>7.46</c:v>
                </c:pt>
                <c:pt idx="5694">
                  <c:v>7.46</c:v>
                </c:pt>
                <c:pt idx="5695">
                  <c:v>7.46</c:v>
                </c:pt>
                <c:pt idx="5696">
                  <c:v>7.46</c:v>
                </c:pt>
                <c:pt idx="5697">
                  <c:v>7.46</c:v>
                </c:pt>
                <c:pt idx="5698">
                  <c:v>7.46</c:v>
                </c:pt>
                <c:pt idx="5699">
                  <c:v>7.46</c:v>
                </c:pt>
                <c:pt idx="5700">
                  <c:v>7.46</c:v>
                </c:pt>
                <c:pt idx="5701">
                  <c:v>7.46</c:v>
                </c:pt>
                <c:pt idx="5702">
                  <c:v>7.46</c:v>
                </c:pt>
                <c:pt idx="5703">
                  <c:v>7.46</c:v>
                </c:pt>
                <c:pt idx="5704">
                  <c:v>7.46</c:v>
                </c:pt>
                <c:pt idx="5705">
                  <c:v>7.46</c:v>
                </c:pt>
                <c:pt idx="5706">
                  <c:v>7.46</c:v>
                </c:pt>
                <c:pt idx="5707">
                  <c:v>9.5</c:v>
                </c:pt>
                <c:pt idx="5708">
                  <c:v>9.5</c:v>
                </c:pt>
                <c:pt idx="5709">
                  <c:v>9.5</c:v>
                </c:pt>
                <c:pt idx="5710">
                  <c:v>9.5</c:v>
                </c:pt>
                <c:pt idx="5711">
                  <c:v>9.5</c:v>
                </c:pt>
                <c:pt idx="5712">
                  <c:v>9.5</c:v>
                </c:pt>
                <c:pt idx="5713">
                  <c:v>9.5</c:v>
                </c:pt>
                <c:pt idx="5714">
                  <c:v>9.5</c:v>
                </c:pt>
                <c:pt idx="5715">
                  <c:v>9.5</c:v>
                </c:pt>
                <c:pt idx="5716">
                  <c:v>9.5</c:v>
                </c:pt>
                <c:pt idx="5717">
                  <c:v>9.5</c:v>
                </c:pt>
                <c:pt idx="5718">
                  <c:v>9.5</c:v>
                </c:pt>
                <c:pt idx="5719">
                  <c:v>9.5</c:v>
                </c:pt>
                <c:pt idx="5720">
                  <c:v>9.5</c:v>
                </c:pt>
                <c:pt idx="5721">
                  <c:v>9.5</c:v>
                </c:pt>
                <c:pt idx="5722">
                  <c:v>9.5</c:v>
                </c:pt>
                <c:pt idx="5723">
                  <c:v>9.5</c:v>
                </c:pt>
                <c:pt idx="5724">
                  <c:v>6.93</c:v>
                </c:pt>
                <c:pt idx="5725">
                  <c:v>6.93</c:v>
                </c:pt>
                <c:pt idx="5726">
                  <c:v>6.93</c:v>
                </c:pt>
                <c:pt idx="5727">
                  <c:v>6.93</c:v>
                </c:pt>
                <c:pt idx="5728">
                  <c:v>6.93</c:v>
                </c:pt>
                <c:pt idx="5729">
                  <c:v>6.93</c:v>
                </c:pt>
                <c:pt idx="5730">
                  <c:v>6.93</c:v>
                </c:pt>
                <c:pt idx="5731">
                  <c:v>6.93</c:v>
                </c:pt>
                <c:pt idx="5732">
                  <c:v>6.93</c:v>
                </c:pt>
                <c:pt idx="5733">
                  <c:v>6.93</c:v>
                </c:pt>
                <c:pt idx="5734">
                  <c:v>6.93</c:v>
                </c:pt>
                <c:pt idx="5735">
                  <c:v>6.93</c:v>
                </c:pt>
                <c:pt idx="5736">
                  <c:v>6.93</c:v>
                </c:pt>
                <c:pt idx="5737">
                  <c:v>6.93</c:v>
                </c:pt>
                <c:pt idx="5738">
                  <c:v>6.93</c:v>
                </c:pt>
                <c:pt idx="5739">
                  <c:v>6.93</c:v>
                </c:pt>
                <c:pt idx="5740">
                  <c:v>5.94</c:v>
                </c:pt>
                <c:pt idx="5741">
                  <c:v>5.94</c:v>
                </c:pt>
                <c:pt idx="5742">
                  <c:v>5.94</c:v>
                </c:pt>
                <c:pt idx="5743">
                  <c:v>5.94</c:v>
                </c:pt>
                <c:pt idx="5744">
                  <c:v>5.94</c:v>
                </c:pt>
                <c:pt idx="5745">
                  <c:v>5.94</c:v>
                </c:pt>
                <c:pt idx="5746">
                  <c:v>5.94</c:v>
                </c:pt>
                <c:pt idx="5747">
                  <c:v>5.94</c:v>
                </c:pt>
                <c:pt idx="5748">
                  <c:v>5.94</c:v>
                </c:pt>
                <c:pt idx="5749">
                  <c:v>5.94</c:v>
                </c:pt>
                <c:pt idx="5750">
                  <c:v>5.94</c:v>
                </c:pt>
                <c:pt idx="5751">
                  <c:v>5.94</c:v>
                </c:pt>
                <c:pt idx="5752">
                  <c:v>5.94</c:v>
                </c:pt>
                <c:pt idx="5753">
                  <c:v>5.94</c:v>
                </c:pt>
                <c:pt idx="5754">
                  <c:v>5.94</c:v>
                </c:pt>
                <c:pt idx="5755">
                  <c:v>5.94</c:v>
                </c:pt>
                <c:pt idx="5756">
                  <c:v>5.94</c:v>
                </c:pt>
                <c:pt idx="5757">
                  <c:v>3.39</c:v>
                </c:pt>
                <c:pt idx="5758">
                  <c:v>3.39</c:v>
                </c:pt>
                <c:pt idx="5759">
                  <c:v>3.39</c:v>
                </c:pt>
                <c:pt idx="5760">
                  <c:v>3.39</c:v>
                </c:pt>
                <c:pt idx="5761">
                  <c:v>3.39</c:v>
                </c:pt>
                <c:pt idx="5762">
                  <c:v>3.39</c:v>
                </c:pt>
                <c:pt idx="5763">
                  <c:v>3.39</c:v>
                </c:pt>
                <c:pt idx="5764">
                  <c:v>3.39</c:v>
                </c:pt>
                <c:pt idx="5765">
                  <c:v>3.39</c:v>
                </c:pt>
                <c:pt idx="5766">
                  <c:v>3.39</c:v>
                </c:pt>
                <c:pt idx="5767">
                  <c:v>3.39</c:v>
                </c:pt>
                <c:pt idx="5768">
                  <c:v>3.39</c:v>
                </c:pt>
                <c:pt idx="5769">
                  <c:v>3.39</c:v>
                </c:pt>
                <c:pt idx="5770">
                  <c:v>3.39</c:v>
                </c:pt>
                <c:pt idx="5771">
                  <c:v>3.39</c:v>
                </c:pt>
                <c:pt idx="5772">
                  <c:v>3.39</c:v>
                </c:pt>
                <c:pt idx="5773">
                  <c:v>3.39</c:v>
                </c:pt>
                <c:pt idx="5774">
                  <c:v>4.24</c:v>
                </c:pt>
                <c:pt idx="5775">
                  <c:v>4.24</c:v>
                </c:pt>
                <c:pt idx="5776">
                  <c:v>4.24</c:v>
                </c:pt>
                <c:pt idx="5777">
                  <c:v>4.24</c:v>
                </c:pt>
                <c:pt idx="5778">
                  <c:v>4.24</c:v>
                </c:pt>
                <c:pt idx="5779">
                  <c:v>4.24</c:v>
                </c:pt>
                <c:pt idx="5780">
                  <c:v>4.24</c:v>
                </c:pt>
                <c:pt idx="5781">
                  <c:v>4.24</c:v>
                </c:pt>
                <c:pt idx="5782">
                  <c:v>4.24</c:v>
                </c:pt>
                <c:pt idx="5783">
                  <c:v>4.24</c:v>
                </c:pt>
                <c:pt idx="5784">
                  <c:v>4.24</c:v>
                </c:pt>
                <c:pt idx="5785">
                  <c:v>4.24</c:v>
                </c:pt>
                <c:pt idx="5786">
                  <c:v>4.24</c:v>
                </c:pt>
                <c:pt idx="5787">
                  <c:v>4.24</c:v>
                </c:pt>
                <c:pt idx="5788">
                  <c:v>4.24</c:v>
                </c:pt>
                <c:pt idx="5789">
                  <c:v>4.24</c:v>
                </c:pt>
                <c:pt idx="5790">
                  <c:v>8.56</c:v>
                </c:pt>
                <c:pt idx="5791">
                  <c:v>8.56</c:v>
                </c:pt>
                <c:pt idx="5792">
                  <c:v>8.56</c:v>
                </c:pt>
                <c:pt idx="5793">
                  <c:v>8.56</c:v>
                </c:pt>
                <c:pt idx="5794">
                  <c:v>8.56</c:v>
                </c:pt>
                <c:pt idx="5795">
                  <c:v>8.56</c:v>
                </c:pt>
                <c:pt idx="5796">
                  <c:v>8.56</c:v>
                </c:pt>
                <c:pt idx="5797">
                  <c:v>8.56</c:v>
                </c:pt>
                <c:pt idx="5798">
                  <c:v>8.56</c:v>
                </c:pt>
                <c:pt idx="5799">
                  <c:v>8.56</c:v>
                </c:pt>
                <c:pt idx="5800">
                  <c:v>8.56</c:v>
                </c:pt>
                <c:pt idx="5801">
                  <c:v>8.56</c:v>
                </c:pt>
                <c:pt idx="5802">
                  <c:v>8.56</c:v>
                </c:pt>
                <c:pt idx="5803">
                  <c:v>8.56</c:v>
                </c:pt>
                <c:pt idx="5804">
                  <c:v>8.56</c:v>
                </c:pt>
                <c:pt idx="5805">
                  <c:v>8.56</c:v>
                </c:pt>
                <c:pt idx="5806">
                  <c:v>8.56</c:v>
                </c:pt>
                <c:pt idx="5807">
                  <c:v>7.08</c:v>
                </c:pt>
                <c:pt idx="5808">
                  <c:v>7.08</c:v>
                </c:pt>
                <c:pt idx="5809">
                  <c:v>7.08</c:v>
                </c:pt>
                <c:pt idx="5810">
                  <c:v>7.08</c:v>
                </c:pt>
                <c:pt idx="5811">
                  <c:v>7.08</c:v>
                </c:pt>
                <c:pt idx="5812">
                  <c:v>7.08</c:v>
                </c:pt>
                <c:pt idx="5813">
                  <c:v>7.08</c:v>
                </c:pt>
                <c:pt idx="5814">
                  <c:v>7.08</c:v>
                </c:pt>
                <c:pt idx="5815">
                  <c:v>7.08</c:v>
                </c:pt>
                <c:pt idx="5816">
                  <c:v>7.08</c:v>
                </c:pt>
                <c:pt idx="5817">
                  <c:v>7.08</c:v>
                </c:pt>
                <c:pt idx="5818">
                  <c:v>7.08</c:v>
                </c:pt>
                <c:pt idx="5819">
                  <c:v>7.08</c:v>
                </c:pt>
                <c:pt idx="5820">
                  <c:v>7.08</c:v>
                </c:pt>
                <c:pt idx="5821">
                  <c:v>7.08</c:v>
                </c:pt>
                <c:pt idx="5822">
                  <c:v>7.08</c:v>
                </c:pt>
                <c:pt idx="5823">
                  <c:v>6.19</c:v>
                </c:pt>
                <c:pt idx="5824">
                  <c:v>6.19</c:v>
                </c:pt>
                <c:pt idx="5825">
                  <c:v>6.19</c:v>
                </c:pt>
                <c:pt idx="5826">
                  <c:v>6.19</c:v>
                </c:pt>
                <c:pt idx="5827">
                  <c:v>6.19</c:v>
                </c:pt>
                <c:pt idx="5828">
                  <c:v>6.19</c:v>
                </c:pt>
                <c:pt idx="5829">
                  <c:v>6.19</c:v>
                </c:pt>
                <c:pt idx="5830">
                  <c:v>6.19</c:v>
                </c:pt>
                <c:pt idx="5831">
                  <c:v>6.19</c:v>
                </c:pt>
                <c:pt idx="5832">
                  <c:v>6.19</c:v>
                </c:pt>
                <c:pt idx="5833">
                  <c:v>6.19</c:v>
                </c:pt>
                <c:pt idx="5834">
                  <c:v>6.19</c:v>
                </c:pt>
                <c:pt idx="5835">
                  <c:v>6.19</c:v>
                </c:pt>
                <c:pt idx="5836">
                  <c:v>6.19</c:v>
                </c:pt>
                <c:pt idx="5837">
                  <c:v>6.19</c:v>
                </c:pt>
                <c:pt idx="5838">
                  <c:v>6.19</c:v>
                </c:pt>
                <c:pt idx="5839">
                  <c:v>6.19</c:v>
                </c:pt>
                <c:pt idx="5840">
                  <c:v>6.2</c:v>
                </c:pt>
                <c:pt idx="5841">
                  <c:v>6.2</c:v>
                </c:pt>
                <c:pt idx="5842">
                  <c:v>6.2</c:v>
                </c:pt>
                <c:pt idx="5843">
                  <c:v>6.2</c:v>
                </c:pt>
                <c:pt idx="5844">
                  <c:v>6.2</c:v>
                </c:pt>
                <c:pt idx="5845">
                  <c:v>6.2</c:v>
                </c:pt>
                <c:pt idx="5846">
                  <c:v>6.2</c:v>
                </c:pt>
                <c:pt idx="5847">
                  <c:v>6.2</c:v>
                </c:pt>
                <c:pt idx="5848">
                  <c:v>6.2</c:v>
                </c:pt>
                <c:pt idx="5849">
                  <c:v>6.2</c:v>
                </c:pt>
                <c:pt idx="5850">
                  <c:v>6.2</c:v>
                </c:pt>
                <c:pt idx="5851">
                  <c:v>6.2</c:v>
                </c:pt>
                <c:pt idx="5852">
                  <c:v>6.2</c:v>
                </c:pt>
                <c:pt idx="5853">
                  <c:v>6.2</c:v>
                </c:pt>
                <c:pt idx="5854">
                  <c:v>6.2</c:v>
                </c:pt>
                <c:pt idx="5855">
                  <c:v>6.2</c:v>
                </c:pt>
                <c:pt idx="5856">
                  <c:v>0.75</c:v>
                </c:pt>
                <c:pt idx="5857">
                  <c:v>0.75</c:v>
                </c:pt>
                <c:pt idx="5858">
                  <c:v>0.75</c:v>
                </c:pt>
                <c:pt idx="5859">
                  <c:v>0.75</c:v>
                </c:pt>
                <c:pt idx="5860">
                  <c:v>0.75</c:v>
                </c:pt>
                <c:pt idx="5861">
                  <c:v>0.75</c:v>
                </c:pt>
                <c:pt idx="5862">
                  <c:v>0.75</c:v>
                </c:pt>
                <c:pt idx="5863">
                  <c:v>0.75</c:v>
                </c:pt>
                <c:pt idx="5864">
                  <c:v>0.75</c:v>
                </c:pt>
                <c:pt idx="5865">
                  <c:v>0.75</c:v>
                </c:pt>
                <c:pt idx="5866">
                  <c:v>0.75</c:v>
                </c:pt>
                <c:pt idx="5867">
                  <c:v>0.75</c:v>
                </c:pt>
                <c:pt idx="5868">
                  <c:v>0.75</c:v>
                </c:pt>
                <c:pt idx="5869">
                  <c:v>0.75</c:v>
                </c:pt>
                <c:pt idx="5870">
                  <c:v>0.75</c:v>
                </c:pt>
                <c:pt idx="5871">
                  <c:v>0.75</c:v>
                </c:pt>
                <c:pt idx="5872">
                  <c:v>0.75</c:v>
                </c:pt>
                <c:pt idx="5873">
                  <c:v>8.0500000000000007</c:v>
                </c:pt>
                <c:pt idx="5874">
                  <c:v>8.0500000000000007</c:v>
                </c:pt>
                <c:pt idx="5875">
                  <c:v>8.0500000000000007</c:v>
                </c:pt>
                <c:pt idx="5876">
                  <c:v>8.0500000000000007</c:v>
                </c:pt>
                <c:pt idx="5877">
                  <c:v>8.0500000000000007</c:v>
                </c:pt>
                <c:pt idx="5878">
                  <c:v>8.0500000000000007</c:v>
                </c:pt>
                <c:pt idx="5879">
                  <c:v>8.0500000000000007</c:v>
                </c:pt>
                <c:pt idx="5880">
                  <c:v>8.0500000000000007</c:v>
                </c:pt>
                <c:pt idx="5881">
                  <c:v>8.0500000000000007</c:v>
                </c:pt>
                <c:pt idx="5882">
                  <c:v>8.0500000000000007</c:v>
                </c:pt>
                <c:pt idx="5883">
                  <c:v>8.0500000000000007</c:v>
                </c:pt>
                <c:pt idx="5884">
                  <c:v>8.0500000000000007</c:v>
                </c:pt>
                <c:pt idx="5885">
                  <c:v>8.0500000000000007</c:v>
                </c:pt>
                <c:pt idx="5886">
                  <c:v>8.0500000000000007</c:v>
                </c:pt>
                <c:pt idx="5887">
                  <c:v>8.0500000000000007</c:v>
                </c:pt>
                <c:pt idx="5888">
                  <c:v>8.0500000000000007</c:v>
                </c:pt>
                <c:pt idx="5889">
                  <c:v>8.0500000000000007</c:v>
                </c:pt>
                <c:pt idx="5890">
                  <c:v>8.09</c:v>
                </c:pt>
                <c:pt idx="5891">
                  <c:v>8.09</c:v>
                </c:pt>
                <c:pt idx="5892">
                  <c:v>8.09</c:v>
                </c:pt>
                <c:pt idx="5893">
                  <c:v>8.09</c:v>
                </c:pt>
                <c:pt idx="5894">
                  <c:v>8.09</c:v>
                </c:pt>
                <c:pt idx="5895">
                  <c:v>8.09</c:v>
                </c:pt>
                <c:pt idx="5896">
                  <c:v>8.09</c:v>
                </c:pt>
                <c:pt idx="5897">
                  <c:v>8.09</c:v>
                </c:pt>
                <c:pt idx="5898">
                  <c:v>8.09</c:v>
                </c:pt>
                <c:pt idx="5899">
                  <c:v>8.09</c:v>
                </c:pt>
                <c:pt idx="5900">
                  <c:v>8.09</c:v>
                </c:pt>
                <c:pt idx="5901">
                  <c:v>8.09</c:v>
                </c:pt>
                <c:pt idx="5902">
                  <c:v>8.09</c:v>
                </c:pt>
                <c:pt idx="5903">
                  <c:v>8.09</c:v>
                </c:pt>
                <c:pt idx="5904">
                  <c:v>8.09</c:v>
                </c:pt>
                <c:pt idx="5905">
                  <c:v>8.09</c:v>
                </c:pt>
                <c:pt idx="5906">
                  <c:v>8.09</c:v>
                </c:pt>
                <c:pt idx="5907">
                  <c:v>5.6</c:v>
                </c:pt>
                <c:pt idx="5908">
                  <c:v>5.6</c:v>
                </c:pt>
                <c:pt idx="5909">
                  <c:v>5.6</c:v>
                </c:pt>
                <c:pt idx="5910">
                  <c:v>5.6</c:v>
                </c:pt>
                <c:pt idx="5911">
                  <c:v>5.6</c:v>
                </c:pt>
                <c:pt idx="5912">
                  <c:v>5.6</c:v>
                </c:pt>
                <c:pt idx="5913">
                  <c:v>5.6</c:v>
                </c:pt>
                <c:pt idx="5914">
                  <c:v>5.6</c:v>
                </c:pt>
                <c:pt idx="5915">
                  <c:v>5.6</c:v>
                </c:pt>
                <c:pt idx="5916">
                  <c:v>5.6</c:v>
                </c:pt>
                <c:pt idx="5917">
                  <c:v>5.6</c:v>
                </c:pt>
                <c:pt idx="5918">
                  <c:v>5.6</c:v>
                </c:pt>
                <c:pt idx="5919">
                  <c:v>5.6</c:v>
                </c:pt>
                <c:pt idx="5920">
                  <c:v>5.6</c:v>
                </c:pt>
                <c:pt idx="5921">
                  <c:v>5.6</c:v>
                </c:pt>
                <c:pt idx="5922">
                  <c:v>5.6</c:v>
                </c:pt>
                <c:pt idx="5923">
                  <c:v>9.7899999999999991</c:v>
                </c:pt>
                <c:pt idx="5924">
                  <c:v>9.7899999999999991</c:v>
                </c:pt>
                <c:pt idx="5925">
                  <c:v>9.7899999999999991</c:v>
                </c:pt>
                <c:pt idx="5926">
                  <c:v>9.7899999999999991</c:v>
                </c:pt>
                <c:pt idx="5927">
                  <c:v>9.7899999999999991</c:v>
                </c:pt>
                <c:pt idx="5928">
                  <c:v>9.7899999999999991</c:v>
                </c:pt>
                <c:pt idx="5929">
                  <c:v>9.7899999999999991</c:v>
                </c:pt>
                <c:pt idx="5930">
                  <c:v>9.7899999999999991</c:v>
                </c:pt>
                <c:pt idx="5931">
                  <c:v>9.7899999999999991</c:v>
                </c:pt>
                <c:pt idx="5932">
                  <c:v>9.7899999999999991</c:v>
                </c:pt>
                <c:pt idx="5933">
                  <c:v>9.7899999999999991</c:v>
                </c:pt>
                <c:pt idx="5934">
                  <c:v>9.7899999999999991</c:v>
                </c:pt>
                <c:pt idx="5935">
                  <c:v>9.7899999999999991</c:v>
                </c:pt>
                <c:pt idx="5936">
                  <c:v>9.7899999999999991</c:v>
                </c:pt>
                <c:pt idx="5937">
                  <c:v>9.7899999999999991</c:v>
                </c:pt>
                <c:pt idx="5938">
                  <c:v>9.7899999999999991</c:v>
                </c:pt>
                <c:pt idx="5939">
                  <c:v>9.7899999999999991</c:v>
                </c:pt>
                <c:pt idx="5940">
                  <c:v>6.08</c:v>
                </c:pt>
                <c:pt idx="5941">
                  <c:v>6.08</c:v>
                </c:pt>
                <c:pt idx="5942">
                  <c:v>6.08</c:v>
                </c:pt>
                <c:pt idx="5943">
                  <c:v>6.08</c:v>
                </c:pt>
                <c:pt idx="5944">
                  <c:v>6.08</c:v>
                </c:pt>
                <c:pt idx="5945">
                  <c:v>6.08</c:v>
                </c:pt>
                <c:pt idx="5946">
                  <c:v>6.08</c:v>
                </c:pt>
                <c:pt idx="5947">
                  <c:v>6.08</c:v>
                </c:pt>
                <c:pt idx="5948">
                  <c:v>6.08</c:v>
                </c:pt>
                <c:pt idx="5949">
                  <c:v>6.08</c:v>
                </c:pt>
                <c:pt idx="5950">
                  <c:v>6.08</c:v>
                </c:pt>
                <c:pt idx="5951">
                  <c:v>6.08</c:v>
                </c:pt>
                <c:pt idx="5952">
                  <c:v>6.08</c:v>
                </c:pt>
                <c:pt idx="5953">
                  <c:v>6.08</c:v>
                </c:pt>
                <c:pt idx="5954">
                  <c:v>6.08</c:v>
                </c:pt>
                <c:pt idx="5955">
                  <c:v>6.08</c:v>
                </c:pt>
                <c:pt idx="5956">
                  <c:v>8.42</c:v>
                </c:pt>
                <c:pt idx="5957">
                  <c:v>8.42</c:v>
                </c:pt>
                <c:pt idx="5958">
                  <c:v>8.42</c:v>
                </c:pt>
                <c:pt idx="5959">
                  <c:v>8.42</c:v>
                </c:pt>
                <c:pt idx="5960">
                  <c:v>8.42</c:v>
                </c:pt>
                <c:pt idx="5961">
                  <c:v>8.42</c:v>
                </c:pt>
                <c:pt idx="5962">
                  <c:v>8.42</c:v>
                </c:pt>
                <c:pt idx="5963">
                  <c:v>8.42</c:v>
                </c:pt>
                <c:pt idx="5964">
                  <c:v>8.42</c:v>
                </c:pt>
                <c:pt idx="5965">
                  <c:v>8.42</c:v>
                </c:pt>
                <c:pt idx="5966">
                  <c:v>8.42</c:v>
                </c:pt>
                <c:pt idx="5967">
                  <c:v>8.42</c:v>
                </c:pt>
                <c:pt idx="5968">
                  <c:v>8.42</c:v>
                </c:pt>
                <c:pt idx="5969">
                  <c:v>8.42</c:v>
                </c:pt>
                <c:pt idx="5970">
                  <c:v>8.42</c:v>
                </c:pt>
                <c:pt idx="5971">
                  <c:v>8.42</c:v>
                </c:pt>
                <c:pt idx="5972">
                  <c:v>8.42</c:v>
                </c:pt>
                <c:pt idx="5973">
                  <c:v>4.9400000000000004</c:v>
                </c:pt>
                <c:pt idx="5974">
                  <c:v>4.9400000000000004</c:v>
                </c:pt>
                <c:pt idx="5975">
                  <c:v>4.9400000000000004</c:v>
                </c:pt>
                <c:pt idx="5976">
                  <c:v>4.9400000000000004</c:v>
                </c:pt>
                <c:pt idx="5977">
                  <c:v>4.9400000000000004</c:v>
                </c:pt>
                <c:pt idx="5978">
                  <c:v>4.9400000000000004</c:v>
                </c:pt>
                <c:pt idx="5979">
                  <c:v>4.9400000000000004</c:v>
                </c:pt>
                <c:pt idx="5980">
                  <c:v>4.9400000000000004</c:v>
                </c:pt>
                <c:pt idx="5981">
                  <c:v>4.9400000000000004</c:v>
                </c:pt>
                <c:pt idx="5982">
                  <c:v>4.9400000000000004</c:v>
                </c:pt>
                <c:pt idx="5983">
                  <c:v>4.9400000000000004</c:v>
                </c:pt>
                <c:pt idx="5984">
                  <c:v>4.9400000000000004</c:v>
                </c:pt>
                <c:pt idx="5985">
                  <c:v>4.9400000000000004</c:v>
                </c:pt>
                <c:pt idx="5986">
                  <c:v>4.9400000000000004</c:v>
                </c:pt>
                <c:pt idx="5987">
                  <c:v>4.9400000000000004</c:v>
                </c:pt>
                <c:pt idx="5988">
                  <c:v>4.9400000000000004</c:v>
                </c:pt>
                <c:pt idx="5989">
                  <c:v>12.79</c:v>
                </c:pt>
                <c:pt idx="5990">
                  <c:v>12.79</c:v>
                </c:pt>
                <c:pt idx="5991">
                  <c:v>12.79</c:v>
                </c:pt>
                <c:pt idx="5992">
                  <c:v>12.79</c:v>
                </c:pt>
                <c:pt idx="5993">
                  <c:v>12.79</c:v>
                </c:pt>
                <c:pt idx="5994">
                  <c:v>12.79</c:v>
                </c:pt>
                <c:pt idx="5995">
                  <c:v>12.79</c:v>
                </c:pt>
                <c:pt idx="5996">
                  <c:v>12.79</c:v>
                </c:pt>
                <c:pt idx="5997">
                  <c:v>12.79</c:v>
                </c:pt>
                <c:pt idx="5998">
                  <c:v>12.79</c:v>
                </c:pt>
                <c:pt idx="5999">
                  <c:v>12.79</c:v>
                </c:pt>
                <c:pt idx="6000">
                  <c:v>12.79</c:v>
                </c:pt>
                <c:pt idx="6001">
                  <c:v>12.79</c:v>
                </c:pt>
                <c:pt idx="6002">
                  <c:v>12.79</c:v>
                </c:pt>
                <c:pt idx="6003">
                  <c:v>12.79</c:v>
                </c:pt>
                <c:pt idx="6004">
                  <c:v>12.79</c:v>
                </c:pt>
                <c:pt idx="6005">
                  <c:v>12.79</c:v>
                </c:pt>
                <c:pt idx="6006">
                  <c:v>9.18</c:v>
                </c:pt>
                <c:pt idx="6007">
                  <c:v>9.18</c:v>
                </c:pt>
                <c:pt idx="6008">
                  <c:v>9.18</c:v>
                </c:pt>
                <c:pt idx="6009">
                  <c:v>9.18</c:v>
                </c:pt>
                <c:pt idx="6010">
                  <c:v>9.18</c:v>
                </c:pt>
                <c:pt idx="6011">
                  <c:v>9.18</c:v>
                </c:pt>
                <c:pt idx="6012">
                  <c:v>9.18</c:v>
                </c:pt>
                <c:pt idx="6013">
                  <c:v>9.18</c:v>
                </c:pt>
                <c:pt idx="6014">
                  <c:v>9.18</c:v>
                </c:pt>
                <c:pt idx="6015">
                  <c:v>9.18</c:v>
                </c:pt>
                <c:pt idx="6016">
                  <c:v>9.18</c:v>
                </c:pt>
                <c:pt idx="6017">
                  <c:v>9.18</c:v>
                </c:pt>
                <c:pt idx="6018">
                  <c:v>9.18</c:v>
                </c:pt>
                <c:pt idx="6019">
                  <c:v>9.18</c:v>
                </c:pt>
                <c:pt idx="6020">
                  <c:v>9.18</c:v>
                </c:pt>
                <c:pt idx="6021">
                  <c:v>9.18</c:v>
                </c:pt>
                <c:pt idx="6022">
                  <c:v>7.7</c:v>
                </c:pt>
                <c:pt idx="6023">
                  <c:v>7.7</c:v>
                </c:pt>
                <c:pt idx="6024">
                  <c:v>7.7</c:v>
                </c:pt>
                <c:pt idx="6025">
                  <c:v>7.7</c:v>
                </c:pt>
                <c:pt idx="6026">
                  <c:v>7.7</c:v>
                </c:pt>
                <c:pt idx="6027">
                  <c:v>7.7</c:v>
                </c:pt>
                <c:pt idx="6028">
                  <c:v>7.7</c:v>
                </c:pt>
                <c:pt idx="6029">
                  <c:v>7.7</c:v>
                </c:pt>
                <c:pt idx="6030">
                  <c:v>7.7</c:v>
                </c:pt>
                <c:pt idx="6031">
                  <c:v>7.7</c:v>
                </c:pt>
                <c:pt idx="6032">
                  <c:v>7.7</c:v>
                </c:pt>
                <c:pt idx="6033">
                  <c:v>7.7</c:v>
                </c:pt>
                <c:pt idx="6034">
                  <c:v>7.7</c:v>
                </c:pt>
                <c:pt idx="6035">
                  <c:v>7.7</c:v>
                </c:pt>
                <c:pt idx="6036">
                  <c:v>7.7</c:v>
                </c:pt>
                <c:pt idx="6037">
                  <c:v>7.7</c:v>
                </c:pt>
                <c:pt idx="6038">
                  <c:v>7.7</c:v>
                </c:pt>
                <c:pt idx="6039">
                  <c:v>5.35</c:v>
                </c:pt>
                <c:pt idx="6040">
                  <c:v>5.35</c:v>
                </c:pt>
                <c:pt idx="6041">
                  <c:v>5.35</c:v>
                </c:pt>
                <c:pt idx="6042">
                  <c:v>5.35</c:v>
                </c:pt>
                <c:pt idx="6043">
                  <c:v>5.35</c:v>
                </c:pt>
                <c:pt idx="6044">
                  <c:v>5.35</c:v>
                </c:pt>
                <c:pt idx="6045">
                  <c:v>5.35</c:v>
                </c:pt>
                <c:pt idx="6046">
                  <c:v>5.35</c:v>
                </c:pt>
                <c:pt idx="6047">
                  <c:v>5.35</c:v>
                </c:pt>
                <c:pt idx="6048">
                  <c:v>5.35</c:v>
                </c:pt>
                <c:pt idx="6049">
                  <c:v>5.35</c:v>
                </c:pt>
                <c:pt idx="6050">
                  <c:v>5.35</c:v>
                </c:pt>
                <c:pt idx="6051">
                  <c:v>5.35</c:v>
                </c:pt>
                <c:pt idx="6052">
                  <c:v>5.35</c:v>
                </c:pt>
                <c:pt idx="6053">
                  <c:v>5.35</c:v>
                </c:pt>
                <c:pt idx="6054">
                  <c:v>5.35</c:v>
                </c:pt>
                <c:pt idx="6055">
                  <c:v>8.39</c:v>
                </c:pt>
                <c:pt idx="6056">
                  <c:v>8.39</c:v>
                </c:pt>
                <c:pt idx="6057">
                  <c:v>8.39</c:v>
                </c:pt>
                <c:pt idx="6058">
                  <c:v>8.39</c:v>
                </c:pt>
                <c:pt idx="6059">
                  <c:v>8.39</c:v>
                </c:pt>
                <c:pt idx="6060">
                  <c:v>8.39</c:v>
                </c:pt>
                <c:pt idx="6061">
                  <c:v>8.39</c:v>
                </c:pt>
                <c:pt idx="6062">
                  <c:v>8.39</c:v>
                </c:pt>
                <c:pt idx="6063">
                  <c:v>8.39</c:v>
                </c:pt>
                <c:pt idx="6064">
                  <c:v>8.39</c:v>
                </c:pt>
                <c:pt idx="6065">
                  <c:v>8.39</c:v>
                </c:pt>
                <c:pt idx="6066">
                  <c:v>8.39</c:v>
                </c:pt>
                <c:pt idx="6067">
                  <c:v>8.39</c:v>
                </c:pt>
                <c:pt idx="6068">
                  <c:v>8.39</c:v>
                </c:pt>
                <c:pt idx="6069">
                  <c:v>8.39</c:v>
                </c:pt>
                <c:pt idx="6070">
                  <c:v>8.39</c:v>
                </c:pt>
                <c:pt idx="6071">
                  <c:v>8.39</c:v>
                </c:pt>
                <c:pt idx="6072">
                  <c:v>4.8499999999999996</c:v>
                </c:pt>
                <c:pt idx="6073">
                  <c:v>4.8499999999999996</c:v>
                </c:pt>
                <c:pt idx="6074">
                  <c:v>4.8499999999999996</c:v>
                </c:pt>
                <c:pt idx="6075">
                  <c:v>4.8499999999999996</c:v>
                </c:pt>
                <c:pt idx="6076">
                  <c:v>4.8499999999999996</c:v>
                </c:pt>
                <c:pt idx="6077">
                  <c:v>4.8499999999999996</c:v>
                </c:pt>
                <c:pt idx="6078">
                  <c:v>4.8499999999999996</c:v>
                </c:pt>
                <c:pt idx="6079">
                  <c:v>4.8499999999999996</c:v>
                </c:pt>
                <c:pt idx="6080">
                  <c:v>4.8499999999999996</c:v>
                </c:pt>
                <c:pt idx="6081">
                  <c:v>4.8499999999999996</c:v>
                </c:pt>
                <c:pt idx="6082">
                  <c:v>4.8499999999999996</c:v>
                </c:pt>
                <c:pt idx="6083">
                  <c:v>4.8499999999999996</c:v>
                </c:pt>
                <c:pt idx="6084">
                  <c:v>4.8499999999999996</c:v>
                </c:pt>
                <c:pt idx="6085">
                  <c:v>4.8499999999999996</c:v>
                </c:pt>
                <c:pt idx="6086">
                  <c:v>4.8499999999999996</c:v>
                </c:pt>
                <c:pt idx="6087">
                  <c:v>4.8499999999999996</c:v>
                </c:pt>
                <c:pt idx="6088">
                  <c:v>7.5</c:v>
                </c:pt>
                <c:pt idx="6089">
                  <c:v>7.5</c:v>
                </c:pt>
                <c:pt idx="6090">
                  <c:v>7.5</c:v>
                </c:pt>
                <c:pt idx="6091">
                  <c:v>7.5</c:v>
                </c:pt>
                <c:pt idx="6092">
                  <c:v>7.5</c:v>
                </c:pt>
                <c:pt idx="6093">
                  <c:v>7.5</c:v>
                </c:pt>
                <c:pt idx="6094">
                  <c:v>7.5</c:v>
                </c:pt>
                <c:pt idx="6095">
                  <c:v>7.5</c:v>
                </c:pt>
                <c:pt idx="6096">
                  <c:v>7.5</c:v>
                </c:pt>
                <c:pt idx="6097">
                  <c:v>7.5</c:v>
                </c:pt>
                <c:pt idx="6098">
                  <c:v>7.5</c:v>
                </c:pt>
                <c:pt idx="6099">
                  <c:v>7.5</c:v>
                </c:pt>
                <c:pt idx="6100">
                  <c:v>7.5</c:v>
                </c:pt>
                <c:pt idx="6101">
                  <c:v>7.5</c:v>
                </c:pt>
                <c:pt idx="6102">
                  <c:v>7.5</c:v>
                </c:pt>
                <c:pt idx="6103">
                  <c:v>7.5</c:v>
                </c:pt>
                <c:pt idx="6104">
                  <c:v>7.5</c:v>
                </c:pt>
                <c:pt idx="6105">
                  <c:v>1.77</c:v>
                </c:pt>
                <c:pt idx="6106">
                  <c:v>1.77</c:v>
                </c:pt>
                <c:pt idx="6107">
                  <c:v>1.77</c:v>
                </c:pt>
                <c:pt idx="6108">
                  <c:v>1.77</c:v>
                </c:pt>
                <c:pt idx="6109">
                  <c:v>1.77</c:v>
                </c:pt>
                <c:pt idx="6110">
                  <c:v>1.77</c:v>
                </c:pt>
                <c:pt idx="6111">
                  <c:v>1.77</c:v>
                </c:pt>
                <c:pt idx="6112">
                  <c:v>1.77</c:v>
                </c:pt>
                <c:pt idx="6113">
                  <c:v>1.77</c:v>
                </c:pt>
                <c:pt idx="6114">
                  <c:v>1.77</c:v>
                </c:pt>
                <c:pt idx="6115">
                  <c:v>1.77</c:v>
                </c:pt>
                <c:pt idx="6116">
                  <c:v>1.77</c:v>
                </c:pt>
                <c:pt idx="6117">
                  <c:v>1.77</c:v>
                </c:pt>
                <c:pt idx="6118">
                  <c:v>1.77</c:v>
                </c:pt>
                <c:pt idx="6119">
                  <c:v>1.77</c:v>
                </c:pt>
                <c:pt idx="6120">
                  <c:v>1.77</c:v>
                </c:pt>
                <c:pt idx="6121">
                  <c:v>5.16</c:v>
                </c:pt>
                <c:pt idx="6122">
                  <c:v>5.16</c:v>
                </c:pt>
                <c:pt idx="6123">
                  <c:v>5.16</c:v>
                </c:pt>
                <c:pt idx="6124">
                  <c:v>5.16</c:v>
                </c:pt>
                <c:pt idx="6125">
                  <c:v>5.16</c:v>
                </c:pt>
                <c:pt idx="6126">
                  <c:v>5.16</c:v>
                </c:pt>
                <c:pt idx="6127">
                  <c:v>5.16</c:v>
                </c:pt>
                <c:pt idx="6128">
                  <c:v>5.16</c:v>
                </c:pt>
                <c:pt idx="6129">
                  <c:v>5.16</c:v>
                </c:pt>
                <c:pt idx="6130">
                  <c:v>5.16</c:v>
                </c:pt>
                <c:pt idx="6131">
                  <c:v>5.16</c:v>
                </c:pt>
                <c:pt idx="6132">
                  <c:v>5.16</c:v>
                </c:pt>
                <c:pt idx="6133">
                  <c:v>5.16</c:v>
                </c:pt>
                <c:pt idx="6134">
                  <c:v>5.16</c:v>
                </c:pt>
                <c:pt idx="6135">
                  <c:v>5.16</c:v>
                </c:pt>
                <c:pt idx="6136">
                  <c:v>5.16</c:v>
                </c:pt>
                <c:pt idx="6137">
                  <c:v>5.16</c:v>
                </c:pt>
                <c:pt idx="6138">
                  <c:v>6.66</c:v>
                </c:pt>
                <c:pt idx="6139">
                  <c:v>6.66</c:v>
                </c:pt>
                <c:pt idx="6140">
                  <c:v>6.66</c:v>
                </c:pt>
                <c:pt idx="6141">
                  <c:v>6.66</c:v>
                </c:pt>
                <c:pt idx="6142">
                  <c:v>6.66</c:v>
                </c:pt>
                <c:pt idx="6143">
                  <c:v>6.66</c:v>
                </c:pt>
                <c:pt idx="6144">
                  <c:v>6.66</c:v>
                </c:pt>
                <c:pt idx="6145">
                  <c:v>6.66</c:v>
                </c:pt>
                <c:pt idx="6146">
                  <c:v>6.66</c:v>
                </c:pt>
                <c:pt idx="6147">
                  <c:v>6.66</c:v>
                </c:pt>
                <c:pt idx="6148">
                  <c:v>6.66</c:v>
                </c:pt>
                <c:pt idx="6149">
                  <c:v>6.66</c:v>
                </c:pt>
                <c:pt idx="6150">
                  <c:v>6.66</c:v>
                </c:pt>
                <c:pt idx="6151">
                  <c:v>6.66</c:v>
                </c:pt>
                <c:pt idx="6152">
                  <c:v>6.66</c:v>
                </c:pt>
                <c:pt idx="6153">
                  <c:v>6.66</c:v>
                </c:pt>
                <c:pt idx="6154">
                  <c:v>6.66</c:v>
                </c:pt>
                <c:pt idx="6155">
                  <c:v>5.35</c:v>
                </c:pt>
                <c:pt idx="6156">
                  <c:v>5.35</c:v>
                </c:pt>
                <c:pt idx="6157">
                  <c:v>5.35</c:v>
                </c:pt>
                <c:pt idx="6158">
                  <c:v>5.35</c:v>
                </c:pt>
                <c:pt idx="6159">
                  <c:v>5.35</c:v>
                </c:pt>
                <c:pt idx="6160">
                  <c:v>5.35</c:v>
                </c:pt>
                <c:pt idx="6161">
                  <c:v>5.35</c:v>
                </c:pt>
                <c:pt idx="6162">
                  <c:v>5.35</c:v>
                </c:pt>
                <c:pt idx="6163">
                  <c:v>5.35</c:v>
                </c:pt>
                <c:pt idx="6164">
                  <c:v>5.35</c:v>
                </c:pt>
                <c:pt idx="6165">
                  <c:v>5.35</c:v>
                </c:pt>
                <c:pt idx="6166">
                  <c:v>5.35</c:v>
                </c:pt>
                <c:pt idx="6167">
                  <c:v>5.35</c:v>
                </c:pt>
                <c:pt idx="6168">
                  <c:v>5.35</c:v>
                </c:pt>
                <c:pt idx="6169">
                  <c:v>5.35</c:v>
                </c:pt>
                <c:pt idx="6170">
                  <c:v>5.35</c:v>
                </c:pt>
                <c:pt idx="6171">
                  <c:v>6.92</c:v>
                </c:pt>
                <c:pt idx="6172">
                  <c:v>6.92</c:v>
                </c:pt>
                <c:pt idx="6173">
                  <c:v>6.92</c:v>
                </c:pt>
                <c:pt idx="6174">
                  <c:v>6.92</c:v>
                </c:pt>
                <c:pt idx="6175">
                  <c:v>6.92</c:v>
                </c:pt>
                <c:pt idx="6176">
                  <c:v>6.92</c:v>
                </c:pt>
                <c:pt idx="6177">
                  <c:v>6.92</c:v>
                </c:pt>
                <c:pt idx="6178">
                  <c:v>6.92</c:v>
                </c:pt>
                <c:pt idx="6179">
                  <c:v>6.92</c:v>
                </c:pt>
                <c:pt idx="6180">
                  <c:v>6.92</c:v>
                </c:pt>
                <c:pt idx="6181">
                  <c:v>6.92</c:v>
                </c:pt>
                <c:pt idx="6182">
                  <c:v>6.92</c:v>
                </c:pt>
                <c:pt idx="6183">
                  <c:v>6.92</c:v>
                </c:pt>
                <c:pt idx="6184">
                  <c:v>6.92</c:v>
                </c:pt>
                <c:pt idx="6185">
                  <c:v>6.92</c:v>
                </c:pt>
                <c:pt idx="6186">
                  <c:v>6.92</c:v>
                </c:pt>
                <c:pt idx="6187">
                  <c:v>6.92</c:v>
                </c:pt>
                <c:pt idx="6188">
                  <c:v>7.84</c:v>
                </c:pt>
                <c:pt idx="6189">
                  <c:v>7.84</c:v>
                </c:pt>
                <c:pt idx="6190">
                  <c:v>7.84</c:v>
                </c:pt>
                <c:pt idx="6191">
                  <c:v>7.84</c:v>
                </c:pt>
                <c:pt idx="6192">
                  <c:v>7.84</c:v>
                </c:pt>
                <c:pt idx="6193">
                  <c:v>7.84</c:v>
                </c:pt>
                <c:pt idx="6194">
                  <c:v>7.84</c:v>
                </c:pt>
                <c:pt idx="6195">
                  <c:v>7.84</c:v>
                </c:pt>
                <c:pt idx="6196">
                  <c:v>7.84</c:v>
                </c:pt>
                <c:pt idx="6197">
                  <c:v>7.84</c:v>
                </c:pt>
                <c:pt idx="6198">
                  <c:v>7.84</c:v>
                </c:pt>
                <c:pt idx="6199">
                  <c:v>7.84</c:v>
                </c:pt>
                <c:pt idx="6200">
                  <c:v>7.84</c:v>
                </c:pt>
                <c:pt idx="6201">
                  <c:v>7.84</c:v>
                </c:pt>
                <c:pt idx="6202">
                  <c:v>7.84</c:v>
                </c:pt>
                <c:pt idx="6203">
                  <c:v>7.84</c:v>
                </c:pt>
                <c:pt idx="6204">
                  <c:v>8.09</c:v>
                </c:pt>
                <c:pt idx="6205">
                  <c:v>8.09</c:v>
                </c:pt>
                <c:pt idx="6206">
                  <c:v>8.09</c:v>
                </c:pt>
                <c:pt idx="6207">
                  <c:v>8.09</c:v>
                </c:pt>
                <c:pt idx="6208">
                  <c:v>8.09</c:v>
                </c:pt>
                <c:pt idx="6209">
                  <c:v>8.09</c:v>
                </c:pt>
                <c:pt idx="6210">
                  <c:v>8.09</c:v>
                </c:pt>
                <c:pt idx="6211">
                  <c:v>8.09</c:v>
                </c:pt>
                <c:pt idx="6212">
                  <c:v>8.09</c:v>
                </c:pt>
                <c:pt idx="6213">
                  <c:v>8.09</c:v>
                </c:pt>
                <c:pt idx="6214">
                  <c:v>8.09</c:v>
                </c:pt>
                <c:pt idx="6215">
                  <c:v>8.09</c:v>
                </c:pt>
                <c:pt idx="6216">
                  <c:v>8.09</c:v>
                </c:pt>
                <c:pt idx="6217">
                  <c:v>8.09</c:v>
                </c:pt>
                <c:pt idx="6218">
                  <c:v>8.09</c:v>
                </c:pt>
                <c:pt idx="6219">
                  <c:v>8.09</c:v>
                </c:pt>
                <c:pt idx="6220">
                  <c:v>8.09</c:v>
                </c:pt>
                <c:pt idx="6221">
                  <c:v>4.3600000000000003</c:v>
                </c:pt>
                <c:pt idx="6222">
                  <c:v>4.3600000000000003</c:v>
                </c:pt>
                <c:pt idx="6223">
                  <c:v>4.3600000000000003</c:v>
                </c:pt>
                <c:pt idx="6224">
                  <c:v>4.3600000000000003</c:v>
                </c:pt>
                <c:pt idx="6225">
                  <c:v>4.3600000000000003</c:v>
                </c:pt>
                <c:pt idx="6226">
                  <c:v>4.3600000000000003</c:v>
                </c:pt>
                <c:pt idx="6227">
                  <c:v>4.3600000000000003</c:v>
                </c:pt>
                <c:pt idx="6228">
                  <c:v>4.3600000000000003</c:v>
                </c:pt>
                <c:pt idx="6229">
                  <c:v>4.3600000000000003</c:v>
                </c:pt>
                <c:pt idx="6230">
                  <c:v>4.3600000000000003</c:v>
                </c:pt>
                <c:pt idx="6231">
                  <c:v>4.3600000000000003</c:v>
                </c:pt>
                <c:pt idx="6232">
                  <c:v>4.3600000000000003</c:v>
                </c:pt>
                <c:pt idx="6233">
                  <c:v>4.3600000000000003</c:v>
                </c:pt>
                <c:pt idx="6234">
                  <c:v>4.3600000000000003</c:v>
                </c:pt>
                <c:pt idx="6235">
                  <c:v>4.3600000000000003</c:v>
                </c:pt>
                <c:pt idx="6236">
                  <c:v>4.3600000000000003</c:v>
                </c:pt>
                <c:pt idx="6237">
                  <c:v>5.24</c:v>
                </c:pt>
                <c:pt idx="6238">
                  <c:v>5.24</c:v>
                </c:pt>
                <c:pt idx="6239">
                  <c:v>5.24</c:v>
                </c:pt>
                <c:pt idx="6240">
                  <c:v>5.24</c:v>
                </c:pt>
                <c:pt idx="6241">
                  <c:v>5.24</c:v>
                </c:pt>
                <c:pt idx="6242">
                  <c:v>5.24</c:v>
                </c:pt>
                <c:pt idx="6243">
                  <c:v>5.24</c:v>
                </c:pt>
                <c:pt idx="6244">
                  <c:v>5.24</c:v>
                </c:pt>
                <c:pt idx="6245">
                  <c:v>5.24</c:v>
                </c:pt>
                <c:pt idx="6246">
                  <c:v>5.24</c:v>
                </c:pt>
                <c:pt idx="6247">
                  <c:v>5.24</c:v>
                </c:pt>
                <c:pt idx="6248">
                  <c:v>5.24</c:v>
                </c:pt>
                <c:pt idx="6249">
                  <c:v>5.24</c:v>
                </c:pt>
                <c:pt idx="6250">
                  <c:v>5.24</c:v>
                </c:pt>
                <c:pt idx="6251">
                  <c:v>5.24</c:v>
                </c:pt>
                <c:pt idx="6252">
                  <c:v>5.24</c:v>
                </c:pt>
                <c:pt idx="6253">
                  <c:v>5.24</c:v>
                </c:pt>
                <c:pt idx="6254">
                  <c:v>9.85</c:v>
                </c:pt>
                <c:pt idx="6255">
                  <c:v>9.85</c:v>
                </c:pt>
                <c:pt idx="6256">
                  <c:v>9.85</c:v>
                </c:pt>
                <c:pt idx="6257">
                  <c:v>9.85</c:v>
                </c:pt>
                <c:pt idx="6258">
                  <c:v>9.85</c:v>
                </c:pt>
                <c:pt idx="6259">
                  <c:v>9.85</c:v>
                </c:pt>
                <c:pt idx="6260">
                  <c:v>9.85</c:v>
                </c:pt>
                <c:pt idx="6261">
                  <c:v>9.85</c:v>
                </c:pt>
                <c:pt idx="6262">
                  <c:v>9.85</c:v>
                </c:pt>
                <c:pt idx="6263">
                  <c:v>9.85</c:v>
                </c:pt>
                <c:pt idx="6264">
                  <c:v>9.85</c:v>
                </c:pt>
                <c:pt idx="6265">
                  <c:v>9.85</c:v>
                </c:pt>
                <c:pt idx="6266">
                  <c:v>9.85</c:v>
                </c:pt>
                <c:pt idx="6267">
                  <c:v>9.85</c:v>
                </c:pt>
                <c:pt idx="6268">
                  <c:v>9.85</c:v>
                </c:pt>
                <c:pt idx="6269">
                  <c:v>9.85</c:v>
                </c:pt>
                <c:pt idx="6270">
                  <c:v>8.9499999999999993</c:v>
                </c:pt>
                <c:pt idx="6271">
                  <c:v>8.9499999999999993</c:v>
                </c:pt>
                <c:pt idx="6272">
                  <c:v>8.9499999999999993</c:v>
                </c:pt>
                <c:pt idx="6273">
                  <c:v>8.9499999999999993</c:v>
                </c:pt>
                <c:pt idx="6274">
                  <c:v>8.9499999999999993</c:v>
                </c:pt>
                <c:pt idx="6275">
                  <c:v>8.9499999999999993</c:v>
                </c:pt>
                <c:pt idx="6276">
                  <c:v>8.9499999999999993</c:v>
                </c:pt>
                <c:pt idx="6277">
                  <c:v>8.9499999999999993</c:v>
                </c:pt>
                <c:pt idx="6278">
                  <c:v>8.9499999999999993</c:v>
                </c:pt>
                <c:pt idx="6279">
                  <c:v>8.9499999999999993</c:v>
                </c:pt>
                <c:pt idx="6280">
                  <c:v>8.9499999999999993</c:v>
                </c:pt>
                <c:pt idx="6281">
                  <c:v>8.9499999999999993</c:v>
                </c:pt>
                <c:pt idx="6282">
                  <c:v>8.9499999999999993</c:v>
                </c:pt>
                <c:pt idx="6283">
                  <c:v>8.9499999999999993</c:v>
                </c:pt>
                <c:pt idx="6284">
                  <c:v>8.9499999999999993</c:v>
                </c:pt>
                <c:pt idx="6285">
                  <c:v>8.9499999999999993</c:v>
                </c:pt>
                <c:pt idx="6286">
                  <c:v>8.9499999999999993</c:v>
                </c:pt>
                <c:pt idx="6287">
                  <c:v>5.65</c:v>
                </c:pt>
                <c:pt idx="6288">
                  <c:v>5.65</c:v>
                </c:pt>
                <c:pt idx="6289">
                  <c:v>5.65</c:v>
                </c:pt>
                <c:pt idx="6290">
                  <c:v>5.65</c:v>
                </c:pt>
                <c:pt idx="6291">
                  <c:v>5.65</c:v>
                </c:pt>
                <c:pt idx="6292">
                  <c:v>5.65</c:v>
                </c:pt>
                <c:pt idx="6293">
                  <c:v>5.65</c:v>
                </c:pt>
                <c:pt idx="6294">
                  <c:v>5.65</c:v>
                </c:pt>
                <c:pt idx="6295">
                  <c:v>5.65</c:v>
                </c:pt>
                <c:pt idx="6296">
                  <c:v>5.65</c:v>
                </c:pt>
                <c:pt idx="6297">
                  <c:v>5.65</c:v>
                </c:pt>
                <c:pt idx="6298">
                  <c:v>5.65</c:v>
                </c:pt>
                <c:pt idx="6299">
                  <c:v>5.65</c:v>
                </c:pt>
                <c:pt idx="6300">
                  <c:v>5.65</c:v>
                </c:pt>
                <c:pt idx="6301">
                  <c:v>5.65</c:v>
                </c:pt>
                <c:pt idx="6302">
                  <c:v>5.65</c:v>
                </c:pt>
                <c:pt idx="6303">
                  <c:v>5.65</c:v>
                </c:pt>
                <c:pt idx="6304">
                  <c:v>7.04</c:v>
                </c:pt>
                <c:pt idx="6305">
                  <c:v>7.04</c:v>
                </c:pt>
                <c:pt idx="6306">
                  <c:v>7.04</c:v>
                </c:pt>
                <c:pt idx="6307">
                  <c:v>7.04</c:v>
                </c:pt>
                <c:pt idx="6308">
                  <c:v>7.04</c:v>
                </c:pt>
                <c:pt idx="6309">
                  <c:v>7.04</c:v>
                </c:pt>
                <c:pt idx="6310">
                  <c:v>7.04</c:v>
                </c:pt>
                <c:pt idx="6311">
                  <c:v>7.04</c:v>
                </c:pt>
                <c:pt idx="6312">
                  <c:v>7.04</c:v>
                </c:pt>
                <c:pt idx="6313">
                  <c:v>7.04</c:v>
                </c:pt>
                <c:pt idx="6314">
                  <c:v>7.04</c:v>
                </c:pt>
                <c:pt idx="6315">
                  <c:v>7.04</c:v>
                </c:pt>
                <c:pt idx="6316">
                  <c:v>7.04</c:v>
                </c:pt>
                <c:pt idx="6317">
                  <c:v>7.04</c:v>
                </c:pt>
                <c:pt idx="6318">
                  <c:v>7.04</c:v>
                </c:pt>
                <c:pt idx="6319">
                  <c:v>7.04</c:v>
                </c:pt>
                <c:pt idx="6320">
                  <c:v>7.37</c:v>
                </c:pt>
                <c:pt idx="6321">
                  <c:v>7.37</c:v>
                </c:pt>
                <c:pt idx="6322">
                  <c:v>7.37</c:v>
                </c:pt>
                <c:pt idx="6323">
                  <c:v>7.37</c:v>
                </c:pt>
                <c:pt idx="6324">
                  <c:v>7.37</c:v>
                </c:pt>
                <c:pt idx="6325">
                  <c:v>7.37</c:v>
                </c:pt>
                <c:pt idx="6326">
                  <c:v>7.37</c:v>
                </c:pt>
                <c:pt idx="6327">
                  <c:v>7.37</c:v>
                </c:pt>
                <c:pt idx="6328">
                  <c:v>7.37</c:v>
                </c:pt>
                <c:pt idx="6329">
                  <c:v>7.37</c:v>
                </c:pt>
                <c:pt idx="6330">
                  <c:v>7.37</c:v>
                </c:pt>
                <c:pt idx="6331">
                  <c:v>7.37</c:v>
                </c:pt>
                <c:pt idx="6332">
                  <c:v>7.37</c:v>
                </c:pt>
                <c:pt idx="6333">
                  <c:v>7.37</c:v>
                </c:pt>
                <c:pt idx="6334">
                  <c:v>7.37</c:v>
                </c:pt>
                <c:pt idx="6335">
                  <c:v>7.37</c:v>
                </c:pt>
                <c:pt idx="6336">
                  <c:v>7.37</c:v>
                </c:pt>
                <c:pt idx="6337">
                  <c:v>4.99</c:v>
                </c:pt>
                <c:pt idx="6338">
                  <c:v>4.99</c:v>
                </c:pt>
                <c:pt idx="6339">
                  <c:v>4.99</c:v>
                </c:pt>
                <c:pt idx="6340">
                  <c:v>4.99</c:v>
                </c:pt>
                <c:pt idx="6341">
                  <c:v>4.99</c:v>
                </c:pt>
                <c:pt idx="6342">
                  <c:v>4.99</c:v>
                </c:pt>
                <c:pt idx="6343">
                  <c:v>4.99</c:v>
                </c:pt>
                <c:pt idx="6344">
                  <c:v>4.99</c:v>
                </c:pt>
                <c:pt idx="6345">
                  <c:v>4.99</c:v>
                </c:pt>
                <c:pt idx="6346">
                  <c:v>4.99</c:v>
                </c:pt>
                <c:pt idx="6347">
                  <c:v>4.99</c:v>
                </c:pt>
                <c:pt idx="6348">
                  <c:v>4.99</c:v>
                </c:pt>
                <c:pt idx="6349">
                  <c:v>4.99</c:v>
                </c:pt>
                <c:pt idx="6350">
                  <c:v>4.99</c:v>
                </c:pt>
                <c:pt idx="6351">
                  <c:v>4.99</c:v>
                </c:pt>
                <c:pt idx="6352">
                  <c:v>4.99</c:v>
                </c:pt>
                <c:pt idx="6353">
                  <c:v>4.53</c:v>
                </c:pt>
                <c:pt idx="6354">
                  <c:v>4.53</c:v>
                </c:pt>
                <c:pt idx="6355">
                  <c:v>4.53</c:v>
                </c:pt>
                <c:pt idx="6356">
                  <c:v>4.53</c:v>
                </c:pt>
                <c:pt idx="6357">
                  <c:v>4.53</c:v>
                </c:pt>
                <c:pt idx="6358">
                  <c:v>4.53</c:v>
                </c:pt>
                <c:pt idx="6359">
                  <c:v>4.53</c:v>
                </c:pt>
                <c:pt idx="6360">
                  <c:v>4.53</c:v>
                </c:pt>
                <c:pt idx="6361">
                  <c:v>4.53</c:v>
                </c:pt>
                <c:pt idx="6362">
                  <c:v>4.53</c:v>
                </c:pt>
                <c:pt idx="6363">
                  <c:v>4.53</c:v>
                </c:pt>
                <c:pt idx="6364">
                  <c:v>4.53</c:v>
                </c:pt>
                <c:pt idx="6365">
                  <c:v>4.53</c:v>
                </c:pt>
                <c:pt idx="6366">
                  <c:v>4.53</c:v>
                </c:pt>
                <c:pt idx="6367">
                  <c:v>4.53</c:v>
                </c:pt>
                <c:pt idx="6368">
                  <c:v>4.53</c:v>
                </c:pt>
                <c:pt idx="6369">
                  <c:v>4.53</c:v>
                </c:pt>
                <c:pt idx="6370">
                  <c:v>6.75</c:v>
                </c:pt>
                <c:pt idx="6371">
                  <c:v>6.75</c:v>
                </c:pt>
                <c:pt idx="6372">
                  <c:v>6.75</c:v>
                </c:pt>
                <c:pt idx="6373">
                  <c:v>6.75</c:v>
                </c:pt>
                <c:pt idx="6374">
                  <c:v>6.75</c:v>
                </c:pt>
                <c:pt idx="6375">
                  <c:v>6.75</c:v>
                </c:pt>
                <c:pt idx="6376">
                  <c:v>6.75</c:v>
                </c:pt>
                <c:pt idx="6377">
                  <c:v>6.75</c:v>
                </c:pt>
                <c:pt idx="6378">
                  <c:v>6.75</c:v>
                </c:pt>
                <c:pt idx="6379">
                  <c:v>6.75</c:v>
                </c:pt>
                <c:pt idx="6380">
                  <c:v>6.75</c:v>
                </c:pt>
                <c:pt idx="6381">
                  <c:v>6.75</c:v>
                </c:pt>
                <c:pt idx="6382">
                  <c:v>6.75</c:v>
                </c:pt>
                <c:pt idx="6383">
                  <c:v>6.75</c:v>
                </c:pt>
                <c:pt idx="6384">
                  <c:v>6.75</c:v>
                </c:pt>
                <c:pt idx="6385">
                  <c:v>6.75</c:v>
                </c:pt>
                <c:pt idx="6386">
                  <c:v>7.86</c:v>
                </c:pt>
                <c:pt idx="6387">
                  <c:v>7.86</c:v>
                </c:pt>
                <c:pt idx="6388">
                  <c:v>7.86</c:v>
                </c:pt>
                <c:pt idx="6389">
                  <c:v>7.86</c:v>
                </c:pt>
                <c:pt idx="6390">
                  <c:v>7.86</c:v>
                </c:pt>
                <c:pt idx="6391">
                  <c:v>7.86</c:v>
                </c:pt>
                <c:pt idx="6392">
                  <c:v>7.86</c:v>
                </c:pt>
                <c:pt idx="6393">
                  <c:v>7.86</c:v>
                </c:pt>
                <c:pt idx="6394">
                  <c:v>7.86</c:v>
                </c:pt>
                <c:pt idx="6395">
                  <c:v>7.86</c:v>
                </c:pt>
                <c:pt idx="6396">
                  <c:v>7.86</c:v>
                </c:pt>
                <c:pt idx="6397">
                  <c:v>7.86</c:v>
                </c:pt>
                <c:pt idx="6398">
                  <c:v>7.86</c:v>
                </c:pt>
                <c:pt idx="6399">
                  <c:v>7.86</c:v>
                </c:pt>
                <c:pt idx="6400">
                  <c:v>7.86</c:v>
                </c:pt>
                <c:pt idx="6401">
                  <c:v>7.86</c:v>
                </c:pt>
                <c:pt idx="6402">
                  <c:v>7.86</c:v>
                </c:pt>
                <c:pt idx="6403">
                  <c:v>4.41</c:v>
                </c:pt>
                <c:pt idx="6404">
                  <c:v>4.41</c:v>
                </c:pt>
                <c:pt idx="6405">
                  <c:v>4.41</c:v>
                </c:pt>
                <c:pt idx="6406">
                  <c:v>4.41</c:v>
                </c:pt>
                <c:pt idx="6407">
                  <c:v>4.41</c:v>
                </c:pt>
                <c:pt idx="6408">
                  <c:v>4.41</c:v>
                </c:pt>
                <c:pt idx="6409">
                  <c:v>4.41</c:v>
                </c:pt>
                <c:pt idx="6410">
                  <c:v>4.41</c:v>
                </c:pt>
                <c:pt idx="6411">
                  <c:v>4.41</c:v>
                </c:pt>
                <c:pt idx="6412">
                  <c:v>4.41</c:v>
                </c:pt>
                <c:pt idx="6413">
                  <c:v>4.41</c:v>
                </c:pt>
                <c:pt idx="6414">
                  <c:v>4.41</c:v>
                </c:pt>
                <c:pt idx="6415">
                  <c:v>4.41</c:v>
                </c:pt>
                <c:pt idx="6416">
                  <c:v>4.41</c:v>
                </c:pt>
                <c:pt idx="6417">
                  <c:v>4.41</c:v>
                </c:pt>
                <c:pt idx="6418">
                  <c:v>4.41</c:v>
                </c:pt>
                <c:pt idx="6419">
                  <c:v>7.45</c:v>
                </c:pt>
                <c:pt idx="6420">
                  <c:v>7.45</c:v>
                </c:pt>
                <c:pt idx="6421">
                  <c:v>7.45</c:v>
                </c:pt>
                <c:pt idx="6422">
                  <c:v>7.45</c:v>
                </c:pt>
                <c:pt idx="6423">
                  <c:v>7.45</c:v>
                </c:pt>
                <c:pt idx="6424">
                  <c:v>7.45</c:v>
                </c:pt>
                <c:pt idx="6425">
                  <c:v>7.45</c:v>
                </c:pt>
                <c:pt idx="6426">
                  <c:v>7.45</c:v>
                </c:pt>
                <c:pt idx="6427">
                  <c:v>7.45</c:v>
                </c:pt>
                <c:pt idx="6428">
                  <c:v>7.45</c:v>
                </c:pt>
                <c:pt idx="6429">
                  <c:v>7.45</c:v>
                </c:pt>
                <c:pt idx="6430">
                  <c:v>7.45</c:v>
                </c:pt>
                <c:pt idx="6431">
                  <c:v>7.45</c:v>
                </c:pt>
                <c:pt idx="6432">
                  <c:v>7.45</c:v>
                </c:pt>
                <c:pt idx="6433">
                  <c:v>7.45</c:v>
                </c:pt>
                <c:pt idx="6434">
                  <c:v>7.45</c:v>
                </c:pt>
                <c:pt idx="6435">
                  <c:v>7.45</c:v>
                </c:pt>
                <c:pt idx="6436">
                  <c:v>8.27</c:v>
                </c:pt>
                <c:pt idx="6437">
                  <c:v>8.27</c:v>
                </c:pt>
                <c:pt idx="6438">
                  <c:v>8.27</c:v>
                </c:pt>
                <c:pt idx="6439">
                  <c:v>8.27</c:v>
                </c:pt>
                <c:pt idx="6440">
                  <c:v>8.27</c:v>
                </c:pt>
                <c:pt idx="6441">
                  <c:v>8.27</c:v>
                </c:pt>
                <c:pt idx="6442">
                  <c:v>8.27</c:v>
                </c:pt>
                <c:pt idx="6443">
                  <c:v>8.27</c:v>
                </c:pt>
                <c:pt idx="6444">
                  <c:v>8.27</c:v>
                </c:pt>
                <c:pt idx="6445">
                  <c:v>8.27</c:v>
                </c:pt>
                <c:pt idx="6446">
                  <c:v>8.27</c:v>
                </c:pt>
                <c:pt idx="6447">
                  <c:v>8.27</c:v>
                </c:pt>
                <c:pt idx="6448">
                  <c:v>8.27</c:v>
                </c:pt>
                <c:pt idx="6449">
                  <c:v>8.27</c:v>
                </c:pt>
                <c:pt idx="6450">
                  <c:v>8.27</c:v>
                </c:pt>
                <c:pt idx="6451">
                  <c:v>8.27</c:v>
                </c:pt>
                <c:pt idx="6452">
                  <c:v>10.74</c:v>
                </c:pt>
                <c:pt idx="6453">
                  <c:v>10.74</c:v>
                </c:pt>
                <c:pt idx="6454">
                  <c:v>10.74</c:v>
                </c:pt>
                <c:pt idx="6455">
                  <c:v>10.74</c:v>
                </c:pt>
                <c:pt idx="6456">
                  <c:v>10.74</c:v>
                </c:pt>
                <c:pt idx="6457">
                  <c:v>10.74</c:v>
                </c:pt>
                <c:pt idx="6458">
                  <c:v>10.74</c:v>
                </c:pt>
                <c:pt idx="6459">
                  <c:v>10.74</c:v>
                </c:pt>
                <c:pt idx="6460">
                  <c:v>10.74</c:v>
                </c:pt>
                <c:pt idx="6461">
                  <c:v>10.74</c:v>
                </c:pt>
                <c:pt idx="6462">
                  <c:v>10.74</c:v>
                </c:pt>
                <c:pt idx="6463">
                  <c:v>10.74</c:v>
                </c:pt>
                <c:pt idx="6464">
                  <c:v>10.74</c:v>
                </c:pt>
                <c:pt idx="6465">
                  <c:v>10.74</c:v>
                </c:pt>
                <c:pt idx="6466">
                  <c:v>10.74</c:v>
                </c:pt>
                <c:pt idx="6467">
                  <c:v>10.74</c:v>
                </c:pt>
                <c:pt idx="6468">
                  <c:v>10.74</c:v>
                </c:pt>
                <c:pt idx="6469">
                  <c:v>7.84</c:v>
                </c:pt>
                <c:pt idx="6470">
                  <c:v>7.84</c:v>
                </c:pt>
                <c:pt idx="6471">
                  <c:v>7.84</c:v>
                </c:pt>
                <c:pt idx="6472">
                  <c:v>7.84</c:v>
                </c:pt>
                <c:pt idx="6473">
                  <c:v>7.84</c:v>
                </c:pt>
                <c:pt idx="6474">
                  <c:v>7.84</c:v>
                </c:pt>
                <c:pt idx="6475">
                  <c:v>7.84</c:v>
                </c:pt>
                <c:pt idx="6476">
                  <c:v>7.84</c:v>
                </c:pt>
                <c:pt idx="6477">
                  <c:v>7.84</c:v>
                </c:pt>
                <c:pt idx="6478">
                  <c:v>7.84</c:v>
                </c:pt>
                <c:pt idx="6479">
                  <c:v>7.84</c:v>
                </c:pt>
                <c:pt idx="6480">
                  <c:v>7.84</c:v>
                </c:pt>
                <c:pt idx="6481">
                  <c:v>7.84</c:v>
                </c:pt>
                <c:pt idx="6482">
                  <c:v>7.84</c:v>
                </c:pt>
                <c:pt idx="6483">
                  <c:v>7.84</c:v>
                </c:pt>
                <c:pt idx="6484">
                  <c:v>7.84</c:v>
                </c:pt>
                <c:pt idx="6485">
                  <c:v>6.58</c:v>
                </c:pt>
                <c:pt idx="6486">
                  <c:v>6.58</c:v>
                </c:pt>
                <c:pt idx="6487">
                  <c:v>6.58</c:v>
                </c:pt>
                <c:pt idx="6488">
                  <c:v>6.58</c:v>
                </c:pt>
                <c:pt idx="6489">
                  <c:v>6.58</c:v>
                </c:pt>
                <c:pt idx="6490">
                  <c:v>6.58</c:v>
                </c:pt>
                <c:pt idx="6491">
                  <c:v>6.58</c:v>
                </c:pt>
                <c:pt idx="6492">
                  <c:v>6.58</c:v>
                </c:pt>
                <c:pt idx="6493">
                  <c:v>6.58</c:v>
                </c:pt>
                <c:pt idx="6494">
                  <c:v>6.58</c:v>
                </c:pt>
                <c:pt idx="6495">
                  <c:v>6.58</c:v>
                </c:pt>
                <c:pt idx="6496">
                  <c:v>6.58</c:v>
                </c:pt>
                <c:pt idx="6497">
                  <c:v>6.58</c:v>
                </c:pt>
                <c:pt idx="6498">
                  <c:v>6.58</c:v>
                </c:pt>
                <c:pt idx="6499">
                  <c:v>6.58</c:v>
                </c:pt>
                <c:pt idx="6500">
                  <c:v>6.58</c:v>
                </c:pt>
                <c:pt idx="6501">
                  <c:v>6.58</c:v>
                </c:pt>
                <c:pt idx="6502">
                  <c:v>8.43</c:v>
                </c:pt>
                <c:pt idx="6503">
                  <c:v>8.43</c:v>
                </c:pt>
                <c:pt idx="6504">
                  <c:v>8.43</c:v>
                </c:pt>
                <c:pt idx="6505">
                  <c:v>8.43</c:v>
                </c:pt>
                <c:pt idx="6506">
                  <c:v>8.43</c:v>
                </c:pt>
                <c:pt idx="6507">
                  <c:v>8.43</c:v>
                </c:pt>
                <c:pt idx="6508">
                  <c:v>8.43</c:v>
                </c:pt>
                <c:pt idx="6509">
                  <c:v>8.43</c:v>
                </c:pt>
                <c:pt idx="6510">
                  <c:v>8.43</c:v>
                </c:pt>
                <c:pt idx="6511">
                  <c:v>8.43</c:v>
                </c:pt>
                <c:pt idx="6512">
                  <c:v>8.43</c:v>
                </c:pt>
                <c:pt idx="6513">
                  <c:v>8.43</c:v>
                </c:pt>
                <c:pt idx="6514">
                  <c:v>8.43</c:v>
                </c:pt>
                <c:pt idx="6515">
                  <c:v>8.43</c:v>
                </c:pt>
                <c:pt idx="6516">
                  <c:v>8.43</c:v>
                </c:pt>
                <c:pt idx="6517">
                  <c:v>8.43</c:v>
                </c:pt>
                <c:pt idx="6518">
                  <c:v>7.25</c:v>
                </c:pt>
                <c:pt idx="6519">
                  <c:v>7.25</c:v>
                </c:pt>
                <c:pt idx="6520">
                  <c:v>7.25</c:v>
                </c:pt>
                <c:pt idx="6521">
                  <c:v>7.25</c:v>
                </c:pt>
                <c:pt idx="6522">
                  <c:v>7.25</c:v>
                </c:pt>
                <c:pt idx="6523">
                  <c:v>7.25</c:v>
                </c:pt>
                <c:pt idx="6524">
                  <c:v>7.25</c:v>
                </c:pt>
                <c:pt idx="6525">
                  <c:v>7.25</c:v>
                </c:pt>
                <c:pt idx="6526">
                  <c:v>7.25</c:v>
                </c:pt>
                <c:pt idx="6527">
                  <c:v>7.25</c:v>
                </c:pt>
                <c:pt idx="6528">
                  <c:v>7.25</c:v>
                </c:pt>
                <c:pt idx="6529">
                  <c:v>7.25</c:v>
                </c:pt>
                <c:pt idx="6530">
                  <c:v>7.25</c:v>
                </c:pt>
                <c:pt idx="6531">
                  <c:v>7.25</c:v>
                </c:pt>
                <c:pt idx="6532">
                  <c:v>7.25</c:v>
                </c:pt>
                <c:pt idx="6533">
                  <c:v>7.25</c:v>
                </c:pt>
                <c:pt idx="6534">
                  <c:v>7.25</c:v>
                </c:pt>
                <c:pt idx="6535">
                  <c:v>6.14</c:v>
                </c:pt>
                <c:pt idx="6536">
                  <c:v>6.14</c:v>
                </c:pt>
                <c:pt idx="6537">
                  <c:v>6.14</c:v>
                </c:pt>
                <c:pt idx="6538">
                  <c:v>6.14</c:v>
                </c:pt>
                <c:pt idx="6539">
                  <c:v>6.14</c:v>
                </c:pt>
                <c:pt idx="6540">
                  <c:v>6.14</c:v>
                </c:pt>
                <c:pt idx="6541">
                  <c:v>6.14</c:v>
                </c:pt>
                <c:pt idx="6542">
                  <c:v>6.14</c:v>
                </c:pt>
                <c:pt idx="6543">
                  <c:v>6.14</c:v>
                </c:pt>
                <c:pt idx="6544">
                  <c:v>6.14</c:v>
                </c:pt>
                <c:pt idx="6545">
                  <c:v>6.14</c:v>
                </c:pt>
                <c:pt idx="6546">
                  <c:v>6.14</c:v>
                </c:pt>
                <c:pt idx="6547">
                  <c:v>6.14</c:v>
                </c:pt>
                <c:pt idx="6548">
                  <c:v>6.14</c:v>
                </c:pt>
                <c:pt idx="6549">
                  <c:v>6.14</c:v>
                </c:pt>
                <c:pt idx="6550">
                  <c:v>6.14</c:v>
                </c:pt>
                <c:pt idx="6551">
                  <c:v>3.8</c:v>
                </c:pt>
                <c:pt idx="6552">
                  <c:v>3.8</c:v>
                </c:pt>
                <c:pt idx="6553">
                  <c:v>3.8</c:v>
                </c:pt>
                <c:pt idx="6554">
                  <c:v>3.8</c:v>
                </c:pt>
                <c:pt idx="6555">
                  <c:v>3.8</c:v>
                </c:pt>
                <c:pt idx="6556">
                  <c:v>3.8</c:v>
                </c:pt>
                <c:pt idx="6557">
                  <c:v>3.8</c:v>
                </c:pt>
                <c:pt idx="6558">
                  <c:v>3.8</c:v>
                </c:pt>
                <c:pt idx="6559">
                  <c:v>3.8</c:v>
                </c:pt>
                <c:pt idx="6560">
                  <c:v>3.8</c:v>
                </c:pt>
                <c:pt idx="6561">
                  <c:v>3.8</c:v>
                </c:pt>
                <c:pt idx="6562">
                  <c:v>3.8</c:v>
                </c:pt>
                <c:pt idx="6563">
                  <c:v>3.8</c:v>
                </c:pt>
                <c:pt idx="6564">
                  <c:v>3.8</c:v>
                </c:pt>
                <c:pt idx="6565">
                  <c:v>3.8</c:v>
                </c:pt>
                <c:pt idx="6566">
                  <c:v>3.8</c:v>
                </c:pt>
                <c:pt idx="6567">
                  <c:v>3.8</c:v>
                </c:pt>
                <c:pt idx="6568">
                  <c:v>9.27</c:v>
                </c:pt>
                <c:pt idx="6569">
                  <c:v>9.27</c:v>
                </c:pt>
                <c:pt idx="6570">
                  <c:v>9.27</c:v>
                </c:pt>
                <c:pt idx="6571">
                  <c:v>9.27</c:v>
                </c:pt>
                <c:pt idx="6572">
                  <c:v>9.27</c:v>
                </c:pt>
                <c:pt idx="6573">
                  <c:v>9.27</c:v>
                </c:pt>
                <c:pt idx="6574">
                  <c:v>9.27</c:v>
                </c:pt>
                <c:pt idx="6575">
                  <c:v>9.27</c:v>
                </c:pt>
                <c:pt idx="6576">
                  <c:v>9.27</c:v>
                </c:pt>
                <c:pt idx="6577">
                  <c:v>9.27</c:v>
                </c:pt>
                <c:pt idx="6578">
                  <c:v>9.27</c:v>
                </c:pt>
                <c:pt idx="6579">
                  <c:v>9.27</c:v>
                </c:pt>
                <c:pt idx="6580">
                  <c:v>9.27</c:v>
                </c:pt>
                <c:pt idx="6581">
                  <c:v>9.27</c:v>
                </c:pt>
                <c:pt idx="6582">
                  <c:v>9.27</c:v>
                </c:pt>
                <c:pt idx="6583">
                  <c:v>9.27</c:v>
                </c:pt>
                <c:pt idx="6584">
                  <c:v>5.59</c:v>
                </c:pt>
                <c:pt idx="6585">
                  <c:v>5.59</c:v>
                </c:pt>
                <c:pt idx="6586">
                  <c:v>5.59</c:v>
                </c:pt>
                <c:pt idx="6587">
                  <c:v>5.59</c:v>
                </c:pt>
                <c:pt idx="6588">
                  <c:v>5.59</c:v>
                </c:pt>
                <c:pt idx="6589">
                  <c:v>5.59</c:v>
                </c:pt>
                <c:pt idx="6590">
                  <c:v>5.59</c:v>
                </c:pt>
                <c:pt idx="6591">
                  <c:v>5.59</c:v>
                </c:pt>
                <c:pt idx="6592">
                  <c:v>5.59</c:v>
                </c:pt>
                <c:pt idx="6593">
                  <c:v>5.59</c:v>
                </c:pt>
                <c:pt idx="6594">
                  <c:v>5.59</c:v>
                </c:pt>
                <c:pt idx="6595">
                  <c:v>5.59</c:v>
                </c:pt>
                <c:pt idx="6596">
                  <c:v>5.59</c:v>
                </c:pt>
                <c:pt idx="6597">
                  <c:v>5.59</c:v>
                </c:pt>
                <c:pt idx="6598">
                  <c:v>5.59</c:v>
                </c:pt>
                <c:pt idx="6599">
                  <c:v>5.59</c:v>
                </c:pt>
                <c:pt idx="6600">
                  <c:v>5.59</c:v>
                </c:pt>
                <c:pt idx="6601">
                  <c:v>5.28</c:v>
                </c:pt>
                <c:pt idx="6602">
                  <c:v>5.28</c:v>
                </c:pt>
                <c:pt idx="6603">
                  <c:v>5.28</c:v>
                </c:pt>
                <c:pt idx="6604">
                  <c:v>5.28</c:v>
                </c:pt>
                <c:pt idx="6605">
                  <c:v>5.28</c:v>
                </c:pt>
                <c:pt idx="6606">
                  <c:v>5.28</c:v>
                </c:pt>
                <c:pt idx="6607">
                  <c:v>5.28</c:v>
                </c:pt>
                <c:pt idx="6608">
                  <c:v>5.28</c:v>
                </c:pt>
                <c:pt idx="6609">
                  <c:v>5.28</c:v>
                </c:pt>
                <c:pt idx="6610">
                  <c:v>5.28</c:v>
                </c:pt>
                <c:pt idx="6611">
                  <c:v>5.28</c:v>
                </c:pt>
                <c:pt idx="6612">
                  <c:v>5.28</c:v>
                </c:pt>
                <c:pt idx="6613">
                  <c:v>5.28</c:v>
                </c:pt>
                <c:pt idx="6614">
                  <c:v>5.28</c:v>
                </c:pt>
                <c:pt idx="6615">
                  <c:v>5.28</c:v>
                </c:pt>
                <c:pt idx="6616">
                  <c:v>5.28</c:v>
                </c:pt>
                <c:pt idx="6617">
                  <c:v>5.28</c:v>
                </c:pt>
                <c:pt idx="6618">
                  <c:v>6.97</c:v>
                </c:pt>
                <c:pt idx="6619">
                  <c:v>6.97</c:v>
                </c:pt>
                <c:pt idx="6620">
                  <c:v>6.97</c:v>
                </c:pt>
                <c:pt idx="6621">
                  <c:v>6.97</c:v>
                </c:pt>
                <c:pt idx="6622">
                  <c:v>6.97</c:v>
                </c:pt>
                <c:pt idx="6623">
                  <c:v>6.97</c:v>
                </c:pt>
                <c:pt idx="6624">
                  <c:v>6.97</c:v>
                </c:pt>
                <c:pt idx="6625">
                  <c:v>6.97</c:v>
                </c:pt>
                <c:pt idx="6626">
                  <c:v>6.97</c:v>
                </c:pt>
                <c:pt idx="6627">
                  <c:v>6.97</c:v>
                </c:pt>
                <c:pt idx="6628">
                  <c:v>6.97</c:v>
                </c:pt>
                <c:pt idx="6629">
                  <c:v>6.97</c:v>
                </c:pt>
                <c:pt idx="6630">
                  <c:v>6.97</c:v>
                </c:pt>
                <c:pt idx="6631">
                  <c:v>6.97</c:v>
                </c:pt>
                <c:pt idx="6632">
                  <c:v>6.97</c:v>
                </c:pt>
                <c:pt idx="6633">
                  <c:v>6.97</c:v>
                </c:pt>
                <c:pt idx="6634">
                  <c:v>6.18</c:v>
                </c:pt>
                <c:pt idx="6635">
                  <c:v>6.18</c:v>
                </c:pt>
                <c:pt idx="6636">
                  <c:v>6.18</c:v>
                </c:pt>
                <c:pt idx="6637">
                  <c:v>6.18</c:v>
                </c:pt>
                <c:pt idx="6638">
                  <c:v>6.18</c:v>
                </c:pt>
                <c:pt idx="6639">
                  <c:v>6.18</c:v>
                </c:pt>
                <c:pt idx="6640">
                  <c:v>6.18</c:v>
                </c:pt>
                <c:pt idx="6641">
                  <c:v>6.18</c:v>
                </c:pt>
                <c:pt idx="6642">
                  <c:v>6.18</c:v>
                </c:pt>
                <c:pt idx="6643">
                  <c:v>6.18</c:v>
                </c:pt>
                <c:pt idx="6644">
                  <c:v>6.18</c:v>
                </c:pt>
                <c:pt idx="6645">
                  <c:v>6.18</c:v>
                </c:pt>
                <c:pt idx="6646">
                  <c:v>6.18</c:v>
                </c:pt>
                <c:pt idx="6647">
                  <c:v>6.18</c:v>
                </c:pt>
                <c:pt idx="6648">
                  <c:v>6.18</c:v>
                </c:pt>
                <c:pt idx="6649">
                  <c:v>6.18</c:v>
                </c:pt>
                <c:pt idx="6650">
                  <c:v>6.18</c:v>
                </c:pt>
                <c:pt idx="6651">
                  <c:v>11.73</c:v>
                </c:pt>
                <c:pt idx="6652">
                  <c:v>11.73</c:v>
                </c:pt>
                <c:pt idx="6653">
                  <c:v>11.73</c:v>
                </c:pt>
                <c:pt idx="6654">
                  <c:v>11.73</c:v>
                </c:pt>
                <c:pt idx="6655">
                  <c:v>11.73</c:v>
                </c:pt>
                <c:pt idx="6656">
                  <c:v>11.73</c:v>
                </c:pt>
                <c:pt idx="6657">
                  <c:v>11.73</c:v>
                </c:pt>
                <c:pt idx="6658">
                  <c:v>11.73</c:v>
                </c:pt>
                <c:pt idx="6659">
                  <c:v>11.73</c:v>
                </c:pt>
                <c:pt idx="6660">
                  <c:v>11.73</c:v>
                </c:pt>
                <c:pt idx="6661">
                  <c:v>11.73</c:v>
                </c:pt>
                <c:pt idx="6662">
                  <c:v>11.73</c:v>
                </c:pt>
                <c:pt idx="6663">
                  <c:v>11.73</c:v>
                </c:pt>
                <c:pt idx="6664">
                  <c:v>11.73</c:v>
                </c:pt>
                <c:pt idx="6665">
                  <c:v>11.73</c:v>
                </c:pt>
                <c:pt idx="6666">
                  <c:v>11.73</c:v>
                </c:pt>
                <c:pt idx="6667">
                  <c:v>6.62</c:v>
                </c:pt>
                <c:pt idx="6668">
                  <c:v>6.62</c:v>
                </c:pt>
                <c:pt idx="6669">
                  <c:v>6.62</c:v>
                </c:pt>
                <c:pt idx="6670">
                  <c:v>6.62</c:v>
                </c:pt>
                <c:pt idx="6671">
                  <c:v>6.62</c:v>
                </c:pt>
                <c:pt idx="6672">
                  <c:v>6.62</c:v>
                </c:pt>
                <c:pt idx="6673">
                  <c:v>6.62</c:v>
                </c:pt>
                <c:pt idx="6674">
                  <c:v>6.62</c:v>
                </c:pt>
                <c:pt idx="6675">
                  <c:v>6.62</c:v>
                </c:pt>
                <c:pt idx="6676">
                  <c:v>6.62</c:v>
                </c:pt>
                <c:pt idx="6677">
                  <c:v>6.62</c:v>
                </c:pt>
                <c:pt idx="6678">
                  <c:v>6.62</c:v>
                </c:pt>
                <c:pt idx="6679">
                  <c:v>6.62</c:v>
                </c:pt>
                <c:pt idx="6680">
                  <c:v>6.62</c:v>
                </c:pt>
                <c:pt idx="6681">
                  <c:v>6.62</c:v>
                </c:pt>
                <c:pt idx="6682">
                  <c:v>6.62</c:v>
                </c:pt>
                <c:pt idx="6683">
                  <c:v>6.31</c:v>
                </c:pt>
                <c:pt idx="6684">
                  <c:v>6.31</c:v>
                </c:pt>
                <c:pt idx="6685">
                  <c:v>6.31</c:v>
                </c:pt>
                <c:pt idx="6686">
                  <c:v>6.31</c:v>
                </c:pt>
                <c:pt idx="6687">
                  <c:v>6.31</c:v>
                </c:pt>
                <c:pt idx="6688">
                  <c:v>6.31</c:v>
                </c:pt>
                <c:pt idx="6689">
                  <c:v>6.31</c:v>
                </c:pt>
                <c:pt idx="6690">
                  <c:v>6.31</c:v>
                </c:pt>
                <c:pt idx="6691">
                  <c:v>6.31</c:v>
                </c:pt>
                <c:pt idx="6692">
                  <c:v>6.31</c:v>
                </c:pt>
                <c:pt idx="6693">
                  <c:v>6.31</c:v>
                </c:pt>
                <c:pt idx="6694">
                  <c:v>6.31</c:v>
                </c:pt>
                <c:pt idx="6695">
                  <c:v>6.31</c:v>
                </c:pt>
                <c:pt idx="6696">
                  <c:v>6.31</c:v>
                </c:pt>
                <c:pt idx="6697">
                  <c:v>6.31</c:v>
                </c:pt>
                <c:pt idx="6698">
                  <c:v>6.31</c:v>
                </c:pt>
                <c:pt idx="6699">
                  <c:v>6.31</c:v>
                </c:pt>
                <c:pt idx="6700">
                  <c:v>7.32</c:v>
                </c:pt>
                <c:pt idx="6701">
                  <c:v>7.32</c:v>
                </c:pt>
                <c:pt idx="6702">
                  <c:v>7.32</c:v>
                </c:pt>
                <c:pt idx="6703">
                  <c:v>7.32</c:v>
                </c:pt>
                <c:pt idx="6704">
                  <c:v>7.32</c:v>
                </c:pt>
                <c:pt idx="6705">
                  <c:v>7.32</c:v>
                </c:pt>
                <c:pt idx="6706">
                  <c:v>7.32</c:v>
                </c:pt>
                <c:pt idx="6707">
                  <c:v>7.32</c:v>
                </c:pt>
                <c:pt idx="6708">
                  <c:v>7.32</c:v>
                </c:pt>
                <c:pt idx="6709">
                  <c:v>7.32</c:v>
                </c:pt>
                <c:pt idx="6710">
                  <c:v>7.32</c:v>
                </c:pt>
                <c:pt idx="6711">
                  <c:v>7.32</c:v>
                </c:pt>
                <c:pt idx="6712">
                  <c:v>7.32</c:v>
                </c:pt>
                <c:pt idx="6713">
                  <c:v>7.32</c:v>
                </c:pt>
                <c:pt idx="6714">
                  <c:v>7.32</c:v>
                </c:pt>
                <c:pt idx="6715">
                  <c:v>7.32</c:v>
                </c:pt>
                <c:pt idx="6716">
                  <c:v>11.36</c:v>
                </c:pt>
                <c:pt idx="6717">
                  <c:v>11.36</c:v>
                </c:pt>
                <c:pt idx="6718">
                  <c:v>11.36</c:v>
                </c:pt>
                <c:pt idx="6719">
                  <c:v>11.36</c:v>
                </c:pt>
                <c:pt idx="6720">
                  <c:v>11.36</c:v>
                </c:pt>
                <c:pt idx="6721">
                  <c:v>11.36</c:v>
                </c:pt>
                <c:pt idx="6722">
                  <c:v>11.36</c:v>
                </c:pt>
                <c:pt idx="6723">
                  <c:v>11.36</c:v>
                </c:pt>
                <c:pt idx="6724">
                  <c:v>11.36</c:v>
                </c:pt>
                <c:pt idx="6725">
                  <c:v>11.36</c:v>
                </c:pt>
                <c:pt idx="6726">
                  <c:v>11.36</c:v>
                </c:pt>
                <c:pt idx="6727">
                  <c:v>11.36</c:v>
                </c:pt>
                <c:pt idx="6728">
                  <c:v>11.36</c:v>
                </c:pt>
                <c:pt idx="6729">
                  <c:v>11.36</c:v>
                </c:pt>
                <c:pt idx="6730">
                  <c:v>11.36</c:v>
                </c:pt>
                <c:pt idx="6731">
                  <c:v>11.36</c:v>
                </c:pt>
                <c:pt idx="6732">
                  <c:v>9.92</c:v>
                </c:pt>
                <c:pt idx="6733">
                  <c:v>9.92</c:v>
                </c:pt>
                <c:pt idx="6734">
                  <c:v>9.92</c:v>
                </c:pt>
                <c:pt idx="6735">
                  <c:v>9.92</c:v>
                </c:pt>
                <c:pt idx="6736">
                  <c:v>9.92</c:v>
                </c:pt>
                <c:pt idx="6737">
                  <c:v>9.92</c:v>
                </c:pt>
                <c:pt idx="6738">
                  <c:v>9.92</c:v>
                </c:pt>
                <c:pt idx="6739">
                  <c:v>9.92</c:v>
                </c:pt>
                <c:pt idx="6740">
                  <c:v>9.92</c:v>
                </c:pt>
                <c:pt idx="6741">
                  <c:v>9.92</c:v>
                </c:pt>
                <c:pt idx="6742">
                  <c:v>9.92</c:v>
                </c:pt>
                <c:pt idx="6743">
                  <c:v>9.92</c:v>
                </c:pt>
                <c:pt idx="6744">
                  <c:v>9.92</c:v>
                </c:pt>
                <c:pt idx="6745">
                  <c:v>9.92</c:v>
                </c:pt>
                <c:pt idx="6746">
                  <c:v>9.92</c:v>
                </c:pt>
                <c:pt idx="6747">
                  <c:v>9.92</c:v>
                </c:pt>
                <c:pt idx="6748">
                  <c:v>9.92</c:v>
                </c:pt>
                <c:pt idx="6749">
                  <c:v>9.84</c:v>
                </c:pt>
                <c:pt idx="6750">
                  <c:v>9.84</c:v>
                </c:pt>
                <c:pt idx="6751">
                  <c:v>9.84</c:v>
                </c:pt>
                <c:pt idx="6752">
                  <c:v>9.84</c:v>
                </c:pt>
                <c:pt idx="6753">
                  <c:v>9.84</c:v>
                </c:pt>
                <c:pt idx="6754">
                  <c:v>9.84</c:v>
                </c:pt>
                <c:pt idx="6755">
                  <c:v>9.84</c:v>
                </c:pt>
                <c:pt idx="6756">
                  <c:v>9.84</c:v>
                </c:pt>
                <c:pt idx="6757">
                  <c:v>9.84</c:v>
                </c:pt>
                <c:pt idx="6758">
                  <c:v>9.84</c:v>
                </c:pt>
                <c:pt idx="6759">
                  <c:v>9.84</c:v>
                </c:pt>
                <c:pt idx="6760">
                  <c:v>9.84</c:v>
                </c:pt>
                <c:pt idx="6761">
                  <c:v>9.84</c:v>
                </c:pt>
                <c:pt idx="6762">
                  <c:v>9.84</c:v>
                </c:pt>
                <c:pt idx="6763">
                  <c:v>9.84</c:v>
                </c:pt>
                <c:pt idx="6764">
                  <c:v>9.84</c:v>
                </c:pt>
                <c:pt idx="6765">
                  <c:v>9.84</c:v>
                </c:pt>
                <c:pt idx="6766">
                  <c:v>7.55</c:v>
                </c:pt>
                <c:pt idx="6767">
                  <c:v>7.55</c:v>
                </c:pt>
                <c:pt idx="6768">
                  <c:v>7.55</c:v>
                </c:pt>
                <c:pt idx="6769">
                  <c:v>7.55</c:v>
                </c:pt>
                <c:pt idx="6770">
                  <c:v>7.55</c:v>
                </c:pt>
                <c:pt idx="6771">
                  <c:v>7.55</c:v>
                </c:pt>
                <c:pt idx="6772">
                  <c:v>7.55</c:v>
                </c:pt>
                <c:pt idx="6773">
                  <c:v>7.55</c:v>
                </c:pt>
                <c:pt idx="6774">
                  <c:v>7.55</c:v>
                </c:pt>
                <c:pt idx="6775">
                  <c:v>7.55</c:v>
                </c:pt>
                <c:pt idx="6776">
                  <c:v>7.55</c:v>
                </c:pt>
                <c:pt idx="6777">
                  <c:v>7.55</c:v>
                </c:pt>
                <c:pt idx="6778">
                  <c:v>7.55</c:v>
                </c:pt>
                <c:pt idx="6779">
                  <c:v>7.55</c:v>
                </c:pt>
                <c:pt idx="6780">
                  <c:v>7.55</c:v>
                </c:pt>
                <c:pt idx="6781">
                  <c:v>7.55</c:v>
                </c:pt>
                <c:pt idx="6782">
                  <c:v>8.4499999999999993</c:v>
                </c:pt>
                <c:pt idx="6783">
                  <c:v>8.4499999999999993</c:v>
                </c:pt>
                <c:pt idx="6784">
                  <c:v>8.4499999999999993</c:v>
                </c:pt>
                <c:pt idx="6785">
                  <c:v>8.4499999999999993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Psi</c:v>
                </c:pt>
              </c:strCache>
            </c:strRef>
          </c:tx>
          <c:marker>
            <c:symbol val="none"/>
          </c:marker>
          <c:cat>
            <c:numRef>
              <c:f>Sheet1!$C$2:$C$6787</c:f>
              <c:numCache>
                <c:formatCode>General</c:formatCode>
                <c:ptCount val="6786"/>
                <c:pt idx="0">
                  <c:v>0</c:v>
                </c:pt>
                <c:pt idx="1">
                  <c:v>2E-3</c:v>
                </c:pt>
                <c:pt idx="2">
                  <c:v>4.0000000000000001E-3</c:v>
                </c:pt>
                <c:pt idx="3">
                  <c:v>6.0000000000000001E-3</c:v>
                </c:pt>
                <c:pt idx="4">
                  <c:v>8.9999999999999993E-3</c:v>
                </c:pt>
                <c:pt idx="5">
                  <c:v>1.0999999999999999E-2</c:v>
                </c:pt>
                <c:pt idx="6">
                  <c:v>1.4E-2</c:v>
                </c:pt>
                <c:pt idx="7">
                  <c:v>1.6E-2</c:v>
                </c:pt>
                <c:pt idx="8">
                  <c:v>1.7999999999999999E-2</c:v>
                </c:pt>
                <c:pt idx="9">
                  <c:v>0.02</c:v>
                </c:pt>
                <c:pt idx="10">
                  <c:v>2.1999999999999999E-2</c:v>
                </c:pt>
                <c:pt idx="11">
                  <c:v>2.4E-2</c:v>
                </c:pt>
                <c:pt idx="12">
                  <c:v>2.5999999999999999E-2</c:v>
                </c:pt>
                <c:pt idx="13">
                  <c:v>2.9000000000000001E-2</c:v>
                </c:pt>
                <c:pt idx="14">
                  <c:v>3.1E-2</c:v>
                </c:pt>
                <c:pt idx="15">
                  <c:v>3.3000000000000002E-2</c:v>
                </c:pt>
                <c:pt idx="16">
                  <c:v>3.5000000000000003E-2</c:v>
                </c:pt>
                <c:pt idx="17">
                  <c:v>3.6999999999999998E-2</c:v>
                </c:pt>
                <c:pt idx="18">
                  <c:v>3.9E-2</c:v>
                </c:pt>
                <c:pt idx="19">
                  <c:v>4.2000000000000003E-2</c:v>
                </c:pt>
                <c:pt idx="20">
                  <c:v>4.3999999999999997E-2</c:v>
                </c:pt>
                <c:pt idx="21">
                  <c:v>4.5999999999999999E-2</c:v>
                </c:pt>
                <c:pt idx="22">
                  <c:v>4.8000000000000001E-2</c:v>
                </c:pt>
                <c:pt idx="23">
                  <c:v>5.0999999999999997E-2</c:v>
                </c:pt>
                <c:pt idx="24">
                  <c:v>5.2999999999999999E-2</c:v>
                </c:pt>
                <c:pt idx="25">
                  <c:v>5.5E-2</c:v>
                </c:pt>
                <c:pt idx="26">
                  <c:v>5.8000000000000003E-2</c:v>
                </c:pt>
                <c:pt idx="27">
                  <c:v>0.06</c:v>
                </c:pt>
                <c:pt idx="28">
                  <c:v>6.2E-2</c:v>
                </c:pt>
                <c:pt idx="29">
                  <c:v>6.4000000000000001E-2</c:v>
                </c:pt>
                <c:pt idx="30">
                  <c:v>6.6000000000000003E-2</c:v>
                </c:pt>
                <c:pt idx="31">
                  <c:v>6.8000000000000005E-2</c:v>
                </c:pt>
                <c:pt idx="32">
                  <c:v>7.0000000000000007E-2</c:v>
                </c:pt>
                <c:pt idx="33">
                  <c:v>7.1999999999999995E-2</c:v>
                </c:pt>
                <c:pt idx="34">
                  <c:v>7.4999999999999997E-2</c:v>
                </c:pt>
                <c:pt idx="35">
                  <c:v>7.6999999999999999E-2</c:v>
                </c:pt>
                <c:pt idx="36">
                  <c:v>7.9000000000000001E-2</c:v>
                </c:pt>
                <c:pt idx="37">
                  <c:v>8.1000000000000003E-2</c:v>
                </c:pt>
                <c:pt idx="38">
                  <c:v>8.3000000000000004E-2</c:v>
                </c:pt>
                <c:pt idx="39">
                  <c:v>8.5000000000000006E-2</c:v>
                </c:pt>
                <c:pt idx="40">
                  <c:v>8.6999999999999994E-2</c:v>
                </c:pt>
                <c:pt idx="41">
                  <c:v>8.8999999999999996E-2</c:v>
                </c:pt>
                <c:pt idx="42">
                  <c:v>9.0999999999999998E-2</c:v>
                </c:pt>
                <c:pt idx="43">
                  <c:v>9.4E-2</c:v>
                </c:pt>
                <c:pt idx="44">
                  <c:v>9.6000000000000002E-2</c:v>
                </c:pt>
                <c:pt idx="45">
                  <c:v>9.8000000000000004E-2</c:v>
                </c:pt>
                <c:pt idx="46">
                  <c:v>0.1</c:v>
                </c:pt>
                <c:pt idx="47">
                  <c:v>0.10199999999999999</c:v>
                </c:pt>
                <c:pt idx="48">
                  <c:v>0.105</c:v>
                </c:pt>
                <c:pt idx="49">
                  <c:v>0.107</c:v>
                </c:pt>
                <c:pt idx="50">
                  <c:v>0.109</c:v>
                </c:pt>
                <c:pt idx="51">
                  <c:v>0.111</c:v>
                </c:pt>
                <c:pt idx="52">
                  <c:v>0.113</c:v>
                </c:pt>
                <c:pt idx="53">
                  <c:v>0.115</c:v>
                </c:pt>
                <c:pt idx="54">
                  <c:v>0.11700000000000001</c:v>
                </c:pt>
                <c:pt idx="55">
                  <c:v>0.11899999999999999</c:v>
                </c:pt>
                <c:pt idx="56">
                  <c:v>0.122</c:v>
                </c:pt>
                <c:pt idx="57">
                  <c:v>0.124</c:v>
                </c:pt>
                <c:pt idx="58">
                  <c:v>0.126</c:v>
                </c:pt>
                <c:pt idx="59">
                  <c:v>0.128</c:v>
                </c:pt>
                <c:pt idx="60">
                  <c:v>0.13</c:v>
                </c:pt>
                <c:pt idx="61">
                  <c:v>0.13200000000000001</c:v>
                </c:pt>
                <c:pt idx="62">
                  <c:v>0.13400000000000001</c:v>
                </c:pt>
                <c:pt idx="63">
                  <c:v>0.13800000000000001</c:v>
                </c:pt>
                <c:pt idx="64">
                  <c:v>0.14000000000000001</c:v>
                </c:pt>
                <c:pt idx="65">
                  <c:v>0.14199999999999999</c:v>
                </c:pt>
                <c:pt idx="66">
                  <c:v>0.14399999999999999</c:v>
                </c:pt>
                <c:pt idx="67">
                  <c:v>0.14599999999999999</c:v>
                </c:pt>
                <c:pt idx="68">
                  <c:v>0.14799999999999999</c:v>
                </c:pt>
                <c:pt idx="69">
                  <c:v>0.15</c:v>
                </c:pt>
                <c:pt idx="70">
                  <c:v>0.153</c:v>
                </c:pt>
                <c:pt idx="71">
                  <c:v>0.155</c:v>
                </c:pt>
                <c:pt idx="72">
                  <c:v>0.157</c:v>
                </c:pt>
                <c:pt idx="73">
                  <c:v>0.159</c:v>
                </c:pt>
                <c:pt idx="74">
                  <c:v>0.161</c:v>
                </c:pt>
                <c:pt idx="75">
                  <c:v>0.16300000000000001</c:v>
                </c:pt>
                <c:pt idx="76">
                  <c:v>0.16500000000000001</c:v>
                </c:pt>
                <c:pt idx="77">
                  <c:v>0.16800000000000001</c:v>
                </c:pt>
                <c:pt idx="78">
                  <c:v>0.17</c:v>
                </c:pt>
                <c:pt idx="79">
                  <c:v>0.17199999999999999</c:v>
                </c:pt>
                <c:pt idx="80">
                  <c:v>0.17399999999999999</c:v>
                </c:pt>
                <c:pt idx="81">
                  <c:v>0.17599999999999999</c:v>
                </c:pt>
                <c:pt idx="82">
                  <c:v>0.17899999999999999</c:v>
                </c:pt>
                <c:pt idx="83">
                  <c:v>0.182</c:v>
                </c:pt>
                <c:pt idx="84">
                  <c:v>0.184</c:v>
                </c:pt>
                <c:pt idx="85">
                  <c:v>0.186</c:v>
                </c:pt>
                <c:pt idx="86">
                  <c:v>0.188</c:v>
                </c:pt>
                <c:pt idx="87">
                  <c:v>0.19</c:v>
                </c:pt>
                <c:pt idx="88">
                  <c:v>0.192</c:v>
                </c:pt>
                <c:pt idx="89">
                  <c:v>0.19400000000000001</c:v>
                </c:pt>
                <c:pt idx="90">
                  <c:v>0.19700000000000001</c:v>
                </c:pt>
                <c:pt idx="91">
                  <c:v>0.19900000000000001</c:v>
                </c:pt>
                <c:pt idx="92">
                  <c:v>0.20100000000000001</c:v>
                </c:pt>
                <c:pt idx="93">
                  <c:v>0.20300000000000001</c:v>
                </c:pt>
                <c:pt idx="94">
                  <c:v>0.20499999999999999</c:v>
                </c:pt>
                <c:pt idx="95">
                  <c:v>0.20699999999999999</c:v>
                </c:pt>
                <c:pt idx="96">
                  <c:v>0.21</c:v>
                </c:pt>
                <c:pt idx="97">
                  <c:v>0.21199999999999999</c:v>
                </c:pt>
                <c:pt idx="98">
                  <c:v>0.214</c:v>
                </c:pt>
                <c:pt idx="99">
                  <c:v>0.216</c:v>
                </c:pt>
                <c:pt idx="100">
                  <c:v>0.218</c:v>
                </c:pt>
                <c:pt idx="101">
                  <c:v>0.22</c:v>
                </c:pt>
                <c:pt idx="102">
                  <c:v>0.223</c:v>
                </c:pt>
                <c:pt idx="103">
                  <c:v>0.22600000000000001</c:v>
                </c:pt>
                <c:pt idx="104">
                  <c:v>0.22800000000000001</c:v>
                </c:pt>
                <c:pt idx="105">
                  <c:v>0.23</c:v>
                </c:pt>
                <c:pt idx="106">
                  <c:v>0.23200000000000001</c:v>
                </c:pt>
                <c:pt idx="107">
                  <c:v>0.23400000000000001</c:v>
                </c:pt>
                <c:pt idx="108">
                  <c:v>0.23599999999999999</c:v>
                </c:pt>
                <c:pt idx="109">
                  <c:v>0.23799999999999999</c:v>
                </c:pt>
                <c:pt idx="110">
                  <c:v>0.24099999999999999</c:v>
                </c:pt>
                <c:pt idx="111">
                  <c:v>0.24299999999999999</c:v>
                </c:pt>
                <c:pt idx="112">
                  <c:v>0.245</c:v>
                </c:pt>
                <c:pt idx="113">
                  <c:v>0.247</c:v>
                </c:pt>
                <c:pt idx="114">
                  <c:v>0.249</c:v>
                </c:pt>
                <c:pt idx="115">
                  <c:v>0.251</c:v>
                </c:pt>
                <c:pt idx="116">
                  <c:v>0.253</c:v>
                </c:pt>
                <c:pt idx="117">
                  <c:v>0.25600000000000001</c:v>
                </c:pt>
                <c:pt idx="118">
                  <c:v>0.25800000000000001</c:v>
                </c:pt>
                <c:pt idx="119">
                  <c:v>0.26</c:v>
                </c:pt>
                <c:pt idx="120">
                  <c:v>0.26200000000000001</c:v>
                </c:pt>
                <c:pt idx="121">
                  <c:v>0.26500000000000001</c:v>
                </c:pt>
                <c:pt idx="122">
                  <c:v>0.26700000000000002</c:v>
                </c:pt>
                <c:pt idx="123">
                  <c:v>0.27</c:v>
                </c:pt>
                <c:pt idx="124">
                  <c:v>0.27200000000000002</c:v>
                </c:pt>
                <c:pt idx="125">
                  <c:v>0.27400000000000002</c:v>
                </c:pt>
                <c:pt idx="126">
                  <c:v>0.27600000000000002</c:v>
                </c:pt>
                <c:pt idx="127">
                  <c:v>0.27800000000000002</c:v>
                </c:pt>
                <c:pt idx="128">
                  <c:v>0.28000000000000003</c:v>
                </c:pt>
                <c:pt idx="129">
                  <c:v>0.28199999999999997</c:v>
                </c:pt>
                <c:pt idx="130">
                  <c:v>0.28499999999999998</c:v>
                </c:pt>
                <c:pt idx="131">
                  <c:v>0.28699999999999998</c:v>
                </c:pt>
                <c:pt idx="132">
                  <c:v>0.28899999999999998</c:v>
                </c:pt>
                <c:pt idx="133">
                  <c:v>0.29099999999999998</c:v>
                </c:pt>
                <c:pt idx="134">
                  <c:v>0.29299999999999998</c:v>
                </c:pt>
                <c:pt idx="135">
                  <c:v>0.29499999999999998</c:v>
                </c:pt>
                <c:pt idx="136">
                  <c:v>0.29699999999999999</c:v>
                </c:pt>
                <c:pt idx="137">
                  <c:v>0.3</c:v>
                </c:pt>
                <c:pt idx="138">
                  <c:v>0.30199999999999999</c:v>
                </c:pt>
                <c:pt idx="139">
                  <c:v>0.30399999999999999</c:v>
                </c:pt>
                <c:pt idx="140">
                  <c:v>0.307</c:v>
                </c:pt>
                <c:pt idx="141">
                  <c:v>0.309</c:v>
                </c:pt>
                <c:pt idx="142">
                  <c:v>0.311</c:v>
                </c:pt>
                <c:pt idx="143">
                  <c:v>0.313</c:v>
                </c:pt>
                <c:pt idx="144">
                  <c:v>0.316</c:v>
                </c:pt>
                <c:pt idx="145">
                  <c:v>0.318</c:v>
                </c:pt>
                <c:pt idx="146">
                  <c:v>0.32</c:v>
                </c:pt>
                <c:pt idx="147">
                  <c:v>0.32200000000000001</c:v>
                </c:pt>
                <c:pt idx="148">
                  <c:v>0.32400000000000001</c:v>
                </c:pt>
                <c:pt idx="149">
                  <c:v>0.32600000000000001</c:v>
                </c:pt>
                <c:pt idx="150">
                  <c:v>0.32900000000000001</c:v>
                </c:pt>
                <c:pt idx="151">
                  <c:v>0.33100000000000002</c:v>
                </c:pt>
                <c:pt idx="152">
                  <c:v>0.33300000000000002</c:v>
                </c:pt>
                <c:pt idx="153">
                  <c:v>0.33500000000000002</c:v>
                </c:pt>
                <c:pt idx="154">
                  <c:v>0.33700000000000002</c:v>
                </c:pt>
                <c:pt idx="155">
                  <c:v>0.33900000000000002</c:v>
                </c:pt>
                <c:pt idx="156">
                  <c:v>0.34100000000000003</c:v>
                </c:pt>
                <c:pt idx="157">
                  <c:v>0.34399999999999997</c:v>
                </c:pt>
                <c:pt idx="158">
                  <c:v>0.34599999999999997</c:v>
                </c:pt>
                <c:pt idx="159">
                  <c:v>0.34799999999999998</c:v>
                </c:pt>
                <c:pt idx="160">
                  <c:v>0.35099999999999998</c:v>
                </c:pt>
                <c:pt idx="161">
                  <c:v>0.35299999999999998</c:v>
                </c:pt>
                <c:pt idx="162">
                  <c:v>0.35499999999999998</c:v>
                </c:pt>
                <c:pt idx="163">
                  <c:v>0.35699999999999998</c:v>
                </c:pt>
                <c:pt idx="164">
                  <c:v>0.36</c:v>
                </c:pt>
                <c:pt idx="165">
                  <c:v>0.36199999999999999</c:v>
                </c:pt>
                <c:pt idx="166">
                  <c:v>0.36399999999999999</c:v>
                </c:pt>
                <c:pt idx="167">
                  <c:v>0.36599999999999999</c:v>
                </c:pt>
                <c:pt idx="168">
                  <c:v>0.36799999999999999</c:v>
                </c:pt>
                <c:pt idx="169">
                  <c:v>0.37</c:v>
                </c:pt>
                <c:pt idx="170">
                  <c:v>0.373</c:v>
                </c:pt>
                <c:pt idx="171">
                  <c:v>0.375</c:v>
                </c:pt>
                <c:pt idx="172">
                  <c:v>0.377</c:v>
                </c:pt>
                <c:pt idx="173">
                  <c:v>0.379</c:v>
                </c:pt>
                <c:pt idx="174">
                  <c:v>0.38100000000000001</c:v>
                </c:pt>
                <c:pt idx="175">
                  <c:v>0.38300000000000001</c:v>
                </c:pt>
                <c:pt idx="176">
                  <c:v>0.38500000000000001</c:v>
                </c:pt>
                <c:pt idx="177">
                  <c:v>0.38800000000000001</c:v>
                </c:pt>
                <c:pt idx="178">
                  <c:v>0.39</c:v>
                </c:pt>
                <c:pt idx="179">
                  <c:v>0.39300000000000002</c:v>
                </c:pt>
                <c:pt idx="180">
                  <c:v>0.39500000000000002</c:v>
                </c:pt>
                <c:pt idx="181">
                  <c:v>0.39700000000000002</c:v>
                </c:pt>
                <c:pt idx="182">
                  <c:v>0.39900000000000002</c:v>
                </c:pt>
                <c:pt idx="183">
                  <c:v>0.40100000000000002</c:v>
                </c:pt>
                <c:pt idx="184">
                  <c:v>0.40400000000000003</c:v>
                </c:pt>
                <c:pt idx="185">
                  <c:v>0.40600000000000003</c:v>
                </c:pt>
                <c:pt idx="186">
                  <c:v>0.40799999999999997</c:v>
                </c:pt>
                <c:pt idx="187">
                  <c:v>0.41</c:v>
                </c:pt>
                <c:pt idx="188">
                  <c:v>0.41199999999999998</c:v>
                </c:pt>
                <c:pt idx="189">
                  <c:v>0.41399999999999998</c:v>
                </c:pt>
                <c:pt idx="190">
                  <c:v>0.41699999999999998</c:v>
                </c:pt>
                <c:pt idx="191">
                  <c:v>0.41899999999999998</c:v>
                </c:pt>
                <c:pt idx="192">
                  <c:v>0.42099999999999999</c:v>
                </c:pt>
                <c:pt idx="193">
                  <c:v>0.42299999999999999</c:v>
                </c:pt>
                <c:pt idx="194">
                  <c:v>0.42499999999999999</c:v>
                </c:pt>
                <c:pt idx="195">
                  <c:v>0.42699999999999999</c:v>
                </c:pt>
                <c:pt idx="196">
                  <c:v>0.42899999999999999</c:v>
                </c:pt>
                <c:pt idx="197">
                  <c:v>0.432</c:v>
                </c:pt>
                <c:pt idx="198">
                  <c:v>0.435</c:v>
                </c:pt>
                <c:pt idx="199">
                  <c:v>0.437</c:v>
                </c:pt>
                <c:pt idx="200">
                  <c:v>0.439</c:v>
                </c:pt>
                <c:pt idx="201">
                  <c:v>0.441</c:v>
                </c:pt>
                <c:pt idx="202">
                  <c:v>0.443</c:v>
                </c:pt>
                <c:pt idx="203">
                  <c:v>0.44500000000000001</c:v>
                </c:pt>
                <c:pt idx="204">
                  <c:v>0.44800000000000001</c:v>
                </c:pt>
                <c:pt idx="205">
                  <c:v>0.45</c:v>
                </c:pt>
                <c:pt idx="206">
                  <c:v>0.45200000000000001</c:v>
                </c:pt>
                <c:pt idx="207">
                  <c:v>0.45400000000000001</c:v>
                </c:pt>
                <c:pt idx="208">
                  <c:v>0.45600000000000002</c:v>
                </c:pt>
                <c:pt idx="209">
                  <c:v>0.45800000000000002</c:v>
                </c:pt>
                <c:pt idx="210">
                  <c:v>0.46</c:v>
                </c:pt>
                <c:pt idx="211">
                  <c:v>0.46300000000000002</c:v>
                </c:pt>
                <c:pt idx="212">
                  <c:v>0.46500000000000002</c:v>
                </c:pt>
                <c:pt idx="213">
                  <c:v>0.46700000000000003</c:v>
                </c:pt>
                <c:pt idx="214">
                  <c:v>0.46899999999999997</c:v>
                </c:pt>
                <c:pt idx="215">
                  <c:v>0.47099999999999997</c:v>
                </c:pt>
                <c:pt idx="216">
                  <c:v>0.47299999999999998</c:v>
                </c:pt>
                <c:pt idx="217">
                  <c:v>0.47499999999999998</c:v>
                </c:pt>
                <c:pt idx="218">
                  <c:v>0.47899999999999998</c:v>
                </c:pt>
                <c:pt idx="219">
                  <c:v>0.48099999999999998</c:v>
                </c:pt>
                <c:pt idx="220">
                  <c:v>0.48299999999999998</c:v>
                </c:pt>
                <c:pt idx="221">
                  <c:v>0.48499999999999999</c:v>
                </c:pt>
                <c:pt idx="222">
                  <c:v>0.48699999999999999</c:v>
                </c:pt>
                <c:pt idx="223">
                  <c:v>0.48899999999999999</c:v>
                </c:pt>
                <c:pt idx="224">
                  <c:v>0.49199999999999999</c:v>
                </c:pt>
                <c:pt idx="225">
                  <c:v>0.49399999999999999</c:v>
                </c:pt>
                <c:pt idx="226">
                  <c:v>0.496</c:v>
                </c:pt>
                <c:pt idx="227">
                  <c:v>0.498</c:v>
                </c:pt>
                <c:pt idx="228">
                  <c:v>0.5</c:v>
                </c:pt>
                <c:pt idx="229">
                  <c:v>0.502</c:v>
                </c:pt>
                <c:pt idx="230">
                  <c:v>0.504</c:v>
                </c:pt>
                <c:pt idx="231">
                  <c:v>0.50600000000000001</c:v>
                </c:pt>
                <c:pt idx="232">
                  <c:v>0.50800000000000001</c:v>
                </c:pt>
                <c:pt idx="233">
                  <c:v>0.51</c:v>
                </c:pt>
                <c:pt idx="234">
                  <c:v>0.51300000000000001</c:v>
                </c:pt>
                <c:pt idx="235">
                  <c:v>0.51500000000000001</c:v>
                </c:pt>
                <c:pt idx="236">
                  <c:v>0.51700000000000002</c:v>
                </c:pt>
                <c:pt idx="237">
                  <c:v>0.51900000000000002</c:v>
                </c:pt>
                <c:pt idx="238">
                  <c:v>0.52200000000000002</c:v>
                </c:pt>
                <c:pt idx="239">
                  <c:v>0.52400000000000002</c:v>
                </c:pt>
                <c:pt idx="240">
                  <c:v>0.52600000000000002</c:v>
                </c:pt>
                <c:pt idx="241">
                  <c:v>0.52800000000000002</c:v>
                </c:pt>
                <c:pt idx="242">
                  <c:v>0.53</c:v>
                </c:pt>
                <c:pt idx="243">
                  <c:v>0.53200000000000003</c:v>
                </c:pt>
                <c:pt idx="244">
                  <c:v>0.53400000000000003</c:v>
                </c:pt>
                <c:pt idx="245">
                  <c:v>0.53600000000000003</c:v>
                </c:pt>
                <c:pt idx="246">
                  <c:v>0.53900000000000003</c:v>
                </c:pt>
                <c:pt idx="247">
                  <c:v>0.54100000000000004</c:v>
                </c:pt>
                <c:pt idx="248">
                  <c:v>0.54300000000000004</c:v>
                </c:pt>
                <c:pt idx="249">
                  <c:v>0.54500000000000004</c:v>
                </c:pt>
                <c:pt idx="250">
                  <c:v>0.54700000000000004</c:v>
                </c:pt>
                <c:pt idx="251">
                  <c:v>0.54900000000000004</c:v>
                </c:pt>
                <c:pt idx="252">
                  <c:v>0.55100000000000005</c:v>
                </c:pt>
                <c:pt idx="253">
                  <c:v>0.55400000000000005</c:v>
                </c:pt>
                <c:pt idx="254">
                  <c:v>0.55600000000000005</c:v>
                </c:pt>
                <c:pt idx="255">
                  <c:v>0.55800000000000005</c:v>
                </c:pt>
                <c:pt idx="256">
                  <c:v>0.56000000000000005</c:v>
                </c:pt>
                <c:pt idx="257">
                  <c:v>0.56299999999999994</c:v>
                </c:pt>
                <c:pt idx="258">
                  <c:v>0.56499999999999995</c:v>
                </c:pt>
                <c:pt idx="259">
                  <c:v>0.56799999999999995</c:v>
                </c:pt>
                <c:pt idx="260">
                  <c:v>0.56999999999999995</c:v>
                </c:pt>
                <c:pt idx="261">
                  <c:v>0.57199999999999995</c:v>
                </c:pt>
                <c:pt idx="262">
                  <c:v>0.57399999999999995</c:v>
                </c:pt>
                <c:pt idx="263">
                  <c:v>0.57599999999999996</c:v>
                </c:pt>
                <c:pt idx="264">
                  <c:v>0.57799999999999996</c:v>
                </c:pt>
                <c:pt idx="265">
                  <c:v>0.57999999999999996</c:v>
                </c:pt>
                <c:pt idx="266">
                  <c:v>0.58299999999999996</c:v>
                </c:pt>
                <c:pt idx="267">
                  <c:v>0.58499999999999996</c:v>
                </c:pt>
                <c:pt idx="268">
                  <c:v>0.58699999999999997</c:v>
                </c:pt>
                <c:pt idx="269">
                  <c:v>0.58899999999999997</c:v>
                </c:pt>
                <c:pt idx="270">
                  <c:v>0.59099999999999997</c:v>
                </c:pt>
                <c:pt idx="271">
                  <c:v>0.59299999999999997</c:v>
                </c:pt>
                <c:pt idx="272">
                  <c:v>0.59499999999999997</c:v>
                </c:pt>
                <c:pt idx="273">
                  <c:v>0.59799999999999998</c:v>
                </c:pt>
                <c:pt idx="274">
                  <c:v>0.6</c:v>
                </c:pt>
                <c:pt idx="275">
                  <c:v>0.60199999999999998</c:v>
                </c:pt>
                <c:pt idx="276">
                  <c:v>0.60399999999999998</c:v>
                </c:pt>
                <c:pt idx="277">
                  <c:v>0.60699999999999998</c:v>
                </c:pt>
                <c:pt idx="278">
                  <c:v>0.60899999999999999</c:v>
                </c:pt>
                <c:pt idx="279">
                  <c:v>0.61099999999999999</c:v>
                </c:pt>
                <c:pt idx="280">
                  <c:v>0.61399999999999999</c:v>
                </c:pt>
                <c:pt idx="281">
                  <c:v>0.61599999999999999</c:v>
                </c:pt>
                <c:pt idx="282">
                  <c:v>0.61799999999999999</c:v>
                </c:pt>
                <c:pt idx="283">
                  <c:v>0.62</c:v>
                </c:pt>
                <c:pt idx="284">
                  <c:v>0.622</c:v>
                </c:pt>
                <c:pt idx="285">
                  <c:v>0.624</c:v>
                </c:pt>
                <c:pt idx="286">
                  <c:v>0.626</c:v>
                </c:pt>
                <c:pt idx="287">
                  <c:v>0.629</c:v>
                </c:pt>
                <c:pt idx="288">
                  <c:v>0.63100000000000001</c:v>
                </c:pt>
                <c:pt idx="289">
                  <c:v>0.63300000000000001</c:v>
                </c:pt>
                <c:pt idx="290">
                  <c:v>0.63500000000000001</c:v>
                </c:pt>
                <c:pt idx="291">
                  <c:v>0.63700000000000001</c:v>
                </c:pt>
                <c:pt idx="292">
                  <c:v>0.63900000000000001</c:v>
                </c:pt>
                <c:pt idx="293">
                  <c:v>0.64100000000000001</c:v>
                </c:pt>
                <c:pt idx="294">
                  <c:v>0.64400000000000002</c:v>
                </c:pt>
                <c:pt idx="295">
                  <c:v>0.64600000000000002</c:v>
                </c:pt>
                <c:pt idx="296">
                  <c:v>0.64900000000000002</c:v>
                </c:pt>
                <c:pt idx="297">
                  <c:v>0.65100000000000002</c:v>
                </c:pt>
                <c:pt idx="298">
                  <c:v>0.65300000000000002</c:v>
                </c:pt>
                <c:pt idx="299">
                  <c:v>0.65500000000000003</c:v>
                </c:pt>
                <c:pt idx="300">
                  <c:v>0.65800000000000003</c:v>
                </c:pt>
                <c:pt idx="301">
                  <c:v>0.66</c:v>
                </c:pt>
                <c:pt idx="302">
                  <c:v>0.66200000000000003</c:v>
                </c:pt>
                <c:pt idx="303">
                  <c:v>0.66400000000000003</c:v>
                </c:pt>
                <c:pt idx="304">
                  <c:v>0.66600000000000004</c:v>
                </c:pt>
                <c:pt idx="305">
                  <c:v>0.66800000000000004</c:v>
                </c:pt>
                <c:pt idx="306">
                  <c:v>0.67</c:v>
                </c:pt>
                <c:pt idx="307">
                  <c:v>0.67300000000000004</c:v>
                </c:pt>
                <c:pt idx="308">
                  <c:v>0.67500000000000004</c:v>
                </c:pt>
                <c:pt idx="309">
                  <c:v>0.67700000000000005</c:v>
                </c:pt>
                <c:pt idx="310">
                  <c:v>0.67900000000000005</c:v>
                </c:pt>
                <c:pt idx="311">
                  <c:v>0.68100000000000005</c:v>
                </c:pt>
                <c:pt idx="312">
                  <c:v>0.68300000000000005</c:v>
                </c:pt>
                <c:pt idx="313">
                  <c:v>0.68500000000000005</c:v>
                </c:pt>
                <c:pt idx="314">
                  <c:v>0.68799999999999994</c:v>
                </c:pt>
                <c:pt idx="315">
                  <c:v>0.69099999999999995</c:v>
                </c:pt>
                <c:pt idx="316">
                  <c:v>0.69299999999999995</c:v>
                </c:pt>
                <c:pt idx="317">
                  <c:v>0.69499999999999995</c:v>
                </c:pt>
                <c:pt idx="318">
                  <c:v>0.69699999999999995</c:v>
                </c:pt>
                <c:pt idx="319">
                  <c:v>0.69899999999999995</c:v>
                </c:pt>
                <c:pt idx="320">
                  <c:v>0.70199999999999996</c:v>
                </c:pt>
                <c:pt idx="321">
                  <c:v>0.70399999999999996</c:v>
                </c:pt>
                <c:pt idx="322">
                  <c:v>0.70599999999999996</c:v>
                </c:pt>
                <c:pt idx="323">
                  <c:v>0.70799999999999996</c:v>
                </c:pt>
                <c:pt idx="324">
                  <c:v>0.71</c:v>
                </c:pt>
                <c:pt idx="325">
                  <c:v>0.71199999999999997</c:v>
                </c:pt>
                <c:pt idx="326">
                  <c:v>0.71399999999999997</c:v>
                </c:pt>
                <c:pt idx="327">
                  <c:v>0.71699999999999997</c:v>
                </c:pt>
                <c:pt idx="328">
                  <c:v>0.71899999999999997</c:v>
                </c:pt>
                <c:pt idx="329">
                  <c:v>0.72099999999999997</c:v>
                </c:pt>
                <c:pt idx="330">
                  <c:v>0.72299999999999998</c:v>
                </c:pt>
                <c:pt idx="331">
                  <c:v>0.72499999999999998</c:v>
                </c:pt>
                <c:pt idx="332">
                  <c:v>0.72699999999999998</c:v>
                </c:pt>
                <c:pt idx="333">
                  <c:v>0.73</c:v>
                </c:pt>
                <c:pt idx="334">
                  <c:v>0.73199999999999998</c:v>
                </c:pt>
                <c:pt idx="335">
                  <c:v>0.73499999999999999</c:v>
                </c:pt>
                <c:pt idx="336">
                  <c:v>0.73699999999999999</c:v>
                </c:pt>
                <c:pt idx="337">
                  <c:v>0.73899999999999999</c:v>
                </c:pt>
                <c:pt idx="338">
                  <c:v>0.74099999999999999</c:v>
                </c:pt>
                <c:pt idx="339">
                  <c:v>0.74299999999999999</c:v>
                </c:pt>
                <c:pt idx="340">
                  <c:v>0.746</c:v>
                </c:pt>
                <c:pt idx="341">
                  <c:v>0.748</c:v>
                </c:pt>
                <c:pt idx="342">
                  <c:v>0.75</c:v>
                </c:pt>
                <c:pt idx="343">
                  <c:v>0.752</c:v>
                </c:pt>
                <c:pt idx="344">
                  <c:v>0.754</c:v>
                </c:pt>
                <c:pt idx="345">
                  <c:v>0.75600000000000001</c:v>
                </c:pt>
                <c:pt idx="346">
                  <c:v>0.75900000000000001</c:v>
                </c:pt>
                <c:pt idx="347">
                  <c:v>0.76100000000000001</c:v>
                </c:pt>
                <c:pt idx="348">
                  <c:v>0.76300000000000001</c:v>
                </c:pt>
                <c:pt idx="349">
                  <c:v>0.76500000000000001</c:v>
                </c:pt>
                <c:pt idx="350">
                  <c:v>0.76700000000000002</c:v>
                </c:pt>
                <c:pt idx="351">
                  <c:v>0.76900000000000002</c:v>
                </c:pt>
                <c:pt idx="352">
                  <c:v>0.77100000000000002</c:v>
                </c:pt>
                <c:pt idx="353">
                  <c:v>0.77400000000000002</c:v>
                </c:pt>
                <c:pt idx="354">
                  <c:v>0.77700000000000002</c:v>
                </c:pt>
                <c:pt idx="355">
                  <c:v>0.77900000000000003</c:v>
                </c:pt>
                <c:pt idx="356">
                  <c:v>0.78100000000000003</c:v>
                </c:pt>
                <c:pt idx="357">
                  <c:v>0.78300000000000003</c:v>
                </c:pt>
                <c:pt idx="358">
                  <c:v>0.78500000000000003</c:v>
                </c:pt>
                <c:pt idx="359">
                  <c:v>0.78700000000000003</c:v>
                </c:pt>
                <c:pt idx="360">
                  <c:v>0.79</c:v>
                </c:pt>
                <c:pt idx="361">
                  <c:v>0.79200000000000004</c:v>
                </c:pt>
                <c:pt idx="362">
                  <c:v>0.79400000000000004</c:v>
                </c:pt>
                <c:pt idx="363">
                  <c:v>0.79600000000000004</c:v>
                </c:pt>
                <c:pt idx="364">
                  <c:v>0.79800000000000004</c:v>
                </c:pt>
                <c:pt idx="365">
                  <c:v>0.80100000000000005</c:v>
                </c:pt>
                <c:pt idx="366">
                  <c:v>0.80300000000000005</c:v>
                </c:pt>
                <c:pt idx="367">
                  <c:v>0.80500000000000005</c:v>
                </c:pt>
                <c:pt idx="368">
                  <c:v>0.80700000000000005</c:v>
                </c:pt>
                <c:pt idx="369">
                  <c:v>0.80900000000000005</c:v>
                </c:pt>
                <c:pt idx="370">
                  <c:v>0.81200000000000006</c:v>
                </c:pt>
                <c:pt idx="371">
                  <c:v>0.81399999999999995</c:v>
                </c:pt>
                <c:pt idx="372">
                  <c:v>0.81599999999999995</c:v>
                </c:pt>
                <c:pt idx="373">
                  <c:v>0.81899999999999995</c:v>
                </c:pt>
                <c:pt idx="374">
                  <c:v>0.82099999999999995</c:v>
                </c:pt>
                <c:pt idx="375">
                  <c:v>0.82399999999999995</c:v>
                </c:pt>
                <c:pt idx="376">
                  <c:v>0.82599999999999996</c:v>
                </c:pt>
                <c:pt idx="377">
                  <c:v>0.82799999999999996</c:v>
                </c:pt>
                <c:pt idx="378">
                  <c:v>0.83</c:v>
                </c:pt>
                <c:pt idx="379">
                  <c:v>0.83299999999999996</c:v>
                </c:pt>
                <c:pt idx="380">
                  <c:v>0.83499999999999996</c:v>
                </c:pt>
                <c:pt idx="381">
                  <c:v>0.83699999999999997</c:v>
                </c:pt>
                <c:pt idx="382">
                  <c:v>0.83899999999999997</c:v>
                </c:pt>
                <c:pt idx="383">
                  <c:v>0.84099999999999997</c:v>
                </c:pt>
                <c:pt idx="384">
                  <c:v>0.84399999999999997</c:v>
                </c:pt>
                <c:pt idx="385">
                  <c:v>0.84599999999999997</c:v>
                </c:pt>
                <c:pt idx="386">
                  <c:v>0.84799999999999998</c:v>
                </c:pt>
                <c:pt idx="387">
                  <c:v>0.85</c:v>
                </c:pt>
                <c:pt idx="388">
                  <c:v>0.85199999999999998</c:v>
                </c:pt>
                <c:pt idx="389">
                  <c:v>0.85499999999999998</c:v>
                </c:pt>
                <c:pt idx="390">
                  <c:v>0.85699999999999998</c:v>
                </c:pt>
                <c:pt idx="391">
                  <c:v>0.85899999999999999</c:v>
                </c:pt>
                <c:pt idx="392">
                  <c:v>0.86199999999999999</c:v>
                </c:pt>
                <c:pt idx="393">
                  <c:v>0.86499999999999999</c:v>
                </c:pt>
                <c:pt idx="394">
                  <c:v>0.86699999999999999</c:v>
                </c:pt>
                <c:pt idx="395">
                  <c:v>0.86899999999999999</c:v>
                </c:pt>
                <c:pt idx="396">
                  <c:v>0.871</c:v>
                </c:pt>
                <c:pt idx="397">
                  <c:v>0.874</c:v>
                </c:pt>
                <c:pt idx="398">
                  <c:v>0.876</c:v>
                </c:pt>
                <c:pt idx="399">
                  <c:v>0.878</c:v>
                </c:pt>
                <c:pt idx="400">
                  <c:v>0.88</c:v>
                </c:pt>
                <c:pt idx="401">
                  <c:v>0.88200000000000001</c:v>
                </c:pt>
                <c:pt idx="402">
                  <c:v>0.88500000000000001</c:v>
                </c:pt>
                <c:pt idx="403">
                  <c:v>0.88700000000000001</c:v>
                </c:pt>
                <c:pt idx="404">
                  <c:v>0.88900000000000001</c:v>
                </c:pt>
                <c:pt idx="405">
                  <c:v>0.89100000000000001</c:v>
                </c:pt>
                <c:pt idx="406">
                  <c:v>0.89400000000000002</c:v>
                </c:pt>
                <c:pt idx="407">
                  <c:v>0.89600000000000002</c:v>
                </c:pt>
                <c:pt idx="408">
                  <c:v>0.89800000000000002</c:v>
                </c:pt>
                <c:pt idx="409">
                  <c:v>0.90100000000000002</c:v>
                </c:pt>
                <c:pt idx="410">
                  <c:v>0.90300000000000002</c:v>
                </c:pt>
                <c:pt idx="411">
                  <c:v>0.90600000000000003</c:v>
                </c:pt>
                <c:pt idx="412">
                  <c:v>0.90900000000000003</c:v>
                </c:pt>
                <c:pt idx="413">
                  <c:v>0.91100000000000003</c:v>
                </c:pt>
                <c:pt idx="414">
                  <c:v>0.91300000000000003</c:v>
                </c:pt>
                <c:pt idx="415">
                  <c:v>0.91500000000000004</c:v>
                </c:pt>
                <c:pt idx="416">
                  <c:v>0.91800000000000004</c:v>
                </c:pt>
                <c:pt idx="417">
                  <c:v>0.92</c:v>
                </c:pt>
                <c:pt idx="418">
                  <c:v>0.92200000000000004</c:v>
                </c:pt>
                <c:pt idx="419">
                  <c:v>0.92500000000000004</c:v>
                </c:pt>
                <c:pt idx="420">
                  <c:v>0.92700000000000005</c:v>
                </c:pt>
                <c:pt idx="421">
                  <c:v>0.92900000000000005</c:v>
                </c:pt>
                <c:pt idx="422">
                  <c:v>0.93100000000000005</c:v>
                </c:pt>
                <c:pt idx="423">
                  <c:v>0.93400000000000005</c:v>
                </c:pt>
                <c:pt idx="424">
                  <c:v>0.93600000000000005</c:v>
                </c:pt>
                <c:pt idx="425">
                  <c:v>0.93799999999999994</c:v>
                </c:pt>
                <c:pt idx="426">
                  <c:v>0.94</c:v>
                </c:pt>
                <c:pt idx="427">
                  <c:v>0.94199999999999995</c:v>
                </c:pt>
                <c:pt idx="428">
                  <c:v>0.94499999999999995</c:v>
                </c:pt>
                <c:pt idx="429">
                  <c:v>0.94799999999999995</c:v>
                </c:pt>
                <c:pt idx="430">
                  <c:v>0.95</c:v>
                </c:pt>
                <c:pt idx="431">
                  <c:v>0.95199999999999996</c:v>
                </c:pt>
                <c:pt idx="432">
                  <c:v>0.95499999999999996</c:v>
                </c:pt>
                <c:pt idx="433">
                  <c:v>0.95699999999999996</c:v>
                </c:pt>
                <c:pt idx="434">
                  <c:v>0.95899999999999996</c:v>
                </c:pt>
                <c:pt idx="435">
                  <c:v>0.96099999999999997</c:v>
                </c:pt>
                <c:pt idx="436">
                  <c:v>0.96299999999999997</c:v>
                </c:pt>
                <c:pt idx="437">
                  <c:v>0.96599999999999997</c:v>
                </c:pt>
                <c:pt idx="438">
                  <c:v>0.96799999999999997</c:v>
                </c:pt>
                <c:pt idx="439">
                  <c:v>0.97</c:v>
                </c:pt>
                <c:pt idx="440">
                  <c:v>0.97199999999999998</c:v>
                </c:pt>
                <c:pt idx="441">
                  <c:v>0.97499999999999998</c:v>
                </c:pt>
                <c:pt idx="442">
                  <c:v>0.97699999999999998</c:v>
                </c:pt>
                <c:pt idx="443">
                  <c:v>0.97899999999999998</c:v>
                </c:pt>
                <c:pt idx="444">
                  <c:v>0.98099999999999998</c:v>
                </c:pt>
                <c:pt idx="445">
                  <c:v>0.98299999999999998</c:v>
                </c:pt>
                <c:pt idx="446">
                  <c:v>0.98599999999999999</c:v>
                </c:pt>
                <c:pt idx="447">
                  <c:v>0.98799999999999999</c:v>
                </c:pt>
                <c:pt idx="448">
                  <c:v>0.99099999999999999</c:v>
                </c:pt>
                <c:pt idx="449">
                  <c:v>0.99299999999999999</c:v>
                </c:pt>
                <c:pt idx="450">
                  <c:v>0.996</c:v>
                </c:pt>
                <c:pt idx="451">
                  <c:v>0.998</c:v>
                </c:pt>
                <c:pt idx="452">
                  <c:v>1</c:v>
                </c:pt>
                <c:pt idx="453">
                  <c:v>1.002</c:v>
                </c:pt>
                <c:pt idx="454">
                  <c:v>1.004</c:v>
                </c:pt>
                <c:pt idx="455">
                  <c:v>1.0069999999999999</c:v>
                </c:pt>
                <c:pt idx="456">
                  <c:v>1.0089999999999999</c:v>
                </c:pt>
                <c:pt idx="457">
                  <c:v>1.0109999999999999</c:v>
                </c:pt>
                <c:pt idx="458">
                  <c:v>1.0129999999999999</c:v>
                </c:pt>
                <c:pt idx="459">
                  <c:v>1.0149999999999999</c:v>
                </c:pt>
                <c:pt idx="460">
                  <c:v>1.018</c:v>
                </c:pt>
                <c:pt idx="461">
                  <c:v>1.02</c:v>
                </c:pt>
                <c:pt idx="462">
                  <c:v>1.022</c:v>
                </c:pt>
                <c:pt idx="463">
                  <c:v>1.024</c:v>
                </c:pt>
                <c:pt idx="464">
                  <c:v>1.0269999999999999</c:v>
                </c:pt>
                <c:pt idx="465">
                  <c:v>1.0289999999999999</c:v>
                </c:pt>
                <c:pt idx="466">
                  <c:v>1.0309999999999999</c:v>
                </c:pt>
                <c:pt idx="467">
                  <c:v>1.034</c:v>
                </c:pt>
                <c:pt idx="468">
                  <c:v>1.036</c:v>
                </c:pt>
                <c:pt idx="469">
                  <c:v>1.0389999999999999</c:v>
                </c:pt>
                <c:pt idx="470">
                  <c:v>1.0409999999999999</c:v>
                </c:pt>
                <c:pt idx="471">
                  <c:v>1.0429999999999999</c:v>
                </c:pt>
                <c:pt idx="472">
                  <c:v>1.0449999999999999</c:v>
                </c:pt>
                <c:pt idx="473">
                  <c:v>1.048</c:v>
                </c:pt>
                <c:pt idx="474">
                  <c:v>1.05</c:v>
                </c:pt>
                <c:pt idx="475">
                  <c:v>1.052</c:v>
                </c:pt>
                <c:pt idx="476">
                  <c:v>1.054</c:v>
                </c:pt>
                <c:pt idx="477">
                  <c:v>1.0569999999999999</c:v>
                </c:pt>
                <c:pt idx="478">
                  <c:v>1.0589999999999999</c:v>
                </c:pt>
                <c:pt idx="479">
                  <c:v>1.0609999999999999</c:v>
                </c:pt>
                <c:pt idx="480">
                  <c:v>1.0629999999999999</c:v>
                </c:pt>
                <c:pt idx="481">
                  <c:v>1.0649999999999999</c:v>
                </c:pt>
                <c:pt idx="482">
                  <c:v>1.0680000000000001</c:v>
                </c:pt>
                <c:pt idx="483">
                  <c:v>1.07</c:v>
                </c:pt>
                <c:pt idx="484">
                  <c:v>1.0720000000000001</c:v>
                </c:pt>
                <c:pt idx="485">
                  <c:v>1.075</c:v>
                </c:pt>
                <c:pt idx="486">
                  <c:v>1.0780000000000001</c:v>
                </c:pt>
                <c:pt idx="487">
                  <c:v>1.08</c:v>
                </c:pt>
                <c:pt idx="488">
                  <c:v>1.0820000000000001</c:v>
                </c:pt>
                <c:pt idx="489">
                  <c:v>1.0840000000000001</c:v>
                </c:pt>
                <c:pt idx="490">
                  <c:v>1.087</c:v>
                </c:pt>
                <c:pt idx="491">
                  <c:v>1.089</c:v>
                </c:pt>
                <c:pt idx="492">
                  <c:v>1.091</c:v>
                </c:pt>
                <c:pt idx="493">
                  <c:v>1.093</c:v>
                </c:pt>
                <c:pt idx="494">
                  <c:v>1.0960000000000001</c:v>
                </c:pt>
                <c:pt idx="495">
                  <c:v>1.0980000000000001</c:v>
                </c:pt>
                <c:pt idx="496">
                  <c:v>1.1000000000000001</c:v>
                </c:pt>
                <c:pt idx="497">
                  <c:v>1.103</c:v>
                </c:pt>
                <c:pt idx="498">
                  <c:v>1.105</c:v>
                </c:pt>
                <c:pt idx="499">
                  <c:v>1.107</c:v>
                </c:pt>
                <c:pt idx="500">
                  <c:v>1.109</c:v>
                </c:pt>
                <c:pt idx="501">
                  <c:v>1.1120000000000001</c:v>
                </c:pt>
                <c:pt idx="502">
                  <c:v>1.1140000000000001</c:v>
                </c:pt>
                <c:pt idx="503">
                  <c:v>1.1160000000000001</c:v>
                </c:pt>
                <c:pt idx="504">
                  <c:v>1.1200000000000001</c:v>
                </c:pt>
                <c:pt idx="505">
                  <c:v>1.1220000000000001</c:v>
                </c:pt>
                <c:pt idx="506">
                  <c:v>1.1240000000000001</c:v>
                </c:pt>
                <c:pt idx="507">
                  <c:v>1.1259999999999999</c:v>
                </c:pt>
                <c:pt idx="508">
                  <c:v>1.129</c:v>
                </c:pt>
                <c:pt idx="509">
                  <c:v>1.131</c:v>
                </c:pt>
                <c:pt idx="510">
                  <c:v>1.133</c:v>
                </c:pt>
                <c:pt idx="511">
                  <c:v>1.135</c:v>
                </c:pt>
                <c:pt idx="512">
                  <c:v>1.137</c:v>
                </c:pt>
                <c:pt idx="513">
                  <c:v>1.1399999999999999</c:v>
                </c:pt>
                <c:pt idx="514">
                  <c:v>1.1419999999999999</c:v>
                </c:pt>
                <c:pt idx="515">
                  <c:v>1.1439999999999999</c:v>
                </c:pt>
                <c:pt idx="516">
                  <c:v>1.1459999999999999</c:v>
                </c:pt>
                <c:pt idx="517">
                  <c:v>1.149</c:v>
                </c:pt>
                <c:pt idx="518">
                  <c:v>1.151</c:v>
                </c:pt>
                <c:pt idx="519">
                  <c:v>1.153</c:v>
                </c:pt>
                <c:pt idx="520">
                  <c:v>1.155</c:v>
                </c:pt>
                <c:pt idx="521">
                  <c:v>1.1579999999999999</c:v>
                </c:pt>
                <c:pt idx="522">
                  <c:v>1.161</c:v>
                </c:pt>
                <c:pt idx="523">
                  <c:v>1.163</c:v>
                </c:pt>
                <c:pt idx="524">
                  <c:v>1.165</c:v>
                </c:pt>
                <c:pt idx="525">
                  <c:v>1.1679999999999999</c:v>
                </c:pt>
                <c:pt idx="526">
                  <c:v>1.17</c:v>
                </c:pt>
                <c:pt idx="527">
                  <c:v>1.1719999999999999</c:v>
                </c:pt>
                <c:pt idx="528">
                  <c:v>1.1739999999999999</c:v>
                </c:pt>
                <c:pt idx="529">
                  <c:v>1.177</c:v>
                </c:pt>
                <c:pt idx="530">
                  <c:v>1.179</c:v>
                </c:pt>
                <c:pt idx="531">
                  <c:v>1.181</c:v>
                </c:pt>
                <c:pt idx="532">
                  <c:v>1.1839999999999999</c:v>
                </c:pt>
                <c:pt idx="533">
                  <c:v>1.1859999999999999</c:v>
                </c:pt>
                <c:pt idx="534">
                  <c:v>1.1879999999999999</c:v>
                </c:pt>
                <c:pt idx="535">
                  <c:v>1.1910000000000001</c:v>
                </c:pt>
                <c:pt idx="536">
                  <c:v>1.1930000000000001</c:v>
                </c:pt>
                <c:pt idx="537">
                  <c:v>1.1950000000000001</c:v>
                </c:pt>
                <c:pt idx="538">
                  <c:v>1.1970000000000001</c:v>
                </c:pt>
                <c:pt idx="539">
                  <c:v>1.2</c:v>
                </c:pt>
                <c:pt idx="540">
                  <c:v>1.2030000000000001</c:v>
                </c:pt>
                <c:pt idx="541">
                  <c:v>1.2050000000000001</c:v>
                </c:pt>
                <c:pt idx="542">
                  <c:v>1.2070000000000001</c:v>
                </c:pt>
                <c:pt idx="543">
                  <c:v>1.21</c:v>
                </c:pt>
                <c:pt idx="544">
                  <c:v>1.212</c:v>
                </c:pt>
                <c:pt idx="545">
                  <c:v>1.214</c:v>
                </c:pt>
                <c:pt idx="546">
                  <c:v>1.216</c:v>
                </c:pt>
                <c:pt idx="547">
                  <c:v>1.218</c:v>
                </c:pt>
                <c:pt idx="548">
                  <c:v>1.2210000000000001</c:v>
                </c:pt>
                <c:pt idx="549">
                  <c:v>1.2230000000000001</c:v>
                </c:pt>
                <c:pt idx="550">
                  <c:v>1.2250000000000001</c:v>
                </c:pt>
                <c:pt idx="551">
                  <c:v>1.2270000000000001</c:v>
                </c:pt>
                <c:pt idx="552">
                  <c:v>1.23</c:v>
                </c:pt>
                <c:pt idx="553">
                  <c:v>1.232</c:v>
                </c:pt>
                <c:pt idx="554">
                  <c:v>1.234</c:v>
                </c:pt>
                <c:pt idx="555">
                  <c:v>1.236</c:v>
                </c:pt>
                <c:pt idx="556">
                  <c:v>1.238</c:v>
                </c:pt>
                <c:pt idx="557">
                  <c:v>1.2410000000000001</c:v>
                </c:pt>
                <c:pt idx="558">
                  <c:v>1.2430000000000001</c:v>
                </c:pt>
                <c:pt idx="559">
                  <c:v>1.246</c:v>
                </c:pt>
                <c:pt idx="560">
                  <c:v>1.248</c:v>
                </c:pt>
                <c:pt idx="561">
                  <c:v>1.2509999999999999</c:v>
                </c:pt>
                <c:pt idx="562">
                  <c:v>1.2529999999999999</c:v>
                </c:pt>
                <c:pt idx="563">
                  <c:v>1.2549999999999999</c:v>
                </c:pt>
                <c:pt idx="564">
                  <c:v>1.2569999999999999</c:v>
                </c:pt>
                <c:pt idx="565">
                  <c:v>1.2589999999999999</c:v>
                </c:pt>
                <c:pt idx="566">
                  <c:v>1.262</c:v>
                </c:pt>
                <c:pt idx="567">
                  <c:v>1.264</c:v>
                </c:pt>
                <c:pt idx="568">
                  <c:v>1.266</c:v>
                </c:pt>
                <c:pt idx="569">
                  <c:v>1.268</c:v>
                </c:pt>
                <c:pt idx="570">
                  <c:v>1.2709999999999999</c:v>
                </c:pt>
                <c:pt idx="571">
                  <c:v>1.2729999999999999</c:v>
                </c:pt>
                <c:pt idx="572">
                  <c:v>1.2749999999999999</c:v>
                </c:pt>
                <c:pt idx="573">
                  <c:v>1.2769999999999999</c:v>
                </c:pt>
                <c:pt idx="574">
                  <c:v>1.28</c:v>
                </c:pt>
                <c:pt idx="575">
                  <c:v>1.282</c:v>
                </c:pt>
                <c:pt idx="576">
                  <c:v>1.284</c:v>
                </c:pt>
                <c:pt idx="577">
                  <c:v>1.286</c:v>
                </c:pt>
                <c:pt idx="578">
                  <c:v>1.2889999999999999</c:v>
                </c:pt>
                <c:pt idx="579">
                  <c:v>1.292</c:v>
                </c:pt>
                <c:pt idx="580">
                  <c:v>1.294</c:v>
                </c:pt>
                <c:pt idx="581">
                  <c:v>1.296</c:v>
                </c:pt>
                <c:pt idx="582">
                  <c:v>1.298</c:v>
                </c:pt>
                <c:pt idx="583">
                  <c:v>1.3009999999999999</c:v>
                </c:pt>
                <c:pt idx="584">
                  <c:v>1.3029999999999999</c:v>
                </c:pt>
                <c:pt idx="585">
                  <c:v>1.3049999999999999</c:v>
                </c:pt>
                <c:pt idx="586">
                  <c:v>1.3069999999999999</c:v>
                </c:pt>
                <c:pt idx="587">
                  <c:v>1.3089999999999999</c:v>
                </c:pt>
                <c:pt idx="588">
                  <c:v>1.3120000000000001</c:v>
                </c:pt>
                <c:pt idx="589">
                  <c:v>1.3140000000000001</c:v>
                </c:pt>
                <c:pt idx="590">
                  <c:v>1.3160000000000001</c:v>
                </c:pt>
                <c:pt idx="591">
                  <c:v>1.3180000000000001</c:v>
                </c:pt>
                <c:pt idx="592">
                  <c:v>1.321</c:v>
                </c:pt>
                <c:pt idx="593">
                  <c:v>1.323</c:v>
                </c:pt>
                <c:pt idx="594">
                  <c:v>1.325</c:v>
                </c:pt>
                <c:pt idx="595">
                  <c:v>1.327</c:v>
                </c:pt>
                <c:pt idx="596">
                  <c:v>1.329</c:v>
                </c:pt>
                <c:pt idx="597">
                  <c:v>1.333</c:v>
                </c:pt>
                <c:pt idx="598">
                  <c:v>1.335</c:v>
                </c:pt>
                <c:pt idx="599">
                  <c:v>1.337</c:v>
                </c:pt>
                <c:pt idx="600">
                  <c:v>1.339</c:v>
                </c:pt>
                <c:pt idx="601">
                  <c:v>1.3420000000000001</c:v>
                </c:pt>
                <c:pt idx="602">
                  <c:v>1.3440000000000001</c:v>
                </c:pt>
                <c:pt idx="603">
                  <c:v>1.3460000000000001</c:v>
                </c:pt>
                <c:pt idx="604">
                  <c:v>1.3480000000000001</c:v>
                </c:pt>
                <c:pt idx="605">
                  <c:v>1.35</c:v>
                </c:pt>
                <c:pt idx="606">
                  <c:v>1.353</c:v>
                </c:pt>
                <c:pt idx="607">
                  <c:v>1.355</c:v>
                </c:pt>
                <c:pt idx="608">
                  <c:v>1.357</c:v>
                </c:pt>
                <c:pt idx="609">
                  <c:v>1.359</c:v>
                </c:pt>
                <c:pt idx="610">
                  <c:v>1.361</c:v>
                </c:pt>
                <c:pt idx="611">
                  <c:v>1.3640000000000001</c:v>
                </c:pt>
                <c:pt idx="612">
                  <c:v>1.3660000000000001</c:v>
                </c:pt>
                <c:pt idx="613">
                  <c:v>1.3680000000000001</c:v>
                </c:pt>
                <c:pt idx="614">
                  <c:v>1.37</c:v>
                </c:pt>
                <c:pt idx="615">
                  <c:v>1.3740000000000001</c:v>
                </c:pt>
                <c:pt idx="616">
                  <c:v>1.3759999999999999</c:v>
                </c:pt>
                <c:pt idx="617">
                  <c:v>1.3779999999999999</c:v>
                </c:pt>
                <c:pt idx="618">
                  <c:v>1.38</c:v>
                </c:pt>
                <c:pt idx="619">
                  <c:v>1.3819999999999999</c:v>
                </c:pt>
                <c:pt idx="620">
                  <c:v>1.385</c:v>
                </c:pt>
                <c:pt idx="621">
                  <c:v>1.387</c:v>
                </c:pt>
                <c:pt idx="622">
                  <c:v>1.389</c:v>
                </c:pt>
                <c:pt idx="623">
                  <c:v>1.391</c:v>
                </c:pt>
                <c:pt idx="624">
                  <c:v>1.3939999999999999</c:v>
                </c:pt>
                <c:pt idx="625">
                  <c:v>1.3959999999999999</c:v>
                </c:pt>
                <c:pt idx="626">
                  <c:v>1.3979999999999999</c:v>
                </c:pt>
                <c:pt idx="627">
                  <c:v>1.4</c:v>
                </c:pt>
                <c:pt idx="628">
                  <c:v>1.403</c:v>
                </c:pt>
                <c:pt idx="629">
                  <c:v>1.405</c:v>
                </c:pt>
                <c:pt idx="630">
                  <c:v>1.407</c:v>
                </c:pt>
                <c:pt idx="631">
                  <c:v>1.409</c:v>
                </c:pt>
                <c:pt idx="632">
                  <c:v>1.411</c:v>
                </c:pt>
                <c:pt idx="633">
                  <c:v>1.4139999999999999</c:v>
                </c:pt>
                <c:pt idx="634">
                  <c:v>1.417</c:v>
                </c:pt>
                <c:pt idx="635">
                  <c:v>1.419</c:v>
                </c:pt>
                <c:pt idx="636">
                  <c:v>1.421</c:v>
                </c:pt>
                <c:pt idx="637">
                  <c:v>1.4239999999999999</c:v>
                </c:pt>
                <c:pt idx="638">
                  <c:v>1.4259999999999999</c:v>
                </c:pt>
                <c:pt idx="639">
                  <c:v>1.4279999999999999</c:v>
                </c:pt>
                <c:pt idx="640">
                  <c:v>1.43</c:v>
                </c:pt>
                <c:pt idx="641">
                  <c:v>1.4319999999999999</c:v>
                </c:pt>
                <c:pt idx="642">
                  <c:v>1.4350000000000001</c:v>
                </c:pt>
                <c:pt idx="643">
                  <c:v>1.4370000000000001</c:v>
                </c:pt>
                <c:pt idx="644">
                  <c:v>1.4390000000000001</c:v>
                </c:pt>
                <c:pt idx="645">
                  <c:v>1.4410000000000001</c:v>
                </c:pt>
                <c:pt idx="646">
                  <c:v>1.444</c:v>
                </c:pt>
                <c:pt idx="647">
                  <c:v>1.446</c:v>
                </c:pt>
                <c:pt idx="648">
                  <c:v>1.448</c:v>
                </c:pt>
                <c:pt idx="649">
                  <c:v>1.45</c:v>
                </c:pt>
                <c:pt idx="650">
                  <c:v>1.4530000000000001</c:v>
                </c:pt>
                <c:pt idx="651">
                  <c:v>1.4550000000000001</c:v>
                </c:pt>
                <c:pt idx="652">
                  <c:v>1.4570000000000001</c:v>
                </c:pt>
                <c:pt idx="653">
                  <c:v>1.46</c:v>
                </c:pt>
                <c:pt idx="654">
                  <c:v>1.462</c:v>
                </c:pt>
                <c:pt idx="655">
                  <c:v>1.4650000000000001</c:v>
                </c:pt>
                <c:pt idx="656">
                  <c:v>1.4670000000000001</c:v>
                </c:pt>
                <c:pt idx="657">
                  <c:v>1.4690000000000001</c:v>
                </c:pt>
                <c:pt idx="658">
                  <c:v>1.4710000000000001</c:v>
                </c:pt>
                <c:pt idx="659">
                  <c:v>1.474</c:v>
                </c:pt>
                <c:pt idx="660">
                  <c:v>1.476</c:v>
                </c:pt>
                <c:pt idx="661">
                  <c:v>1.478</c:v>
                </c:pt>
                <c:pt idx="662">
                  <c:v>1.48</c:v>
                </c:pt>
                <c:pt idx="663">
                  <c:v>1.482</c:v>
                </c:pt>
                <c:pt idx="664">
                  <c:v>1.4850000000000001</c:v>
                </c:pt>
                <c:pt idx="665">
                  <c:v>1.4870000000000001</c:v>
                </c:pt>
                <c:pt idx="666">
                  <c:v>1.4890000000000001</c:v>
                </c:pt>
                <c:pt idx="667">
                  <c:v>1.4910000000000001</c:v>
                </c:pt>
                <c:pt idx="668">
                  <c:v>1.4930000000000001</c:v>
                </c:pt>
                <c:pt idx="669">
                  <c:v>1.496</c:v>
                </c:pt>
                <c:pt idx="670">
                  <c:v>1.498</c:v>
                </c:pt>
                <c:pt idx="671">
                  <c:v>1.5</c:v>
                </c:pt>
                <c:pt idx="672">
                  <c:v>1.5029999999999999</c:v>
                </c:pt>
                <c:pt idx="673">
                  <c:v>1.506</c:v>
                </c:pt>
                <c:pt idx="674">
                  <c:v>1.508</c:v>
                </c:pt>
                <c:pt idx="675">
                  <c:v>1.51</c:v>
                </c:pt>
                <c:pt idx="676">
                  <c:v>1.512</c:v>
                </c:pt>
                <c:pt idx="677">
                  <c:v>1.514</c:v>
                </c:pt>
                <c:pt idx="678">
                  <c:v>1.5169999999999999</c:v>
                </c:pt>
                <c:pt idx="679">
                  <c:v>1.5189999999999999</c:v>
                </c:pt>
                <c:pt idx="680">
                  <c:v>1.5209999999999999</c:v>
                </c:pt>
                <c:pt idx="681">
                  <c:v>1.5229999999999999</c:v>
                </c:pt>
                <c:pt idx="682">
                  <c:v>1.526</c:v>
                </c:pt>
                <c:pt idx="683">
                  <c:v>1.528</c:v>
                </c:pt>
                <c:pt idx="684">
                  <c:v>1.53</c:v>
                </c:pt>
                <c:pt idx="685">
                  <c:v>1.532</c:v>
                </c:pt>
                <c:pt idx="686">
                  <c:v>1.534</c:v>
                </c:pt>
                <c:pt idx="687">
                  <c:v>1.5369999999999999</c:v>
                </c:pt>
                <c:pt idx="688">
                  <c:v>1.5389999999999999</c:v>
                </c:pt>
                <c:pt idx="689">
                  <c:v>1.5409999999999999</c:v>
                </c:pt>
                <c:pt idx="690">
                  <c:v>1.5429999999999999</c:v>
                </c:pt>
                <c:pt idx="691">
                  <c:v>1.5469999999999999</c:v>
                </c:pt>
                <c:pt idx="692">
                  <c:v>1.5489999999999999</c:v>
                </c:pt>
                <c:pt idx="693">
                  <c:v>1.5509999999999999</c:v>
                </c:pt>
                <c:pt idx="694">
                  <c:v>1.5529999999999999</c:v>
                </c:pt>
                <c:pt idx="695">
                  <c:v>1.5549999999999999</c:v>
                </c:pt>
                <c:pt idx="696">
                  <c:v>1.5580000000000001</c:v>
                </c:pt>
                <c:pt idx="697">
                  <c:v>1.56</c:v>
                </c:pt>
                <c:pt idx="698">
                  <c:v>1.5620000000000001</c:v>
                </c:pt>
                <c:pt idx="699">
                  <c:v>1.5640000000000001</c:v>
                </c:pt>
                <c:pt idx="700">
                  <c:v>1.5669999999999999</c:v>
                </c:pt>
                <c:pt idx="701">
                  <c:v>1.569</c:v>
                </c:pt>
                <c:pt idx="702">
                  <c:v>1.571</c:v>
                </c:pt>
                <c:pt idx="703">
                  <c:v>1.573</c:v>
                </c:pt>
                <c:pt idx="704">
                  <c:v>1.575</c:v>
                </c:pt>
                <c:pt idx="705">
                  <c:v>1.5780000000000001</c:v>
                </c:pt>
                <c:pt idx="706">
                  <c:v>1.58</c:v>
                </c:pt>
                <c:pt idx="707">
                  <c:v>1.5820000000000001</c:v>
                </c:pt>
                <c:pt idx="708">
                  <c:v>1.5840000000000001</c:v>
                </c:pt>
                <c:pt idx="709">
                  <c:v>1.5880000000000001</c:v>
                </c:pt>
                <c:pt idx="710">
                  <c:v>1.59</c:v>
                </c:pt>
                <c:pt idx="711">
                  <c:v>1.5920000000000001</c:v>
                </c:pt>
                <c:pt idx="712">
                  <c:v>1.5940000000000001</c:v>
                </c:pt>
                <c:pt idx="713">
                  <c:v>1.5960000000000001</c:v>
                </c:pt>
                <c:pt idx="714">
                  <c:v>1.599</c:v>
                </c:pt>
                <c:pt idx="715">
                  <c:v>1.601</c:v>
                </c:pt>
                <c:pt idx="716">
                  <c:v>1.603</c:v>
                </c:pt>
                <c:pt idx="717">
                  <c:v>1.605</c:v>
                </c:pt>
                <c:pt idx="718">
                  <c:v>1.6080000000000001</c:v>
                </c:pt>
                <c:pt idx="719">
                  <c:v>1.61</c:v>
                </c:pt>
                <c:pt idx="720">
                  <c:v>1.6120000000000001</c:v>
                </c:pt>
                <c:pt idx="721">
                  <c:v>1.6140000000000001</c:v>
                </c:pt>
                <c:pt idx="722">
                  <c:v>1.6160000000000001</c:v>
                </c:pt>
                <c:pt idx="723">
                  <c:v>1.619</c:v>
                </c:pt>
                <c:pt idx="724">
                  <c:v>1.621</c:v>
                </c:pt>
                <c:pt idx="725">
                  <c:v>1.623</c:v>
                </c:pt>
                <c:pt idx="726">
                  <c:v>1.625</c:v>
                </c:pt>
                <c:pt idx="727">
                  <c:v>1.6279999999999999</c:v>
                </c:pt>
                <c:pt idx="728">
                  <c:v>1.631</c:v>
                </c:pt>
                <c:pt idx="729">
                  <c:v>1.633</c:v>
                </c:pt>
                <c:pt idx="730">
                  <c:v>1.635</c:v>
                </c:pt>
                <c:pt idx="731">
                  <c:v>1.637</c:v>
                </c:pt>
                <c:pt idx="732">
                  <c:v>1.64</c:v>
                </c:pt>
                <c:pt idx="733">
                  <c:v>1.6419999999999999</c:v>
                </c:pt>
                <c:pt idx="734">
                  <c:v>1.6439999999999999</c:v>
                </c:pt>
                <c:pt idx="735">
                  <c:v>1.6459999999999999</c:v>
                </c:pt>
                <c:pt idx="736">
                  <c:v>1.649</c:v>
                </c:pt>
                <c:pt idx="737">
                  <c:v>1.651</c:v>
                </c:pt>
                <c:pt idx="738">
                  <c:v>1.653</c:v>
                </c:pt>
                <c:pt idx="739">
                  <c:v>1.655</c:v>
                </c:pt>
                <c:pt idx="740">
                  <c:v>1.657</c:v>
                </c:pt>
                <c:pt idx="741">
                  <c:v>1.66</c:v>
                </c:pt>
                <c:pt idx="742">
                  <c:v>1.6619999999999999</c:v>
                </c:pt>
                <c:pt idx="743">
                  <c:v>1.6639999999999999</c:v>
                </c:pt>
                <c:pt idx="744">
                  <c:v>1.6659999999999999</c:v>
                </c:pt>
                <c:pt idx="745">
                  <c:v>1.669</c:v>
                </c:pt>
                <c:pt idx="746">
                  <c:v>1.671</c:v>
                </c:pt>
                <c:pt idx="747">
                  <c:v>1.6739999999999999</c:v>
                </c:pt>
                <c:pt idx="748">
                  <c:v>1.6759999999999999</c:v>
                </c:pt>
                <c:pt idx="749">
                  <c:v>1.6779999999999999</c:v>
                </c:pt>
                <c:pt idx="750">
                  <c:v>1.681</c:v>
                </c:pt>
                <c:pt idx="751">
                  <c:v>1.6830000000000001</c:v>
                </c:pt>
                <c:pt idx="752">
                  <c:v>1.6850000000000001</c:v>
                </c:pt>
                <c:pt idx="753">
                  <c:v>1.6870000000000001</c:v>
                </c:pt>
                <c:pt idx="754">
                  <c:v>1.69</c:v>
                </c:pt>
                <c:pt idx="755">
                  <c:v>1.6919999999999999</c:v>
                </c:pt>
                <c:pt idx="756">
                  <c:v>1.694</c:v>
                </c:pt>
                <c:pt idx="757">
                  <c:v>1.696</c:v>
                </c:pt>
                <c:pt idx="758">
                  <c:v>1.698</c:v>
                </c:pt>
                <c:pt idx="759">
                  <c:v>1.7010000000000001</c:v>
                </c:pt>
                <c:pt idx="760">
                  <c:v>1.7030000000000001</c:v>
                </c:pt>
                <c:pt idx="761">
                  <c:v>1.7050000000000001</c:v>
                </c:pt>
                <c:pt idx="762">
                  <c:v>1.7070000000000001</c:v>
                </c:pt>
                <c:pt idx="763">
                  <c:v>1.7090000000000001</c:v>
                </c:pt>
                <c:pt idx="764">
                  <c:v>1.712</c:v>
                </c:pt>
                <c:pt idx="765">
                  <c:v>1.7150000000000001</c:v>
                </c:pt>
                <c:pt idx="766">
                  <c:v>1.7170000000000001</c:v>
                </c:pt>
                <c:pt idx="767">
                  <c:v>1.7190000000000001</c:v>
                </c:pt>
                <c:pt idx="768">
                  <c:v>1.722</c:v>
                </c:pt>
                <c:pt idx="769">
                  <c:v>1.724</c:v>
                </c:pt>
                <c:pt idx="770">
                  <c:v>1.726</c:v>
                </c:pt>
                <c:pt idx="771">
                  <c:v>1.728</c:v>
                </c:pt>
                <c:pt idx="772">
                  <c:v>1.73</c:v>
                </c:pt>
                <c:pt idx="773">
                  <c:v>1.7330000000000001</c:v>
                </c:pt>
                <c:pt idx="774">
                  <c:v>1.7350000000000001</c:v>
                </c:pt>
                <c:pt idx="775">
                  <c:v>1.7370000000000001</c:v>
                </c:pt>
                <c:pt idx="776">
                  <c:v>1.7390000000000001</c:v>
                </c:pt>
                <c:pt idx="777">
                  <c:v>1.742</c:v>
                </c:pt>
                <c:pt idx="778">
                  <c:v>1.744</c:v>
                </c:pt>
                <c:pt idx="779">
                  <c:v>1.746</c:v>
                </c:pt>
                <c:pt idx="780">
                  <c:v>1.748</c:v>
                </c:pt>
                <c:pt idx="781">
                  <c:v>1.75</c:v>
                </c:pt>
                <c:pt idx="782">
                  <c:v>1.7529999999999999</c:v>
                </c:pt>
                <c:pt idx="783">
                  <c:v>1.7549999999999999</c:v>
                </c:pt>
                <c:pt idx="784">
                  <c:v>1.758</c:v>
                </c:pt>
                <c:pt idx="785">
                  <c:v>1.76</c:v>
                </c:pt>
                <c:pt idx="786">
                  <c:v>1.762</c:v>
                </c:pt>
                <c:pt idx="787">
                  <c:v>1.7649999999999999</c:v>
                </c:pt>
                <c:pt idx="788">
                  <c:v>1.7669999999999999</c:v>
                </c:pt>
                <c:pt idx="789">
                  <c:v>1.7689999999999999</c:v>
                </c:pt>
                <c:pt idx="790">
                  <c:v>1.7709999999999999</c:v>
                </c:pt>
                <c:pt idx="791">
                  <c:v>1.774</c:v>
                </c:pt>
                <c:pt idx="792">
                  <c:v>1.776</c:v>
                </c:pt>
                <c:pt idx="793">
                  <c:v>1.778</c:v>
                </c:pt>
                <c:pt idx="794">
                  <c:v>1.78</c:v>
                </c:pt>
                <c:pt idx="795">
                  <c:v>1.782</c:v>
                </c:pt>
                <c:pt idx="796">
                  <c:v>1.7849999999999999</c:v>
                </c:pt>
                <c:pt idx="797">
                  <c:v>1.7869999999999999</c:v>
                </c:pt>
                <c:pt idx="798">
                  <c:v>1.7889999999999999</c:v>
                </c:pt>
                <c:pt idx="799">
                  <c:v>1.7909999999999999</c:v>
                </c:pt>
                <c:pt idx="800">
                  <c:v>1.7929999999999999</c:v>
                </c:pt>
                <c:pt idx="801">
                  <c:v>1.796</c:v>
                </c:pt>
                <c:pt idx="802">
                  <c:v>1.798</c:v>
                </c:pt>
                <c:pt idx="803">
                  <c:v>1.8009999999999999</c:v>
                </c:pt>
                <c:pt idx="804">
                  <c:v>1.8029999999999999</c:v>
                </c:pt>
                <c:pt idx="805">
                  <c:v>1.806</c:v>
                </c:pt>
                <c:pt idx="806">
                  <c:v>1.8080000000000001</c:v>
                </c:pt>
                <c:pt idx="807">
                  <c:v>1.81</c:v>
                </c:pt>
                <c:pt idx="808">
                  <c:v>1.8120000000000001</c:v>
                </c:pt>
                <c:pt idx="809">
                  <c:v>1.8140000000000001</c:v>
                </c:pt>
                <c:pt idx="810">
                  <c:v>1.8169999999999999</c:v>
                </c:pt>
                <c:pt idx="811">
                  <c:v>1.819</c:v>
                </c:pt>
                <c:pt idx="812">
                  <c:v>1.821</c:v>
                </c:pt>
                <c:pt idx="813">
                  <c:v>1.823</c:v>
                </c:pt>
                <c:pt idx="814">
                  <c:v>1.8260000000000001</c:v>
                </c:pt>
                <c:pt idx="815">
                  <c:v>1.8280000000000001</c:v>
                </c:pt>
                <c:pt idx="816">
                  <c:v>1.83</c:v>
                </c:pt>
                <c:pt idx="817">
                  <c:v>1.8320000000000001</c:v>
                </c:pt>
                <c:pt idx="818">
                  <c:v>1.8340000000000001</c:v>
                </c:pt>
                <c:pt idx="819">
                  <c:v>1.837</c:v>
                </c:pt>
                <c:pt idx="820">
                  <c:v>1.839</c:v>
                </c:pt>
                <c:pt idx="821">
                  <c:v>1.841</c:v>
                </c:pt>
                <c:pt idx="822">
                  <c:v>1.8440000000000001</c:v>
                </c:pt>
                <c:pt idx="823">
                  <c:v>1.847</c:v>
                </c:pt>
                <c:pt idx="824">
                  <c:v>1.849</c:v>
                </c:pt>
                <c:pt idx="825">
                  <c:v>1.851</c:v>
                </c:pt>
                <c:pt idx="826">
                  <c:v>1.853</c:v>
                </c:pt>
                <c:pt idx="827">
                  <c:v>1.855</c:v>
                </c:pt>
                <c:pt idx="828">
                  <c:v>1.8580000000000001</c:v>
                </c:pt>
                <c:pt idx="829">
                  <c:v>1.86</c:v>
                </c:pt>
                <c:pt idx="830">
                  <c:v>1.8620000000000001</c:v>
                </c:pt>
                <c:pt idx="831">
                  <c:v>1.8640000000000001</c:v>
                </c:pt>
                <c:pt idx="832">
                  <c:v>1.867</c:v>
                </c:pt>
                <c:pt idx="833">
                  <c:v>1.869</c:v>
                </c:pt>
                <c:pt idx="834">
                  <c:v>1.871</c:v>
                </c:pt>
                <c:pt idx="835">
                  <c:v>1.873</c:v>
                </c:pt>
                <c:pt idx="836">
                  <c:v>1.875</c:v>
                </c:pt>
                <c:pt idx="837">
                  <c:v>1.8779999999999999</c:v>
                </c:pt>
                <c:pt idx="838">
                  <c:v>1.88</c:v>
                </c:pt>
                <c:pt idx="839">
                  <c:v>1.8819999999999999</c:v>
                </c:pt>
                <c:pt idx="840">
                  <c:v>1.8839999999999999</c:v>
                </c:pt>
                <c:pt idx="841">
                  <c:v>1.8879999999999999</c:v>
                </c:pt>
                <c:pt idx="842">
                  <c:v>1.89</c:v>
                </c:pt>
                <c:pt idx="843">
                  <c:v>1.8919999999999999</c:v>
                </c:pt>
                <c:pt idx="844">
                  <c:v>1.8939999999999999</c:v>
                </c:pt>
                <c:pt idx="845">
                  <c:v>1.8959999999999999</c:v>
                </c:pt>
                <c:pt idx="846">
                  <c:v>1.899</c:v>
                </c:pt>
                <c:pt idx="847">
                  <c:v>1.901</c:v>
                </c:pt>
                <c:pt idx="848">
                  <c:v>1.903</c:v>
                </c:pt>
                <c:pt idx="849">
                  <c:v>1.905</c:v>
                </c:pt>
                <c:pt idx="850">
                  <c:v>1.9079999999999999</c:v>
                </c:pt>
                <c:pt idx="851">
                  <c:v>1.91</c:v>
                </c:pt>
                <c:pt idx="852">
                  <c:v>1.9119999999999999</c:v>
                </c:pt>
                <c:pt idx="853">
                  <c:v>1.9139999999999999</c:v>
                </c:pt>
                <c:pt idx="854">
                  <c:v>1.9159999999999999</c:v>
                </c:pt>
                <c:pt idx="855">
                  <c:v>1.919</c:v>
                </c:pt>
                <c:pt idx="856">
                  <c:v>1.921</c:v>
                </c:pt>
                <c:pt idx="857">
                  <c:v>1.923</c:v>
                </c:pt>
                <c:pt idx="858">
                  <c:v>1.925</c:v>
                </c:pt>
                <c:pt idx="859">
                  <c:v>1.929</c:v>
                </c:pt>
                <c:pt idx="860">
                  <c:v>1.931</c:v>
                </c:pt>
                <c:pt idx="861">
                  <c:v>1.9330000000000001</c:v>
                </c:pt>
                <c:pt idx="862">
                  <c:v>1.9350000000000001</c:v>
                </c:pt>
                <c:pt idx="863">
                  <c:v>1.9370000000000001</c:v>
                </c:pt>
                <c:pt idx="864">
                  <c:v>1.94</c:v>
                </c:pt>
                <c:pt idx="865">
                  <c:v>1.9419999999999999</c:v>
                </c:pt>
                <c:pt idx="866">
                  <c:v>1.944</c:v>
                </c:pt>
                <c:pt idx="867">
                  <c:v>1.946</c:v>
                </c:pt>
                <c:pt idx="868">
                  <c:v>1.9490000000000001</c:v>
                </c:pt>
                <c:pt idx="869">
                  <c:v>1.9510000000000001</c:v>
                </c:pt>
                <c:pt idx="870">
                  <c:v>1.9530000000000001</c:v>
                </c:pt>
                <c:pt idx="871">
                  <c:v>1.9550000000000001</c:v>
                </c:pt>
                <c:pt idx="872">
                  <c:v>1.9570000000000001</c:v>
                </c:pt>
                <c:pt idx="873">
                  <c:v>1.96</c:v>
                </c:pt>
                <c:pt idx="874">
                  <c:v>1.962</c:v>
                </c:pt>
                <c:pt idx="875">
                  <c:v>1.964</c:v>
                </c:pt>
                <c:pt idx="876">
                  <c:v>1.966</c:v>
                </c:pt>
                <c:pt idx="877">
                  <c:v>1.9690000000000001</c:v>
                </c:pt>
                <c:pt idx="878">
                  <c:v>1.972</c:v>
                </c:pt>
                <c:pt idx="879">
                  <c:v>1.974</c:v>
                </c:pt>
                <c:pt idx="880">
                  <c:v>1.976</c:v>
                </c:pt>
                <c:pt idx="881">
                  <c:v>1.978</c:v>
                </c:pt>
                <c:pt idx="882">
                  <c:v>1.9810000000000001</c:v>
                </c:pt>
                <c:pt idx="883">
                  <c:v>1.9830000000000001</c:v>
                </c:pt>
                <c:pt idx="884">
                  <c:v>1.9850000000000001</c:v>
                </c:pt>
                <c:pt idx="885">
                  <c:v>1.9870000000000001</c:v>
                </c:pt>
                <c:pt idx="886">
                  <c:v>1.99</c:v>
                </c:pt>
                <c:pt idx="887">
                  <c:v>1.992</c:v>
                </c:pt>
                <c:pt idx="888">
                  <c:v>1.994</c:v>
                </c:pt>
                <c:pt idx="889">
                  <c:v>1.996</c:v>
                </c:pt>
                <c:pt idx="890">
                  <c:v>1.998</c:v>
                </c:pt>
                <c:pt idx="891">
                  <c:v>2.0009999999999999</c:v>
                </c:pt>
                <c:pt idx="892">
                  <c:v>2.0030000000000001</c:v>
                </c:pt>
                <c:pt idx="893">
                  <c:v>2.0049999999999999</c:v>
                </c:pt>
                <c:pt idx="894">
                  <c:v>2.0070000000000001</c:v>
                </c:pt>
                <c:pt idx="895">
                  <c:v>2.0099999999999998</c:v>
                </c:pt>
                <c:pt idx="896">
                  <c:v>2.012</c:v>
                </c:pt>
                <c:pt idx="897">
                  <c:v>2.0150000000000001</c:v>
                </c:pt>
                <c:pt idx="898">
                  <c:v>2.0169999999999999</c:v>
                </c:pt>
                <c:pt idx="899">
                  <c:v>2.0190000000000001</c:v>
                </c:pt>
                <c:pt idx="900">
                  <c:v>2.0219999999999998</c:v>
                </c:pt>
                <c:pt idx="901">
                  <c:v>2.024</c:v>
                </c:pt>
                <c:pt idx="902">
                  <c:v>2.0259999999999998</c:v>
                </c:pt>
                <c:pt idx="903">
                  <c:v>2.028</c:v>
                </c:pt>
                <c:pt idx="904">
                  <c:v>2.0299999999999998</c:v>
                </c:pt>
                <c:pt idx="905">
                  <c:v>2.0329999999999999</c:v>
                </c:pt>
                <c:pt idx="906">
                  <c:v>2.0350000000000001</c:v>
                </c:pt>
                <c:pt idx="907">
                  <c:v>2.0369999999999999</c:v>
                </c:pt>
                <c:pt idx="908">
                  <c:v>2.0390000000000001</c:v>
                </c:pt>
                <c:pt idx="909">
                  <c:v>2.0419999999999998</c:v>
                </c:pt>
                <c:pt idx="910">
                  <c:v>2.044</c:v>
                </c:pt>
                <c:pt idx="911">
                  <c:v>2.0459999999999998</c:v>
                </c:pt>
                <c:pt idx="912">
                  <c:v>2.048</c:v>
                </c:pt>
                <c:pt idx="913">
                  <c:v>2.0499999999999998</c:v>
                </c:pt>
                <c:pt idx="914">
                  <c:v>2.0529999999999999</c:v>
                </c:pt>
                <c:pt idx="915">
                  <c:v>2.0550000000000002</c:v>
                </c:pt>
                <c:pt idx="916">
                  <c:v>2.0579999999999998</c:v>
                </c:pt>
                <c:pt idx="917">
                  <c:v>2.06</c:v>
                </c:pt>
                <c:pt idx="918">
                  <c:v>2.0630000000000002</c:v>
                </c:pt>
                <c:pt idx="919">
                  <c:v>2.0649999999999999</c:v>
                </c:pt>
                <c:pt idx="920">
                  <c:v>2.0670000000000002</c:v>
                </c:pt>
                <c:pt idx="921">
                  <c:v>2.069</c:v>
                </c:pt>
                <c:pt idx="922">
                  <c:v>2.0710000000000002</c:v>
                </c:pt>
                <c:pt idx="923">
                  <c:v>2.0739999999999998</c:v>
                </c:pt>
                <c:pt idx="924">
                  <c:v>2.0760000000000001</c:v>
                </c:pt>
                <c:pt idx="925">
                  <c:v>2.0779999999999998</c:v>
                </c:pt>
                <c:pt idx="926">
                  <c:v>2.08</c:v>
                </c:pt>
                <c:pt idx="927">
                  <c:v>2.0819999999999999</c:v>
                </c:pt>
                <c:pt idx="928">
                  <c:v>2.085</c:v>
                </c:pt>
                <c:pt idx="929">
                  <c:v>2.0870000000000002</c:v>
                </c:pt>
                <c:pt idx="930">
                  <c:v>2.089</c:v>
                </c:pt>
                <c:pt idx="931">
                  <c:v>2.0910000000000002</c:v>
                </c:pt>
                <c:pt idx="932">
                  <c:v>2.0939999999999999</c:v>
                </c:pt>
                <c:pt idx="933">
                  <c:v>2.0960000000000001</c:v>
                </c:pt>
                <c:pt idx="934">
                  <c:v>2.0990000000000002</c:v>
                </c:pt>
                <c:pt idx="935">
                  <c:v>2.101</c:v>
                </c:pt>
                <c:pt idx="936">
                  <c:v>2.1030000000000002</c:v>
                </c:pt>
                <c:pt idx="937">
                  <c:v>2.1059999999999999</c:v>
                </c:pt>
                <c:pt idx="938">
                  <c:v>2.1080000000000001</c:v>
                </c:pt>
                <c:pt idx="939">
                  <c:v>2.11</c:v>
                </c:pt>
                <c:pt idx="940">
                  <c:v>2.1120000000000001</c:v>
                </c:pt>
                <c:pt idx="941">
                  <c:v>2.1150000000000002</c:v>
                </c:pt>
                <c:pt idx="942">
                  <c:v>2.117</c:v>
                </c:pt>
                <c:pt idx="943">
                  <c:v>2.1190000000000002</c:v>
                </c:pt>
                <c:pt idx="944">
                  <c:v>2.121</c:v>
                </c:pt>
                <c:pt idx="945">
                  <c:v>2.1230000000000002</c:v>
                </c:pt>
                <c:pt idx="946">
                  <c:v>2.1259999999999999</c:v>
                </c:pt>
                <c:pt idx="947">
                  <c:v>2.1280000000000001</c:v>
                </c:pt>
                <c:pt idx="948">
                  <c:v>2.13</c:v>
                </c:pt>
                <c:pt idx="949">
                  <c:v>2.1320000000000001</c:v>
                </c:pt>
                <c:pt idx="950">
                  <c:v>2.1339999999999999</c:v>
                </c:pt>
                <c:pt idx="951">
                  <c:v>2.137</c:v>
                </c:pt>
                <c:pt idx="952">
                  <c:v>2.1389999999999998</c:v>
                </c:pt>
                <c:pt idx="953">
                  <c:v>2.1419999999999999</c:v>
                </c:pt>
                <c:pt idx="954">
                  <c:v>2.1440000000000001</c:v>
                </c:pt>
                <c:pt idx="955">
                  <c:v>2.1459999999999999</c:v>
                </c:pt>
                <c:pt idx="956">
                  <c:v>2.1480000000000001</c:v>
                </c:pt>
                <c:pt idx="957">
                  <c:v>2.1509999999999998</c:v>
                </c:pt>
                <c:pt idx="958">
                  <c:v>2.153</c:v>
                </c:pt>
                <c:pt idx="959">
                  <c:v>2.1549999999999998</c:v>
                </c:pt>
                <c:pt idx="960">
                  <c:v>2.157</c:v>
                </c:pt>
                <c:pt idx="961">
                  <c:v>2.1589999999999998</c:v>
                </c:pt>
                <c:pt idx="962">
                  <c:v>2.161</c:v>
                </c:pt>
                <c:pt idx="963">
                  <c:v>2.1640000000000001</c:v>
                </c:pt>
                <c:pt idx="964">
                  <c:v>2.1659999999999999</c:v>
                </c:pt>
                <c:pt idx="965">
                  <c:v>2.1680000000000001</c:v>
                </c:pt>
                <c:pt idx="966">
                  <c:v>2.17</c:v>
                </c:pt>
                <c:pt idx="967">
                  <c:v>2.1720000000000002</c:v>
                </c:pt>
                <c:pt idx="968">
                  <c:v>2.1739999999999999</c:v>
                </c:pt>
                <c:pt idx="969">
                  <c:v>2.177</c:v>
                </c:pt>
                <c:pt idx="970">
                  <c:v>2.1789999999999998</c:v>
                </c:pt>
                <c:pt idx="971">
                  <c:v>2.181</c:v>
                </c:pt>
                <c:pt idx="972">
                  <c:v>2.1829999999999998</c:v>
                </c:pt>
                <c:pt idx="973">
                  <c:v>2.1869999999999998</c:v>
                </c:pt>
                <c:pt idx="974">
                  <c:v>2.1890000000000001</c:v>
                </c:pt>
                <c:pt idx="975">
                  <c:v>2.1909999999999998</c:v>
                </c:pt>
                <c:pt idx="976">
                  <c:v>2.1930000000000001</c:v>
                </c:pt>
                <c:pt idx="977">
                  <c:v>2.1949999999999998</c:v>
                </c:pt>
                <c:pt idx="978">
                  <c:v>2.198</c:v>
                </c:pt>
                <c:pt idx="979">
                  <c:v>2.2000000000000002</c:v>
                </c:pt>
                <c:pt idx="980">
                  <c:v>2.202</c:v>
                </c:pt>
                <c:pt idx="981">
                  <c:v>2.2040000000000002</c:v>
                </c:pt>
                <c:pt idx="982">
                  <c:v>2.2069999999999999</c:v>
                </c:pt>
                <c:pt idx="983">
                  <c:v>2.2090000000000001</c:v>
                </c:pt>
                <c:pt idx="984">
                  <c:v>2.2109999999999999</c:v>
                </c:pt>
                <c:pt idx="985">
                  <c:v>2.2130000000000001</c:v>
                </c:pt>
                <c:pt idx="986">
                  <c:v>2.2149999999999999</c:v>
                </c:pt>
                <c:pt idx="987">
                  <c:v>2.218</c:v>
                </c:pt>
                <c:pt idx="988">
                  <c:v>2.2200000000000002</c:v>
                </c:pt>
                <c:pt idx="989">
                  <c:v>2.222</c:v>
                </c:pt>
                <c:pt idx="990">
                  <c:v>2.2240000000000002</c:v>
                </c:pt>
                <c:pt idx="991">
                  <c:v>2.2280000000000002</c:v>
                </c:pt>
                <c:pt idx="992">
                  <c:v>2.23</c:v>
                </c:pt>
                <c:pt idx="993">
                  <c:v>2.2320000000000002</c:v>
                </c:pt>
                <c:pt idx="994">
                  <c:v>2.234</c:v>
                </c:pt>
                <c:pt idx="995">
                  <c:v>2.2360000000000002</c:v>
                </c:pt>
                <c:pt idx="996">
                  <c:v>2.2389999999999999</c:v>
                </c:pt>
                <c:pt idx="997">
                  <c:v>2.2410000000000001</c:v>
                </c:pt>
                <c:pt idx="998">
                  <c:v>2.2429999999999999</c:v>
                </c:pt>
                <c:pt idx="999">
                  <c:v>2.2450000000000001</c:v>
                </c:pt>
                <c:pt idx="1000">
                  <c:v>2.2480000000000002</c:v>
                </c:pt>
                <c:pt idx="1001">
                  <c:v>2.25</c:v>
                </c:pt>
                <c:pt idx="1002">
                  <c:v>2.2519999999999998</c:v>
                </c:pt>
                <c:pt idx="1003">
                  <c:v>2.254</c:v>
                </c:pt>
                <c:pt idx="1004">
                  <c:v>2.2559999999999998</c:v>
                </c:pt>
                <c:pt idx="1005">
                  <c:v>2.2589999999999999</c:v>
                </c:pt>
                <c:pt idx="1006">
                  <c:v>2.2610000000000001</c:v>
                </c:pt>
                <c:pt idx="1007">
                  <c:v>2.2629999999999999</c:v>
                </c:pt>
                <c:pt idx="1008">
                  <c:v>2.2650000000000001</c:v>
                </c:pt>
                <c:pt idx="1009">
                  <c:v>2.2669999999999999</c:v>
                </c:pt>
                <c:pt idx="1010">
                  <c:v>2.2709999999999999</c:v>
                </c:pt>
                <c:pt idx="1011">
                  <c:v>2.2730000000000001</c:v>
                </c:pt>
                <c:pt idx="1012">
                  <c:v>2.2749999999999999</c:v>
                </c:pt>
                <c:pt idx="1013">
                  <c:v>2.2770000000000001</c:v>
                </c:pt>
                <c:pt idx="1014">
                  <c:v>2.2799999999999998</c:v>
                </c:pt>
                <c:pt idx="1015">
                  <c:v>2.282</c:v>
                </c:pt>
                <c:pt idx="1016">
                  <c:v>2.2839999999999998</c:v>
                </c:pt>
                <c:pt idx="1017">
                  <c:v>2.286</c:v>
                </c:pt>
                <c:pt idx="1018">
                  <c:v>2.2879999999999998</c:v>
                </c:pt>
                <c:pt idx="1019">
                  <c:v>2.2909999999999999</c:v>
                </c:pt>
                <c:pt idx="1020">
                  <c:v>2.2930000000000001</c:v>
                </c:pt>
                <c:pt idx="1021">
                  <c:v>2.2949999999999999</c:v>
                </c:pt>
                <c:pt idx="1022">
                  <c:v>2.2970000000000002</c:v>
                </c:pt>
                <c:pt idx="1023">
                  <c:v>2.2999999999999998</c:v>
                </c:pt>
                <c:pt idx="1024">
                  <c:v>2.302</c:v>
                </c:pt>
                <c:pt idx="1025">
                  <c:v>2.3039999999999998</c:v>
                </c:pt>
                <c:pt idx="1026">
                  <c:v>2.306</c:v>
                </c:pt>
                <c:pt idx="1027">
                  <c:v>2.3079999999999998</c:v>
                </c:pt>
                <c:pt idx="1028">
                  <c:v>2.3109999999999999</c:v>
                </c:pt>
                <c:pt idx="1029">
                  <c:v>2.3140000000000001</c:v>
                </c:pt>
                <c:pt idx="1030">
                  <c:v>2.3159999999999998</c:v>
                </c:pt>
                <c:pt idx="1031">
                  <c:v>2.3180000000000001</c:v>
                </c:pt>
                <c:pt idx="1032">
                  <c:v>2.3210000000000002</c:v>
                </c:pt>
                <c:pt idx="1033">
                  <c:v>2.323</c:v>
                </c:pt>
                <c:pt idx="1034">
                  <c:v>2.3250000000000002</c:v>
                </c:pt>
                <c:pt idx="1035">
                  <c:v>2.327</c:v>
                </c:pt>
                <c:pt idx="1036">
                  <c:v>2.33</c:v>
                </c:pt>
                <c:pt idx="1037">
                  <c:v>2.3319999999999999</c:v>
                </c:pt>
                <c:pt idx="1038">
                  <c:v>2.3340000000000001</c:v>
                </c:pt>
                <c:pt idx="1039">
                  <c:v>2.3359999999999999</c:v>
                </c:pt>
                <c:pt idx="1040">
                  <c:v>2.339</c:v>
                </c:pt>
                <c:pt idx="1041">
                  <c:v>2.3410000000000002</c:v>
                </c:pt>
                <c:pt idx="1042">
                  <c:v>2.343</c:v>
                </c:pt>
                <c:pt idx="1043">
                  <c:v>2.3460000000000001</c:v>
                </c:pt>
                <c:pt idx="1044">
                  <c:v>2.3479999999999999</c:v>
                </c:pt>
                <c:pt idx="1045">
                  <c:v>2.35</c:v>
                </c:pt>
                <c:pt idx="1046">
                  <c:v>2.3530000000000002</c:v>
                </c:pt>
                <c:pt idx="1047">
                  <c:v>2.3559999999999999</c:v>
                </c:pt>
                <c:pt idx="1048">
                  <c:v>2.3580000000000001</c:v>
                </c:pt>
                <c:pt idx="1049">
                  <c:v>2.36</c:v>
                </c:pt>
                <c:pt idx="1050">
                  <c:v>2.363</c:v>
                </c:pt>
                <c:pt idx="1051">
                  <c:v>2.3650000000000002</c:v>
                </c:pt>
                <c:pt idx="1052">
                  <c:v>2.367</c:v>
                </c:pt>
                <c:pt idx="1053">
                  <c:v>2.37</c:v>
                </c:pt>
                <c:pt idx="1054">
                  <c:v>2.3719999999999999</c:v>
                </c:pt>
                <c:pt idx="1055">
                  <c:v>2.3740000000000001</c:v>
                </c:pt>
                <c:pt idx="1056">
                  <c:v>2.3759999999999999</c:v>
                </c:pt>
                <c:pt idx="1057">
                  <c:v>2.379</c:v>
                </c:pt>
                <c:pt idx="1058">
                  <c:v>2.3809999999999998</c:v>
                </c:pt>
                <c:pt idx="1059">
                  <c:v>2.383</c:v>
                </c:pt>
                <c:pt idx="1060">
                  <c:v>2.3860000000000001</c:v>
                </c:pt>
                <c:pt idx="1061">
                  <c:v>2.3879999999999999</c:v>
                </c:pt>
                <c:pt idx="1062">
                  <c:v>2.39</c:v>
                </c:pt>
                <c:pt idx="1063">
                  <c:v>2.3929999999999998</c:v>
                </c:pt>
                <c:pt idx="1064">
                  <c:v>2.395</c:v>
                </c:pt>
                <c:pt idx="1065">
                  <c:v>2.3980000000000001</c:v>
                </c:pt>
                <c:pt idx="1066">
                  <c:v>2.4</c:v>
                </c:pt>
                <c:pt idx="1067">
                  <c:v>2.403</c:v>
                </c:pt>
                <c:pt idx="1068">
                  <c:v>2.4049999999999998</c:v>
                </c:pt>
                <c:pt idx="1069">
                  <c:v>2.407</c:v>
                </c:pt>
                <c:pt idx="1070">
                  <c:v>2.41</c:v>
                </c:pt>
                <c:pt idx="1071">
                  <c:v>2.4119999999999999</c:v>
                </c:pt>
                <c:pt idx="1072">
                  <c:v>2.4140000000000001</c:v>
                </c:pt>
                <c:pt idx="1073">
                  <c:v>2.4159999999999999</c:v>
                </c:pt>
                <c:pt idx="1074">
                  <c:v>2.419</c:v>
                </c:pt>
                <c:pt idx="1075">
                  <c:v>2.4209999999999998</c:v>
                </c:pt>
                <c:pt idx="1076">
                  <c:v>2.423</c:v>
                </c:pt>
                <c:pt idx="1077">
                  <c:v>2.4260000000000002</c:v>
                </c:pt>
                <c:pt idx="1078">
                  <c:v>2.4279999999999999</c:v>
                </c:pt>
                <c:pt idx="1079">
                  <c:v>2.4300000000000002</c:v>
                </c:pt>
                <c:pt idx="1080">
                  <c:v>2.4329999999999998</c:v>
                </c:pt>
                <c:pt idx="1081">
                  <c:v>2.4350000000000001</c:v>
                </c:pt>
                <c:pt idx="1082">
                  <c:v>2.4369999999999998</c:v>
                </c:pt>
                <c:pt idx="1083">
                  <c:v>2.4390000000000001</c:v>
                </c:pt>
                <c:pt idx="1084">
                  <c:v>2.4430000000000001</c:v>
                </c:pt>
                <c:pt idx="1085">
                  <c:v>2.4449999999999998</c:v>
                </c:pt>
                <c:pt idx="1086">
                  <c:v>2.4470000000000001</c:v>
                </c:pt>
                <c:pt idx="1087">
                  <c:v>2.4489999999999998</c:v>
                </c:pt>
                <c:pt idx="1088">
                  <c:v>2.452</c:v>
                </c:pt>
                <c:pt idx="1089">
                  <c:v>2.4540000000000002</c:v>
                </c:pt>
                <c:pt idx="1090">
                  <c:v>2.456</c:v>
                </c:pt>
                <c:pt idx="1091">
                  <c:v>2.4580000000000002</c:v>
                </c:pt>
                <c:pt idx="1092">
                  <c:v>2.46</c:v>
                </c:pt>
                <c:pt idx="1093">
                  <c:v>2.4630000000000001</c:v>
                </c:pt>
                <c:pt idx="1094">
                  <c:v>2.4649999999999999</c:v>
                </c:pt>
                <c:pt idx="1095">
                  <c:v>2.4670000000000001</c:v>
                </c:pt>
                <c:pt idx="1096">
                  <c:v>2.4689999999999999</c:v>
                </c:pt>
                <c:pt idx="1097">
                  <c:v>2.472</c:v>
                </c:pt>
                <c:pt idx="1098">
                  <c:v>2.4740000000000002</c:v>
                </c:pt>
                <c:pt idx="1099">
                  <c:v>2.476</c:v>
                </c:pt>
                <c:pt idx="1100">
                  <c:v>2.4780000000000002</c:v>
                </c:pt>
                <c:pt idx="1101">
                  <c:v>2.48</c:v>
                </c:pt>
                <c:pt idx="1102">
                  <c:v>2.484</c:v>
                </c:pt>
                <c:pt idx="1103">
                  <c:v>2.4860000000000002</c:v>
                </c:pt>
                <c:pt idx="1104">
                  <c:v>2.488</c:v>
                </c:pt>
                <c:pt idx="1105">
                  <c:v>2.4900000000000002</c:v>
                </c:pt>
                <c:pt idx="1106">
                  <c:v>2.492</c:v>
                </c:pt>
                <c:pt idx="1107">
                  <c:v>2.4950000000000001</c:v>
                </c:pt>
                <c:pt idx="1108">
                  <c:v>2.4969999999999999</c:v>
                </c:pt>
                <c:pt idx="1109">
                  <c:v>2.4990000000000001</c:v>
                </c:pt>
                <c:pt idx="1110">
                  <c:v>2.5009999999999999</c:v>
                </c:pt>
                <c:pt idx="1111">
                  <c:v>2.504</c:v>
                </c:pt>
                <c:pt idx="1112">
                  <c:v>2.5059999999999998</c:v>
                </c:pt>
                <c:pt idx="1113">
                  <c:v>2.508</c:v>
                </c:pt>
                <c:pt idx="1114">
                  <c:v>2.5099999999999998</c:v>
                </c:pt>
                <c:pt idx="1115">
                  <c:v>2.512</c:v>
                </c:pt>
                <c:pt idx="1116">
                  <c:v>2.5150000000000001</c:v>
                </c:pt>
                <c:pt idx="1117">
                  <c:v>2.5169999999999999</c:v>
                </c:pt>
                <c:pt idx="1118">
                  <c:v>2.5190000000000001</c:v>
                </c:pt>
                <c:pt idx="1119">
                  <c:v>2.5209999999999999</c:v>
                </c:pt>
                <c:pt idx="1120">
                  <c:v>2.524</c:v>
                </c:pt>
                <c:pt idx="1121">
                  <c:v>2.5270000000000001</c:v>
                </c:pt>
                <c:pt idx="1122">
                  <c:v>2.5289999999999999</c:v>
                </c:pt>
                <c:pt idx="1123">
                  <c:v>2.5310000000000001</c:v>
                </c:pt>
                <c:pt idx="1124">
                  <c:v>2.5339999999999998</c:v>
                </c:pt>
                <c:pt idx="1125">
                  <c:v>2.536</c:v>
                </c:pt>
                <c:pt idx="1126">
                  <c:v>2.5379999999999998</c:v>
                </c:pt>
                <c:pt idx="1127">
                  <c:v>2.5409999999999999</c:v>
                </c:pt>
                <c:pt idx="1128">
                  <c:v>2.5430000000000001</c:v>
                </c:pt>
                <c:pt idx="1129">
                  <c:v>2.5449999999999999</c:v>
                </c:pt>
                <c:pt idx="1130">
                  <c:v>2.548</c:v>
                </c:pt>
                <c:pt idx="1131">
                  <c:v>2.5499999999999998</c:v>
                </c:pt>
                <c:pt idx="1132">
                  <c:v>2.552</c:v>
                </c:pt>
                <c:pt idx="1133">
                  <c:v>2.5539999999999998</c:v>
                </c:pt>
                <c:pt idx="1134">
                  <c:v>2.5569999999999999</c:v>
                </c:pt>
                <c:pt idx="1135">
                  <c:v>2.5590000000000002</c:v>
                </c:pt>
                <c:pt idx="1136">
                  <c:v>2.5609999999999999</c:v>
                </c:pt>
                <c:pt idx="1137">
                  <c:v>2.5640000000000001</c:v>
                </c:pt>
                <c:pt idx="1138">
                  <c:v>2.5659999999999998</c:v>
                </c:pt>
                <c:pt idx="1139">
                  <c:v>2.569</c:v>
                </c:pt>
                <c:pt idx="1140">
                  <c:v>2.5710000000000002</c:v>
                </c:pt>
                <c:pt idx="1141">
                  <c:v>2.573</c:v>
                </c:pt>
                <c:pt idx="1142">
                  <c:v>2.5760000000000001</c:v>
                </c:pt>
                <c:pt idx="1143">
                  <c:v>2.5779999999999998</c:v>
                </c:pt>
                <c:pt idx="1144">
                  <c:v>2.58</c:v>
                </c:pt>
                <c:pt idx="1145">
                  <c:v>2.5819999999999999</c:v>
                </c:pt>
                <c:pt idx="1146">
                  <c:v>2.585</c:v>
                </c:pt>
                <c:pt idx="1147">
                  <c:v>2.5870000000000002</c:v>
                </c:pt>
                <c:pt idx="1148">
                  <c:v>2.589</c:v>
                </c:pt>
                <c:pt idx="1149">
                  <c:v>2.5910000000000002</c:v>
                </c:pt>
                <c:pt idx="1150">
                  <c:v>2.593</c:v>
                </c:pt>
                <c:pt idx="1151">
                  <c:v>2.5960000000000001</c:v>
                </c:pt>
                <c:pt idx="1152">
                  <c:v>2.5979999999999999</c:v>
                </c:pt>
                <c:pt idx="1153">
                  <c:v>2.6</c:v>
                </c:pt>
                <c:pt idx="1154">
                  <c:v>2.6019999999999999</c:v>
                </c:pt>
                <c:pt idx="1155">
                  <c:v>2.605</c:v>
                </c:pt>
                <c:pt idx="1156">
                  <c:v>2.6070000000000002</c:v>
                </c:pt>
                <c:pt idx="1157">
                  <c:v>2.609</c:v>
                </c:pt>
                <c:pt idx="1158">
                  <c:v>2.6120000000000001</c:v>
                </c:pt>
                <c:pt idx="1159">
                  <c:v>2.6139999999999999</c:v>
                </c:pt>
                <c:pt idx="1160">
                  <c:v>2.617</c:v>
                </c:pt>
                <c:pt idx="1161">
                  <c:v>2.6190000000000002</c:v>
                </c:pt>
                <c:pt idx="1162">
                  <c:v>2.621</c:v>
                </c:pt>
                <c:pt idx="1163">
                  <c:v>2.6230000000000002</c:v>
                </c:pt>
                <c:pt idx="1164">
                  <c:v>2.6259999999999999</c:v>
                </c:pt>
                <c:pt idx="1165">
                  <c:v>2.6280000000000001</c:v>
                </c:pt>
                <c:pt idx="1166">
                  <c:v>2.63</c:v>
                </c:pt>
                <c:pt idx="1167">
                  <c:v>2.6320000000000001</c:v>
                </c:pt>
                <c:pt idx="1168">
                  <c:v>2.6349999999999998</c:v>
                </c:pt>
                <c:pt idx="1169">
                  <c:v>2.637</c:v>
                </c:pt>
                <c:pt idx="1170">
                  <c:v>2.6389999999999998</c:v>
                </c:pt>
                <c:pt idx="1171">
                  <c:v>2.641</c:v>
                </c:pt>
                <c:pt idx="1172">
                  <c:v>2.6429999999999998</c:v>
                </c:pt>
                <c:pt idx="1173">
                  <c:v>2.6459999999999999</c:v>
                </c:pt>
                <c:pt idx="1174">
                  <c:v>2.6480000000000001</c:v>
                </c:pt>
                <c:pt idx="1175">
                  <c:v>2.65</c:v>
                </c:pt>
                <c:pt idx="1176">
                  <c:v>2.6520000000000001</c:v>
                </c:pt>
                <c:pt idx="1177">
                  <c:v>2.6560000000000001</c:v>
                </c:pt>
                <c:pt idx="1178">
                  <c:v>2.6579999999999999</c:v>
                </c:pt>
                <c:pt idx="1179">
                  <c:v>2.66</c:v>
                </c:pt>
                <c:pt idx="1180">
                  <c:v>2.6619999999999999</c:v>
                </c:pt>
                <c:pt idx="1181">
                  <c:v>2.6640000000000001</c:v>
                </c:pt>
                <c:pt idx="1182">
                  <c:v>2.6669999999999998</c:v>
                </c:pt>
                <c:pt idx="1183">
                  <c:v>2.669</c:v>
                </c:pt>
                <c:pt idx="1184">
                  <c:v>2.6709999999999998</c:v>
                </c:pt>
                <c:pt idx="1185">
                  <c:v>2.673</c:v>
                </c:pt>
                <c:pt idx="1186">
                  <c:v>2.6760000000000002</c:v>
                </c:pt>
                <c:pt idx="1187">
                  <c:v>2.6779999999999999</c:v>
                </c:pt>
                <c:pt idx="1188">
                  <c:v>2.68</c:v>
                </c:pt>
                <c:pt idx="1189">
                  <c:v>2.6819999999999999</c:v>
                </c:pt>
                <c:pt idx="1190">
                  <c:v>2.6840000000000002</c:v>
                </c:pt>
                <c:pt idx="1191">
                  <c:v>2.6859999999999999</c:v>
                </c:pt>
                <c:pt idx="1192">
                  <c:v>2.6880000000000002</c:v>
                </c:pt>
                <c:pt idx="1193">
                  <c:v>2.6909999999999998</c:v>
                </c:pt>
                <c:pt idx="1194">
                  <c:v>2.6930000000000001</c:v>
                </c:pt>
                <c:pt idx="1195">
                  <c:v>2.6949999999999998</c:v>
                </c:pt>
                <c:pt idx="1196">
                  <c:v>2.698</c:v>
                </c:pt>
                <c:pt idx="1197">
                  <c:v>2.7</c:v>
                </c:pt>
                <c:pt idx="1198">
                  <c:v>2.702</c:v>
                </c:pt>
                <c:pt idx="1199">
                  <c:v>2.7050000000000001</c:v>
                </c:pt>
                <c:pt idx="1200">
                  <c:v>2.7069999999999999</c:v>
                </c:pt>
                <c:pt idx="1201">
                  <c:v>2.7090000000000001</c:v>
                </c:pt>
                <c:pt idx="1202">
                  <c:v>2.7109999999999999</c:v>
                </c:pt>
                <c:pt idx="1203">
                  <c:v>2.7130000000000001</c:v>
                </c:pt>
                <c:pt idx="1204">
                  <c:v>2.7149999999999999</c:v>
                </c:pt>
                <c:pt idx="1205">
                  <c:v>2.7170000000000001</c:v>
                </c:pt>
                <c:pt idx="1206">
                  <c:v>2.72</c:v>
                </c:pt>
                <c:pt idx="1207">
                  <c:v>2.722</c:v>
                </c:pt>
                <c:pt idx="1208">
                  <c:v>2.7240000000000002</c:v>
                </c:pt>
                <c:pt idx="1209">
                  <c:v>2.726</c:v>
                </c:pt>
                <c:pt idx="1210">
                  <c:v>2.7290000000000001</c:v>
                </c:pt>
                <c:pt idx="1211">
                  <c:v>2.7309999999999999</c:v>
                </c:pt>
                <c:pt idx="1212">
                  <c:v>2.7330000000000001</c:v>
                </c:pt>
                <c:pt idx="1213">
                  <c:v>2.7349999999999999</c:v>
                </c:pt>
                <c:pt idx="1214">
                  <c:v>2.7370000000000001</c:v>
                </c:pt>
                <c:pt idx="1215">
                  <c:v>2.7410000000000001</c:v>
                </c:pt>
                <c:pt idx="1216">
                  <c:v>2.7429999999999999</c:v>
                </c:pt>
                <c:pt idx="1217">
                  <c:v>2.7450000000000001</c:v>
                </c:pt>
                <c:pt idx="1218">
                  <c:v>2.7469999999999999</c:v>
                </c:pt>
                <c:pt idx="1219">
                  <c:v>2.75</c:v>
                </c:pt>
                <c:pt idx="1220">
                  <c:v>2.7519999999999998</c:v>
                </c:pt>
                <c:pt idx="1221">
                  <c:v>2.754</c:v>
                </c:pt>
                <c:pt idx="1222">
                  <c:v>2.7559999999999998</c:v>
                </c:pt>
                <c:pt idx="1223">
                  <c:v>2.758</c:v>
                </c:pt>
                <c:pt idx="1224">
                  <c:v>2.7610000000000001</c:v>
                </c:pt>
                <c:pt idx="1225">
                  <c:v>2.7629999999999999</c:v>
                </c:pt>
                <c:pt idx="1226">
                  <c:v>2.7650000000000001</c:v>
                </c:pt>
                <c:pt idx="1227">
                  <c:v>2.7669999999999999</c:v>
                </c:pt>
                <c:pt idx="1228">
                  <c:v>2.77</c:v>
                </c:pt>
                <c:pt idx="1229">
                  <c:v>2.7719999999999998</c:v>
                </c:pt>
                <c:pt idx="1230">
                  <c:v>2.774</c:v>
                </c:pt>
                <c:pt idx="1231">
                  <c:v>2.7759999999999998</c:v>
                </c:pt>
                <c:pt idx="1232">
                  <c:v>2.778</c:v>
                </c:pt>
                <c:pt idx="1233">
                  <c:v>2.782</c:v>
                </c:pt>
                <c:pt idx="1234">
                  <c:v>2.7839999999999998</c:v>
                </c:pt>
                <c:pt idx="1235">
                  <c:v>2.786</c:v>
                </c:pt>
                <c:pt idx="1236">
                  <c:v>2.7879999999999998</c:v>
                </c:pt>
                <c:pt idx="1237">
                  <c:v>2.79</c:v>
                </c:pt>
                <c:pt idx="1238">
                  <c:v>2.7930000000000001</c:v>
                </c:pt>
                <c:pt idx="1239">
                  <c:v>2.7949999999999999</c:v>
                </c:pt>
                <c:pt idx="1240">
                  <c:v>2.7970000000000002</c:v>
                </c:pt>
                <c:pt idx="1241">
                  <c:v>2.7989999999999999</c:v>
                </c:pt>
                <c:pt idx="1242">
                  <c:v>2.802</c:v>
                </c:pt>
                <c:pt idx="1243">
                  <c:v>2.8039999999999998</c:v>
                </c:pt>
                <c:pt idx="1244">
                  <c:v>2.806</c:v>
                </c:pt>
                <c:pt idx="1245">
                  <c:v>2.8079999999999998</c:v>
                </c:pt>
                <c:pt idx="1246">
                  <c:v>2.81</c:v>
                </c:pt>
                <c:pt idx="1247">
                  <c:v>2.8130000000000002</c:v>
                </c:pt>
                <c:pt idx="1248">
                  <c:v>2.8149999999999999</c:v>
                </c:pt>
                <c:pt idx="1249">
                  <c:v>2.8170000000000002</c:v>
                </c:pt>
                <c:pt idx="1250">
                  <c:v>2.819</c:v>
                </c:pt>
                <c:pt idx="1251">
                  <c:v>2.8220000000000001</c:v>
                </c:pt>
                <c:pt idx="1252">
                  <c:v>2.8250000000000002</c:v>
                </c:pt>
                <c:pt idx="1253">
                  <c:v>2.827</c:v>
                </c:pt>
                <c:pt idx="1254">
                  <c:v>2.8290000000000002</c:v>
                </c:pt>
                <c:pt idx="1255">
                  <c:v>2.831</c:v>
                </c:pt>
                <c:pt idx="1256">
                  <c:v>2.8340000000000001</c:v>
                </c:pt>
                <c:pt idx="1257">
                  <c:v>2.8359999999999999</c:v>
                </c:pt>
                <c:pt idx="1258">
                  <c:v>2.8380000000000001</c:v>
                </c:pt>
                <c:pt idx="1259">
                  <c:v>2.84</c:v>
                </c:pt>
                <c:pt idx="1260">
                  <c:v>2.843</c:v>
                </c:pt>
                <c:pt idx="1261">
                  <c:v>2.8450000000000002</c:v>
                </c:pt>
                <c:pt idx="1262">
                  <c:v>2.847</c:v>
                </c:pt>
                <c:pt idx="1263">
                  <c:v>2.8490000000000002</c:v>
                </c:pt>
                <c:pt idx="1264">
                  <c:v>2.851</c:v>
                </c:pt>
                <c:pt idx="1265">
                  <c:v>2.8540000000000001</c:v>
                </c:pt>
                <c:pt idx="1266">
                  <c:v>2.8559999999999999</c:v>
                </c:pt>
                <c:pt idx="1267">
                  <c:v>2.8580000000000001</c:v>
                </c:pt>
                <c:pt idx="1268">
                  <c:v>2.86</c:v>
                </c:pt>
                <c:pt idx="1269">
                  <c:v>2.863</c:v>
                </c:pt>
                <c:pt idx="1270">
                  <c:v>2.8650000000000002</c:v>
                </c:pt>
                <c:pt idx="1271">
                  <c:v>2.8679999999999999</c:v>
                </c:pt>
                <c:pt idx="1272">
                  <c:v>2.87</c:v>
                </c:pt>
                <c:pt idx="1273">
                  <c:v>2.8719999999999999</c:v>
                </c:pt>
                <c:pt idx="1274">
                  <c:v>2.875</c:v>
                </c:pt>
                <c:pt idx="1275">
                  <c:v>2.8769999999999998</c:v>
                </c:pt>
                <c:pt idx="1276">
                  <c:v>2.879</c:v>
                </c:pt>
                <c:pt idx="1277">
                  <c:v>2.8809999999999998</c:v>
                </c:pt>
                <c:pt idx="1278">
                  <c:v>2.8839999999999999</c:v>
                </c:pt>
                <c:pt idx="1279">
                  <c:v>2.8860000000000001</c:v>
                </c:pt>
                <c:pt idx="1280">
                  <c:v>2.8879999999999999</c:v>
                </c:pt>
                <c:pt idx="1281">
                  <c:v>2.89</c:v>
                </c:pt>
                <c:pt idx="1282">
                  <c:v>2.8919999999999999</c:v>
                </c:pt>
                <c:pt idx="1283">
                  <c:v>2.895</c:v>
                </c:pt>
                <c:pt idx="1284">
                  <c:v>2.8969999999999998</c:v>
                </c:pt>
                <c:pt idx="1285">
                  <c:v>2.899</c:v>
                </c:pt>
                <c:pt idx="1286">
                  <c:v>2.9009999999999998</c:v>
                </c:pt>
                <c:pt idx="1287">
                  <c:v>2.9039999999999999</c:v>
                </c:pt>
                <c:pt idx="1288">
                  <c:v>2.9060000000000001</c:v>
                </c:pt>
                <c:pt idx="1289">
                  <c:v>2.9079999999999999</c:v>
                </c:pt>
                <c:pt idx="1290">
                  <c:v>2.911</c:v>
                </c:pt>
                <c:pt idx="1291">
                  <c:v>2.9129999999999998</c:v>
                </c:pt>
                <c:pt idx="1292">
                  <c:v>2.9159999999999999</c:v>
                </c:pt>
                <c:pt idx="1293">
                  <c:v>2.9180000000000001</c:v>
                </c:pt>
                <c:pt idx="1294">
                  <c:v>2.92</c:v>
                </c:pt>
                <c:pt idx="1295">
                  <c:v>2.9220000000000002</c:v>
                </c:pt>
                <c:pt idx="1296">
                  <c:v>2.9249999999999998</c:v>
                </c:pt>
                <c:pt idx="1297">
                  <c:v>2.927</c:v>
                </c:pt>
                <c:pt idx="1298">
                  <c:v>2.9289999999999998</c:v>
                </c:pt>
                <c:pt idx="1299">
                  <c:v>2.931</c:v>
                </c:pt>
                <c:pt idx="1300">
                  <c:v>2.9329999999999998</c:v>
                </c:pt>
                <c:pt idx="1301">
                  <c:v>2.9359999999999999</c:v>
                </c:pt>
                <c:pt idx="1302">
                  <c:v>2.9380000000000002</c:v>
                </c:pt>
                <c:pt idx="1303">
                  <c:v>2.94</c:v>
                </c:pt>
                <c:pt idx="1304">
                  <c:v>2.9420000000000002</c:v>
                </c:pt>
                <c:pt idx="1305">
                  <c:v>2.9449999999999998</c:v>
                </c:pt>
                <c:pt idx="1306">
                  <c:v>2.9470000000000001</c:v>
                </c:pt>
                <c:pt idx="1307">
                  <c:v>2.9489999999999998</c:v>
                </c:pt>
                <c:pt idx="1308">
                  <c:v>2.9510000000000001</c:v>
                </c:pt>
                <c:pt idx="1309">
                  <c:v>2.9540000000000002</c:v>
                </c:pt>
                <c:pt idx="1310">
                  <c:v>2.9569999999999999</c:v>
                </c:pt>
                <c:pt idx="1311">
                  <c:v>2.9590000000000001</c:v>
                </c:pt>
                <c:pt idx="1312">
                  <c:v>2.9609999999999999</c:v>
                </c:pt>
                <c:pt idx="1313">
                  <c:v>2.9630000000000001</c:v>
                </c:pt>
                <c:pt idx="1314">
                  <c:v>2.9660000000000002</c:v>
                </c:pt>
                <c:pt idx="1315">
                  <c:v>2.968</c:v>
                </c:pt>
                <c:pt idx="1316">
                  <c:v>2.97</c:v>
                </c:pt>
                <c:pt idx="1317">
                  <c:v>2.972</c:v>
                </c:pt>
                <c:pt idx="1318">
                  <c:v>2.9740000000000002</c:v>
                </c:pt>
                <c:pt idx="1319">
                  <c:v>2.9769999999999999</c:v>
                </c:pt>
                <c:pt idx="1320">
                  <c:v>2.9790000000000001</c:v>
                </c:pt>
                <c:pt idx="1321">
                  <c:v>2.9809999999999999</c:v>
                </c:pt>
                <c:pt idx="1322">
                  <c:v>2.9830000000000001</c:v>
                </c:pt>
                <c:pt idx="1323">
                  <c:v>2.9860000000000002</c:v>
                </c:pt>
                <c:pt idx="1324">
                  <c:v>2.988</c:v>
                </c:pt>
                <c:pt idx="1325">
                  <c:v>2.99</c:v>
                </c:pt>
                <c:pt idx="1326">
                  <c:v>2.992</c:v>
                </c:pt>
                <c:pt idx="1327">
                  <c:v>2.9950000000000001</c:v>
                </c:pt>
                <c:pt idx="1328">
                  <c:v>2.9980000000000002</c:v>
                </c:pt>
                <c:pt idx="1329">
                  <c:v>3</c:v>
                </c:pt>
                <c:pt idx="1330">
                  <c:v>3.0019999999999998</c:v>
                </c:pt>
                <c:pt idx="1331">
                  <c:v>3.004</c:v>
                </c:pt>
                <c:pt idx="1332">
                  <c:v>3.0070000000000001</c:v>
                </c:pt>
                <c:pt idx="1333">
                  <c:v>3.0089999999999999</c:v>
                </c:pt>
                <c:pt idx="1334">
                  <c:v>3.0110000000000001</c:v>
                </c:pt>
                <c:pt idx="1335">
                  <c:v>3.0129999999999999</c:v>
                </c:pt>
                <c:pt idx="1336">
                  <c:v>3.0150000000000001</c:v>
                </c:pt>
                <c:pt idx="1337">
                  <c:v>3.0179999999999998</c:v>
                </c:pt>
                <c:pt idx="1338">
                  <c:v>3.02</c:v>
                </c:pt>
                <c:pt idx="1339">
                  <c:v>3.0219999999999998</c:v>
                </c:pt>
                <c:pt idx="1340">
                  <c:v>3.024</c:v>
                </c:pt>
                <c:pt idx="1341">
                  <c:v>3.0270000000000001</c:v>
                </c:pt>
                <c:pt idx="1342">
                  <c:v>3.0289999999999999</c:v>
                </c:pt>
                <c:pt idx="1343">
                  <c:v>3.0310000000000001</c:v>
                </c:pt>
                <c:pt idx="1344">
                  <c:v>3.0329999999999999</c:v>
                </c:pt>
                <c:pt idx="1345">
                  <c:v>3.0350000000000001</c:v>
                </c:pt>
                <c:pt idx="1346">
                  <c:v>3.0379999999999998</c:v>
                </c:pt>
                <c:pt idx="1347">
                  <c:v>3.0409999999999999</c:v>
                </c:pt>
                <c:pt idx="1348">
                  <c:v>3.0430000000000001</c:v>
                </c:pt>
                <c:pt idx="1349">
                  <c:v>3.0449999999999999</c:v>
                </c:pt>
                <c:pt idx="1350">
                  <c:v>3.0470000000000002</c:v>
                </c:pt>
                <c:pt idx="1351">
                  <c:v>3.0489999999999999</c:v>
                </c:pt>
                <c:pt idx="1352">
                  <c:v>3.0510000000000002</c:v>
                </c:pt>
                <c:pt idx="1353">
                  <c:v>3.0529999999999999</c:v>
                </c:pt>
                <c:pt idx="1354">
                  <c:v>3.056</c:v>
                </c:pt>
                <c:pt idx="1355">
                  <c:v>3.0579999999999998</c:v>
                </c:pt>
                <c:pt idx="1356">
                  <c:v>3.06</c:v>
                </c:pt>
                <c:pt idx="1357">
                  <c:v>3.0619999999999998</c:v>
                </c:pt>
                <c:pt idx="1358">
                  <c:v>3.0640000000000001</c:v>
                </c:pt>
                <c:pt idx="1359">
                  <c:v>3.0659999999999998</c:v>
                </c:pt>
                <c:pt idx="1360">
                  <c:v>3.0680000000000001</c:v>
                </c:pt>
                <c:pt idx="1361">
                  <c:v>3.0710000000000002</c:v>
                </c:pt>
                <c:pt idx="1362">
                  <c:v>3.073</c:v>
                </c:pt>
                <c:pt idx="1363">
                  <c:v>3.0750000000000002</c:v>
                </c:pt>
                <c:pt idx="1364">
                  <c:v>3.077</c:v>
                </c:pt>
                <c:pt idx="1365">
                  <c:v>3.0790000000000002</c:v>
                </c:pt>
                <c:pt idx="1366">
                  <c:v>3.0819999999999999</c:v>
                </c:pt>
                <c:pt idx="1367">
                  <c:v>3.085</c:v>
                </c:pt>
                <c:pt idx="1368">
                  <c:v>3.0870000000000002</c:v>
                </c:pt>
                <c:pt idx="1369">
                  <c:v>3.089</c:v>
                </c:pt>
                <c:pt idx="1370">
                  <c:v>3.0910000000000002</c:v>
                </c:pt>
                <c:pt idx="1371">
                  <c:v>3.093</c:v>
                </c:pt>
                <c:pt idx="1372">
                  <c:v>3.0950000000000002</c:v>
                </c:pt>
                <c:pt idx="1373">
                  <c:v>3.097</c:v>
                </c:pt>
                <c:pt idx="1374">
                  <c:v>3.1</c:v>
                </c:pt>
                <c:pt idx="1375">
                  <c:v>3.1019999999999999</c:v>
                </c:pt>
                <c:pt idx="1376">
                  <c:v>3.1040000000000001</c:v>
                </c:pt>
                <c:pt idx="1377">
                  <c:v>3.1059999999999999</c:v>
                </c:pt>
                <c:pt idx="1378">
                  <c:v>3.1080000000000001</c:v>
                </c:pt>
                <c:pt idx="1379">
                  <c:v>3.1110000000000002</c:v>
                </c:pt>
                <c:pt idx="1380">
                  <c:v>3.113</c:v>
                </c:pt>
                <c:pt idx="1381">
                  <c:v>3.1150000000000002</c:v>
                </c:pt>
                <c:pt idx="1382">
                  <c:v>3.117</c:v>
                </c:pt>
                <c:pt idx="1383">
                  <c:v>3.1190000000000002</c:v>
                </c:pt>
                <c:pt idx="1384">
                  <c:v>3.1230000000000002</c:v>
                </c:pt>
                <c:pt idx="1385">
                  <c:v>3.125</c:v>
                </c:pt>
                <c:pt idx="1386">
                  <c:v>3.1269999999999998</c:v>
                </c:pt>
                <c:pt idx="1387">
                  <c:v>3.129</c:v>
                </c:pt>
                <c:pt idx="1388">
                  <c:v>3.1320000000000001</c:v>
                </c:pt>
                <c:pt idx="1389">
                  <c:v>3.1339999999999999</c:v>
                </c:pt>
                <c:pt idx="1390">
                  <c:v>3.1360000000000001</c:v>
                </c:pt>
                <c:pt idx="1391">
                  <c:v>3.1379999999999999</c:v>
                </c:pt>
                <c:pt idx="1392">
                  <c:v>3.14</c:v>
                </c:pt>
                <c:pt idx="1393">
                  <c:v>3.1429999999999998</c:v>
                </c:pt>
                <c:pt idx="1394">
                  <c:v>3.145</c:v>
                </c:pt>
                <c:pt idx="1395">
                  <c:v>3.1469999999999998</c:v>
                </c:pt>
                <c:pt idx="1396">
                  <c:v>3.149</c:v>
                </c:pt>
                <c:pt idx="1397">
                  <c:v>3.1520000000000001</c:v>
                </c:pt>
                <c:pt idx="1398">
                  <c:v>3.1539999999999999</c:v>
                </c:pt>
                <c:pt idx="1399">
                  <c:v>3.1560000000000001</c:v>
                </c:pt>
                <c:pt idx="1400">
                  <c:v>3.1579999999999999</c:v>
                </c:pt>
                <c:pt idx="1401">
                  <c:v>3.16</c:v>
                </c:pt>
                <c:pt idx="1402">
                  <c:v>3.1629999999999998</c:v>
                </c:pt>
                <c:pt idx="1403">
                  <c:v>3.1659999999999999</c:v>
                </c:pt>
                <c:pt idx="1404">
                  <c:v>3.1680000000000001</c:v>
                </c:pt>
                <c:pt idx="1405">
                  <c:v>3.17</c:v>
                </c:pt>
                <c:pt idx="1406">
                  <c:v>3.173</c:v>
                </c:pt>
                <c:pt idx="1407">
                  <c:v>3.1749999999999998</c:v>
                </c:pt>
                <c:pt idx="1408">
                  <c:v>3.177</c:v>
                </c:pt>
                <c:pt idx="1409">
                  <c:v>3.1789999999999998</c:v>
                </c:pt>
                <c:pt idx="1410">
                  <c:v>3.181</c:v>
                </c:pt>
                <c:pt idx="1411">
                  <c:v>3.1840000000000002</c:v>
                </c:pt>
                <c:pt idx="1412">
                  <c:v>3.1859999999999999</c:v>
                </c:pt>
                <c:pt idx="1413">
                  <c:v>3.1880000000000002</c:v>
                </c:pt>
                <c:pt idx="1414">
                  <c:v>3.19</c:v>
                </c:pt>
                <c:pt idx="1415">
                  <c:v>3.1930000000000001</c:v>
                </c:pt>
                <c:pt idx="1416">
                  <c:v>3.1949999999999998</c:v>
                </c:pt>
                <c:pt idx="1417">
                  <c:v>3.1970000000000001</c:v>
                </c:pt>
                <c:pt idx="1418">
                  <c:v>3.1989999999999998</c:v>
                </c:pt>
                <c:pt idx="1419">
                  <c:v>3.2010000000000001</c:v>
                </c:pt>
                <c:pt idx="1420">
                  <c:v>3.2040000000000002</c:v>
                </c:pt>
                <c:pt idx="1421">
                  <c:v>3.206</c:v>
                </c:pt>
                <c:pt idx="1422">
                  <c:v>3.2090000000000001</c:v>
                </c:pt>
                <c:pt idx="1423">
                  <c:v>3.2109999999999999</c:v>
                </c:pt>
                <c:pt idx="1424">
                  <c:v>3.214</c:v>
                </c:pt>
                <c:pt idx="1425">
                  <c:v>3.2160000000000002</c:v>
                </c:pt>
                <c:pt idx="1426">
                  <c:v>3.218</c:v>
                </c:pt>
                <c:pt idx="1427">
                  <c:v>3.22</c:v>
                </c:pt>
                <c:pt idx="1428">
                  <c:v>3.222</c:v>
                </c:pt>
                <c:pt idx="1429">
                  <c:v>3.2250000000000001</c:v>
                </c:pt>
                <c:pt idx="1430">
                  <c:v>3.2269999999999999</c:v>
                </c:pt>
                <c:pt idx="1431">
                  <c:v>3.2290000000000001</c:v>
                </c:pt>
                <c:pt idx="1432">
                  <c:v>3.2309999999999999</c:v>
                </c:pt>
                <c:pt idx="1433">
                  <c:v>3.234</c:v>
                </c:pt>
                <c:pt idx="1434">
                  <c:v>3.2360000000000002</c:v>
                </c:pt>
                <c:pt idx="1435">
                  <c:v>3.238</c:v>
                </c:pt>
                <c:pt idx="1436">
                  <c:v>3.24</c:v>
                </c:pt>
                <c:pt idx="1437">
                  <c:v>3.242</c:v>
                </c:pt>
                <c:pt idx="1438">
                  <c:v>3.2450000000000001</c:v>
                </c:pt>
                <c:pt idx="1439">
                  <c:v>3.2469999999999999</c:v>
                </c:pt>
                <c:pt idx="1440">
                  <c:v>3.2490000000000001</c:v>
                </c:pt>
                <c:pt idx="1441">
                  <c:v>3.2519999999999998</c:v>
                </c:pt>
                <c:pt idx="1442">
                  <c:v>3.254</c:v>
                </c:pt>
                <c:pt idx="1443">
                  <c:v>3.2570000000000001</c:v>
                </c:pt>
                <c:pt idx="1444">
                  <c:v>3.2589999999999999</c:v>
                </c:pt>
                <c:pt idx="1445">
                  <c:v>3.2610000000000001</c:v>
                </c:pt>
                <c:pt idx="1446">
                  <c:v>3.2629999999999999</c:v>
                </c:pt>
                <c:pt idx="1447">
                  <c:v>3.266</c:v>
                </c:pt>
                <c:pt idx="1448">
                  <c:v>3.2679999999999998</c:v>
                </c:pt>
                <c:pt idx="1449">
                  <c:v>3.27</c:v>
                </c:pt>
                <c:pt idx="1450">
                  <c:v>3.2719999999999998</c:v>
                </c:pt>
                <c:pt idx="1451">
                  <c:v>3.274</c:v>
                </c:pt>
                <c:pt idx="1452">
                  <c:v>3.2770000000000001</c:v>
                </c:pt>
                <c:pt idx="1453">
                  <c:v>3.2789999999999999</c:v>
                </c:pt>
                <c:pt idx="1454">
                  <c:v>3.2810000000000001</c:v>
                </c:pt>
                <c:pt idx="1455">
                  <c:v>3.2829999999999999</c:v>
                </c:pt>
                <c:pt idx="1456">
                  <c:v>3.286</c:v>
                </c:pt>
                <c:pt idx="1457">
                  <c:v>3.2879999999999998</c:v>
                </c:pt>
                <c:pt idx="1458">
                  <c:v>3.29</c:v>
                </c:pt>
                <c:pt idx="1459">
                  <c:v>3.2919999999999998</c:v>
                </c:pt>
                <c:pt idx="1460">
                  <c:v>3.2949999999999999</c:v>
                </c:pt>
                <c:pt idx="1461">
                  <c:v>3.298</c:v>
                </c:pt>
                <c:pt idx="1462">
                  <c:v>3.3</c:v>
                </c:pt>
                <c:pt idx="1463">
                  <c:v>3.302</c:v>
                </c:pt>
                <c:pt idx="1464">
                  <c:v>3.3039999999999998</c:v>
                </c:pt>
                <c:pt idx="1465">
                  <c:v>3.3069999999999999</c:v>
                </c:pt>
                <c:pt idx="1466">
                  <c:v>3.3090000000000002</c:v>
                </c:pt>
                <c:pt idx="1467">
                  <c:v>3.3109999999999999</c:v>
                </c:pt>
                <c:pt idx="1468">
                  <c:v>3.3130000000000002</c:v>
                </c:pt>
                <c:pt idx="1469">
                  <c:v>3.3149999999999999</c:v>
                </c:pt>
                <c:pt idx="1470">
                  <c:v>3.3180000000000001</c:v>
                </c:pt>
                <c:pt idx="1471">
                  <c:v>3.32</c:v>
                </c:pt>
                <c:pt idx="1472">
                  <c:v>3.3220000000000001</c:v>
                </c:pt>
                <c:pt idx="1473">
                  <c:v>3.3239999999999998</c:v>
                </c:pt>
                <c:pt idx="1474">
                  <c:v>3.327</c:v>
                </c:pt>
                <c:pt idx="1475">
                  <c:v>3.3290000000000002</c:v>
                </c:pt>
                <c:pt idx="1476">
                  <c:v>3.331</c:v>
                </c:pt>
                <c:pt idx="1477">
                  <c:v>3.3330000000000002</c:v>
                </c:pt>
                <c:pt idx="1478">
                  <c:v>3.3370000000000002</c:v>
                </c:pt>
                <c:pt idx="1479">
                  <c:v>3.339</c:v>
                </c:pt>
                <c:pt idx="1480">
                  <c:v>3.3410000000000002</c:v>
                </c:pt>
                <c:pt idx="1481">
                  <c:v>3.343</c:v>
                </c:pt>
                <c:pt idx="1482">
                  <c:v>3.3450000000000002</c:v>
                </c:pt>
                <c:pt idx="1483">
                  <c:v>3.3479999999999999</c:v>
                </c:pt>
                <c:pt idx="1484">
                  <c:v>3.35</c:v>
                </c:pt>
                <c:pt idx="1485">
                  <c:v>3.3519999999999999</c:v>
                </c:pt>
                <c:pt idx="1486">
                  <c:v>3.3540000000000001</c:v>
                </c:pt>
                <c:pt idx="1487">
                  <c:v>3.3570000000000002</c:v>
                </c:pt>
                <c:pt idx="1488">
                  <c:v>3.359</c:v>
                </c:pt>
                <c:pt idx="1489">
                  <c:v>3.3610000000000002</c:v>
                </c:pt>
                <c:pt idx="1490">
                  <c:v>3.363</c:v>
                </c:pt>
                <c:pt idx="1491">
                  <c:v>3.3650000000000002</c:v>
                </c:pt>
                <c:pt idx="1492">
                  <c:v>3.3679999999999999</c:v>
                </c:pt>
                <c:pt idx="1493">
                  <c:v>3.37</c:v>
                </c:pt>
                <c:pt idx="1494">
                  <c:v>3.3719999999999999</c:v>
                </c:pt>
                <c:pt idx="1495">
                  <c:v>3.3740000000000001</c:v>
                </c:pt>
                <c:pt idx="1496">
                  <c:v>3.3759999999999999</c:v>
                </c:pt>
                <c:pt idx="1497">
                  <c:v>3.38</c:v>
                </c:pt>
                <c:pt idx="1498">
                  <c:v>3.3820000000000001</c:v>
                </c:pt>
                <c:pt idx="1499">
                  <c:v>3.3839999999999999</c:v>
                </c:pt>
                <c:pt idx="1500">
                  <c:v>3.3860000000000001</c:v>
                </c:pt>
                <c:pt idx="1501">
                  <c:v>3.3889999999999998</c:v>
                </c:pt>
                <c:pt idx="1502">
                  <c:v>3.391</c:v>
                </c:pt>
                <c:pt idx="1503">
                  <c:v>3.3929999999999998</c:v>
                </c:pt>
                <c:pt idx="1504">
                  <c:v>3.395</c:v>
                </c:pt>
                <c:pt idx="1505">
                  <c:v>3.3980000000000001</c:v>
                </c:pt>
                <c:pt idx="1506">
                  <c:v>3.4</c:v>
                </c:pt>
                <c:pt idx="1507">
                  <c:v>3.4020000000000001</c:v>
                </c:pt>
                <c:pt idx="1508">
                  <c:v>3.4039999999999999</c:v>
                </c:pt>
                <c:pt idx="1509">
                  <c:v>3.4060000000000001</c:v>
                </c:pt>
                <c:pt idx="1510">
                  <c:v>3.4089999999999998</c:v>
                </c:pt>
                <c:pt idx="1511">
                  <c:v>3.411</c:v>
                </c:pt>
                <c:pt idx="1512">
                  <c:v>3.4129999999999998</c:v>
                </c:pt>
                <c:pt idx="1513">
                  <c:v>3.415</c:v>
                </c:pt>
                <c:pt idx="1514">
                  <c:v>3.4180000000000001</c:v>
                </c:pt>
                <c:pt idx="1515">
                  <c:v>3.42</c:v>
                </c:pt>
                <c:pt idx="1516">
                  <c:v>3.423</c:v>
                </c:pt>
                <c:pt idx="1517">
                  <c:v>3.4249999999999998</c:v>
                </c:pt>
                <c:pt idx="1518">
                  <c:v>3.427</c:v>
                </c:pt>
                <c:pt idx="1519">
                  <c:v>3.43</c:v>
                </c:pt>
                <c:pt idx="1520">
                  <c:v>3.4319999999999999</c:v>
                </c:pt>
                <c:pt idx="1521">
                  <c:v>3.4340000000000002</c:v>
                </c:pt>
                <c:pt idx="1522">
                  <c:v>3.4359999999999999</c:v>
                </c:pt>
                <c:pt idx="1523">
                  <c:v>3.4390000000000001</c:v>
                </c:pt>
                <c:pt idx="1524">
                  <c:v>3.4409999999999998</c:v>
                </c:pt>
                <c:pt idx="1525">
                  <c:v>3.4430000000000001</c:v>
                </c:pt>
                <c:pt idx="1526">
                  <c:v>3.4449999999999998</c:v>
                </c:pt>
                <c:pt idx="1527">
                  <c:v>3.4470000000000001</c:v>
                </c:pt>
                <c:pt idx="1528">
                  <c:v>3.45</c:v>
                </c:pt>
                <c:pt idx="1529">
                  <c:v>3.452</c:v>
                </c:pt>
                <c:pt idx="1530">
                  <c:v>3.4540000000000002</c:v>
                </c:pt>
                <c:pt idx="1531">
                  <c:v>3.456</c:v>
                </c:pt>
                <c:pt idx="1532">
                  <c:v>3.4590000000000001</c:v>
                </c:pt>
                <c:pt idx="1533">
                  <c:v>3.4609999999999999</c:v>
                </c:pt>
                <c:pt idx="1534">
                  <c:v>3.4630000000000001</c:v>
                </c:pt>
                <c:pt idx="1535">
                  <c:v>3.4660000000000002</c:v>
                </c:pt>
                <c:pt idx="1536">
                  <c:v>3.4689999999999999</c:v>
                </c:pt>
                <c:pt idx="1537">
                  <c:v>3.4710000000000001</c:v>
                </c:pt>
                <c:pt idx="1538">
                  <c:v>3.4729999999999999</c:v>
                </c:pt>
                <c:pt idx="1539">
                  <c:v>3.4750000000000001</c:v>
                </c:pt>
                <c:pt idx="1540">
                  <c:v>3.4769999999999999</c:v>
                </c:pt>
                <c:pt idx="1541">
                  <c:v>3.48</c:v>
                </c:pt>
                <c:pt idx="1542">
                  <c:v>3.4820000000000002</c:v>
                </c:pt>
                <c:pt idx="1543">
                  <c:v>3.484</c:v>
                </c:pt>
                <c:pt idx="1544">
                  <c:v>3.4860000000000002</c:v>
                </c:pt>
                <c:pt idx="1545">
                  <c:v>3.4889999999999999</c:v>
                </c:pt>
                <c:pt idx="1546">
                  <c:v>3.4910000000000001</c:v>
                </c:pt>
                <c:pt idx="1547">
                  <c:v>3.4929999999999999</c:v>
                </c:pt>
                <c:pt idx="1548">
                  <c:v>3.4950000000000001</c:v>
                </c:pt>
                <c:pt idx="1549">
                  <c:v>3.4969999999999999</c:v>
                </c:pt>
                <c:pt idx="1550">
                  <c:v>3.5</c:v>
                </c:pt>
                <c:pt idx="1551">
                  <c:v>3.5019999999999998</c:v>
                </c:pt>
                <c:pt idx="1552">
                  <c:v>3.504</c:v>
                </c:pt>
                <c:pt idx="1553">
                  <c:v>3.5070000000000001</c:v>
                </c:pt>
                <c:pt idx="1554">
                  <c:v>3.51</c:v>
                </c:pt>
                <c:pt idx="1555">
                  <c:v>3.512</c:v>
                </c:pt>
                <c:pt idx="1556">
                  <c:v>3.5139999999999998</c:v>
                </c:pt>
                <c:pt idx="1557">
                  <c:v>3.516</c:v>
                </c:pt>
                <c:pt idx="1558">
                  <c:v>3.5179999999999998</c:v>
                </c:pt>
                <c:pt idx="1559">
                  <c:v>3.5209999999999999</c:v>
                </c:pt>
                <c:pt idx="1560">
                  <c:v>3.5230000000000001</c:v>
                </c:pt>
                <c:pt idx="1561">
                  <c:v>3.5249999999999999</c:v>
                </c:pt>
                <c:pt idx="1562">
                  <c:v>3.5270000000000001</c:v>
                </c:pt>
                <c:pt idx="1563">
                  <c:v>3.53</c:v>
                </c:pt>
                <c:pt idx="1564">
                  <c:v>3.532</c:v>
                </c:pt>
                <c:pt idx="1565">
                  <c:v>3.5339999999999998</c:v>
                </c:pt>
                <c:pt idx="1566">
                  <c:v>3.536</c:v>
                </c:pt>
                <c:pt idx="1567">
                  <c:v>3.5379999999999998</c:v>
                </c:pt>
                <c:pt idx="1568">
                  <c:v>3.5409999999999999</c:v>
                </c:pt>
                <c:pt idx="1569">
                  <c:v>3.5430000000000001</c:v>
                </c:pt>
                <c:pt idx="1570">
                  <c:v>3.5449999999999999</c:v>
                </c:pt>
                <c:pt idx="1571">
                  <c:v>3.5470000000000002</c:v>
                </c:pt>
                <c:pt idx="1572">
                  <c:v>3.5510000000000002</c:v>
                </c:pt>
                <c:pt idx="1573">
                  <c:v>3.5529999999999999</c:v>
                </c:pt>
                <c:pt idx="1574">
                  <c:v>3.5550000000000002</c:v>
                </c:pt>
                <c:pt idx="1575">
                  <c:v>3.5569999999999999</c:v>
                </c:pt>
                <c:pt idx="1576">
                  <c:v>3.5590000000000002</c:v>
                </c:pt>
                <c:pt idx="1577">
                  <c:v>3.5619999999999998</c:v>
                </c:pt>
                <c:pt idx="1578">
                  <c:v>3.5640000000000001</c:v>
                </c:pt>
                <c:pt idx="1579">
                  <c:v>3.5659999999999998</c:v>
                </c:pt>
                <c:pt idx="1580">
                  <c:v>3.5680000000000001</c:v>
                </c:pt>
                <c:pt idx="1581">
                  <c:v>3.5710000000000002</c:v>
                </c:pt>
                <c:pt idx="1582">
                  <c:v>3.573</c:v>
                </c:pt>
                <c:pt idx="1583">
                  <c:v>3.5750000000000002</c:v>
                </c:pt>
                <c:pt idx="1584">
                  <c:v>3.577</c:v>
                </c:pt>
                <c:pt idx="1585">
                  <c:v>3.5790000000000002</c:v>
                </c:pt>
                <c:pt idx="1586">
                  <c:v>3.5819999999999999</c:v>
                </c:pt>
                <c:pt idx="1587">
                  <c:v>3.5840000000000001</c:v>
                </c:pt>
                <c:pt idx="1588">
                  <c:v>3.5859999999999999</c:v>
                </c:pt>
                <c:pt idx="1589">
                  <c:v>3.5880000000000001</c:v>
                </c:pt>
                <c:pt idx="1590">
                  <c:v>3.5910000000000002</c:v>
                </c:pt>
                <c:pt idx="1591">
                  <c:v>3.5939999999999999</c:v>
                </c:pt>
                <c:pt idx="1592">
                  <c:v>3.5960000000000001</c:v>
                </c:pt>
                <c:pt idx="1593">
                  <c:v>3.5979999999999999</c:v>
                </c:pt>
                <c:pt idx="1594">
                  <c:v>3.6</c:v>
                </c:pt>
                <c:pt idx="1595">
                  <c:v>3.6030000000000002</c:v>
                </c:pt>
                <c:pt idx="1596">
                  <c:v>3.605</c:v>
                </c:pt>
                <c:pt idx="1597">
                  <c:v>3.6070000000000002</c:v>
                </c:pt>
                <c:pt idx="1598">
                  <c:v>3.609</c:v>
                </c:pt>
                <c:pt idx="1599">
                  <c:v>3.6120000000000001</c:v>
                </c:pt>
                <c:pt idx="1600">
                  <c:v>3.6139999999999999</c:v>
                </c:pt>
                <c:pt idx="1601">
                  <c:v>3.6160000000000001</c:v>
                </c:pt>
                <c:pt idx="1602">
                  <c:v>3.6179999999999999</c:v>
                </c:pt>
                <c:pt idx="1603">
                  <c:v>3.62</c:v>
                </c:pt>
                <c:pt idx="1604">
                  <c:v>3.6230000000000002</c:v>
                </c:pt>
                <c:pt idx="1605">
                  <c:v>3.625</c:v>
                </c:pt>
                <c:pt idx="1606">
                  <c:v>3.6269999999999998</c:v>
                </c:pt>
                <c:pt idx="1607">
                  <c:v>3.629</c:v>
                </c:pt>
                <c:pt idx="1608">
                  <c:v>3.6320000000000001</c:v>
                </c:pt>
                <c:pt idx="1609">
                  <c:v>3.6349999999999998</c:v>
                </c:pt>
                <c:pt idx="1610">
                  <c:v>3.637</c:v>
                </c:pt>
                <c:pt idx="1611">
                  <c:v>3.6389999999999998</c:v>
                </c:pt>
                <c:pt idx="1612">
                  <c:v>3.641</c:v>
                </c:pt>
                <c:pt idx="1613">
                  <c:v>3.6440000000000001</c:v>
                </c:pt>
                <c:pt idx="1614">
                  <c:v>3.6459999999999999</c:v>
                </c:pt>
                <c:pt idx="1615">
                  <c:v>3.6480000000000001</c:v>
                </c:pt>
                <c:pt idx="1616">
                  <c:v>3.65</c:v>
                </c:pt>
                <c:pt idx="1617">
                  <c:v>3.653</c:v>
                </c:pt>
                <c:pt idx="1618">
                  <c:v>3.6549999999999998</c:v>
                </c:pt>
                <c:pt idx="1619">
                  <c:v>3.657</c:v>
                </c:pt>
                <c:pt idx="1620">
                  <c:v>3.6589999999999998</c:v>
                </c:pt>
                <c:pt idx="1621">
                  <c:v>3.661</c:v>
                </c:pt>
                <c:pt idx="1622">
                  <c:v>3.6640000000000001</c:v>
                </c:pt>
                <c:pt idx="1623">
                  <c:v>3.6659999999999999</c:v>
                </c:pt>
                <c:pt idx="1624">
                  <c:v>3.6680000000000001</c:v>
                </c:pt>
                <c:pt idx="1625">
                  <c:v>3.67</c:v>
                </c:pt>
                <c:pt idx="1626">
                  <c:v>3.673</c:v>
                </c:pt>
                <c:pt idx="1627">
                  <c:v>3.6749999999999998</c:v>
                </c:pt>
                <c:pt idx="1628">
                  <c:v>3.6779999999999999</c:v>
                </c:pt>
                <c:pt idx="1629">
                  <c:v>3.68</c:v>
                </c:pt>
                <c:pt idx="1630">
                  <c:v>3.6819999999999999</c:v>
                </c:pt>
                <c:pt idx="1631">
                  <c:v>3.6850000000000001</c:v>
                </c:pt>
                <c:pt idx="1632">
                  <c:v>3.6869999999999998</c:v>
                </c:pt>
                <c:pt idx="1633">
                  <c:v>3.6890000000000001</c:v>
                </c:pt>
                <c:pt idx="1634">
                  <c:v>3.6909999999999998</c:v>
                </c:pt>
                <c:pt idx="1635">
                  <c:v>3.6930000000000001</c:v>
                </c:pt>
                <c:pt idx="1636">
                  <c:v>3.6960000000000002</c:v>
                </c:pt>
                <c:pt idx="1637">
                  <c:v>3.698</c:v>
                </c:pt>
                <c:pt idx="1638">
                  <c:v>3.7</c:v>
                </c:pt>
                <c:pt idx="1639">
                  <c:v>3.702</c:v>
                </c:pt>
                <c:pt idx="1640">
                  <c:v>3.7050000000000001</c:v>
                </c:pt>
                <c:pt idx="1641">
                  <c:v>3.7069999999999999</c:v>
                </c:pt>
                <c:pt idx="1642">
                  <c:v>3.7090000000000001</c:v>
                </c:pt>
                <c:pt idx="1643">
                  <c:v>3.7109999999999999</c:v>
                </c:pt>
                <c:pt idx="1644">
                  <c:v>3.7130000000000001</c:v>
                </c:pt>
                <c:pt idx="1645">
                  <c:v>3.7160000000000002</c:v>
                </c:pt>
                <c:pt idx="1646">
                  <c:v>3.718</c:v>
                </c:pt>
                <c:pt idx="1647">
                  <c:v>3.7210000000000001</c:v>
                </c:pt>
                <c:pt idx="1648">
                  <c:v>3.7229999999999999</c:v>
                </c:pt>
                <c:pt idx="1649">
                  <c:v>3.726</c:v>
                </c:pt>
                <c:pt idx="1650">
                  <c:v>3.7280000000000002</c:v>
                </c:pt>
                <c:pt idx="1651">
                  <c:v>3.73</c:v>
                </c:pt>
                <c:pt idx="1652">
                  <c:v>3.7320000000000002</c:v>
                </c:pt>
                <c:pt idx="1653">
                  <c:v>3.734</c:v>
                </c:pt>
                <c:pt idx="1654">
                  <c:v>3.7370000000000001</c:v>
                </c:pt>
                <c:pt idx="1655">
                  <c:v>3.7389999999999999</c:v>
                </c:pt>
                <c:pt idx="1656">
                  <c:v>3.7410000000000001</c:v>
                </c:pt>
                <c:pt idx="1657">
                  <c:v>3.7429999999999999</c:v>
                </c:pt>
                <c:pt idx="1658">
                  <c:v>3.746</c:v>
                </c:pt>
                <c:pt idx="1659">
                  <c:v>3.7480000000000002</c:v>
                </c:pt>
                <c:pt idx="1660">
                  <c:v>3.75</c:v>
                </c:pt>
                <c:pt idx="1661">
                  <c:v>3.7519999999999998</c:v>
                </c:pt>
                <c:pt idx="1662">
                  <c:v>3.754</c:v>
                </c:pt>
                <c:pt idx="1663">
                  <c:v>3.7570000000000001</c:v>
                </c:pt>
                <c:pt idx="1664">
                  <c:v>3.7589999999999999</c:v>
                </c:pt>
                <c:pt idx="1665">
                  <c:v>3.7610000000000001</c:v>
                </c:pt>
                <c:pt idx="1666">
                  <c:v>3.7639999999999998</c:v>
                </c:pt>
                <c:pt idx="1667">
                  <c:v>3.7669999999999999</c:v>
                </c:pt>
                <c:pt idx="1668">
                  <c:v>3.7690000000000001</c:v>
                </c:pt>
                <c:pt idx="1669">
                  <c:v>3.7709999999999999</c:v>
                </c:pt>
                <c:pt idx="1670">
                  <c:v>3.7730000000000001</c:v>
                </c:pt>
                <c:pt idx="1671">
                  <c:v>3.7749999999999999</c:v>
                </c:pt>
                <c:pt idx="1672">
                  <c:v>3.778</c:v>
                </c:pt>
                <c:pt idx="1673">
                  <c:v>3.78</c:v>
                </c:pt>
                <c:pt idx="1674">
                  <c:v>3.782</c:v>
                </c:pt>
                <c:pt idx="1675">
                  <c:v>3.7839999999999998</c:v>
                </c:pt>
                <c:pt idx="1676">
                  <c:v>3.7869999999999999</c:v>
                </c:pt>
                <c:pt idx="1677">
                  <c:v>3.7890000000000001</c:v>
                </c:pt>
                <c:pt idx="1678">
                  <c:v>3.7909999999999999</c:v>
                </c:pt>
                <c:pt idx="1679">
                  <c:v>3.7930000000000001</c:v>
                </c:pt>
                <c:pt idx="1680">
                  <c:v>3.7949999999999999</c:v>
                </c:pt>
                <c:pt idx="1681">
                  <c:v>3.798</c:v>
                </c:pt>
                <c:pt idx="1682">
                  <c:v>3.8</c:v>
                </c:pt>
                <c:pt idx="1683">
                  <c:v>3.802</c:v>
                </c:pt>
                <c:pt idx="1684">
                  <c:v>3.8039999999999998</c:v>
                </c:pt>
                <c:pt idx="1685">
                  <c:v>3.8079999999999998</c:v>
                </c:pt>
                <c:pt idx="1686">
                  <c:v>3.81</c:v>
                </c:pt>
                <c:pt idx="1687">
                  <c:v>3.8119999999999998</c:v>
                </c:pt>
                <c:pt idx="1688">
                  <c:v>3.8140000000000001</c:v>
                </c:pt>
                <c:pt idx="1689">
                  <c:v>3.8159999999999998</c:v>
                </c:pt>
                <c:pt idx="1690">
                  <c:v>3.819</c:v>
                </c:pt>
                <c:pt idx="1691">
                  <c:v>3.8210000000000002</c:v>
                </c:pt>
                <c:pt idx="1692">
                  <c:v>3.823</c:v>
                </c:pt>
                <c:pt idx="1693">
                  <c:v>3.8250000000000002</c:v>
                </c:pt>
                <c:pt idx="1694">
                  <c:v>3.8279999999999998</c:v>
                </c:pt>
                <c:pt idx="1695">
                  <c:v>3.83</c:v>
                </c:pt>
                <c:pt idx="1696">
                  <c:v>3.8319999999999999</c:v>
                </c:pt>
                <c:pt idx="1697">
                  <c:v>3.8340000000000001</c:v>
                </c:pt>
                <c:pt idx="1698">
                  <c:v>3.8359999999999999</c:v>
                </c:pt>
                <c:pt idx="1699">
                  <c:v>3.839</c:v>
                </c:pt>
                <c:pt idx="1700">
                  <c:v>3.8410000000000002</c:v>
                </c:pt>
                <c:pt idx="1701">
                  <c:v>3.843</c:v>
                </c:pt>
                <c:pt idx="1702">
                  <c:v>3.8450000000000002</c:v>
                </c:pt>
                <c:pt idx="1703">
                  <c:v>3.8490000000000002</c:v>
                </c:pt>
                <c:pt idx="1704">
                  <c:v>3.851</c:v>
                </c:pt>
                <c:pt idx="1705">
                  <c:v>3.8530000000000002</c:v>
                </c:pt>
                <c:pt idx="1706">
                  <c:v>3.855</c:v>
                </c:pt>
                <c:pt idx="1707">
                  <c:v>3.8570000000000002</c:v>
                </c:pt>
                <c:pt idx="1708">
                  <c:v>3.86</c:v>
                </c:pt>
                <c:pt idx="1709">
                  <c:v>3.8620000000000001</c:v>
                </c:pt>
                <c:pt idx="1710">
                  <c:v>3.8639999999999999</c:v>
                </c:pt>
                <c:pt idx="1711">
                  <c:v>3.8660000000000001</c:v>
                </c:pt>
                <c:pt idx="1712">
                  <c:v>3.8679999999999999</c:v>
                </c:pt>
                <c:pt idx="1713">
                  <c:v>3.871</c:v>
                </c:pt>
                <c:pt idx="1714">
                  <c:v>3.8730000000000002</c:v>
                </c:pt>
                <c:pt idx="1715">
                  <c:v>3.875</c:v>
                </c:pt>
                <c:pt idx="1716">
                  <c:v>3.8769999999999998</c:v>
                </c:pt>
                <c:pt idx="1717">
                  <c:v>3.88</c:v>
                </c:pt>
                <c:pt idx="1718">
                  <c:v>3.8820000000000001</c:v>
                </c:pt>
                <c:pt idx="1719">
                  <c:v>3.8839999999999999</c:v>
                </c:pt>
                <c:pt idx="1720">
                  <c:v>3.8860000000000001</c:v>
                </c:pt>
                <c:pt idx="1721">
                  <c:v>3.8879999999999999</c:v>
                </c:pt>
                <c:pt idx="1722">
                  <c:v>3.8919999999999999</c:v>
                </c:pt>
                <c:pt idx="1723">
                  <c:v>3.8940000000000001</c:v>
                </c:pt>
                <c:pt idx="1724">
                  <c:v>3.8959999999999999</c:v>
                </c:pt>
                <c:pt idx="1725">
                  <c:v>3.8980000000000001</c:v>
                </c:pt>
                <c:pt idx="1726">
                  <c:v>3.9009999999999998</c:v>
                </c:pt>
                <c:pt idx="1727">
                  <c:v>3.903</c:v>
                </c:pt>
                <c:pt idx="1728">
                  <c:v>3.9049999999999998</c:v>
                </c:pt>
                <c:pt idx="1729">
                  <c:v>3.907</c:v>
                </c:pt>
                <c:pt idx="1730">
                  <c:v>3.9089999999999998</c:v>
                </c:pt>
                <c:pt idx="1731">
                  <c:v>3.9119999999999999</c:v>
                </c:pt>
                <c:pt idx="1732">
                  <c:v>3.9140000000000001</c:v>
                </c:pt>
                <c:pt idx="1733">
                  <c:v>3.9159999999999999</c:v>
                </c:pt>
                <c:pt idx="1734">
                  <c:v>3.9180000000000001</c:v>
                </c:pt>
                <c:pt idx="1735">
                  <c:v>3.9209999999999998</c:v>
                </c:pt>
                <c:pt idx="1736">
                  <c:v>3.923</c:v>
                </c:pt>
                <c:pt idx="1737">
                  <c:v>3.9249999999999998</c:v>
                </c:pt>
                <c:pt idx="1738">
                  <c:v>3.927</c:v>
                </c:pt>
                <c:pt idx="1739">
                  <c:v>3.93</c:v>
                </c:pt>
                <c:pt idx="1740">
                  <c:v>3.9319999999999999</c:v>
                </c:pt>
                <c:pt idx="1741">
                  <c:v>3.9350000000000001</c:v>
                </c:pt>
                <c:pt idx="1742">
                  <c:v>3.9369999999999998</c:v>
                </c:pt>
                <c:pt idx="1743">
                  <c:v>3.9390000000000001</c:v>
                </c:pt>
                <c:pt idx="1744">
                  <c:v>3.9420000000000002</c:v>
                </c:pt>
                <c:pt idx="1745">
                  <c:v>3.944</c:v>
                </c:pt>
                <c:pt idx="1746">
                  <c:v>3.9460000000000002</c:v>
                </c:pt>
                <c:pt idx="1747">
                  <c:v>3.948</c:v>
                </c:pt>
                <c:pt idx="1748">
                  <c:v>3.9510000000000001</c:v>
                </c:pt>
                <c:pt idx="1749">
                  <c:v>3.9529999999999998</c:v>
                </c:pt>
                <c:pt idx="1750">
                  <c:v>3.9550000000000001</c:v>
                </c:pt>
                <c:pt idx="1751">
                  <c:v>3.9569999999999999</c:v>
                </c:pt>
                <c:pt idx="1752">
                  <c:v>3.96</c:v>
                </c:pt>
                <c:pt idx="1753">
                  <c:v>3.9620000000000002</c:v>
                </c:pt>
                <c:pt idx="1754">
                  <c:v>3.964</c:v>
                </c:pt>
                <c:pt idx="1755">
                  <c:v>3.9660000000000002</c:v>
                </c:pt>
                <c:pt idx="1756">
                  <c:v>3.968</c:v>
                </c:pt>
                <c:pt idx="1757">
                  <c:v>3.9710000000000001</c:v>
                </c:pt>
                <c:pt idx="1758">
                  <c:v>3.9729999999999999</c:v>
                </c:pt>
                <c:pt idx="1759">
                  <c:v>3.9750000000000001</c:v>
                </c:pt>
                <c:pt idx="1760">
                  <c:v>3.9780000000000002</c:v>
                </c:pt>
                <c:pt idx="1761">
                  <c:v>3.9809999999999999</c:v>
                </c:pt>
                <c:pt idx="1762">
                  <c:v>3.9830000000000001</c:v>
                </c:pt>
                <c:pt idx="1763">
                  <c:v>3.9849999999999999</c:v>
                </c:pt>
                <c:pt idx="1764">
                  <c:v>3.9870000000000001</c:v>
                </c:pt>
                <c:pt idx="1765">
                  <c:v>3.9889999999999999</c:v>
                </c:pt>
                <c:pt idx="1766">
                  <c:v>3.992</c:v>
                </c:pt>
                <c:pt idx="1767">
                  <c:v>3.9940000000000002</c:v>
                </c:pt>
                <c:pt idx="1768">
                  <c:v>3.996</c:v>
                </c:pt>
                <c:pt idx="1769">
                  <c:v>3.9980000000000002</c:v>
                </c:pt>
                <c:pt idx="1770">
                  <c:v>4.0010000000000003</c:v>
                </c:pt>
                <c:pt idx="1771">
                  <c:v>4.0030000000000001</c:v>
                </c:pt>
                <c:pt idx="1772">
                  <c:v>4.0049999999999999</c:v>
                </c:pt>
                <c:pt idx="1773">
                  <c:v>4.0069999999999997</c:v>
                </c:pt>
                <c:pt idx="1774">
                  <c:v>4.0090000000000003</c:v>
                </c:pt>
                <c:pt idx="1775">
                  <c:v>4.0119999999999996</c:v>
                </c:pt>
                <c:pt idx="1776">
                  <c:v>4.0140000000000002</c:v>
                </c:pt>
                <c:pt idx="1777">
                  <c:v>4.016</c:v>
                </c:pt>
                <c:pt idx="1778">
                  <c:v>4.0190000000000001</c:v>
                </c:pt>
                <c:pt idx="1779">
                  <c:v>4.0220000000000002</c:v>
                </c:pt>
                <c:pt idx="1780">
                  <c:v>4.024</c:v>
                </c:pt>
                <c:pt idx="1781">
                  <c:v>4.0259999999999998</c:v>
                </c:pt>
                <c:pt idx="1782">
                  <c:v>4.0279999999999996</c:v>
                </c:pt>
                <c:pt idx="1783">
                  <c:v>4.03</c:v>
                </c:pt>
                <c:pt idx="1784">
                  <c:v>4.0330000000000004</c:v>
                </c:pt>
                <c:pt idx="1785">
                  <c:v>4.0350000000000001</c:v>
                </c:pt>
                <c:pt idx="1786">
                  <c:v>4.0369999999999999</c:v>
                </c:pt>
                <c:pt idx="1787">
                  <c:v>4.0389999999999997</c:v>
                </c:pt>
                <c:pt idx="1788">
                  <c:v>4.0419999999999998</c:v>
                </c:pt>
                <c:pt idx="1789">
                  <c:v>4.0439999999999996</c:v>
                </c:pt>
                <c:pt idx="1790">
                  <c:v>4.0460000000000003</c:v>
                </c:pt>
                <c:pt idx="1791">
                  <c:v>4.048</c:v>
                </c:pt>
                <c:pt idx="1792">
                  <c:v>4.05</c:v>
                </c:pt>
                <c:pt idx="1793">
                  <c:v>4.0529999999999999</c:v>
                </c:pt>
                <c:pt idx="1794">
                  <c:v>4.0549999999999997</c:v>
                </c:pt>
                <c:pt idx="1795">
                  <c:v>4.0570000000000004</c:v>
                </c:pt>
                <c:pt idx="1796">
                  <c:v>4.0590000000000002</c:v>
                </c:pt>
                <c:pt idx="1797">
                  <c:v>4.0629999999999997</c:v>
                </c:pt>
                <c:pt idx="1798">
                  <c:v>4.0650000000000004</c:v>
                </c:pt>
                <c:pt idx="1799">
                  <c:v>4.0670000000000002</c:v>
                </c:pt>
                <c:pt idx="1800">
                  <c:v>4.069</c:v>
                </c:pt>
                <c:pt idx="1801">
                  <c:v>4.0709999999999997</c:v>
                </c:pt>
                <c:pt idx="1802">
                  <c:v>4.0739999999999998</c:v>
                </c:pt>
                <c:pt idx="1803">
                  <c:v>4.0759999999999996</c:v>
                </c:pt>
                <c:pt idx="1804">
                  <c:v>4.0780000000000003</c:v>
                </c:pt>
                <c:pt idx="1805">
                  <c:v>4.08</c:v>
                </c:pt>
                <c:pt idx="1806">
                  <c:v>4.0830000000000002</c:v>
                </c:pt>
                <c:pt idx="1807">
                  <c:v>4.085</c:v>
                </c:pt>
                <c:pt idx="1808">
                  <c:v>4.0869999999999997</c:v>
                </c:pt>
                <c:pt idx="1809">
                  <c:v>4.0890000000000004</c:v>
                </c:pt>
                <c:pt idx="1810">
                  <c:v>4.0910000000000002</c:v>
                </c:pt>
                <c:pt idx="1811">
                  <c:v>4.0940000000000003</c:v>
                </c:pt>
                <c:pt idx="1812">
                  <c:v>4.0960000000000001</c:v>
                </c:pt>
                <c:pt idx="1813">
                  <c:v>4.0979999999999999</c:v>
                </c:pt>
                <c:pt idx="1814">
                  <c:v>4.0999999999999996</c:v>
                </c:pt>
                <c:pt idx="1815">
                  <c:v>4.1029999999999998</c:v>
                </c:pt>
                <c:pt idx="1816">
                  <c:v>4.1059999999999999</c:v>
                </c:pt>
                <c:pt idx="1817">
                  <c:v>4.1079999999999997</c:v>
                </c:pt>
                <c:pt idx="1818">
                  <c:v>4.1100000000000003</c:v>
                </c:pt>
                <c:pt idx="1819">
                  <c:v>4.1130000000000004</c:v>
                </c:pt>
                <c:pt idx="1820">
                  <c:v>4.1150000000000002</c:v>
                </c:pt>
                <c:pt idx="1821">
                  <c:v>4.117</c:v>
                </c:pt>
                <c:pt idx="1822">
                  <c:v>4.1189999999999998</c:v>
                </c:pt>
                <c:pt idx="1823">
                  <c:v>4.1210000000000004</c:v>
                </c:pt>
                <c:pt idx="1824">
                  <c:v>4.1239999999999997</c:v>
                </c:pt>
                <c:pt idx="1825">
                  <c:v>4.1260000000000003</c:v>
                </c:pt>
                <c:pt idx="1826">
                  <c:v>4.1280000000000001</c:v>
                </c:pt>
                <c:pt idx="1827">
                  <c:v>4.13</c:v>
                </c:pt>
                <c:pt idx="1828">
                  <c:v>4.133</c:v>
                </c:pt>
                <c:pt idx="1829">
                  <c:v>4.1349999999999998</c:v>
                </c:pt>
                <c:pt idx="1830">
                  <c:v>4.1369999999999996</c:v>
                </c:pt>
                <c:pt idx="1831">
                  <c:v>4.1390000000000002</c:v>
                </c:pt>
                <c:pt idx="1832">
                  <c:v>4.141</c:v>
                </c:pt>
                <c:pt idx="1833">
                  <c:v>4.1440000000000001</c:v>
                </c:pt>
                <c:pt idx="1834">
                  <c:v>4.1470000000000002</c:v>
                </c:pt>
                <c:pt idx="1835">
                  <c:v>4.149</c:v>
                </c:pt>
                <c:pt idx="1836">
                  <c:v>4.1509999999999998</c:v>
                </c:pt>
                <c:pt idx="1837">
                  <c:v>4.1539999999999999</c:v>
                </c:pt>
                <c:pt idx="1838">
                  <c:v>4.1559999999999997</c:v>
                </c:pt>
                <c:pt idx="1839">
                  <c:v>4.1580000000000004</c:v>
                </c:pt>
                <c:pt idx="1840">
                  <c:v>4.16</c:v>
                </c:pt>
                <c:pt idx="1841">
                  <c:v>4.1619999999999999</c:v>
                </c:pt>
                <c:pt idx="1842">
                  <c:v>4.165</c:v>
                </c:pt>
                <c:pt idx="1843">
                  <c:v>4.1669999999999998</c:v>
                </c:pt>
                <c:pt idx="1844">
                  <c:v>4.1689999999999996</c:v>
                </c:pt>
                <c:pt idx="1845">
                  <c:v>4.1710000000000003</c:v>
                </c:pt>
                <c:pt idx="1846">
                  <c:v>4.1740000000000004</c:v>
                </c:pt>
                <c:pt idx="1847">
                  <c:v>4.1760000000000002</c:v>
                </c:pt>
                <c:pt idx="1848">
                  <c:v>4.1779999999999999</c:v>
                </c:pt>
                <c:pt idx="1849">
                  <c:v>4.18</c:v>
                </c:pt>
                <c:pt idx="1850">
                  <c:v>4.1820000000000004</c:v>
                </c:pt>
                <c:pt idx="1851">
                  <c:v>4.1849999999999996</c:v>
                </c:pt>
                <c:pt idx="1852">
                  <c:v>4.1870000000000003</c:v>
                </c:pt>
                <c:pt idx="1853">
                  <c:v>4.1900000000000004</c:v>
                </c:pt>
                <c:pt idx="1854">
                  <c:v>4.1920000000000002</c:v>
                </c:pt>
                <c:pt idx="1855">
                  <c:v>4.1950000000000003</c:v>
                </c:pt>
                <c:pt idx="1856">
                  <c:v>4.1970000000000001</c:v>
                </c:pt>
                <c:pt idx="1857">
                  <c:v>4.1989999999999998</c:v>
                </c:pt>
                <c:pt idx="1858">
                  <c:v>4.2009999999999996</c:v>
                </c:pt>
                <c:pt idx="1859">
                  <c:v>4.2030000000000003</c:v>
                </c:pt>
                <c:pt idx="1860">
                  <c:v>4.2060000000000004</c:v>
                </c:pt>
                <c:pt idx="1861">
                  <c:v>4.2080000000000002</c:v>
                </c:pt>
                <c:pt idx="1862">
                  <c:v>4.21</c:v>
                </c:pt>
                <c:pt idx="1863">
                  <c:v>4.2119999999999997</c:v>
                </c:pt>
                <c:pt idx="1864">
                  <c:v>4.2149999999999999</c:v>
                </c:pt>
                <c:pt idx="1865">
                  <c:v>4.2169999999999996</c:v>
                </c:pt>
                <c:pt idx="1866">
                  <c:v>4.2190000000000003</c:v>
                </c:pt>
                <c:pt idx="1867">
                  <c:v>4.2210000000000001</c:v>
                </c:pt>
                <c:pt idx="1868">
                  <c:v>4.2229999999999999</c:v>
                </c:pt>
                <c:pt idx="1869">
                  <c:v>4.226</c:v>
                </c:pt>
                <c:pt idx="1870">
                  <c:v>4.2279999999999998</c:v>
                </c:pt>
                <c:pt idx="1871">
                  <c:v>4.2300000000000004</c:v>
                </c:pt>
                <c:pt idx="1872">
                  <c:v>4.2329999999999997</c:v>
                </c:pt>
                <c:pt idx="1873">
                  <c:v>4.2359999999999998</c:v>
                </c:pt>
                <c:pt idx="1874">
                  <c:v>4.2380000000000004</c:v>
                </c:pt>
                <c:pt idx="1875">
                  <c:v>4.24</c:v>
                </c:pt>
                <c:pt idx="1876">
                  <c:v>4.242</c:v>
                </c:pt>
                <c:pt idx="1877">
                  <c:v>4.2439999999999998</c:v>
                </c:pt>
                <c:pt idx="1878">
                  <c:v>4.2469999999999999</c:v>
                </c:pt>
                <c:pt idx="1879">
                  <c:v>4.2489999999999997</c:v>
                </c:pt>
                <c:pt idx="1880">
                  <c:v>4.2510000000000003</c:v>
                </c:pt>
                <c:pt idx="1881">
                  <c:v>4.2530000000000001</c:v>
                </c:pt>
                <c:pt idx="1882">
                  <c:v>4.2560000000000002</c:v>
                </c:pt>
                <c:pt idx="1883">
                  <c:v>4.258</c:v>
                </c:pt>
                <c:pt idx="1884">
                  <c:v>4.26</c:v>
                </c:pt>
                <c:pt idx="1885">
                  <c:v>4.2619999999999996</c:v>
                </c:pt>
                <c:pt idx="1886">
                  <c:v>4.2640000000000002</c:v>
                </c:pt>
                <c:pt idx="1887">
                  <c:v>4.2670000000000003</c:v>
                </c:pt>
                <c:pt idx="1888">
                  <c:v>4.2690000000000001</c:v>
                </c:pt>
                <c:pt idx="1889">
                  <c:v>4.2709999999999999</c:v>
                </c:pt>
                <c:pt idx="1890">
                  <c:v>4.2729999999999997</c:v>
                </c:pt>
                <c:pt idx="1891">
                  <c:v>4.2770000000000001</c:v>
                </c:pt>
                <c:pt idx="1892">
                  <c:v>4.2789999999999999</c:v>
                </c:pt>
                <c:pt idx="1893">
                  <c:v>4.2809999999999997</c:v>
                </c:pt>
                <c:pt idx="1894">
                  <c:v>4.2830000000000004</c:v>
                </c:pt>
                <c:pt idx="1895">
                  <c:v>4.2859999999999996</c:v>
                </c:pt>
                <c:pt idx="1896">
                  <c:v>4.2880000000000003</c:v>
                </c:pt>
                <c:pt idx="1897">
                  <c:v>4.29</c:v>
                </c:pt>
                <c:pt idx="1898">
                  <c:v>4.2919999999999998</c:v>
                </c:pt>
                <c:pt idx="1899">
                  <c:v>4.2939999999999996</c:v>
                </c:pt>
                <c:pt idx="1900">
                  <c:v>4.2969999999999997</c:v>
                </c:pt>
                <c:pt idx="1901">
                  <c:v>4.2990000000000004</c:v>
                </c:pt>
                <c:pt idx="1902">
                  <c:v>4.3010000000000002</c:v>
                </c:pt>
                <c:pt idx="1903">
                  <c:v>4.3029999999999999</c:v>
                </c:pt>
                <c:pt idx="1904">
                  <c:v>4.306</c:v>
                </c:pt>
                <c:pt idx="1905">
                  <c:v>4.3079999999999998</c:v>
                </c:pt>
                <c:pt idx="1906">
                  <c:v>4.3099999999999996</c:v>
                </c:pt>
                <c:pt idx="1907">
                  <c:v>4.3120000000000003</c:v>
                </c:pt>
                <c:pt idx="1908">
                  <c:v>4.3140000000000001</c:v>
                </c:pt>
                <c:pt idx="1909">
                  <c:v>4.3179999999999996</c:v>
                </c:pt>
                <c:pt idx="1910">
                  <c:v>4.32</c:v>
                </c:pt>
                <c:pt idx="1911">
                  <c:v>4.3220000000000001</c:v>
                </c:pt>
                <c:pt idx="1912">
                  <c:v>4.3239999999999998</c:v>
                </c:pt>
                <c:pt idx="1913">
                  <c:v>4.327</c:v>
                </c:pt>
                <c:pt idx="1914">
                  <c:v>4.3289999999999997</c:v>
                </c:pt>
                <c:pt idx="1915">
                  <c:v>4.3310000000000004</c:v>
                </c:pt>
                <c:pt idx="1916">
                  <c:v>4.3330000000000002</c:v>
                </c:pt>
                <c:pt idx="1917">
                  <c:v>4.335</c:v>
                </c:pt>
                <c:pt idx="1918">
                  <c:v>4.3380000000000001</c:v>
                </c:pt>
                <c:pt idx="1919">
                  <c:v>4.34</c:v>
                </c:pt>
                <c:pt idx="1920">
                  <c:v>4.3419999999999996</c:v>
                </c:pt>
                <c:pt idx="1921">
                  <c:v>4.3440000000000003</c:v>
                </c:pt>
                <c:pt idx="1922">
                  <c:v>4.3470000000000004</c:v>
                </c:pt>
                <c:pt idx="1923">
                  <c:v>4.3490000000000002</c:v>
                </c:pt>
                <c:pt idx="1924">
                  <c:v>4.351</c:v>
                </c:pt>
                <c:pt idx="1925">
                  <c:v>4.3529999999999998</c:v>
                </c:pt>
                <c:pt idx="1926">
                  <c:v>4.3559999999999999</c:v>
                </c:pt>
                <c:pt idx="1927">
                  <c:v>4.3579999999999997</c:v>
                </c:pt>
                <c:pt idx="1928">
                  <c:v>4.3609999999999998</c:v>
                </c:pt>
                <c:pt idx="1929">
                  <c:v>4.3630000000000004</c:v>
                </c:pt>
                <c:pt idx="1930">
                  <c:v>4.3650000000000002</c:v>
                </c:pt>
                <c:pt idx="1931">
                  <c:v>4.3680000000000003</c:v>
                </c:pt>
                <c:pt idx="1932">
                  <c:v>4.37</c:v>
                </c:pt>
                <c:pt idx="1933">
                  <c:v>4.3719999999999999</c:v>
                </c:pt>
                <c:pt idx="1934">
                  <c:v>4.3739999999999997</c:v>
                </c:pt>
                <c:pt idx="1935">
                  <c:v>4.3769999999999998</c:v>
                </c:pt>
                <c:pt idx="1936">
                  <c:v>4.3789999999999996</c:v>
                </c:pt>
                <c:pt idx="1937">
                  <c:v>4.3810000000000002</c:v>
                </c:pt>
                <c:pt idx="1938">
                  <c:v>4.383</c:v>
                </c:pt>
                <c:pt idx="1939">
                  <c:v>4.3849999999999998</c:v>
                </c:pt>
                <c:pt idx="1940">
                  <c:v>4.3879999999999999</c:v>
                </c:pt>
                <c:pt idx="1941">
                  <c:v>4.3899999999999997</c:v>
                </c:pt>
                <c:pt idx="1942">
                  <c:v>4.3920000000000003</c:v>
                </c:pt>
                <c:pt idx="1943">
                  <c:v>4.3940000000000001</c:v>
                </c:pt>
                <c:pt idx="1944">
                  <c:v>4.3959999999999999</c:v>
                </c:pt>
                <c:pt idx="1945">
                  <c:v>4.399</c:v>
                </c:pt>
                <c:pt idx="1946">
                  <c:v>4.4009999999999998</c:v>
                </c:pt>
                <c:pt idx="1947">
                  <c:v>4.4039999999999999</c:v>
                </c:pt>
                <c:pt idx="1948">
                  <c:v>4.4059999999999997</c:v>
                </c:pt>
                <c:pt idx="1949">
                  <c:v>4.4089999999999998</c:v>
                </c:pt>
                <c:pt idx="1950">
                  <c:v>4.4109999999999996</c:v>
                </c:pt>
                <c:pt idx="1951">
                  <c:v>4.4130000000000003</c:v>
                </c:pt>
                <c:pt idx="1952">
                  <c:v>4.415</c:v>
                </c:pt>
                <c:pt idx="1953">
                  <c:v>4.4169999999999998</c:v>
                </c:pt>
                <c:pt idx="1954">
                  <c:v>4.42</c:v>
                </c:pt>
                <c:pt idx="1955">
                  <c:v>4.4219999999999997</c:v>
                </c:pt>
                <c:pt idx="1956">
                  <c:v>4.4240000000000004</c:v>
                </c:pt>
                <c:pt idx="1957">
                  <c:v>4.4260000000000002</c:v>
                </c:pt>
                <c:pt idx="1958">
                  <c:v>4.4290000000000003</c:v>
                </c:pt>
                <c:pt idx="1959">
                  <c:v>4.431</c:v>
                </c:pt>
                <c:pt idx="1960">
                  <c:v>4.4329999999999998</c:v>
                </c:pt>
                <c:pt idx="1961">
                  <c:v>4.4349999999999996</c:v>
                </c:pt>
                <c:pt idx="1962">
                  <c:v>4.4370000000000003</c:v>
                </c:pt>
                <c:pt idx="1963">
                  <c:v>4.4400000000000004</c:v>
                </c:pt>
                <c:pt idx="1964">
                  <c:v>4.4420000000000002</c:v>
                </c:pt>
                <c:pt idx="1965">
                  <c:v>4.444</c:v>
                </c:pt>
                <c:pt idx="1966">
                  <c:v>4.4470000000000001</c:v>
                </c:pt>
                <c:pt idx="1967">
                  <c:v>4.45</c:v>
                </c:pt>
                <c:pt idx="1968">
                  <c:v>4.452</c:v>
                </c:pt>
                <c:pt idx="1969">
                  <c:v>4.4539999999999997</c:v>
                </c:pt>
                <c:pt idx="1970">
                  <c:v>4.4560000000000004</c:v>
                </c:pt>
                <c:pt idx="1971">
                  <c:v>4.4580000000000002</c:v>
                </c:pt>
                <c:pt idx="1972">
                  <c:v>4.4610000000000003</c:v>
                </c:pt>
                <c:pt idx="1973">
                  <c:v>4.4630000000000001</c:v>
                </c:pt>
                <c:pt idx="1974">
                  <c:v>4.4649999999999999</c:v>
                </c:pt>
                <c:pt idx="1975">
                  <c:v>4.4669999999999996</c:v>
                </c:pt>
                <c:pt idx="1976">
                  <c:v>4.47</c:v>
                </c:pt>
                <c:pt idx="1977">
                  <c:v>4.4720000000000004</c:v>
                </c:pt>
                <c:pt idx="1978">
                  <c:v>4.4740000000000002</c:v>
                </c:pt>
                <c:pt idx="1979">
                  <c:v>4.476</c:v>
                </c:pt>
                <c:pt idx="1980">
                  <c:v>4.4779999999999998</c:v>
                </c:pt>
                <c:pt idx="1981">
                  <c:v>4.4809999999999999</c:v>
                </c:pt>
                <c:pt idx="1982">
                  <c:v>4.4829999999999997</c:v>
                </c:pt>
                <c:pt idx="1983">
                  <c:v>4.4850000000000003</c:v>
                </c:pt>
                <c:pt idx="1984">
                  <c:v>4.4870000000000001</c:v>
                </c:pt>
                <c:pt idx="1985">
                  <c:v>4.4909999999999997</c:v>
                </c:pt>
                <c:pt idx="1986">
                  <c:v>4.4930000000000003</c:v>
                </c:pt>
                <c:pt idx="1987">
                  <c:v>4.4950000000000001</c:v>
                </c:pt>
                <c:pt idx="1988">
                  <c:v>4.4969999999999999</c:v>
                </c:pt>
                <c:pt idx="1989">
                  <c:v>4.5</c:v>
                </c:pt>
                <c:pt idx="1990">
                  <c:v>4.5019999999999998</c:v>
                </c:pt>
                <c:pt idx="1991">
                  <c:v>4.5039999999999996</c:v>
                </c:pt>
                <c:pt idx="1992">
                  <c:v>4.5060000000000002</c:v>
                </c:pt>
                <c:pt idx="1993">
                  <c:v>4.508</c:v>
                </c:pt>
                <c:pt idx="1994">
                  <c:v>4.5110000000000001</c:v>
                </c:pt>
                <c:pt idx="1995">
                  <c:v>4.5129999999999999</c:v>
                </c:pt>
                <c:pt idx="1996">
                  <c:v>4.5149999999999997</c:v>
                </c:pt>
                <c:pt idx="1997">
                  <c:v>4.5170000000000003</c:v>
                </c:pt>
                <c:pt idx="1998">
                  <c:v>4.5199999999999996</c:v>
                </c:pt>
                <c:pt idx="1999">
                  <c:v>4.5220000000000002</c:v>
                </c:pt>
                <c:pt idx="2000">
                  <c:v>4.524</c:v>
                </c:pt>
                <c:pt idx="2001">
                  <c:v>4.5259999999999998</c:v>
                </c:pt>
                <c:pt idx="2002">
                  <c:v>4.5279999999999996</c:v>
                </c:pt>
                <c:pt idx="2003">
                  <c:v>4.532</c:v>
                </c:pt>
                <c:pt idx="2004">
                  <c:v>4.5339999999999998</c:v>
                </c:pt>
                <c:pt idx="2005">
                  <c:v>4.5359999999999996</c:v>
                </c:pt>
                <c:pt idx="2006">
                  <c:v>4.5380000000000003</c:v>
                </c:pt>
                <c:pt idx="2007">
                  <c:v>4.54</c:v>
                </c:pt>
                <c:pt idx="2008">
                  <c:v>4.5430000000000001</c:v>
                </c:pt>
                <c:pt idx="2009">
                  <c:v>4.5449999999999999</c:v>
                </c:pt>
                <c:pt idx="2010">
                  <c:v>4.5469999999999997</c:v>
                </c:pt>
                <c:pt idx="2011">
                  <c:v>4.5490000000000004</c:v>
                </c:pt>
                <c:pt idx="2012">
                  <c:v>4.5519999999999996</c:v>
                </c:pt>
                <c:pt idx="2013">
                  <c:v>4.5540000000000003</c:v>
                </c:pt>
                <c:pt idx="2014">
                  <c:v>4.556</c:v>
                </c:pt>
                <c:pt idx="2015">
                  <c:v>4.5579999999999998</c:v>
                </c:pt>
                <c:pt idx="2016">
                  <c:v>4.5599999999999996</c:v>
                </c:pt>
                <c:pt idx="2017">
                  <c:v>4.5629999999999997</c:v>
                </c:pt>
                <c:pt idx="2018">
                  <c:v>4.5650000000000004</c:v>
                </c:pt>
                <c:pt idx="2019">
                  <c:v>4.5670000000000002</c:v>
                </c:pt>
                <c:pt idx="2020">
                  <c:v>4.569</c:v>
                </c:pt>
                <c:pt idx="2021">
                  <c:v>4.5720000000000001</c:v>
                </c:pt>
                <c:pt idx="2022">
                  <c:v>4.5750000000000002</c:v>
                </c:pt>
                <c:pt idx="2023">
                  <c:v>4.577</c:v>
                </c:pt>
                <c:pt idx="2024">
                  <c:v>4.5789999999999997</c:v>
                </c:pt>
                <c:pt idx="2025">
                  <c:v>4.5819999999999999</c:v>
                </c:pt>
                <c:pt idx="2026">
                  <c:v>4.5839999999999996</c:v>
                </c:pt>
                <c:pt idx="2027">
                  <c:v>4.5860000000000003</c:v>
                </c:pt>
                <c:pt idx="2028">
                  <c:v>4.5880000000000001</c:v>
                </c:pt>
                <c:pt idx="2029">
                  <c:v>4.59</c:v>
                </c:pt>
                <c:pt idx="2030">
                  <c:v>4.593</c:v>
                </c:pt>
                <c:pt idx="2031">
                  <c:v>4.5949999999999998</c:v>
                </c:pt>
                <c:pt idx="2032">
                  <c:v>4.5970000000000004</c:v>
                </c:pt>
                <c:pt idx="2033">
                  <c:v>4.5990000000000002</c:v>
                </c:pt>
                <c:pt idx="2034">
                  <c:v>4.6020000000000003</c:v>
                </c:pt>
                <c:pt idx="2035">
                  <c:v>4.6040000000000001</c:v>
                </c:pt>
                <c:pt idx="2036">
                  <c:v>4.6059999999999999</c:v>
                </c:pt>
                <c:pt idx="2037">
                  <c:v>4.6079999999999997</c:v>
                </c:pt>
                <c:pt idx="2038">
                  <c:v>4.6100000000000003</c:v>
                </c:pt>
                <c:pt idx="2039">
                  <c:v>4.6130000000000004</c:v>
                </c:pt>
                <c:pt idx="2040">
                  <c:v>4.6150000000000002</c:v>
                </c:pt>
                <c:pt idx="2041">
                  <c:v>4.6180000000000003</c:v>
                </c:pt>
                <c:pt idx="2042">
                  <c:v>4.62</c:v>
                </c:pt>
                <c:pt idx="2043">
                  <c:v>4.6230000000000002</c:v>
                </c:pt>
                <c:pt idx="2044">
                  <c:v>4.625</c:v>
                </c:pt>
                <c:pt idx="2045">
                  <c:v>4.6269999999999998</c:v>
                </c:pt>
                <c:pt idx="2046">
                  <c:v>4.6289999999999996</c:v>
                </c:pt>
                <c:pt idx="2047">
                  <c:v>4.6310000000000002</c:v>
                </c:pt>
                <c:pt idx="2048">
                  <c:v>4.6340000000000003</c:v>
                </c:pt>
                <c:pt idx="2049">
                  <c:v>4.6360000000000001</c:v>
                </c:pt>
                <c:pt idx="2050">
                  <c:v>4.6379999999999999</c:v>
                </c:pt>
                <c:pt idx="2051">
                  <c:v>4.6399999999999997</c:v>
                </c:pt>
                <c:pt idx="2052">
                  <c:v>4.6429999999999998</c:v>
                </c:pt>
                <c:pt idx="2053">
                  <c:v>4.6449999999999996</c:v>
                </c:pt>
                <c:pt idx="2054">
                  <c:v>4.6470000000000002</c:v>
                </c:pt>
                <c:pt idx="2055">
                  <c:v>4.649</c:v>
                </c:pt>
                <c:pt idx="2056">
                  <c:v>4.6509999999999998</c:v>
                </c:pt>
                <c:pt idx="2057">
                  <c:v>4.6539999999999999</c:v>
                </c:pt>
                <c:pt idx="2058">
                  <c:v>4.6559999999999997</c:v>
                </c:pt>
                <c:pt idx="2059">
                  <c:v>4.6589999999999998</c:v>
                </c:pt>
                <c:pt idx="2060">
                  <c:v>4.6609999999999996</c:v>
                </c:pt>
                <c:pt idx="2061">
                  <c:v>4.6639999999999997</c:v>
                </c:pt>
                <c:pt idx="2062">
                  <c:v>4.6660000000000004</c:v>
                </c:pt>
                <c:pt idx="2063">
                  <c:v>4.6680000000000001</c:v>
                </c:pt>
                <c:pt idx="2064">
                  <c:v>4.67</c:v>
                </c:pt>
                <c:pt idx="2065">
                  <c:v>4.6719999999999997</c:v>
                </c:pt>
                <c:pt idx="2066">
                  <c:v>4.6740000000000004</c:v>
                </c:pt>
                <c:pt idx="2067">
                  <c:v>4.6760000000000002</c:v>
                </c:pt>
                <c:pt idx="2068">
                  <c:v>4.6790000000000003</c:v>
                </c:pt>
                <c:pt idx="2069">
                  <c:v>4.681</c:v>
                </c:pt>
                <c:pt idx="2070">
                  <c:v>4.6829999999999998</c:v>
                </c:pt>
                <c:pt idx="2071">
                  <c:v>4.6849999999999996</c:v>
                </c:pt>
                <c:pt idx="2072">
                  <c:v>4.6870000000000003</c:v>
                </c:pt>
                <c:pt idx="2073">
                  <c:v>4.6890000000000001</c:v>
                </c:pt>
                <c:pt idx="2074">
                  <c:v>4.6920000000000002</c:v>
                </c:pt>
                <c:pt idx="2075">
                  <c:v>4.694</c:v>
                </c:pt>
                <c:pt idx="2076">
                  <c:v>4.6959999999999997</c:v>
                </c:pt>
                <c:pt idx="2077">
                  <c:v>4.6980000000000004</c:v>
                </c:pt>
                <c:pt idx="2078">
                  <c:v>4.7</c:v>
                </c:pt>
                <c:pt idx="2079">
                  <c:v>4.7030000000000003</c:v>
                </c:pt>
                <c:pt idx="2080">
                  <c:v>4.7060000000000004</c:v>
                </c:pt>
                <c:pt idx="2081">
                  <c:v>4.7080000000000002</c:v>
                </c:pt>
                <c:pt idx="2082">
                  <c:v>4.71</c:v>
                </c:pt>
                <c:pt idx="2083">
                  <c:v>4.7119999999999997</c:v>
                </c:pt>
                <c:pt idx="2084">
                  <c:v>4.7140000000000004</c:v>
                </c:pt>
                <c:pt idx="2085">
                  <c:v>4.7169999999999996</c:v>
                </c:pt>
                <c:pt idx="2086">
                  <c:v>4.7190000000000003</c:v>
                </c:pt>
                <c:pt idx="2087">
                  <c:v>4.7210000000000001</c:v>
                </c:pt>
                <c:pt idx="2088">
                  <c:v>4.7229999999999999</c:v>
                </c:pt>
                <c:pt idx="2089">
                  <c:v>4.726</c:v>
                </c:pt>
                <c:pt idx="2090">
                  <c:v>4.7279999999999998</c:v>
                </c:pt>
                <c:pt idx="2091">
                  <c:v>4.7300000000000004</c:v>
                </c:pt>
                <c:pt idx="2092">
                  <c:v>4.7320000000000002</c:v>
                </c:pt>
                <c:pt idx="2093">
                  <c:v>4.734</c:v>
                </c:pt>
                <c:pt idx="2094">
                  <c:v>4.7370000000000001</c:v>
                </c:pt>
                <c:pt idx="2095">
                  <c:v>4.7389999999999999</c:v>
                </c:pt>
                <c:pt idx="2096">
                  <c:v>4.7409999999999997</c:v>
                </c:pt>
                <c:pt idx="2097">
                  <c:v>4.7430000000000003</c:v>
                </c:pt>
                <c:pt idx="2098">
                  <c:v>4.7469999999999999</c:v>
                </c:pt>
                <c:pt idx="2099">
                  <c:v>4.7489999999999997</c:v>
                </c:pt>
                <c:pt idx="2100">
                  <c:v>4.7510000000000003</c:v>
                </c:pt>
                <c:pt idx="2101">
                  <c:v>4.7530000000000001</c:v>
                </c:pt>
                <c:pt idx="2102">
                  <c:v>4.7549999999999999</c:v>
                </c:pt>
                <c:pt idx="2103">
                  <c:v>4.758</c:v>
                </c:pt>
                <c:pt idx="2104">
                  <c:v>4.76</c:v>
                </c:pt>
                <c:pt idx="2105">
                  <c:v>4.7619999999999996</c:v>
                </c:pt>
                <c:pt idx="2106">
                  <c:v>4.7640000000000002</c:v>
                </c:pt>
                <c:pt idx="2107">
                  <c:v>4.7670000000000003</c:v>
                </c:pt>
                <c:pt idx="2108">
                  <c:v>4.7690000000000001</c:v>
                </c:pt>
                <c:pt idx="2109">
                  <c:v>4.7709999999999999</c:v>
                </c:pt>
                <c:pt idx="2110">
                  <c:v>4.7729999999999997</c:v>
                </c:pt>
                <c:pt idx="2111">
                  <c:v>4.7759999999999998</c:v>
                </c:pt>
                <c:pt idx="2112">
                  <c:v>4.7779999999999996</c:v>
                </c:pt>
                <c:pt idx="2113">
                  <c:v>4.78</c:v>
                </c:pt>
                <c:pt idx="2114">
                  <c:v>4.782</c:v>
                </c:pt>
                <c:pt idx="2115">
                  <c:v>4.7839999999999998</c:v>
                </c:pt>
                <c:pt idx="2116">
                  <c:v>4.7880000000000003</c:v>
                </c:pt>
                <c:pt idx="2117">
                  <c:v>4.79</c:v>
                </c:pt>
                <c:pt idx="2118">
                  <c:v>4.7919999999999998</c:v>
                </c:pt>
                <c:pt idx="2119">
                  <c:v>4.7939999999999996</c:v>
                </c:pt>
                <c:pt idx="2120">
                  <c:v>4.7969999999999997</c:v>
                </c:pt>
                <c:pt idx="2121">
                  <c:v>4.7990000000000004</c:v>
                </c:pt>
                <c:pt idx="2122">
                  <c:v>4.8010000000000002</c:v>
                </c:pt>
                <c:pt idx="2123">
                  <c:v>4.8029999999999999</c:v>
                </c:pt>
                <c:pt idx="2124">
                  <c:v>4.8049999999999997</c:v>
                </c:pt>
                <c:pt idx="2125">
                  <c:v>4.8079999999999998</c:v>
                </c:pt>
                <c:pt idx="2126">
                  <c:v>4.8099999999999996</c:v>
                </c:pt>
                <c:pt idx="2127">
                  <c:v>4.8120000000000003</c:v>
                </c:pt>
                <c:pt idx="2128">
                  <c:v>4.8140000000000001</c:v>
                </c:pt>
                <c:pt idx="2129">
                  <c:v>4.8159999999999998</c:v>
                </c:pt>
                <c:pt idx="2130">
                  <c:v>4.819</c:v>
                </c:pt>
                <c:pt idx="2131">
                  <c:v>4.8209999999999997</c:v>
                </c:pt>
                <c:pt idx="2132">
                  <c:v>4.8230000000000004</c:v>
                </c:pt>
                <c:pt idx="2133">
                  <c:v>4.8250000000000002</c:v>
                </c:pt>
                <c:pt idx="2134">
                  <c:v>4.8280000000000003</c:v>
                </c:pt>
                <c:pt idx="2135">
                  <c:v>4.8310000000000004</c:v>
                </c:pt>
                <c:pt idx="2136">
                  <c:v>4.8330000000000002</c:v>
                </c:pt>
                <c:pt idx="2137">
                  <c:v>4.835</c:v>
                </c:pt>
                <c:pt idx="2138">
                  <c:v>4.8369999999999997</c:v>
                </c:pt>
                <c:pt idx="2139">
                  <c:v>4.84</c:v>
                </c:pt>
                <c:pt idx="2140">
                  <c:v>4.8419999999999996</c:v>
                </c:pt>
                <c:pt idx="2141">
                  <c:v>4.8440000000000003</c:v>
                </c:pt>
                <c:pt idx="2142">
                  <c:v>4.8460000000000001</c:v>
                </c:pt>
                <c:pt idx="2143">
                  <c:v>4.8490000000000002</c:v>
                </c:pt>
                <c:pt idx="2144">
                  <c:v>4.851</c:v>
                </c:pt>
                <c:pt idx="2145">
                  <c:v>4.8529999999999998</c:v>
                </c:pt>
                <c:pt idx="2146">
                  <c:v>4.8550000000000004</c:v>
                </c:pt>
                <c:pt idx="2147">
                  <c:v>4.8570000000000002</c:v>
                </c:pt>
                <c:pt idx="2148">
                  <c:v>4.8600000000000003</c:v>
                </c:pt>
                <c:pt idx="2149">
                  <c:v>4.8620000000000001</c:v>
                </c:pt>
                <c:pt idx="2150">
                  <c:v>4.8639999999999999</c:v>
                </c:pt>
                <c:pt idx="2151">
                  <c:v>4.8659999999999997</c:v>
                </c:pt>
                <c:pt idx="2152">
                  <c:v>4.8689999999999998</c:v>
                </c:pt>
                <c:pt idx="2153">
                  <c:v>4.8710000000000004</c:v>
                </c:pt>
                <c:pt idx="2154">
                  <c:v>4.8739999999999997</c:v>
                </c:pt>
                <c:pt idx="2155">
                  <c:v>4.8760000000000003</c:v>
                </c:pt>
                <c:pt idx="2156">
                  <c:v>4.8780000000000001</c:v>
                </c:pt>
                <c:pt idx="2157">
                  <c:v>4.8810000000000002</c:v>
                </c:pt>
                <c:pt idx="2158">
                  <c:v>4.883</c:v>
                </c:pt>
                <c:pt idx="2159">
                  <c:v>4.8849999999999998</c:v>
                </c:pt>
                <c:pt idx="2160">
                  <c:v>4.8869999999999996</c:v>
                </c:pt>
                <c:pt idx="2161">
                  <c:v>4.8890000000000002</c:v>
                </c:pt>
                <c:pt idx="2162">
                  <c:v>4.8920000000000003</c:v>
                </c:pt>
                <c:pt idx="2163">
                  <c:v>4.8940000000000001</c:v>
                </c:pt>
                <c:pt idx="2164">
                  <c:v>4.8959999999999999</c:v>
                </c:pt>
                <c:pt idx="2165">
                  <c:v>4.8979999999999997</c:v>
                </c:pt>
                <c:pt idx="2166">
                  <c:v>4.9009999999999998</c:v>
                </c:pt>
                <c:pt idx="2167">
                  <c:v>4.9029999999999996</c:v>
                </c:pt>
                <c:pt idx="2168">
                  <c:v>4.9050000000000002</c:v>
                </c:pt>
                <c:pt idx="2169">
                  <c:v>4.907</c:v>
                </c:pt>
                <c:pt idx="2170">
                  <c:v>4.9089999999999998</c:v>
                </c:pt>
                <c:pt idx="2171">
                  <c:v>4.9119999999999999</c:v>
                </c:pt>
                <c:pt idx="2172">
                  <c:v>4.915</c:v>
                </c:pt>
                <c:pt idx="2173">
                  <c:v>4.9169999999999998</c:v>
                </c:pt>
                <c:pt idx="2174">
                  <c:v>4.9189999999999996</c:v>
                </c:pt>
                <c:pt idx="2175">
                  <c:v>4.9219999999999997</c:v>
                </c:pt>
                <c:pt idx="2176">
                  <c:v>4.9240000000000004</c:v>
                </c:pt>
                <c:pt idx="2177">
                  <c:v>4.9260000000000002</c:v>
                </c:pt>
                <c:pt idx="2178">
                  <c:v>4.9279999999999999</c:v>
                </c:pt>
                <c:pt idx="2179">
                  <c:v>4.93</c:v>
                </c:pt>
                <c:pt idx="2180">
                  <c:v>4.9329999999999998</c:v>
                </c:pt>
                <c:pt idx="2181">
                  <c:v>4.9349999999999996</c:v>
                </c:pt>
                <c:pt idx="2182">
                  <c:v>4.9370000000000003</c:v>
                </c:pt>
                <c:pt idx="2183">
                  <c:v>4.9390000000000001</c:v>
                </c:pt>
                <c:pt idx="2184">
                  <c:v>4.9420000000000002</c:v>
                </c:pt>
                <c:pt idx="2185">
                  <c:v>4.944</c:v>
                </c:pt>
                <c:pt idx="2186">
                  <c:v>4.9459999999999997</c:v>
                </c:pt>
                <c:pt idx="2187">
                  <c:v>4.9480000000000004</c:v>
                </c:pt>
                <c:pt idx="2188">
                  <c:v>4.9509999999999996</c:v>
                </c:pt>
                <c:pt idx="2189">
                  <c:v>4.9530000000000003</c:v>
                </c:pt>
                <c:pt idx="2190">
                  <c:v>4.9550000000000001</c:v>
                </c:pt>
                <c:pt idx="2191">
                  <c:v>4.9580000000000002</c:v>
                </c:pt>
                <c:pt idx="2192">
                  <c:v>4.96</c:v>
                </c:pt>
                <c:pt idx="2193">
                  <c:v>4.9630000000000001</c:v>
                </c:pt>
                <c:pt idx="2194">
                  <c:v>4.9649999999999999</c:v>
                </c:pt>
                <c:pt idx="2195">
                  <c:v>4.9669999999999996</c:v>
                </c:pt>
                <c:pt idx="2196">
                  <c:v>4.9690000000000003</c:v>
                </c:pt>
                <c:pt idx="2197">
                  <c:v>4.9720000000000004</c:v>
                </c:pt>
                <c:pt idx="2198">
                  <c:v>4.9740000000000002</c:v>
                </c:pt>
                <c:pt idx="2199">
                  <c:v>4.976</c:v>
                </c:pt>
                <c:pt idx="2200">
                  <c:v>4.9779999999999998</c:v>
                </c:pt>
                <c:pt idx="2201">
                  <c:v>4.9800000000000004</c:v>
                </c:pt>
                <c:pt idx="2202">
                  <c:v>4.9829999999999997</c:v>
                </c:pt>
                <c:pt idx="2203">
                  <c:v>4.9850000000000003</c:v>
                </c:pt>
                <c:pt idx="2204">
                  <c:v>4.9870000000000001</c:v>
                </c:pt>
                <c:pt idx="2205">
                  <c:v>4.9889999999999999</c:v>
                </c:pt>
                <c:pt idx="2206">
                  <c:v>4.992</c:v>
                </c:pt>
                <c:pt idx="2207">
                  <c:v>4.9939999999999998</c:v>
                </c:pt>
                <c:pt idx="2208">
                  <c:v>4.9960000000000004</c:v>
                </c:pt>
                <c:pt idx="2209">
                  <c:v>4.9980000000000002</c:v>
                </c:pt>
                <c:pt idx="2210">
                  <c:v>5.0010000000000003</c:v>
                </c:pt>
                <c:pt idx="2211">
                  <c:v>5.0039999999999996</c:v>
                </c:pt>
                <c:pt idx="2212">
                  <c:v>5.0060000000000002</c:v>
                </c:pt>
                <c:pt idx="2213">
                  <c:v>5.008</c:v>
                </c:pt>
                <c:pt idx="2214">
                  <c:v>5.01</c:v>
                </c:pt>
                <c:pt idx="2215">
                  <c:v>5.0129999999999999</c:v>
                </c:pt>
                <c:pt idx="2216">
                  <c:v>5.0149999999999997</c:v>
                </c:pt>
                <c:pt idx="2217">
                  <c:v>5.0170000000000003</c:v>
                </c:pt>
                <c:pt idx="2218">
                  <c:v>5.0190000000000001</c:v>
                </c:pt>
                <c:pt idx="2219">
                  <c:v>5.0209999999999999</c:v>
                </c:pt>
                <c:pt idx="2220">
                  <c:v>5.024</c:v>
                </c:pt>
                <c:pt idx="2221">
                  <c:v>5.0259999999999998</c:v>
                </c:pt>
                <c:pt idx="2222">
                  <c:v>5.0279999999999996</c:v>
                </c:pt>
                <c:pt idx="2223">
                  <c:v>5.03</c:v>
                </c:pt>
                <c:pt idx="2224">
                  <c:v>5.0330000000000004</c:v>
                </c:pt>
                <c:pt idx="2225">
                  <c:v>5.0350000000000001</c:v>
                </c:pt>
                <c:pt idx="2226">
                  <c:v>5.0369999999999999</c:v>
                </c:pt>
                <c:pt idx="2227">
                  <c:v>5.0389999999999997</c:v>
                </c:pt>
                <c:pt idx="2228">
                  <c:v>5.0410000000000004</c:v>
                </c:pt>
                <c:pt idx="2229">
                  <c:v>5.0449999999999999</c:v>
                </c:pt>
                <c:pt idx="2230">
                  <c:v>5.0469999999999997</c:v>
                </c:pt>
                <c:pt idx="2231">
                  <c:v>5.0490000000000004</c:v>
                </c:pt>
                <c:pt idx="2232">
                  <c:v>5.0510000000000002</c:v>
                </c:pt>
                <c:pt idx="2233">
                  <c:v>5.0540000000000003</c:v>
                </c:pt>
                <c:pt idx="2234">
                  <c:v>5.056</c:v>
                </c:pt>
                <c:pt idx="2235">
                  <c:v>5.0579999999999998</c:v>
                </c:pt>
                <c:pt idx="2236">
                  <c:v>5.0599999999999996</c:v>
                </c:pt>
                <c:pt idx="2237">
                  <c:v>5.0620000000000003</c:v>
                </c:pt>
                <c:pt idx="2238">
                  <c:v>5.0650000000000004</c:v>
                </c:pt>
                <c:pt idx="2239">
                  <c:v>5.0670000000000002</c:v>
                </c:pt>
                <c:pt idx="2240">
                  <c:v>5.069</c:v>
                </c:pt>
                <c:pt idx="2241">
                  <c:v>5.0709999999999997</c:v>
                </c:pt>
                <c:pt idx="2242">
                  <c:v>5.0739999999999998</c:v>
                </c:pt>
                <c:pt idx="2243">
                  <c:v>5.0759999999999996</c:v>
                </c:pt>
                <c:pt idx="2244">
                  <c:v>5.0780000000000003</c:v>
                </c:pt>
                <c:pt idx="2245">
                  <c:v>5.08</c:v>
                </c:pt>
                <c:pt idx="2246">
                  <c:v>5.0830000000000002</c:v>
                </c:pt>
                <c:pt idx="2247">
                  <c:v>5.0860000000000003</c:v>
                </c:pt>
                <c:pt idx="2248">
                  <c:v>5.0880000000000001</c:v>
                </c:pt>
                <c:pt idx="2249">
                  <c:v>5.09</c:v>
                </c:pt>
                <c:pt idx="2250">
                  <c:v>5.0919999999999996</c:v>
                </c:pt>
                <c:pt idx="2251">
                  <c:v>5.0949999999999998</c:v>
                </c:pt>
                <c:pt idx="2252">
                  <c:v>5.0970000000000004</c:v>
                </c:pt>
                <c:pt idx="2253">
                  <c:v>5.0990000000000002</c:v>
                </c:pt>
                <c:pt idx="2254">
                  <c:v>5.101</c:v>
                </c:pt>
                <c:pt idx="2255">
                  <c:v>5.1040000000000001</c:v>
                </c:pt>
                <c:pt idx="2256">
                  <c:v>5.1059999999999999</c:v>
                </c:pt>
                <c:pt idx="2257">
                  <c:v>5.1079999999999997</c:v>
                </c:pt>
                <c:pt idx="2258">
                  <c:v>5.1100000000000003</c:v>
                </c:pt>
                <c:pt idx="2259">
                  <c:v>5.1120000000000001</c:v>
                </c:pt>
                <c:pt idx="2260">
                  <c:v>5.1150000000000002</c:v>
                </c:pt>
                <c:pt idx="2261">
                  <c:v>5.117</c:v>
                </c:pt>
                <c:pt idx="2262">
                  <c:v>5.1189999999999998</c:v>
                </c:pt>
                <c:pt idx="2263">
                  <c:v>5.1210000000000004</c:v>
                </c:pt>
                <c:pt idx="2264">
                  <c:v>5.1239999999999997</c:v>
                </c:pt>
                <c:pt idx="2265">
                  <c:v>5.1260000000000003</c:v>
                </c:pt>
                <c:pt idx="2266">
                  <c:v>5.1289999999999996</c:v>
                </c:pt>
                <c:pt idx="2267">
                  <c:v>5.1310000000000002</c:v>
                </c:pt>
                <c:pt idx="2268">
                  <c:v>5.133</c:v>
                </c:pt>
                <c:pt idx="2269">
                  <c:v>5.1360000000000001</c:v>
                </c:pt>
                <c:pt idx="2270">
                  <c:v>5.1379999999999999</c:v>
                </c:pt>
                <c:pt idx="2271">
                  <c:v>5.14</c:v>
                </c:pt>
                <c:pt idx="2272">
                  <c:v>5.1420000000000003</c:v>
                </c:pt>
                <c:pt idx="2273">
                  <c:v>5.1449999999999996</c:v>
                </c:pt>
                <c:pt idx="2274">
                  <c:v>5.1470000000000002</c:v>
                </c:pt>
                <c:pt idx="2275">
                  <c:v>5.149</c:v>
                </c:pt>
                <c:pt idx="2276">
                  <c:v>5.1509999999999998</c:v>
                </c:pt>
                <c:pt idx="2277">
                  <c:v>5.1529999999999996</c:v>
                </c:pt>
                <c:pt idx="2278">
                  <c:v>5.1559999999999997</c:v>
                </c:pt>
                <c:pt idx="2279">
                  <c:v>5.1580000000000004</c:v>
                </c:pt>
                <c:pt idx="2280">
                  <c:v>5.16</c:v>
                </c:pt>
                <c:pt idx="2281">
                  <c:v>5.1619999999999999</c:v>
                </c:pt>
                <c:pt idx="2282">
                  <c:v>5.165</c:v>
                </c:pt>
                <c:pt idx="2283">
                  <c:v>5.1669999999999998</c:v>
                </c:pt>
                <c:pt idx="2284">
                  <c:v>5.1689999999999996</c:v>
                </c:pt>
                <c:pt idx="2285">
                  <c:v>5.1719999999999997</c:v>
                </c:pt>
                <c:pt idx="2286">
                  <c:v>5.1740000000000004</c:v>
                </c:pt>
                <c:pt idx="2287">
                  <c:v>5.1760000000000002</c:v>
                </c:pt>
                <c:pt idx="2288">
                  <c:v>5.1790000000000003</c:v>
                </c:pt>
                <c:pt idx="2289">
                  <c:v>5.181</c:v>
                </c:pt>
                <c:pt idx="2290">
                  <c:v>5.1829999999999998</c:v>
                </c:pt>
                <c:pt idx="2291">
                  <c:v>5.1849999999999996</c:v>
                </c:pt>
                <c:pt idx="2292">
                  <c:v>5.1870000000000003</c:v>
                </c:pt>
                <c:pt idx="2293">
                  <c:v>5.1890000000000001</c:v>
                </c:pt>
                <c:pt idx="2294">
                  <c:v>5.1920000000000002</c:v>
                </c:pt>
                <c:pt idx="2295">
                  <c:v>5.194</c:v>
                </c:pt>
                <c:pt idx="2296">
                  <c:v>5.1959999999999997</c:v>
                </c:pt>
                <c:pt idx="2297">
                  <c:v>5.1980000000000004</c:v>
                </c:pt>
                <c:pt idx="2298">
                  <c:v>5.2</c:v>
                </c:pt>
                <c:pt idx="2299">
                  <c:v>5.202</c:v>
                </c:pt>
                <c:pt idx="2300">
                  <c:v>5.2050000000000001</c:v>
                </c:pt>
                <c:pt idx="2301">
                  <c:v>5.2069999999999999</c:v>
                </c:pt>
                <c:pt idx="2302">
                  <c:v>5.2089999999999996</c:v>
                </c:pt>
                <c:pt idx="2303">
                  <c:v>5.2110000000000003</c:v>
                </c:pt>
                <c:pt idx="2304">
                  <c:v>5.2140000000000004</c:v>
                </c:pt>
                <c:pt idx="2305">
                  <c:v>5.2160000000000002</c:v>
                </c:pt>
                <c:pt idx="2306">
                  <c:v>5.2190000000000003</c:v>
                </c:pt>
                <c:pt idx="2307">
                  <c:v>5.2210000000000001</c:v>
                </c:pt>
                <c:pt idx="2308">
                  <c:v>5.2229999999999999</c:v>
                </c:pt>
                <c:pt idx="2309">
                  <c:v>5.2249999999999996</c:v>
                </c:pt>
                <c:pt idx="2310">
                  <c:v>5.2279999999999998</c:v>
                </c:pt>
                <c:pt idx="2311">
                  <c:v>5.23</c:v>
                </c:pt>
                <c:pt idx="2312">
                  <c:v>5.2320000000000002</c:v>
                </c:pt>
                <c:pt idx="2313">
                  <c:v>5.234</c:v>
                </c:pt>
                <c:pt idx="2314">
                  <c:v>5.2370000000000001</c:v>
                </c:pt>
                <c:pt idx="2315">
                  <c:v>5.2389999999999999</c:v>
                </c:pt>
                <c:pt idx="2316">
                  <c:v>5.2409999999999997</c:v>
                </c:pt>
                <c:pt idx="2317">
                  <c:v>5.2430000000000003</c:v>
                </c:pt>
                <c:pt idx="2318">
                  <c:v>5.2450000000000001</c:v>
                </c:pt>
                <c:pt idx="2319">
                  <c:v>5.2480000000000002</c:v>
                </c:pt>
                <c:pt idx="2320">
                  <c:v>5.25</c:v>
                </c:pt>
                <c:pt idx="2321">
                  <c:v>5.2519999999999998</c:v>
                </c:pt>
                <c:pt idx="2322">
                  <c:v>5.2539999999999996</c:v>
                </c:pt>
                <c:pt idx="2323">
                  <c:v>5.258</c:v>
                </c:pt>
                <c:pt idx="2324">
                  <c:v>5.26</c:v>
                </c:pt>
                <c:pt idx="2325">
                  <c:v>5.2619999999999996</c:v>
                </c:pt>
                <c:pt idx="2326">
                  <c:v>5.2640000000000002</c:v>
                </c:pt>
                <c:pt idx="2327">
                  <c:v>5.266</c:v>
                </c:pt>
                <c:pt idx="2328">
                  <c:v>5.2690000000000001</c:v>
                </c:pt>
                <c:pt idx="2329">
                  <c:v>5.2709999999999999</c:v>
                </c:pt>
                <c:pt idx="2330">
                  <c:v>5.2729999999999997</c:v>
                </c:pt>
                <c:pt idx="2331">
                  <c:v>5.2750000000000004</c:v>
                </c:pt>
                <c:pt idx="2332">
                  <c:v>5.2770000000000001</c:v>
                </c:pt>
                <c:pt idx="2333">
                  <c:v>5.28</c:v>
                </c:pt>
                <c:pt idx="2334">
                  <c:v>5.282</c:v>
                </c:pt>
                <c:pt idx="2335">
                  <c:v>5.2839999999999998</c:v>
                </c:pt>
                <c:pt idx="2336">
                  <c:v>5.2859999999999996</c:v>
                </c:pt>
                <c:pt idx="2337">
                  <c:v>5.2889999999999997</c:v>
                </c:pt>
                <c:pt idx="2338">
                  <c:v>5.2910000000000004</c:v>
                </c:pt>
                <c:pt idx="2339">
                  <c:v>5.2930000000000001</c:v>
                </c:pt>
                <c:pt idx="2340">
                  <c:v>5.2949999999999999</c:v>
                </c:pt>
                <c:pt idx="2341">
                  <c:v>5.2969999999999997</c:v>
                </c:pt>
                <c:pt idx="2342">
                  <c:v>5.3010000000000002</c:v>
                </c:pt>
                <c:pt idx="2343">
                  <c:v>5.3029999999999999</c:v>
                </c:pt>
                <c:pt idx="2344">
                  <c:v>5.3049999999999997</c:v>
                </c:pt>
                <c:pt idx="2345">
                  <c:v>5.3070000000000004</c:v>
                </c:pt>
                <c:pt idx="2346">
                  <c:v>5.31</c:v>
                </c:pt>
                <c:pt idx="2347">
                  <c:v>5.3120000000000003</c:v>
                </c:pt>
                <c:pt idx="2348">
                  <c:v>5.3140000000000001</c:v>
                </c:pt>
                <c:pt idx="2349">
                  <c:v>5.3159999999999998</c:v>
                </c:pt>
                <c:pt idx="2350">
                  <c:v>5.319</c:v>
                </c:pt>
                <c:pt idx="2351">
                  <c:v>5.3209999999999997</c:v>
                </c:pt>
                <c:pt idx="2352">
                  <c:v>5.3230000000000004</c:v>
                </c:pt>
                <c:pt idx="2353">
                  <c:v>5.3250000000000002</c:v>
                </c:pt>
                <c:pt idx="2354">
                  <c:v>5.327</c:v>
                </c:pt>
                <c:pt idx="2355">
                  <c:v>5.33</c:v>
                </c:pt>
                <c:pt idx="2356">
                  <c:v>5.3319999999999999</c:v>
                </c:pt>
                <c:pt idx="2357">
                  <c:v>5.3339999999999996</c:v>
                </c:pt>
                <c:pt idx="2358">
                  <c:v>5.3360000000000003</c:v>
                </c:pt>
                <c:pt idx="2359">
                  <c:v>5.3390000000000004</c:v>
                </c:pt>
                <c:pt idx="2360">
                  <c:v>5.3419999999999996</c:v>
                </c:pt>
                <c:pt idx="2361">
                  <c:v>5.3440000000000003</c:v>
                </c:pt>
                <c:pt idx="2362">
                  <c:v>5.3460000000000001</c:v>
                </c:pt>
                <c:pt idx="2363">
                  <c:v>5.3479999999999999</c:v>
                </c:pt>
                <c:pt idx="2364">
                  <c:v>5.351</c:v>
                </c:pt>
                <c:pt idx="2365">
                  <c:v>5.3529999999999998</c:v>
                </c:pt>
                <c:pt idx="2366">
                  <c:v>5.3550000000000004</c:v>
                </c:pt>
                <c:pt idx="2367">
                  <c:v>5.3570000000000002</c:v>
                </c:pt>
                <c:pt idx="2368">
                  <c:v>5.36</c:v>
                </c:pt>
                <c:pt idx="2369">
                  <c:v>5.3620000000000001</c:v>
                </c:pt>
                <c:pt idx="2370">
                  <c:v>5.3639999999999999</c:v>
                </c:pt>
                <c:pt idx="2371">
                  <c:v>5.3659999999999997</c:v>
                </c:pt>
                <c:pt idx="2372">
                  <c:v>5.3689999999999998</c:v>
                </c:pt>
                <c:pt idx="2373">
                  <c:v>5.3710000000000004</c:v>
                </c:pt>
                <c:pt idx="2374">
                  <c:v>5.3730000000000002</c:v>
                </c:pt>
                <c:pt idx="2375">
                  <c:v>5.375</c:v>
                </c:pt>
                <c:pt idx="2376">
                  <c:v>5.3769999999999998</c:v>
                </c:pt>
                <c:pt idx="2377">
                  <c:v>5.38</c:v>
                </c:pt>
                <c:pt idx="2378">
                  <c:v>5.3819999999999997</c:v>
                </c:pt>
                <c:pt idx="2379">
                  <c:v>5.3849999999999998</c:v>
                </c:pt>
                <c:pt idx="2380">
                  <c:v>5.3869999999999996</c:v>
                </c:pt>
                <c:pt idx="2381">
                  <c:v>5.39</c:v>
                </c:pt>
                <c:pt idx="2382">
                  <c:v>5.3920000000000003</c:v>
                </c:pt>
                <c:pt idx="2383">
                  <c:v>5.3940000000000001</c:v>
                </c:pt>
                <c:pt idx="2384">
                  <c:v>5.3959999999999999</c:v>
                </c:pt>
                <c:pt idx="2385">
                  <c:v>5.3979999999999997</c:v>
                </c:pt>
                <c:pt idx="2386">
                  <c:v>5.4009999999999998</c:v>
                </c:pt>
                <c:pt idx="2387">
                  <c:v>5.4029999999999996</c:v>
                </c:pt>
                <c:pt idx="2388">
                  <c:v>5.4050000000000002</c:v>
                </c:pt>
                <c:pt idx="2389">
                  <c:v>5.407</c:v>
                </c:pt>
                <c:pt idx="2390">
                  <c:v>5.41</c:v>
                </c:pt>
                <c:pt idx="2391">
                  <c:v>5.4119999999999999</c:v>
                </c:pt>
                <c:pt idx="2392">
                  <c:v>5.4139999999999997</c:v>
                </c:pt>
                <c:pt idx="2393">
                  <c:v>5.4169999999999998</c:v>
                </c:pt>
                <c:pt idx="2394">
                  <c:v>5.4189999999999996</c:v>
                </c:pt>
                <c:pt idx="2395">
                  <c:v>5.4210000000000003</c:v>
                </c:pt>
                <c:pt idx="2396">
                  <c:v>5.4240000000000004</c:v>
                </c:pt>
                <c:pt idx="2397">
                  <c:v>5.4269999999999996</c:v>
                </c:pt>
                <c:pt idx="2398">
                  <c:v>5.4290000000000003</c:v>
                </c:pt>
                <c:pt idx="2399">
                  <c:v>5.431</c:v>
                </c:pt>
                <c:pt idx="2400">
                  <c:v>5.4340000000000002</c:v>
                </c:pt>
                <c:pt idx="2401">
                  <c:v>5.4359999999999999</c:v>
                </c:pt>
                <c:pt idx="2402">
                  <c:v>5.4379999999999997</c:v>
                </c:pt>
                <c:pt idx="2403">
                  <c:v>5.4409999999999998</c:v>
                </c:pt>
                <c:pt idx="2404">
                  <c:v>5.4429999999999996</c:v>
                </c:pt>
                <c:pt idx="2405">
                  <c:v>5.4450000000000003</c:v>
                </c:pt>
                <c:pt idx="2406">
                  <c:v>5.4470000000000001</c:v>
                </c:pt>
                <c:pt idx="2407">
                  <c:v>5.45</c:v>
                </c:pt>
                <c:pt idx="2408">
                  <c:v>5.452</c:v>
                </c:pt>
                <c:pt idx="2409">
                  <c:v>5.4539999999999997</c:v>
                </c:pt>
                <c:pt idx="2410">
                  <c:v>5.4560000000000004</c:v>
                </c:pt>
                <c:pt idx="2411">
                  <c:v>5.4589999999999996</c:v>
                </c:pt>
                <c:pt idx="2412">
                  <c:v>5.4610000000000003</c:v>
                </c:pt>
                <c:pt idx="2413">
                  <c:v>5.4630000000000001</c:v>
                </c:pt>
                <c:pt idx="2414">
                  <c:v>5.4649999999999999</c:v>
                </c:pt>
                <c:pt idx="2415">
                  <c:v>5.4669999999999996</c:v>
                </c:pt>
                <c:pt idx="2416">
                  <c:v>5.4710000000000001</c:v>
                </c:pt>
                <c:pt idx="2417">
                  <c:v>5.4729999999999999</c:v>
                </c:pt>
                <c:pt idx="2418">
                  <c:v>5.4749999999999996</c:v>
                </c:pt>
                <c:pt idx="2419">
                  <c:v>5.4770000000000003</c:v>
                </c:pt>
                <c:pt idx="2420">
                  <c:v>5.48</c:v>
                </c:pt>
                <c:pt idx="2421">
                  <c:v>5.4820000000000002</c:v>
                </c:pt>
                <c:pt idx="2422">
                  <c:v>5.484</c:v>
                </c:pt>
                <c:pt idx="2423">
                  <c:v>5.4859999999999998</c:v>
                </c:pt>
                <c:pt idx="2424">
                  <c:v>5.4880000000000004</c:v>
                </c:pt>
                <c:pt idx="2425">
                  <c:v>5.4909999999999997</c:v>
                </c:pt>
                <c:pt idx="2426">
                  <c:v>5.4930000000000003</c:v>
                </c:pt>
                <c:pt idx="2427">
                  <c:v>5.4950000000000001</c:v>
                </c:pt>
                <c:pt idx="2428">
                  <c:v>5.4969999999999999</c:v>
                </c:pt>
                <c:pt idx="2429">
                  <c:v>5.5</c:v>
                </c:pt>
                <c:pt idx="2430">
                  <c:v>5.5019999999999998</c:v>
                </c:pt>
                <c:pt idx="2431">
                  <c:v>5.5039999999999996</c:v>
                </c:pt>
                <c:pt idx="2432">
                  <c:v>5.5060000000000002</c:v>
                </c:pt>
                <c:pt idx="2433">
                  <c:v>5.508</c:v>
                </c:pt>
                <c:pt idx="2434">
                  <c:v>5.5110000000000001</c:v>
                </c:pt>
                <c:pt idx="2435">
                  <c:v>5.5140000000000002</c:v>
                </c:pt>
                <c:pt idx="2436">
                  <c:v>5.516</c:v>
                </c:pt>
                <c:pt idx="2437">
                  <c:v>5.5179999999999998</c:v>
                </c:pt>
                <c:pt idx="2438">
                  <c:v>5.5209999999999999</c:v>
                </c:pt>
                <c:pt idx="2439">
                  <c:v>5.5229999999999997</c:v>
                </c:pt>
                <c:pt idx="2440">
                  <c:v>5.5250000000000004</c:v>
                </c:pt>
                <c:pt idx="2441">
                  <c:v>5.5270000000000001</c:v>
                </c:pt>
                <c:pt idx="2442">
                  <c:v>5.5289999999999999</c:v>
                </c:pt>
                <c:pt idx="2443">
                  <c:v>5.532</c:v>
                </c:pt>
                <c:pt idx="2444">
                  <c:v>5.5339999999999998</c:v>
                </c:pt>
                <c:pt idx="2445">
                  <c:v>5.5359999999999996</c:v>
                </c:pt>
                <c:pt idx="2446">
                  <c:v>5.5380000000000003</c:v>
                </c:pt>
                <c:pt idx="2447">
                  <c:v>5.5410000000000004</c:v>
                </c:pt>
                <c:pt idx="2448">
                  <c:v>5.5430000000000001</c:v>
                </c:pt>
                <c:pt idx="2449">
                  <c:v>5.5449999999999999</c:v>
                </c:pt>
                <c:pt idx="2450">
                  <c:v>5.5469999999999997</c:v>
                </c:pt>
                <c:pt idx="2451">
                  <c:v>5.5490000000000004</c:v>
                </c:pt>
                <c:pt idx="2452">
                  <c:v>5.5519999999999996</c:v>
                </c:pt>
                <c:pt idx="2453">
                  <c:v>5.5549999999999997</c:v>
                </c:pt>
                <c:pt idx="2454">
                  <c:v>5.5570000000000004</c:v>
                </c:pt>
                <c:pt idx="2455">
                  <c:v>5.5590000000000002</c:v>
                </c:pt>
                <c:pt idx="2456">
                  <c:v>5.5620000000000003</c:v>
                </c:pt>
                <c:pt idx="2457">
                  <c:v>5.5640000000000001</c:v>
                </c:pt>
                <c:pt idx="2458">
                  <c:v>5.5659999999999998</c:v>
                </c:pt>
                <c:pt idx="2459">
                  <c:v>5.5679999999999996</c:v>
                </c:pt>
                <c:pt idx="2460">
                  <c:v>5.57</c:v>
                </c:pt>
                <c:pt idx="2461">
                  <c:v>5.5720000000000001</c:v>
                </c:pt>
                <c:pt idx="2462">
                  <c:v>5.5739999999999998</c:v>
                </c:pt>
                <c:pt idx="2463">
                  <c:v>5.577</c:v>
                </c:pt>
                <c:pt idx="2464">
                  <c:v>5.5789999999999997</c:v>
                </c:pt>
                <c:pt idx="2465">
                  <c:v>5.5810000000000004</c:v>
                </c:pt>
                <c:pt idx="2466">
                  <c:v>5.5830000000000002</c:v>
                </c:pt>
                <c:pt idx="2467">
                  <c:v>5.585</c:v>
                </c:pt>
                <c:pt idx="2468">
                  <c:v>5.5869999999999997</c:v>
                </c:pt>
                <c:pt idx="2469">
                  <c:v>5.59</c:v>
                </c:pt>
                <c:pt idx="2470">
                  <c:v>5.5919999999999996</c:v>
                </c:pt>
                <c:pt idx="2471">
                  <c:v>5.5940000000000003</c:v>
                </c:pt>
                <c:pt idx="2472">
                  <c:v>5.5960000000000001</c:v>
                </c:pt>
                <c:pt idx="2473">
                  <c:v>5.5990000000000002</c:v>
                </c:pt>
                <c:pt idx="2474">
                  <c:v>5.601</c:v>
                </c:pt>
                <c:pt idx="2475">
                  <c:v>5.6040000000000001</c:v>
                </c:pt>
                <c:pt idx="2476">
                  <c:v>5.6059999999999999</c:v>
                </c:pt>
                <c:pt idx="2477">
                  <c:v>5.6079999999999997</c:v>
                </c:pt>
                <c:pt idx="2478">
                  <c:v>5.61</c:v>
                </c:pt>
                <c:pt idx="2479">
                  <c:v>5.6120000000000001</c:v>
                </c:pt>
                <c:pt idx="2480">
                  <c:v>5.6150000000000002</c:v>
                </c:pt>
                <c:pt idx="2481">
                  <c:v>5.617</c:v>
                </c:pt>
                <c:pt idx="2482">
                  <c:v>5.6189999999999998</c:v>
                </c:pt>
                <c:pt idx="2483">
                  <c:v>5.6210000000000004</c:v>
                </c:pt>
                <c:pt idx="2484">
                  <c:v>5.6239999999999997</c:v>
                </c:pt>
                <c:pt idx="2485">
                  <c:v>5.6260000000000003</c:v>
                </c:pt>
                <c:pt idx="2486">
                  <c:v>5.6280000000000001</c:v>
                </c:pt>
                <c:pt idx="2487">
                  <c:v>5.63</c:v>
                </c:pt>
                <c:pt idx="2488">
                  <c:v>5.6319999999999997</c:v>
                </c:pt>
                <c:pt idx="2489">
                  <c:v>5.6349999999999998</c:v>
                </c:pt>
                <c:pt idx="2490">
                  <c:v>5.6369999999999996</c:v>
                </c:pt>
                <c:pt idx="2491">
                  <c:v>5.6390000000000002</c:v>
                </c:pt>
                <c:pt idx="2492">
                  <c:v>5.6420000000000003</c:v>
                </c:pt>
                <c:pt idx="2493">
                  <c:v>5.6449999999999996</c:v>
                </c:pt>
                <c:pt idx="2494">
                  <c:v>5.6470000000000002</c:v>
                </c:pt>
                <c:pt idx="2495">
                  <c:v>5.649</c:v>
                </c:pt>
                <c:pt idx="2496">
                  <c:v>5.6520000000000001</c:v>
                </c:pt>
                <c:pt idx="2497">
                  <c:v>5.6539999999999999</c:v>
                </c:pt>
                <c:pt idx="2498">
                  <c:v>5.6559999999999997</c:v>
                </c:pt>
                <c:pt idx="2499">
                  <c:v>5.6589999999999998</c:v>
                </c:pt>
                <c:pt idx="2500">
                  <c:v>5.6609999999999996</c:v>
                </c:pt>
                <c:pt idx="2501">
                  <c:v>5.6630000000000003</c:v>
                </c:pt>
                <c:pt idx="2502">
                  <c:v>5.665</c:v>
                </c:pt>
                <c:pt idx="2503">
                  <c:v>5.6680000000000001</c:v>
                </c:pt>
                <c:pt idx="2504">
                  <c:v>5.67</c:v>
                </c:pt>
                <c:pt idx="2505">
                  <c:v>5.6719999999999997</c:v>
                </c:pt>
                <c:pt idx="2506">
                  <c:v>5.6749999999999998</c:v>
                </c:pt>
                <c:pt idx="2507">
                  <c:v>5.6769999999999996</c:v>
                </c:pt>
                <c:pt idx="2508">
                  <c:v>5.6790000000000003</c:v>
                </c:pt>
                <c:pt idx="2509">
                  <c:v>5.681</c:v>
                </c:pt>
                <c:pt idx="2510">
                  <c:v>5.6849999999999996</c:v>
                </c:pt>
                <c:pt idx="2511">
                  <c:v>5.6870000000000003</c:v>
                </c:pt>
                <c:pt idx="2512">
                  <c:v>5.6890000000000001</c:v>
                </c:pt>
                <c:pt idx="2513">
                  <c:v>5.6920000000000002</c:v>
                </c:pt>
                <c:pt idx="2514">
                  <c:v>5.694</c:v>
                </c:pt>
                <c:pt idx="2515">
                  <c:v>5.6959999999999997</c:v>
                </c:pt>
                <c:pt idx="2516">
                  <c:v>5.6989999999999998</c:v>
                </c:pt>
                <c:pt idx="2517">
                  <c:v>5.7009999999999996</c:v>
                </c:pt>
                <c:pt idx="2518">
                  <c:v>5.7030000000000003</c:v>
                </c:pt>
                <c:pt idx="2519">
                  <c:v>5.7050000000000001</c:v>
                </c:pt>
                <c:pt idx="2520">
                  <c:v>5.7080000000000002</c:v>
                </c:pt>
                <c:pt idx="2521">
                  <c:v>5.71</c:v>
                </c:pt>
                <c:pt idx="2522">
                  <c:v>5.7119999999999997</c:v>
                </c:pt>
                <c:pt idx="2523">
                  <c:v>5.7149999999999999</c:v>
                </c:pt>
                <c:pt idx="2524">
                  <c:v>5.7169999999999996</c:v>
                </c:pt>
                <c:pt idx="2525">
                  <c:v>5.7190000000000003</c:v>
                </c:pt>
                <c:pt idx="2526">
                  <c:v>5.7210000000000001</c:v>
                </c:pt>
                <c:pt idx="2527">
                  <c:v>5.7240000000000002</c:v>
                </c:pt>
                <c:pt idx="2528">
                  <c:v>5.7270000000000003</c:v>
                </c:pt>
                <c:pt idx="2529">
                  <c:v>5.7290000000000001</c:v>
                </c:pt>
                <c:pt idx="2530">
                  <c:v>5.7309999999999999</c:v>
                </c:pt>
                <c:pt idx="2531">
                  <c:v>5.7329999999999997</c:v>
                </c:pt>
                <c:pt idx="2532">
                  <c:v>5.7359999999999998</c:v>
                </c:pt>
                <c:pt idx="2533">
                  <c:v>5.7380000000000004</c:v>
                </c:pt>
                <c:pt idx="2534">
                  <c:v>5.74</c:v>
                </c:pt>
                <c:pt idx="2535">
                  <c:v>5.742</c:v>
                </c:pt>
                <c:pt idx="2536">
                  <c:v>5.7450000000000001</c:v>
                </c:pt>
                <c:pt idx="2537">
                  <c:v>5.7469999999999999</c:v>
                </c:pt>
                <c:pt idx="2538">
                  <c:v>5.7489999999999997</c:v>
                </c:pt>
                <c:pt idx="2539">
                  <c:v>5.7510000000000003</c:v>
                </c:pt>
                <c:pt idx="2540">
                  <c:v>5.7530000000000001</c:v>
                </c:pt>
                <c:pt idx="2541">
                  <c:v>5.7560000000000002</c:v>
                </c:pt>
                <c:pt idx="2542">
                  <c:v>5.758</c:v>
                </c:pt>
                <c:pt idx="2543">
                  <c:v>5.76</c:v>
                </c:pt>
                <c:pt idx="2544">
                  <c:v>5.7619999999999996</c:v>
                </c:pt>
                <c:pt idx="2545">
                  <c:v>5.7649999999999997</c:v>
                </c:pt>
                <c:pt idx="2546">
                  <c:v>5.7670000000000003</c:v>
                </c:pt>
                <c:pt idx="2547">
                  <c:v>5.77</c:v>
                </c:pt>
                <c:pt idx="2548">
                  <c:v>5.7720000000000002</c:v>
                </c:pt>
                <c:pt idx="2549">
                  <c:v>5.774</c:v>
                </c:pt>
                <c:pt idx="2550">
                  <c:v>5.7770000000000001</c:v>
                </c:pt>
                <c:pt idx="2551">
                  <c:v>5.7789999999999999</c:v>
                </c:pt>
                <c:pt idx="2552">
                  <c:v>5.7809999999999997</c:v>
                </c:pt>
                <c:pt idx="2553">
                  <c:v>5.7830000000000004</c:v>
                </c:pt>
                <c:pt idx="2554">
                  <c:v>5.7850000000000001</c:v>
                </c:pt>
                <c:pt idx="2555">
                  <c:v>5.7880000000000003</c:v>
                </c:pt>
                <c:pt idx="2556">
                  <c:v>5.79</c:v>
                </c:pt>
                <c:pt idx="2557">
                  <c:v>5.7919999999999998</c:v>
                </c:pt>
                <c:pt idx="2558">
                  <c:v>5.7939999999999996</c:v>
                </c:pt>
                <c:pt idx="2559">
                  <c:v>5.7969999999999997</c:v>
                </c:pt>
                <c:pt idx="2560">
                  <c:v>5.7990000000000004</c:v>
                </c:pt>
                <c:pt idx="2561">
                  <c:v>5.8010000000000002</c:v>
                </c:pt>
                <c:pt idx="2562">
                  <c:v>5.8029999999999999</c:v>
                </c:pt>
                <c:pt idx="2563">
                  <c:v>5.8049999999999997</c:v>
                </c:pt>
                <c:pt idx="2564">
                  <c:v>5.8079999999999998</c:v>
                </c:pt>
                <c:pt idx="2565">
                  <c:v>5.8109999999999999</c:v>
                </c:pt>
                <c:pt idx="2566">
                  <c:v>5.8129999999999997</c:v>
                </c:pt>
                <c:pt idx="2567">
                  <c:v>5.8150000000000004</c:v>
                </c:pt>
                <c:pt idx="2568">
                  <c:v>5.8179999999999996</c:v>
                </c:pt>
                <c:pt idx="2569">
                  <c:v>5.82</c:v>
                </c:pt>
                <c:pt idx="2570">
                  <c:v>5.8220000000000001</c:v>
                </c:pt>
                <c:pt idx="2571">
                  <c:v>5.8239999999999998</c:v>
                </c:pt>
                <c:pt idx="2572">
                  <c:v>5.827</c:v>
                </c:pt>
                <c:pt idx="2573">
                  <c:v>5.8289999999999997</c:v>
                </c:pt>
                <c:pt idx="2574">
                  <c:v>5.8310000000000004</c:v>
                </c:pt>
                <c:pt idx="2575">
                  <c:v>5.8330000000000002</c:v>
                </c:pt>
                <c:pt idx="2576">
                  <c:v>5.835</c:v>
                </c:pt>
                <c:pt idx="2577">
                  <c:v>5.8380000000000001</c:v>
                </c:pt>
                <c:pt idx="2578">
                  <c:v>5.84</c:v>
                </c:pt>
                <c:pt idx="2579">
                  <c:v>5.8419999999999996</c:v>
                </c:pt>
                <c:pt idx="2580">
                  <c:v>5.8440000000000003</c:v>
                </c:pt>
                <c:pt idx="2581">
                  <c:v>5.8470000000000004</c:v>
                </c:pt>
                <c:pt idx="2582">
                  <c:v>5.8490000000000002</c:v>
                </c:pt>
                <c:pt idx="2583">
                  <c:v>5.851</c:v>
                </c:pt>
                <c:pt idx="2584">
                  <c:v>5.8540000000000001</c:v>
                </c:pt>
                <c:pt idx="2585">
                  <c:v>5.8559999999999999</c:v>
                </c:pt>
                <c:pt idx="2586">
                  <c:v>5.859</c:v>
                </c:pt>
                <c:pt idx="2587">
                  <c:v>5.8609999999999998</c:v>
                </c:pt>
                <c:pt idx="2588">
                  <c:v>5.8630000000000004</c:v>
                </c:pt>
                <c:pt idx="2589">
                  <c:v>5.8650000000000002</c:v>
                </c:pt>
                <c:pt idx="2590">
                  <c:v>5.8680000000000003</c:v>
                </c:pt>
                <c:pt idx="2591">
                  <c:v>5.87</c:v>
                </c:pt>
                <c:pt idx="2592">
                  <c:v>5.8719999999999999</c:v>
                </c:pt>
                <c:pt idx="2593">
                  <c:v>5.8739999999999997</c:v>
                </c:pt>
                <c:pt idx="2594">
                  <c:v>5.8760000000000003</c:v>
                </c:pt>
                <c:pt idx="2595">
                  <c:v>5.8789999999999996</c:v>
                </c:pt>
                <c:pt idx="2596">
                  <c:v>5.8810000000000002</c:v>
                </c:pt>
                <c:pt idx="2597">
                  <c:v>5.883</c:v>
                </c:pt>
                <c:pt idx="2598">
                  <c:v>5.8849999999999998</c:v>
                </c:pt>
                <c:pt idx="2599">
                  <c:v>5.8879999999999999</c:v>
                </c:pt>
                <c:pt idx="2600">
                  <c:v>5.89</c:v>
                </c:pt>
                <c:pt idx="2601">
                  <c:v>5.8920000000000003</c:v>
                </c:pt>
                <c:pt idx="2602">
                  <c:v>5.8940000000000001</c:v>
                </c:pt>
                <c:pt idx="2603">
                  <c:v>5.8970000000000002</c:v>
                </c:pt>
                <c:pt idx="2604">
                  <c:v>5.9</c:v>
                </c:pt>
                <c:pt idx="2605">
                  <c:v>5.9020000000000001</c:v>
                </c:pt>
                <c:pt idx="2606">
                  <c:v>5.9039999999999999</c:v>
                </c:pt>
                <c:pt idx="2607">
                  <c:v>5.9059999999999997</c:v>
                </c:pt>
                <c:pt idx="2608">
                  <c:v>5.9089999999999998</c:v>
                </c:pt>
                <c:pt idx="2609">
                  <c:v>5.9109999999999996</c:v>
                </c:pt>
                <c:pt idx="2610">
                  <c:v>5.9130000000000003</c:v>
                </c:pt>
                <c:pt idx="2611">
                  <c:v>5.915</c:v>
                </c:pt>
                <c:pt idx="2612">
                  <c:v>5.9169999999999998</c:v>
                </c:pt>
                <c:pt idx="2613">
                  <c:v>5.92</c:v>
                </c:pt>
                <c:pt idx="2614">
                  <c:v>5.9219999999999997</c:v>
                </c:pt>
                <c:pt idx="2615">
                  <c:v>5.9240000000000004</c:v>
                </c:pt>
                <c:pt idx="2616">
                  <c:v>5.9260000000000002</c:v>
                </c:pt>
                <c:pt idx="2617">
                  <c:v>5.9290000000000003</c:v>
                </c:pt>
                <c:pt idx="2618">
                  <c:v>5.931</c:v>
                </c:pt>
                <c:pt idx="2619">
                  <c:v>5.9329999999999998</c:v>
                </c:pt>
                <c:pt idx="2620">
                  <c:v>5.9349999999999996</c:v>
                </c:pt>
                <c:pt idx="2621">
                  <c:v>5.9390000000000001</c:v>
                </c:pt>
                <c:pt idx="2622">
                  <c:v>5.9409999999999998</c:v>
                </c:pt>
                <c:pt idx="2623">
                  <c:v>5.9429999999999996</c:v>
                </c:pt>
                <c:pt idx="2624">
                  <c:v>5.9450000000000003</c:v>
                </c:pt>
                <c:pt idx="2625">
                  <c:v>5.9470000000000001</c:v>
                </c:pt>
                <c:pt idx="2626">
                  <c:v>5.95</c:v>
                </c:pt>
                <c:pt idx="2627">
                  <c:v>5.952</c:v>
                </c:pt>
                <c:pt idx="2628">
                  <c:v>5.9539999999999997</c:v>
                </c:pt>
                <c:pt idx="2629">
                  <c:v>5.9560000000000004</c:v>
                </c:pt>
                <c:pt idx="2630">
                  <c:v>5.9589999999999996</c:v>
                </c:pt>
                <c:pt idx="2631">
                  <c:v>5.9610000000000003</c:v>
                </c:pt>
                <c:pt idx="2632">
                  <c:v>5.9630000000000001</c:v>
                </c:pt>
                <c:pt idx="2633">
                  <c:v>5.9649999999999999</c:v>
                </c:pt>
                <c:pt idx="2634">
                  <c:v>5.9669999999999996</c:v>
                </c:pt>
                <c:pt idx="2635">
                  <c:v>5.97</c:v>
                </c:pt>
                <c:pt idx="2636">
                  <c:v>5.9720000000000004</c:v>
                </c:pt>
                <c:pt idx="2637">
                  <c:v>5.9740000000000002</c:v>
                </c:pt>
                <c:pt idx="2638">
                  <c:v>5.976</c:v>
                </c:pt>
                <c:pt idx="2639">
                  <c:v>5.9790000000000001</c:v>
                </c:pt>
                <c:pt idx="2640">
                  <c:v>5.9820000000000002</c:v>
                </c:pt>
                <c:pt idx="2641">
                  <c:v>5.984</c:v>
                </c:pt>
                <c:pt idx="2642">
                  <c:v>5.9859999999999998</c:v>
                </c:pt>
                <c:pt idx="2643">
                  <c:v>5.9880000000000004</c:v>
                </c:pt>
                <c:pt idx="2644">
                  <c:v>5.9909999999999997</c:v>
                </c:pt>
                <c:pt idx="2645">
                  <c:v>5.9930000000000003</c:v>
                </c:pt>
                <c:pt idx="2646">
                  <c:v>5.9950000000000001</c:v>
                </c:pt>
                <c:pt idx="2647">
                  <c:v>5.9980000000000002</c:v>
                </c:pt>
                <c:pt idx="2648">
                  <c:v>6</c:v>
                </c:pt>
                <c:pt idx="2649">
                  <c:v>6.0019999999999998</c:v>
                </c:pt>
                <c:pt idx="2650">
                  <c:v>6.0049999999999999</c:v>
                </c:pt>
                <c:pt idx="2651">
                  <c:v>6.0069999999999997</c:v>
                </c:pt>
                <c:pt idx="2652">
                  <c:v>6.0090000000000003</c:v>
                </c:pt>
                <c:pt idx="2653">
                  <c:v>6.0110000000000001</c:v>
                </c:pt>
                <c:pt idx="2654">
                  <c:v>6.0140000000000002</c:v>
                </c:pt>
                <c:pt idx="2655">
                  <c:v>6.016</c:v>
                </c:pt>
                <c:pt idx="2656">
                  <c:v>6.0179999999999998</c:v>
                </c:pt>
                <c:pt idx="2657">
                  <c:v>6.0209999999999999</c:v>
                </c:pt>
                <c:pt idx="2658">
                  <c:v>6.0229999999999997</c:v>
                </c:pt>
                <c:pt idx="2659">
                  <c:v>6.0259999999999998</c:v>
                </c:pt>
                <c:pt idx="2660">
                  <c:v>6.0279999999999996</c:v>
                </c:pt>
                <c:pt idx="2661">
                  <c:v>6.0309999999999997</c:v>
                </c:pt>
                <c:pt idx="2662">
                  <c:v>6.0330000000000004</c:v>
                </c:pt>
                <c:pt idx="2663">
                  <c:v>6.0350000000000001</c:v>
                </c:pt>
                <c:pt idx="2664">
                  <c:v>6.0369999999999999</c:v>
                </c:pt>
                <c:pt idx="2665">
                  <c:v>6.04</c:v>
                </c:pt>
                <c:pt idx="2666">
                  <c:v>6.0419999999999998</c:v>
                </c:pt>
                <c:pt idx="2667">
                  <c:v>6.0439999999999996</c:v>
                </c:pt>
                <c:pt idx="2668">
                  <c:v>6.0460000000000003</c:v>
                </c:pt>
                <c:pt idx="2669">
                  <c:v>6.048</c:v>
                </c:pt>
                <c:pt idx="2670">
                  <c:v>6.0510000000000002</c:v>
                </c:pt>
                <c:pt idx="2671">
                  <c:v>6.0529999999999999</c:v>
                </c:pt>
                <c:pt idx="2672">
                  <c:v>6.0549999999999997</c:v>
                </c:pt>
                <c:pt idx="2673">
                  <c:v>6.0570000000000004</c:v>
                </c:pt>
                <c:pt idx="2674">
                  <c:v>6.06</c:v>
                </c:pt>
                <c:pt idx="2675">
                  <c:v>6.0620000000000003</c:v>
                </c:pt>
                <c:pt idx="2676">
                  <c:v>6.0640000000000001</c:v>
                </c:pt>
                <c:pt idx="2677">
                  <c:v>6.0670000000000002</c:v>
                </c:pt>
                <c:pt idx="2678">
                  <c:v>6.069</c:v>
                </c:pt>
                <c:pt idx="2679">
                  <c:v>6.0720000000000001</c:v>
                </c:pt>
                <c:pt idx="2680">
                  <c:v>6.0739999999999998</c:v>
                </c:pt>
                <c:pt idx="2681">
                  <c:v>6.0759999999999996</c:v>
                </c:pt>
                <c:pt idx="2682">
                  <c:v>6.0780000000000003</c:v>
                </c:pt>
                <c:pt idx="2683">
                  <c:v>6.0810000000000004</c:v>
                </c:pt>
                <c:pt idx="2684">
                  <c:v>6.0830000000000002</c:v>
                </c:pt>
                <c:pt idx="2685">
                  <c:v>6.085</c:v>
                </c:pt>
                <c:pt idx="2686">
                  <c:v>6.0869999999999997</c:v>
                </c:pt>
                <c:pt idx="2687">
                  <c:v>6.0890000000000004</c:v>
                </c:pt>
                <c:pt idx="2688">
                  <c:v>6.0919999999999996</c:v>
                </c:pt>
                <c:pt idx="2689">
                  <c:v>6.0940000000000003</c:v>
                </c:pt>
                <c:pt idx="2690">
                  <c:v>6.0960000000000001</c:v>
                </c:pt>
                <c:pt idx="2691">
                  <c:v>6.0979999999999999</c:v>
                </c:pt>
                <c:pt idx="2692">
                  <c:v>6.101</c:v>
                </c:pt>
                <c:pt idx="2693">
                  <c:v>6.1029999999999998</c:v>
                </c:pt>
                <c:pt idx="2694">
                  <c:v>6.1050000000000004</c:v>
                </c:pt>
                <c:pt idx="2695">
                  <c:v>6.1070000000000002</c:v>
                </c:pt>
                <c:pt idx="2696">
                  <c:v>6.1109999999999998</c:v>
                </c:pt>
                <c:pt idx="2697">
                  <c:v>6.1130000000000004</c:v>
                </c:pt>
                <c:pt idx="2698">
                  <c:v>6.1150000000000002</c:v>
                </c:pt>
                <c:pt idx="2699">
                  <c:v>6.117</c:v>
                </c:pt>
                <c:pt idx="2700">
                  <c:v>6.1189999999999998</c:v>
                </c:pt>
                <c:pt idx="2701">
                  <c:v>6.1219999999999999</c:v>
                </c:pt>
                <c:pt idx="2702">
                  <c:v>6.1239999999999997</c:v>
                </c:pt>
                <c:pt idx="2703">
                  <c:v>6.1260000000000003</c:v>
                </c:pt>
                <c:pt idx="2704">
                  <c:v>6.1280000000000001</c:v>
                </c:pt>
                <c:pt idx="2705">
                  <c:v>6.1310000000000002</c:v>
                </c:pt>
                <c:pt idx="2706">
                  <c:v>6.133</c:v>
                </c:pt>
                <c:pt idx="2707">
                  <c:v>6.1349999999999998</c:v>
                </c:pt>
                <c:pt idx="2708">
                  <c:v>6.1369999999999996</c:v>
                </c:pt>
                <c:pt idx="2709">
                  <c:v>6.1390000000000002</c:v>
                </c:pt>
                <c:pt idx="2710">
                  <c:v>6.1420000000000003</c:v>
                </c:pt>
                <c:pt idx="2711">
                  <c:v>6.1440000000000001</c:v>
                </c:pt>
                <c:pt idx="2712">
                  <c:v>6.1459999999999999</c:v>
                </c:pt>
                <c:pt idx="2713">
                  <c:v>6.1479999999999997</c:v>
                </c:pt>
                <c:pt idx="2714">
                  <c:v>6.1509999999999998</c:v>
                </c:pt>
                <c:pt idx="2715">
                  <c:v>6.1539999999999999</c:v>
                </c:pt>
                <c:pt idx="2716">
                  <c:v>6.1559999999999997</c:v>
                </c:pt>
                <c:pt idx="2717">
                  <c:v>6.1580000000000004</c:v>
                </c:pt>
                <c:pt idx="2718">
                  <c:v>6.16</c:v>
                </c:pt>
                <c:pt idx="2719">
                  <c:v>6.1630000000000003</c:v>
                </c:pt>
                <c:pt idx="2720">
                  <c:v>6.165</c:v>
                </c:pt>
                <c:pt idx="2721">
                  <c:v>6.1669999999999998</c:v>
                </c:pt>
                <c:pt idx="2722">
                  <c:v>6.1689999999999996</c:v>
                </c:pt>
                <c:pt idx="2723">
                  <c:v>6.1719999999999997</c:v>
                </c:pt>
                <c:pt idx="2724">
                  <c:v>6.1740000000000004</c:v>
                </c:pt>
                <c:pt idx="2725">
                  <c:v>6.1760000000000002</c:v>
                </c:pt>
                <c:pt idx="2726">
                  <c:v>6.1779999999999999</c:v>
                </c:pt>
                <c:pt idx="2727">
                  <c:v>6.181</c:v>
                </c:pt>
                <c:pt idx="2728">
                  <c:v>6.1829999999999998</c:v>
                </c:pt>
                <c:pt idx="2729">
                  <c:v>6.1849999999999996</c:v>
                </c:pt>
                <c:pt idx="2730">
                  <c:v>6.1870000000000003</c:v>
                </c:pt>
                <c:pt idx="2731">
                  <c:v>6.1890000000000001</c:v>
                </c:pt>
                <c:pt idx="2732">
                  <c:v>6.1920000000000002</c:v>
                </c:pt>
                <c:pt idx="2733">
                  <c:v>6.1950000000000003</c:v>
                </c:pt>
                <c:pt idx="2734">
                  <c:v>6.1970000000000001</c:v>
                </c:pt>
                <c:pt idx="2735">
                  <c:v>6.1989999999999998</c:v>
                </c:pt>
                <c:pt idx="2736">
                  <c:v>6.202</c:v>
                </c:pt>
                <c:pt idx="2737">
                  <c:v>6.2039999999999997</c:v>
                </c:pt>
                <c:pt idx="2738">
                  <c:v>6.2060000000000004</c:v>
                </c:pt>
                <c:pt idx="2739">
                  <c:v>6.2080000000000002</c:v>
                </c:pt>
                <c:pt idx="2740">
                  <c:v>6.21</c:v>
                </c:pt>
                <c:pt idx="2741">
                  <c:v>6.2130000000000001</c:v>
                </c:pt>
                <c:pt idx="2742">
                  <c:v>6.2149999999999999</c:v>
                </c:pt>
                <c:pt idx="2743">
                  <c:v>6.2169999999999996</c:v>
                </c:pt>
                <c:pt idx="2744">
                  <c:v>6.2190000000000003</c:v>
                </c:pt>
                <c:pt idx="2745">
                  <c:v>6.2220000000000004</c:v>
                </c:pt>
                <c:pt idx="2746">
                  <c:v>6.2240000000000002</c:v>
                </c:pt>
                <c:pt idx="2747">
                  <c:v>6.226</c:v>
                </c:pt>
                <c:pt idx="2748">
                  <c:v>6.2279999999999998</c:v>
                </c:pt>
                <c:pt idx="2749">
                  <c:v>6.23</c:v>
                </c:pt>
                <c:pt idx="2750">
                  <c:v>6.2329999999999997</c:v>
                </c:pt>
                <c:pt idx="2751">
                  <c:v>6.2350000000000003</c:v>
                </c:pt>
                <c:pt idx="2752">
                  <c:v>6.2380000000000004</c:v>
                </c:pt>
                <c:pt idx="2753">
                  <c:v>6.24</c:v>
                </c:pt>
                <c:pt idx="2754">
                  <c:v>6.242</c:v>
                </c:pt>
                <c:pt idx="2755">
                  <c:v>6.2450000000000001</c:v>
                </c:pt>
                <c:pt idx="2756">
                  <c:v>6.2469999999999999</c:v>
                </c:pt>
                <c:pt idx="2757">
                  <c:v>6.2489999999999997</c:v>
                </c:pt>
                <c:pt idx="2758">
                  <c:v>6.2510000000000003</c:v>
                </c:pt>
                <c:pt idx="2759">
                  <c:v>6.2539999999999996</c:v>
                </c:pt>
                <c:pt idx="2760">
                  <c:v>6.2560000000000002</c:v>
                </c:pt>
                <c:pt idx="2761">
                  <c:v>6.258</c:v>
                </c:pt>
                <c:pt idx="2762">
                  <c:v>6.26</c:v>
                </c:pt>
                <c:pt idx="2763">
                  <c:v>6.2619999999999996</c:v>
                </c:pt>
                <c:pt idx="2764">
                  <c:v>6.2649999999999997</c:v>
                </c:pt>
                <c:pt idx="2765">
                  <c:v>6.2670000000000003</c:v>
                </c:pt>
                <c:pt idx="2766">
                  <c:v>6.2690000000000001</c:v>
                </c:pt>
                <c:pt idx="2767">
                  <c:v>6.2709999999999999</c:v>
                </c:pt>
                <c:pt idx="2768">
                  <c:v>6.274</c:v>
                </c:pt>
                <c:pt idx="2769">
                  <c:v>6.2759999999999998</c:v>
                </c:pt>
                <c:pt idx="2770">
                  <c:v>6.2779999999999996</c:v>
                </c:pt>
                <c:pt idx="2771">
                  <c:v>6.2809999999999997</c:v>
                </c:pt>
                <c:pt idx="2772">
                  <c:v>6.2830000000000004</c:v>
                </c:pt>
                <c:pt idx="2773">
                  <c:v>6.2859999999999996</c:v>
                </c:pt>
                <c:pt idx="2774">
                  <c:v>6.2880000000000003</c:v>
                </c:pt>
                <c:pt idx="2775">
                  <c:v>6.29</c:v>
                </c:pt>
                <c:pt idx="2776">
                  <c:v>6.2919999999999998</c:v>
                </c:pt>
                <c:pt idx="2777">
                  <c:v>6.2949999999999999</c:v>
                </c:pt>
                <c:pt idx="2778">
                  <c:v>6.2969999999999997</c:v>
                </c:pt>
                <c:pt idx="2779">
                  <c:v>6.2990000000000004</c:v>
                </c:pt>
                <c:pt idx="2780">
                  <c:v>6.3010000000000002</c:v>
                </c:pt>
                <c:pt idx="2781">
                  <c:v>6.3040000000000003</c:v>
                </c:pt>
                <c:pt idx="2782">
                  <c:v>6.306</c:v>
                </c:pt>
                <c:pt idx="2783">
                  <c:v>6.3079999999999998</c:v>
                </c:pt>
                <c:pt idx="2784">
                  <c:v>6.31</c:v>
                </c:pt>
                <c:pt idx="2785">
                  <c:v>6.3120000000000003</c:v>
                </c:pt>
                <c:pt idx="2786">
                  <c:v>6.3150000000000004</c:v>
                </c:pt>
                <c:pt idx="2787">
                  <c:v>6.3170000000000002</c:v>
                </c:pt>
                <c:pt idx="2788">
                  <c:v>6.319</c:v>
                </c:pt>
                <c:pt idx="2789">
                  <c:v>6.3209999999999997</c:v>
                </c:pt>
                <c:pt idx="2790">
                  <c:v>6.3239999999999998</c:v>
                </c:pt>
                <c:pt idx="2791">
                  <c:v>6.327</c:v>
                </c:pt>
                <c:pt idx="2792">
                  <c:v>6.3289999999999997</c:v>
                </c:pt>
                <c:pt idx="2793">
                  <c:v>6.3310000000000004</c:v>
                </c:pt>
                <c:pt idx="2794">
                  <c:v>6.3330000000000002</c:v>
                </c:pt>
                <c:pt idx="2795">
                  <c:v>6.3360000000000003</c:v>
                </c:pt>
                <c:pt idx="2796">
                  <c:v>6.3380000000000001</c:v>
                </c:pt>
                <c:pt idx="2797">
                  <c:v>6.34</c:v>
                </c:pt>
                <c:pt idx="2798">
                  <c:v>6.3419999999999996</c:v>
                </c:pt>
                <c:pt idx="2799">
                  <c:v>6.3440000000000003</c:v>
                </c:pt>
                <c:pt idx="2800">
                  <c:v>6.3470000000000004</c:v>
                </c:pt>
                <c:pt idx="2801">
                  <c:v>6.3490000000000002</c:v>
                </c:pt>
                <c:pt idx="2802">
                  <c:v>6.351</c:v>
                </c:pt>
                <c:pt idx="2803">
                  <c:v>6.3529999999999998</c:v>
                </c:pt>
                <c:pt idx="2804">
                  <c:v>6.3559999999999999</c:v>
                </c:pt>
                <c:pt idx="2805">
                  <c:v>6.3579999999999997</c:v>
                </c:pt>
                <c:pt idx="2806">
                  <c:v>6.36</c:v>
                </c:pt>
                <c:pt idx="2807">
                  <c:v>6.3620000000000001</c:v>
                </c:pt>
                <c:pt idx="2808">
                  <c:v>6.3659999999999997</c:v>
                </c:pt>
                <c:pt idx="2809">
                  <c:v>6.3680000000000003</c:v>
                </c:pt>
                <c:pt idx="2810">
                  <c:v>6.37</c:v>
                </c:pt>
                <c:pt idx="2811">
                  <c:v>6.3719999999999999</c:v>
                </c:pt>
                <c:pt idx="2812">
                  <c:v>6.3739999999999997</c:v>
                </c:pt>
                <c:pt idx="2813">
                  <c:v>6.3769999999999998</c:v>
                </c:pt>
                <c:pt idx="2814">
                  <c:v>6.3789999999999996</c:v>
                </c:pt>
                <c:pt idx="2815">
                  <c:v>6.3810000000000002</c:v>
                </c:pt>
                <c:pt idx="2816">
                  <c:v>6.383</c:v>
                </c:pt>
                <c:pt idx="2817">
                  <c:v>6.3860000000000001</c:v>
                </c:pt>
                <c:pt idx="2818">
                  <c:v>6.3879999999999999</c:v>
                </c:pt>
                <c:pt idx="2819">
                  <c:v>6.39</c:v>
                </c:pt>
                <c:pt idx="2820">
                  <c:v>6.3920000000000003</c:v>
                </c:pt>
                <c:pt idx="2821">
                  <c:v>6.3940000000000001</c:v>
                </c:pt>
                <c:pt idx="2822">
                  <c:v>6.3970000000000002</c:v>
                </c:pt>
                <c:pt idx="2823">
                  <c:v>6.399</c:v>
                </c:pt>
                <c:pt idx="2824">
                  <c:v>6.4009999999999998</c:v>
                </c:pt>
                <c:pt idx="2825">
                  <c:v>6.4029999999999996</c:v>
                </c:pt>
                <c:pt idx="2826">
                  <c:v>6.4050000000000002</c:v>
                </c:pt>
                <c:pt idx="2827">
                  <c:v>6.4089999999999998</c:v>
                </c:pt>
                <c:pt idx="2828">
                  <c:v>6.4109999999999996</c:v>
                </c:pt>
                <c:pt idx="2829">
                  <c:v>6.4130000000000003</c:v>
                </c:pt>
                <c:pt idx="2830">
                  <c:v>6.415</c:v>
                </c:pt>
                <c:pt idx="2831">
                  <c:v>6.4180000000000001</c:v>
                </c:pt>
                <c:pt idx="2832">
                  <c:v>6.42</c:v>
                </c:pt>
                <c:pt idx="2833">
                  <c:v>6.4219999999999997</c:v>
                </c:pt>
                <c:pt idx="2834">
                  <c:v>6.4240000000000004</c:v>
                </c:pt>
                <c:pt idx="2835">
                  <c:v>6.4260000000000002</c:v>
                </c:pt>
                <c:pt idx="2836">
                  <c:v>6.4290000000000003</c:v>
                </c:pt>
                <c:pt idx="2837">
                  <c:v>6.431</c:v>
                </c:pt>
                <c:pt idx="2838">
                  <c:v>6.4329999999999998</c:v>
                </c:pt>
                <c:pt idx="2839">
                  <c:v>6.4349999999999996</c:v>
                </c:pt>
                <c:pt idx="2840">
                  <c:v>6.4379999999999997</c:v>
                </c:pt>
                <c:pt idx="2841">
                  <c:v>6.44</c:v>
                </c:pt>
                <c:pt idx="2842">
                  <c:v>6.4420000000000002</c:v>
                </c:pt>
                <c:pt idx="2843">
                  <c:v>6.444</c:v>
                </c:pt>
                <c:pt idx="2844">
                  <c:v>6.4459999999999997</c:v>
                </c:pt>
                <c:pt idx="2845">
                  <c:v>6.4489999999999998</c:v>
                </c:pt>
                <c:pt idx="2846">
                  <c:v>6.452</c:v>
                </c:pt>
                <c:pt idx="2847">
                  <c:v>6.4539999999999997</c:v>
                </c:pt>
                <c:pt idx="2848">
                  <c:v>6.4560000000000004</c:v>
                </c:pt>
                <c:pt idx="2849">
                  <c:v>6.4589999999999996</c:v>
                </c:pt>
                <c:pt idx="2850">
                  <c:v>6.4610000000000003</c:v>
                </c:pt>
                <c:pt idx="2851">
                  <c:v>6.4630000000000001</c:v>
                </c:pt>
                <c:pt idx="2852">
                  <c:v>6.4649999999999999</c:v>
                </c:pt>
                <c:pt idx="2853">
                  <c:v>6.4669999999999996</c:v>
                </c:pt>
                <c:pt idx="2854">
                  <c:v>6.47</c:v>
                </c:pt>
                <c:pt idx="2855">
                  <c:v>6.4720000000000004</c:v>
                </c:pt>
                <c:pt idx="2856">
                  <c:v>6.4740000000000002</c:v>
                </c:pt>
                <c:pt idx="2857">
                  <c:v>6.476</c:v>
                </c:pt>
                <c:pt idx="2858">
                  <c:v>6.4790000000000001</c:v>
                </c:pt>
                <c:pt idx="2859">
                  <c:v>6.4809999999999999</c:v>
                </c:pt>
                <c:pt idx="2860">
                  <c:v>6.4829999999999997</c:v>
                </c:pt>
                <c:pt idx="2861">
                  <c:v>6.4850000000000003</c:v>
                </c:pt>
                <c:pt idx="2862">
                  <c:v>6.4870000000000001</c:v>
                </c:pt>
                <c:pt idx="2863">
                  <c:v>6.49</c:v>
                </c:pt>
                <c:pt idx="2864">
                  <c:v>6.492</c:v>
                </c:pt>
                <c:pt idx="2865">
                  <c:v>6.4950000000000001</c:v>
                </c:pt>
                <c:pt idx="2866">
                  <c:v>6.4980000000000002</c:v>
                </c:pt>
                <c:pt idx="2867">
                  <c:v>6.5</c:v>
                </c:pt>
                <c:pt idx="2868">
                  <c:v>6.5019999999999998</c:v>
                </c:pt>
                <c:pt idx="2869">
                  <c:v>6.5039999999999996</c:v>
                </c:pt>
                <c:pt idx="2870">
                  <c:v>6.5069999999999997</c:v>
                </c:pt>
                <c:pt idx="2871">
                  <c:v>6.5090000000000003</c:v>
                </c:pt>
                <c:pt idx="2872">
                  <c:v>6.5110000000000001</c:v>
                </c:pt>
                <c:pt idx="2873">
                  <c:v>6.5140000000000002</c:v>
                </c:pt>
                <c:pt idx="2874">
                  <c:v>6.516</c:v>
                </c:pt>
                <c:pt idx="2875">
                  <c:v>6.5179999999999998</c:v>
                </c:pt>
                <c:pt idx="2876">
                  <c:v>6.52</c:v>
                </c:pt>
                <c:pt idx="2877">
                  <c:v>6.5229999999999997</c:v>
                </c:pt>
                <c:pt idx="2878">
                  <c:v>6.5250000000000004</c:v>
                </c:pt>
                <c:pt idx="2879">
                  <c:v>6.5270000000000001</c:v>
                </c:pt>
                <c:pt idx="2880">
                  <c:v>6.53</c:v>
                </c:pt>
                <c:pt idx="2881">
                  <c:v>6.532</c:v>
                </c:pt>
                <c:pt idx="2882">
                  <c:v>6.5339999999999998</c:v>
                </c:pt>
                <c:pt idx="2883">
                  <c:v>6.5369999999999999</c:v>
                </c:pt>
                <c:pt idx="2884">
                  <c:v>6.54</c:v>
                </c:pt>
                <c:pt idx="2885">
                  <c:v>6.5419999999999998</c:v>
                </c:pt>
                <c:pt idx="2886">
                  <c:v>6.5439999999999996</c:v>
                </c:pt>
                <c:pt idx="2887">
                  <c:v>6.5460000000000003</c:v>
                </c:pt>
                <c:pt idx="2888">
                  <c:v>6.548</c:v>
                </c:pt>
                <c:pt idx="2889">
                  <c:v>6.5510000000000002</c:v>
                </c:pt>
                <c:pt idx="2890">
                  <c:v>6.5529999999999999</c:v>
                </c:pt>
                <c:pt idx="2891">
                  <c:v>6.5549999999999997</c:v>
                </c:pt>
                <c:pt idx="2892">
                  <c:v>6.5570000000000004</c:v>
                </c:pt>
                <c:pt idx="2893">
                  <c:v>6.5590000000000002</c:v>
                </c:pt>
                <c:pt idx="2894">
                  <c:v>6.5620000000000003</c:v>
                </c:pt>
                <c:pt idx="2895">
                  <c:v>6.5640000000000001</c:v>
                </c:pt>
                <c:pt idx="2896">
                  <c:v>6.5659999999999998</c:v>
                </c:pt>
                <c:pt idx="2897">
                  <c:v>6.5679999999999996</c:v>
                </c:pt>
                <c:pt idx="2898">
                  <c:v>6.57</c:v>
                </c:pt>
                <c:pt idx="2899">
                  <c:v>6.5730000000000004</c:v>
                </c:pt>
                <c:pt idx="2900">
                  <c:v>6.5750000000000002</c:v>
                </c:pt>
                <c:pt idx="2901">
                  <c:v>6.577</c:v>
                </c:pt>
                <c:pt idx="2902">
                  <c:v>6.58</c:v>
                </c:pt>
                <c:pt idx="2903">
                  <c:v>6.5830000000000002</c:v>
                </c:pt>
                <c:pt idx="2904">
                  <c:v>6.585</c:v>
                </c:pt>
                <c:pt idx="2905">
                  <c:v>6.5869999999999997</c:v>
                </c:pt>
                <c:pt idx="2906">
                  <c:v>6.5890000000000004</c:v>
                </c:pt>
                <c:pt idx="2907">
                  <c:v>6.5910000000000002</c:v>
                </c:pt>
                <c:pt idx="2908">
                  <c:v>6.5940000000000003</c:v>
                </c:pt>
                <c:pt idx="2909">
                  <c:v>6.5960000000000001</c:v>
                </c:pt>
                <c:pt idx="2910">
                  <c:v>6.5979999999999999</c:v>
                </c:pt>
                <c:pt idx="2911">
                  <c:v>6.6</c:v>
                </c:pt>
                <c:pt idx="2912">
                  <c:v>6.6029999999999998</c:v>
                </c:pt>
                <c:pt idx="2913">
                  <c:v>6.6050000000000004</c:v>
                </c:pt>
                <c:pt idx="2914">
                  <c:v>6.6070000000000002</c:v>
                </c:pt>
                <c:pt idx="2915">
                  <c:v>6.609</c:v>
                </c:pt>
                <c:pt idx="2916">
                  <c:v>6.6109999999999998</c:v>
                </c:pt>
                <c:pt idx="2917">
                  <c:v>6.6139999999999999</c:v>
                </c:pt>
                <c:pt idx="2918">
                  <c:v>6.6159999999999997</c:v>
                </c:pt>
                <c:pt idx="2919">
                  <c:v>6.6180000000000003</c:v>
                </c:pt>
                <c:pt idx="2920">
                  <c:v>6.62</c:v>
                </c:pt>
                <c:pt idx="2921">
                  <c:v>6.6239999999999997</c:v>
                </c:pt>
                <c:pt idx="2922">
                  <c:v>6.6260000000000003</c:v>
                </c:pt>
                <c:pt idx="2923">
                  <c:v>6.6280000000000001</c:v>
                </c:pt>
                <c:pt idx="2924">
                  <c:v>6.63</c:v>
                </c:pt>
                <c:pt idx="2925">
                  <c:v>6.6319999999999997</c:v>
                </c:pt>
                <c:pt idx="2926">
                  <c:v>6.6349999999999998</c:v>
                </c:pt>
                <c:pt idx="2927">
                  <c:v>6.6369999999999996</c:v>
                </c:pt>
                <c:pt idx="2928">
                  <c:v>6.6390000000000002</c:v>
                </c:pt>
                <c:pt idx="2929">
                  <c:v>6.641</c:v>
                </c:pt>
                <c:pt idx="2930">
                  <c:v>6.6440000000000001</c:v>
                </c:pt>
                <c:pt idx="2931">
                  <c:v>6.6459999999999999</c:v>
                </c:pt>
                <c:pt idx="2932">
                  <c:v>6.6479999999999997</c:v>
                </c:pt>
                <c:pt idx="2933">
                  <c:v>6.65</c:v>
                </c:pt>
                <c:pt idx="2934">
                  <c:v>6.6520000000000001</c:v>
                </c:pt>
                <c:pt idx="2935">
                  <c:v>6.6550000000000002</c:v>
                </c:pt>
                <c:pt idx="2936">
                  <c:v>6.657</c:v>
                </c:pt>
                <c:pt idx="2937">
                  <c:v>6.6589999999999998</c:v>
                </c:pt>
                <c:pt idx="2938">
                  <c:v>6.6609999999999996</c:v>
                </c:pt>
                <c:pt idx="2939">
                  <c:v>6.665</c:v>
                </c:pt>
                <c:pt idx="2940">
                  <c:v>6.6669999999999998</c:v>
                </c:pt>
                <c:pt idx="2941">
                  <c:v>6.6689999999999996</c:v>
                </c:pt>
                <c:pt idx="2942">
                  <c:v>6.6710000000000003</c:v>
                </c:pt>
                <c:pt idx="2943">
                  <c:v>6.673</c:v>
                </c:pt>
                <c:pt idx="2944">
                  <c:v>6.6760000000000002</c:v>
                </c:pt>
                <c:pt idx="2945">
                  <c:v>6.6779999999999999</c:v>
                </c:pt>
                <c:pt idx="2946">
                  <c:v>6.68</c:v>
                </c:pt>
                <c:pt idx="2947">
                  <c:v>6.6820000000000004</c:v>
                </c:pt>
                <c:pt idx="2948">
                  <c:v>6.6840000000000002</c:v>
                </c:pt>
                <c:pt idx="2949">
                  <c:v>6.6870000000000003</c:v>
                </c:pt>
                <c:pt idx="2950">
                  <c:v>6.6890000000000001</c:v>
                </c:pt>
                <c:pt idx="2951">
                  <c:v>6.6909999999999998</c:v>
                </c:pt>
                <c:pt idx="2952">
                  <c:v>6.6929999999999996</c:v>
                </c:pt>
                <c:pt idx="2953">
                  <c:v>6.6959999999999997</c:v>
                </c:pt>
                <c:pt idx="2954">
                  <c:v>6.6980000000000004</c:v>
                </c:pt>
                <c:pt idx="2955">
                  <c:v>6.7</c:v>
                </c:pt>
                <c:pt idx="2956">
                  <c:v>6.702</c:v>
                </c:pt>
                <c:pt idx="2957">
                  <c:v>6.7039999999999997</c:v>
                </c:pt>
                <c:pt idx="2958">
                  <c:v>6.7080000000000002</c:v>
                </c:pt>
                <c:pt idx="2959">
                  <c:v>6.71</c:v>
                </c:pt>
                <c:pt idx="2960">
                  <c:v>6.7119999999999997</c:v>
                </c:pt>
                <c:pt idx="2961">
                  <c:v>6.7140000000000004</c:v>
                </c:pt>
                <c:pt idx="2962">
                  <c:v>6.7169999999999996</c:v>
                </c:pt>
                <c:pt idx="2963">
                  <c:v>6.7190000000000003</c:v>
                </c:pt>
                <c:pt idx="2964">
                  <c:v>6.7210000000000001</c:v>
                </c:pt>
                <c:pt idx="2965">
                  <c:v>6.7229999999999999</c:v>
                </c:pt>
                <c:pt idx="2966">
                  <c:v>6.7249999999999996</c:v>
                </c:pt>
                <c:pt idx="2967">
                  <c:v>6.7279999999999998</c:v>
                </c:pt>
                <c:pt idx="2968">
                  <c:v>6.73</c:v>
                </c:pt>
                <c:pt idx="2969">
                  <c:v>6.7320000000000002</c:v>
                </c:pt>
                <c:pt idx="2970">
                  <c:v>6.734</c:v>
                </c:pt>
                <c:pt idx="2971">
                  <c:v>6.7370000000000001</c:v>
                </c:pt>
                <c:pt idx="2972">
                  <c:v>6.7389999999999999</c:v>
                </c:pt>
                <c:pt idx="2973">
                  <c:v>6.7409999999999997</c:v>
                </c:pt>
                <c:pt idx="2974">
                  <c:v>6.7430000000000003</c:v>
                </c:pt>
                <c:pt idx="2975">
                  <c:v>6.7450000000000001</c:v>
                </c:pt>
                <c:pt idx="2976">
                  <c:v>6.7480000000000002</c:v>
                </c:pt>
                <c:pt idx="2977">
                  <c:v>6.7510000000000003</c:v>
                </c:pt>
                <c:pt idx="2978">
                  <c:v>6.7530000000000001</c:v>
                </c:pt>
                <c:pt idx="2979">
                  <c:v>6.7549999999999999</c:v>
                </c:pt>
                <c:pt idx="2980">
                  <c:v>6.758</c:v>
                </c:pt>
                <c:pt idx="2981">
                  <c:v>6.76</c:v>
                </c:pt>
                <c:pt idx="2982">
                  <c:v>6.7619999999999996</c:v>
                </c:pt>
                <c:pt idx="2983">
                  <c:v>6.7640000000000002</c:v>
                </c:pt>
                <c:pt idx="2984">
                  <c:v>6.766</c:v>
                </c:pt>
                <c:pt idx="2985">
                  <c:v>6.7690000000000001</c:v>
                </c:pt>
                <c:pt idx="2986">
                  <c:v>6.7709999999999999</c:v>
                </c:pt>
                <c:pt idx="2987">
                  <c:v>6.7729999999999997</c:v>
                </c:pt>
                <c:pt idx="2988">
                  <c:v>6.7750000000000004</c:v>
                </c:pt>
                <c:pt idx="2989">
                  <c:v>6.7779999999999996</c:v>
                </c:pt>
                <c:pt idx="2990">
                  <c:v>6.78</c:v>
                </c:pt>
                <c:pt idx="2991">
                  <c:v>6.782</c:v>
                </c:pt>
                <c:pt idx="2992">
                  <c:v>6.7839999999999998</c:v>
                </c:pt>
                <c:pt idx="2993">
                  <c:v>6.7859999999999996</c:v>
                </c:pt>
                <c:pt idx="2994">
                  <c:v>6.7889999999999997</c:v>
                </c:pt>
                <c:pt idx="2995">
                  <c:v>6.7910000000000004</c:v>
                </c:pt>
                <c:pt idx="2996">
                  <c:v>6.7939999999999996</c:v>
                </c:pt>
                <c:pt idx="2997">
                  <c:v>6.7960000000000003</c:v>
                </c:pt>
                <c:pt idx="2998">
                  <c:v>6.7990000000000004</c:v>
                </c:pt>
                <c:pt idx="2999">
                  <c:v>6.8010000000000002</c:v>
                </c:pt>
                <c:pt idx="3000">
                  <c:v>6.8029999999999999</c:v>
                </c:pt>
                <c:pt idx="3001">
                  <c:v>6.8049999999999997</c:v>
                </c:pt>
                <c:pt idx="3002">
                  <c:v>6.8079999999999998</c:v>
                </c:pt>
                <c:pt idx="3003">
                  <c:v>6.81</c:v>
                </c:pt>
                <c:pt idx="3004">
                  <c:v>6.8120000000000003</c:v>
                </c:pt>
                <c:pt idx="3005">
                  <c:v>6.8140000000000001</c:v>
                </c:pt>
                <c:pt idx="3006">
                  <c:v>6.8159999999999998</c:v>
                </c:pt>
                <c:pt idx="3007">
                  <c:v>6.819</c:v>
                </c:pt>
                <c:pt idx="3008">
                  <c:v>6.8209999999999997</c:v>
                </c:pt>
                <c:pt idx="3009">
                  <c:v>6.8230000000000004</c:v>
                </c:pt>
                <c:pt idx="3010">
                  <c:v>6.8250000000000002</c:v>
                </c:pt>
                <c:pt idx="3011">
                  <c:v>6.8280000000000003</c:v>
                </c:pt>
                <c:pt idx="3012">
                  <c:v>6.83</c:v>
                </c:pt>
                <c:pt idx="3013">
                  <c:v>6.8319999999999999</c:v>
                </c:pt>
                <c:pt idx="3014">
                  <c:v>6.835</c:v>
                </c:pt>
                <c:pt idx="3015">
                  <c:v>6.8369999999999997</c:v>
                </c:pt>
                <c:pt idx="3016">
                  <c:v>6.84</c:v>
                </c:pt>
                <c:pt idx="3017">
                  <c:v>6.8419999999999996</c:v>
                </c:pt>
                <c:pt idx="3018">
                  <c:v>6.8440000000000003</c:v>
                </c:pt>
                <c:pt idx="3019">
                  <c:v>6.8460000000000001</c:v>
                </c:pt>
                <c:pt idx="3020">
                  <c:v>6.8490000000000002</c:v>
                </c:pt>
                <c:pt idx="3021">
                  <c:v>6.851</c:v>
                </c:pt>
                <c:pt idx="3022">
                  <c:v>6.8529999999999998</c:v>
                </c:pt>
                <c:pt idx="3023">
                  <c:v>6.8550000000000004</c:v>
                </c:pt>
                <c:pt idx="3024">
                  <c:v>6.8570000000000002</c:v>
                </c:pt>
                <c:pt idx="3025">
                  <c:v>6.86</c:v>
                </c:pt>
                <c:pt idx="3026">
                  <c:v>6.8620000000000001</c:v>
                </c:pt>
                <c:pt idx="3027">
                  <c:v>6.8639999999999999</c:v>
                </c:pt>
                <c:pt idx="3028">
                  <c:v>6.8659999999999997</c:v>
                </c:pt>
                <c:pt idx="3029">
                  <c:v>6.8689999999999998</c:v>
                </c:pt>
                <c:pt idx="3030">
                  <c:v>6.8710000000000004</c:v>
                </c:pt>
                <c:pt idx="3031">
                  <c:v>6.8730000000000002</c:v>
                </c:pt>
                <c:pt idx="3032">
                  <c:v>6.875</c:v>
                </c:pt>
                <c:pt idx="3033">
                  <c:v>6.8780000000000001</c:v>
                </c:pt>
                <c:pt idx="3034">
                  <c:v>6.8810000000000002</c:v>
                </c:pt>
                <c:pt idx="3035">
                  <c:v>6.883</c:v>
                </c:pt>
                <c:pt idx="3036">
                  <c:v>6.8849999999999998</c:v>
                </c:pt>
                <c:pt idx="3037">
                  <c:v>6.8869999999999996</c:v>
                </c:pt>
                <c:pt idx="3038">
                  <c:v>6.89</c:v>
                </c:pt>
                <c:pt idx="3039">
                  <c:v>6.8920000000000003</c:v>
                </c:pt>
                <c:pt idx="3040">
                  <c:v>6.8940000000000001</c:v>
                </c:pt>
                <c:pt idx="3041">
                  <c:v>6.8959999999999999</c:v>
                </c:pt>
                <c:pt idx="3042">
                  <c:v>6.8979999999999997</c:v>
                </c:pt>
                <c:pt idx="3043">
                  <c:v>6.9009999999999998</c:v>
                </c:pt>
                <c:pt idx="3044">
                  <c:v>6.9029999999999996</c:v>
                </c:pt>
                <c:pt idx="3045">
                  <c:v>6.9050000000000002</c:v>
                </c:pt>
                <c:pt idx="3046">
                  <c:v>6.907</c:v>
                </c:pt>
                <c:pt idx="3047">
                  <c:v>6.91</c:v>
                </c:pt>
                <c:pt idx="3048">
                  <c:v>6.9119999999999999</c:v>
                </c:pt>
                <c:pt idx="3049">
                  <c:v>6.9139999999999997</c:v>
                </c:pt>
                <c:pt idx="3050">
                  <c:v>6.9160000000000004</c:v>
                </c:pt>
                <c:pt idx="3051">
                  <c:v>6.9180000000000001</c:v>
                </c:pt>
                <c:pt idx="3052">
                  <c:v>6.9219999999999997</c:v>
                </c:pt>
                <c:pt idx="3053">
                  <c:v>6.9240000000000004</c:v>
                </c:pt>
                <c:pt idx="3054">
                  <c:v>6.9260000000000002</c:v>
                </c:pt>
                <c:pt idx="3055">
                  <c:v>6.9290000000000003</c:v>
                </c:pt>
                <c:pt idx="3056">
                  <c:v>6.931</c:v>
                </c:pt>
                <c:pt idx="3057">
                  <c:v>6.9329999999999998</c:v>
                </c:pt>
                <c:pt idx="3058">
                  <c:v>6.9359999999999999</c:v>
                </c:pt>
                <c:pt idx="3059">
                  <c:v>6.9379999999999997</c:v>
                </c:pt>
                <c:pt idx="3060">
                  <c:v>6.94</c:v>
                </c:pt>
                <c:pt idx="3061">
                  <c:v>6.9420000000000002</c:v>
                </c:pt>
                <c:pt idx="3062">
                  <c:v>6.9450000000000003</c:v>
                </c:pt>
                <c:pt idx="3063">
                  <c:v>6.9470000000000001</c:v>
                </c:pt>
                <c:pt idx="3064">
                  <c:v>6.9489999999999998</c:v>
                </c:pt>
                <c:pt idx="3065">
                  <c:v>6.952</c:v>
                </c:pt>
                <c:pt idx="3066">
                  <c:v>6.9539999999999997</c:v>
                </c:pt>
                <c:pt idx="3067">
                  <c:v>6.9560000000000004</c:v>
                </c:pt>
                <c:pt idx="3068">
                  <c:v>6.9580000000000002</c:v>
                </c:pt>
                <c:pt idx="3069">
                  <c:v>6.9610000000000003</c:v>
                </c:pt>
                <c:pt idx="3070">
                  <c:v>6.9640000000000004</c:v>
                </c:pt>
                <c:pt idx="3071">
                  <c:v>6.9660000000000002</c:v>
                </c:pt>
                <c:pt idx="3072">
                  <c:v>6.968</c:v>
                </c:pt>
                <c:pt idx="3073">
                  <c:v>6.9710000000000001</c:v>
                </c:pt>
                <c:pt idx="3074">
                  <c:v>6.9729999999999999</c:v>
                </c:pt>
                <c:pt idx="3075">
                  <c:v>6.9749999999999996</c:v>
                </c:pt>
                <c:pt idx="3076">
                  <c:v>6.9770000000000003</c:v>
                </c:pt>
                <c:pt idx="3077">
                  <c:v>6.98</c:v>
                </c:pt>
                <c:pt idx="3078">
                  <c:v>6.9820000000000002</c:v>
                </c:pt>
                <c:pt idx="3079">
                  <c:v>6.984</c:v>
                </c:pt>
                <c:pt idx="3080">
                  <c:v>6.9859999999999998</c:v>
                </c:pt>
                <c:pt idx="3081">
                  <c:v>6.9880000000000004</c:v>
                </c:pt>
                <c:pt idx="3082">
                  <c:v>6.9909999999999997</c:v>
                </c:pt>
                <c:pt idx="3083">
                  <c:v>6.9930000000000003</c:v>
                </c:pt>
                <c:pt idx="3084">
                  <c:v>6.9950000000000001</c:v>
                </c:pt>
                <c:pt idx="3085">
                  <c:v>6.9969999999999999</c:v>
                </c:pt>
                <c:pt idx="3086">
                  <c:v>7</c:v>
                </c:pt>
                <c:pt idx="3087">
                  <c:v>7.0019999999999998</c:v>
                </c:pt>
                <c:pt idx="3088">
                  <c:v>7.0039999999999996</c:v>
                </c:pt>
                <c:pt idx="3089">
                  <c:v>7.0069999999999997</c:v>
                </c:pt>
                <c:pt idx="3090">
                  <c:v>7.0090000000000003</c:v>
                </c:pt>
                <c:pt idx="3091">
                  <c:v>7.0119999999999996</c:v>
                </c:pt>
                <c:pt idx="3092">
                  <c:v>7.0140000000000002</c:v>
                </c:pt>
                <c:pt idx="3093">
                  <c:v>7.016</c:v>
                </c:pt>
                <c:pt idx="3094">
                  <c:v>7.0179999999999998</c:v>
                </c:pt>
                <c:pt idx="3095">
                  <c:v>7.0209999999999999</c:v>
                </c:pt>
                <c:pt idx="3096">
                  <c:v>7.0229999999999997</c:v>
                </c:pt>
                <c:pt idx="3097">
                  <c:v>7.0250000000000004</c:v>
                </c:pt>
                <c:pt idx="3098">
                  <c:v>7.0270000000000001</c:v>
                </c:pt>
                <c:pt idx="3099">
                  <c:v>7.0289999999999999</c:v>
                </c:pt>
                <c:pt idx="3100">
                  <c:v>7.032</c:v>
                </c:pt>
                <c:pt idx="3101">
                  <c:v>7.0339999999999998</c:v>
                </c:pt>
                <c:pt idx="3102">
                  <c:v>7.0359999999999996</c:v>
                </c:pt>
                <c:pt idx="3103">
                  <c:v>7.0380000000000003</c:v>
                </c:pt>
                <c:pt idx="3104">
                  <c:v>7.0410000000000004</c:v>
                </c:pt>
                <c:pt idx="3105">
                  <c:v>7.0430000000000001</c:v>
                </c:pt>
                <c:pt idx="3106">
                  <c:v>7.0449999999999999</c:v>
                </c:pt>
                <c:pt idx="3107">
                  <c:v>7.0469999999999997</c:v>
                </c:pt>
                <c:pt idx="3108">
                  <c:v>7.05</c:v>
                </c:pt>
                <c:pt idx="3109">
                  <c:v>7.0529999999999999</c:v>
                </c:pt>
                <c:pt idx="3110">
                  <c:v>7.0549999999999997</c:v>
                </c:pt>
                <c:pt idx="3111">
                  <c:v>7.0570000000000004</c:v>
                </c:pt>
                <c:pt idx="3112">
                  <c:v>7.0590000000000002</c:v>
                </c:pt>
                <c:pt idx="3113">
                  <c:v>7.0620000000000003</c:v>
                </c:pt>
                <c:pt idx="3114">
                  <c:v>7.0640000000000001</c:v>
                </c:pt>
                <c:pt idx="3115">
                  <c:v>7.0659999999999998</c:v>
                </c:pt>
                <c:pt idx="3116">
                  <c:v>7.0679999999999996</c:v>
                </c:pt>
                <c:pt idx="3117">
                  <c:v>7.0709999999999997</c:v>
                </c:pt>
                <c:pt idx="3118">
                  <c:v>7.0730000000000004</c:v>
                </c:pt>
                <c:pt idx="3119">
                  <c:v>7.0750000000000002</c:v>
                </c:pt>
                <c:pt idx="3120">
                  <c:v>7.077</c:v>
                </c:pt>
                <c:pt idx="3121">
                  <c:v>7.0789999999999997</c:v>
                </c:pt>
                <c:pt idx="3122">
                  <c:v>7.0819999999999999</c:v>
                </c:pt>
                <c:pt idx="3123">
                  <c:v>7.0839999999999996</c:v>
                </c:pt>
                <c:pt idx="3124">
                  <c:v>7.0860000000000003</c:v>
                </c:pt>
                <c:pt idx="3125">
                  <c:v>7.0890000000000004</c:v>
                </c:pt>
                <c:pt idx="3126">
                  <c:v>7.0919999999999996</c:v>
                </c:pt>
                <c:pt idx="3127">
                  <c:v>7.0940000000000003</c:v>
                </c:pt>
                <c:pt idx="3128">
                  <c:v>7.0970000000000004</c:v>
                </c:pt>
                <c:pt idx="3129">
                  <c:v>7.0990000000000002</c:v>
                </c:pt>
                <c:pt idx="3130">
                  <c:v>7.101</c:v>
                </c:pt>
                <c:pt idx="3131">
                  <c:v>7.1029999999999998</c:v>
                </c:pt>
                <c:pt idx="3132">
                  <c:v>7.1059999999999999</c:v>
                </c:pt>
                <c:pt idx="3133">
                  <c:v>7.1079999999999997</c:v>
                </c:pt>
                <c:pt idx="3134">
                  <c:v>7.11</c:v>
                </c:pt>
                <c:pt idx="3135">
                  <c:v>7.1130000000000004</c:v>
                </c:pt>
                <c:pt idx="3136">
                  <c:v>7.1150000000000002</c:v>
                </c:pt>
                <c:pt idx="3137">
                  <c:v>7.117</c:v>
                </c:pt>
                <c:pt idx="3138">
                  <c:v>7.1189999999999998</c:v>
                </c:pt>
                <c:pt idx="3139">
                  <c:v>7.1219999999999999</c:v>
                </c:pt>
                <c:pt idx="3140">
                  <c:v>7.1239999999999997</c:v>
                </c:pt>
                <c:pt idx="3141">
                  <c:v>7.1260000000000003</c:v>
                </c:pt>
                <c:pt idx="3142">
                  <c:v>7.1280000000000001</c:v>
                </c:pt>
                <c:pt idx="3143">
                  <c:v>7.13</c:v>
                </c:pt>
                <c:pt idx="3144">
                  <c:v>7.1340000000000003</c:v>
                </c:pt>
                <c:pt idx="3145">
                  <c:v>7.1360000000000001</c:v>
                </c:pt>
                <c:pt idx="3146">
                  <c:v>7.1379999999999999</c:v>
                </c:pt>
                <c:pt idx="3147">
                  <c:v>7.14</c:v>
                </c:pt>
                <c:pt idx="3148">
                  <c:v>7.1429999999999998</c:v>
                </c:pt>
                <c:pt idx="3149">
                  <c:v>7.1449999999999996</c:v>
                </c:pt>
                <c:pt idx="3150">
                  <c:v>7.1470000000000002</c:v>
                </c:pt>
                <c:pt idx="3151">
                  <c:v>7.149</c:v>
                </c:pt>
                <c:pt idx="3152">
                  <c:v>7.1509999999999998</c:v>
                </c:pt>
                <c:pt idx="3153">
                  <c:v>7.1539999999999999</c:v>
                </c:pt>
                <c:pt idx="3154">
                  <c:v>7.1559999999999997</c:v>
                </c:pt>
                <c:pt idx="3155">
                  <c:v>7.1580000000000004</c:v>
                </c:pt>
                <c:pt idx="3156">
                  <c:v>7.16</c:v>
                </c:pt>
                <c:pt idx="3157">
                  <c:v>7.1619999999999999</c:v>
                </c:pt>
                <c:pt idx="3158">
                  <c:v>7.1639999999999997</c:v>
                </c:pt>
                <c:pt idx="3159">
                  <c:v>7.1669999999999998</c:v>
                </c:pt>
                <c:pt idx="3160">
                  <c:v>7.1689999999999996</c:v>
                </c:pt>
                <c:pt idx="3161">
                  <c:v>7.1710000000000003</c:v>
                </c:pt>
                <c:pt idx="3162">
                  <c:v>7.173</c:v>
                </c:pt>
                <c:pt idx="3163">
                  <c:v>7.1749999999999998</c:v>
                </c:pt>
                <c:pt idx="3164">
                  <c:v>7.1779999999999999</c:v>
                </c:pt>
                <c:pt idx="3165">
                  <c:v>7.181</c:v>
                </c:pt>
                <c:pt idx="3166">
                  <c:v>7.1829999999999998</c:v>
                </c:pt>
                <c:pt idx="3167">
                  <c:v>7.1849999999999996</c:v>
                </c:pt>
                <c:pt idx="3168">
                  <c:v>7.1870000000000003</c:v>
                </c:pt>
                <c:pt idx="3169">
                  <c:v>7.1890000000000001</c:v>
                </c:pt>
                <c:pt idx="3170">
                  <c:v>7.1909999999999998</c:v>
                </c:pt>
                <c:pt idx="3171">
                  <c:v>7.1929999999999996</c:v>
                </c:pt>
                <c:pt idx="3172">
                  <c:v>7.1959999999999997</c:v>
                </c:pt>
                <c:pt idx="3173">
                  <c:v>7.1980000000000004</c:v>
                </c:pt>
                <c:pt idx="3174">
                  <c:v>7.2</c:v>
                </c:pt>
                <c:pt idx="3175">
                  <c:v>7.202</c:v>
                </c:pt>
                <c:pt idx="3176">
                  <c:v>7.2050000000000001</c:v>
                </c:pt>
                <c:pt idx="3177">
                  <c:v>7.2069999999999999</c:v>
                </c:pt>
                <c:pt idx="3178">
                  <c:v>7.2089999999999996</c:v>
                </c:pt>
                <c:pt idx="3179">
                  <c:v>7.2110000000000003</c:v>
                </c:pt>
                <c:pt idx="3180">
                  <c:v>7.2130000000000001</c:v>
                </c:pt>
                <c:pt idx="3181">
                  <c:v>7.2160000000000002</c:v>
                </c:pt>
                <c:pt idx="3182">
                  <c:v>7.2190000000000003</c:v>
                </c:pt>
                <c:pt idx="3183">
                  <c:v>7.2210000000000001</c:v>
                </c:pt>
                <c:pt idx="3184">
                  <c:v>7.2229999999999999</c:v>
                </c:pt>
                <c:pt idx="3185">
                  <c:v>7.226</c:v>
                </c:pt>
                <c:pt idx="3186">
                  <c:v>7.2279999999999998</c:v>
                </c:pt>
                <c:pt idx="3187">
                  <c:v>7.23</c:v>
                </c:pt>
                <c:pt idx="3188">
                  <c:v>7.2320000000000002</c:v>
                </c:pt>
                <c:pt idx="3189">
                  <c:v>7.234</c:v>
                </c:pt>
                <c:pt idx="3190">
                  <c:v>7.2370000000000001</c:v>
                </c:pt>
                <c:pt idx="3191">
                  <c:v>7.2389999999999999</c:v>
                </c:pt>
                <c:pt idx="3192">
                  <c:v>7.2409999999999997</c:v>
                </c:pt>
                <c:pt idx="3193">
                  <c:v>7.2430000000000003</c:v>
                </c:pt>
                <c:pt idx="3194">
                  <c:v>7.2460000000000004</c:v>
                </c:pt>
                <c:pt idx="3195">
                  <c:v>7.2480000000000002</c:v>
                </c:pt>
                <c:pt idx="3196">
                  <c:v>7.25</c:v>
                </c:pt>
                <c:pt idx="3197">
                  <c:v>7.2519999999999998</c:v>
                </c:pt>
                <c:pt idx="3198">
                  <c:v>7.2539999999999996</c:v>
                </c:pt>
                <c:pt idx="3199">
                  <c:v>7.2569999999999997</c:v>
                </c:pt>
                <c:pt idx="3200">
                  <c:v>7.2590000000000003</c:v>
                </c:pt>
                <c:pt idx="3201">
                  <c:v>7.2619999999999996</c:v>
                </c:pt>
                <c:pt idx="3202">
                  <c:v>7.2640000000000002</c:v>
                </c:pt>
                <c:pt idx="3203">
                  <c:v>7.2670000000000003</c:v>
                </c:pt>
                <c:pt idx="3204">
                  <c:v>7.2690000000000001</c:v>
                </c:pt>
                <c:pt idx="3205">
                  <c:v>7.2709999999999999</c:v>
                </c:pt>
                <c:pt idx="3206">
                  <c:v>7.2729999999999997</c:v>
                </c:pt>
                <c:pt idx="3207">
                  <c:v>7.2759999999999998</c:v>
                </c:pt>
                <c:pt idx="3208">
                  <c:v>7.2779999999999996</c:v>
                </c:pt>
                <c:pt idx="3209">
                  <c:v>7.28</c:v>
                </c:pt>
                <c:pt idx="3210">
                  <c:v>7.282</c:v>
                </c:pt>
                <c:pt idx="3211">
                  <c:v>7.2850000000000001</c:v>
                </c:pt>
                <c:pt idx="3212">
                  <c:v>7.2869999999999999</c:v>
                </c:pt>
                <c:pt idx="3213">
                  <c:v>7.2889999999999997</c:v>
                </c:pt>
                <c:pt idx="3214">
                  <c:v>7.2919999999999998</c:v>
                </c:pt>
                <c:pt idx="3215">
                  <c:v>7.2939999999999996</c:v>
                </c:pt>
                <c:pt idx="3216">
                  <c:v>7.2960000000000003</c:v>
                </c:pt>
                <c:pt idx="3217">
                  <c:v>7.2990000000000004</c:v>
                </c:pt>
                <c:pt idx="3218">
                  <c:v>7.3010000000000002</c:v>
                </c:pt>
                <c:pt idx="3219">
                  <c:v>7.3029999999999999</c:v>
                </c:pt>
                <c:pt idx="3220">
                  <c:v>7.306</c:v>
                </c:pt>
                <c:pt idx="3221">
                  <c:v>7.3090000000000002</c:v>
                </c:pt>
                <c:pt idx="3222">
                  <c:v>7.3109999999999999</c:v>
                </c:pt>
                <c:pt idx="3223">
                  <c:v>7.3129999999999997</c:v>
                </c:pt>
                <c:pt idx="3224">
                  <c:v>7.3159999999999998</c:v>
                </c:pt>
                <c:pt idx="3225">
                  <c:v>7.3179999999999996</c:v>
                </c:pt>
                <c:pt idx="3226">
                  <c:v>7.32</c:v>
                </c:pt>
                <c:pt idx="3227">
                  <c:v>7.3220000000000001</c:v>
                </c:pt>
                <c:pt idx="3228">
                  <c:v>7.3239999999999998</c:v>
                </c:pt>
                <c:pt idx="3229">
                  <c:v>7.327</c:v>
                </c:pt>
                <c:pt idx="3230">
                  <c:v>7.3289999999999997</c:v>
                </c:pt>
                <c:pt idx="3231">
                  <c:v>7.3310000000000004</c:v>
                </c:pt>
                <c:pt idx="3232">
                  <c:v>7.3330000000000002</c:v>
                </c:pt>
                <c:pt idx="3233">
                  <c:v>7.3360000000000003</c:v>
                </c:pt>
                <c:pt idx="3234">
                  <c:v>7.3380000000000001</c:v>
                </c:pt>
                <c:pt idx="3235">
                  <c:v>7.34</c:v>
                </c:pt>
                <c:pt idx="3236">
                  <c:v>7.3419999999999996</c:v>
                </c:pt>
                <c:pt idx="3237">
                  <c:v>7.3440000000000003</c:v>
                </c:pt>
                <c:pt idx="3238">
                  <c:v>7.3479999999999999</c:v>
                </c:pt>
                <c:pt idx="3239">
                  <c:v>7.35</c:v>
                </c:pt>
                <c:pt idx="3240">
                  <c:v>7.3520000000000003</c:v>
                </c:pt>
                <c:pt idx="3241">
                  <c:v>7.3540000000000001</c:v>
                </c:pt>
                <c:pt idx="3242">
                  <c:v>7.3559999999999999</c:v>
                </c:pt>
                <c:pt idx="3243">
                  <c:v>7.359</c:v>
                </c:pt>
                <c:pt idx="3244">
                  <c:v>7.3609999999999998</c:v>
                </c:pt>
                <c:pt idx="3245">
                  <c:v>7.3630000000000004</c:v>
                </c:pt>
                <c:pt idx="3246">
                  <c:v>7.3650000000000002</c:v>
                </c:pt>
                <c:pt idx="3247">
                  <c:v>7.3680000000000003</c:v>
                </c:pt>
                <c:pt idx="3248">
                  <c:v>7.37</c:v>
                </c:pt>
                <c:pt idx="3249">
                  <c:v>7.3719999999999999</c:v>
                </c:pt>
                <c:pt idx="3250">
                  <c:v>7.3739999999999997</c:v>
                </c:pt>
                <c:pt idx="3251">
                  <c:v>7.3760000000000003</c:v>
                </c:pt>
                <c:pt idx="3252">
                  <c:v>7.3789999999999996</c:v>
                </c:pt>
                <c:pt idx="3253">
                  <c:v>7.3810000000000002</c:v>
                </c:pt>
                <c:pt idx="3254">
                  <c:v>7.383</c:v>
                </c:pt>
                <c:pt idx="3255">
                  <c:v>7.3849999999999998</c:v>
                </c:pt>
                <c:pt idx="3256">
                  <c:v>7.3879999999999999</c:v>
                </c:pt>
                <c:pt idx="3257">
                  <c:v>7.391</c:v>
                </c:pt>
                <c:pt idx="3258">
                  <c:v>7.3929999999999998</c:v>
                </c:pt>
                <c:pt idx="3259">
                  <c:v>7.3949999999999996</c:v>
                </c:pt>
                <c:pt idx="3260">
                  <c:v>7.3970000000000002</c:v>
                </c:pt>
                <c:pt idx="3261">
                  <c:v>7.4</c:v>
                </c:pt>
                <c:pt idx="3262">
                  <c:v>7.4020000000000001</c:v>
                </c:pt>
                <c:pt idx="3263">
                  <c:v>7.4039999999999999</c:v>
                </c:pt>
                <c:pt idx="3264">
                  <c:v>7.4059999999999997</c:v>
                </c:pt>
                <c:pt idx="3265">
                  <c:v>7.4089999999999998</c:v>
                </c:pt>
                <c:pt idx="3266">
                  <c:v>7.4109999999999996</c:v>
                </c:pt>
                <c:pt idx="3267">
                  <c:v>7.4130000000000003</c:v>
                </c:pt>
                <c:pt idx="3268">
                  <c:v>7.415</c:v>
                </c:pt>
                <c:pt idx="3269">
                  <c:v>7.4180000000000001</c:v>
                </c:pt>
                <c:pt idx="3270">
                  <c:v>7.42</c:v>
                </c:pt>
                <c:pt idx="3271">
                  <c:v>7.4219999999999997</c:v>
                </c:pt>
                <c:pt idx="3272">
                  <c:v>7.4240000000000004</c:v>
                </c:pt>
                <c:pt idx="3273">
                  <c:v>7.4260000000000002</c:v>
                </c:pt>
                <c:pt idx="3274">
                  <c:v>7.4290000000000003</c:v>
                </c:pt>
                <c:pt idx="3275">
                  <c:v>7.431</c:v>
                </c:pt>
                <c:pt idx="3276">
                  <c:v>7.4340000000000002</c:v>
                </c:pt>
                <c:pt idx="3277">
                  <c:v>7.4370000000000003</c:v>
                </c:pt>
                <c:pt idx="3278">
                  <c:v>7.4390000000000001</c:v>
                </c:pt>
                <c:pt idx="3279">
                  <c:v>7.4409999999999998</c:v>
                </c:pt>
                <c:pt idx="3280">
                  <c:v>7.4429999999999996</c:v>
                </c:pt>
                <c:pt idx="3281">
                  <c:v>7.4459999999999997</c:v>
                </c:pt>
                <c:pt idx="3282">
                  <c:v>7.4480000000000004</c:v>
                </c:pt>
                <c:pt idx="3283">
                  <c:v>7.45</c:v>
                </c:pt>
                <c:pt idx="3284">
                  <c:v>7.4530000000000003</c:v>
                </c:pt>
                <c:pt idx="3285">
                  <c:v>7.4550000000000001</c:v>
                </c:pt>
                <c:pt idx="3286">
                  <c:v>7.4569999999999999</c:v>
                </c:pt>
                <c:pt idx="3287">
                  <c:v>7.4589999999999996</c:v>
                </c:pt>
                <c:pt idx="3288">
                  <c:v>7.4619999999999997</c:v>
                </c:pt>
                <c:pt idx="3289">
                  <c:v>7.4640000000000004</c:v>
                </c:pt>
                <c:pt idx="3290">
                  <c:v>7.4660000000000002</c:v>
                </c:pt>
                <c:pt idx="3291">
                  <c:v>7.468</c:v>
                </c:pt>
                <c:pt idx="3292">
                  <c:v>7.4710000000000001</c:v>
                </c:pt>
                <c:pt idx="3293">
                  <c:v>7.4729999999999999</c:v>
                </c:pt>
                <c:pt idx="3294">
                  <c:v>7.476</c:v>
                </c:pt>
                <c:pt idx="3295">
                  <c:v>7.4779999999999998</c:v>
                </c:pt>
                <c:pt idx="3296">
                  <c:v>7.4809999999999999</c:v>
                </c:pt>
                <c:pt idx="3297">
                  <c:v>7.4829999999999997</c:v>
                </c:pt>
                <c:pt idx="3298">
                  <c:v>7.4850000000000003</c:v>
                </c:pt>
                <c:pt idx="3299">
                  <c:v>7.4870000000000001</c:v>
                </c:pt>
                <c:pt idx="3300">
                  <c:v>7.49</c:v>
                </c:pt>
                <c:pt idx="3301">
                  <c:v>7.492</c:v>
                </c:pt>
                <c:pt idx="3302">
                  <c:v>7.4939999999999998</c:v>
                </c:pt>
                <c:pt idx="3303">
                  <c:v>7.4960000000000004</c:v>
                </c:pt>
                <c:pt idx="3304">
                  <c:v>7.4980000000000002</c:v>
                </c:pt>
                <c:pt idx="3305">
                  <c:v>7.5010000000000003</c:v>
                </c:pt>
                <c:pt idx="3306">
                  <c:v>7.5030000000000001</c:v>
                </c:pt>
                <c:pt idx="3307">
                  <c:v>7.5049999999999999</c:v>
                </c:pt>
                <c:pt idx="3308">
                  <c:v>7.5069999999999997</c:v>
                </c:pt>
                <c:pt idx="3309">
                  <c:v>7.51</c:v>
                </c:pt>
                <c:pt idx="3310">
                  <c:v>7.5119999999999996</c:v>
                </c:pt>
                <c:pt idx="3311">
                  <c:v>7.5140000000000002</c:v>
                </c:pt>
                <c:pt idx="3312">
                  <c:v>7.516</c:v>
                </c:pt>
                <c:pt idx="3313">
                  <c:v>7.5190000000000001</c:v>
                </c:pt>
                <c:pt idx="3314">
                  <c:v>7.5220000000000002</c:v>
                </c:pt>
                <c:pt idx="3315">
                  <c:v>7.524</c:v>
                </c:pt>
                <c:pt idx="3316">
                  <c:v>7.5259999999999998</c:v>
                </c:pt>
                <c:pt idx="3317">
                  <c:v>7.5279999999999996</c:v>
                </c:pt>
                <c:pt idx="3318">
                  <c:v>7.5309999999999997</c:v>
                </c:pt>
                <c:pt idx="3319">
                  <c:v>7.5330000000000004</c:v>
                </c:pt>
                <c:pt idx="3320">
                  <c:v>7.5350000000000001</c:v>
                </c:pt>
                <c:pt idx="3321">
                  <c:v>7.5369999999999999</c:v>
                </c:pt>
                <c:pt idx="3322">
                  <c:v>7.5389999999999997</c:v>
                </c:pt>
                <c:pt idx="3323">
                  <c:v>7.5419999999999998</c:v>
                </c:pt>
                <c:pt idx="3324">
                  <c:v>7.5439999999999996</c:v>
                </c:pt>
                <c:pt idx="3325">
                  <c:v>7.5460000000000003</c:v>
                </c:pt>
                <c:pt idx="3326">
                  <c:v>7.548</c:v>
                </c:pt>
                <c:pt idx="3327">
                  <c:v>7.5510000000000002</c:v>
                </c:pt>
                <c:pt idx="3328">
                  <c:v>7.5529999999999999</c:v>
                </c:pt>
                <c:pt idx="3329">
                  <c:v>7.5549999999999997</c:v>
                </c:pt>
                <c:pt idx="3330">
                  <c:v>7.5570000000000004</c:v>
                </c:pt>
                <c:pt idx="3331">
                  <c:v>7.5609999999999999</c:v>
                </c:pt>
                <c:pt idx="3332">
                  <c:v>7.5629999999999997</c:v>
                </c:pt>
                <c:pt idx="3333">
                  <c:v>7.5650000000000004</c:v>
                </c:pt>
                <c:pt idx="3334">
                  <c:v>7.5670000000000002</c:v>
                </c:pt>
                <c:pt idx="3335">
                  <c:v>7.569</c:v>
                </c:pt>
                <c:pt idx="3336">
                  <c:v>7.5720000000000001</c:v>
                </c:pt>
                <c:pt idx="3337">
                  <c:v>7.5739999999999998</c:v>
                </c:pt>
                <c:pt idx="3338">
                  <c:v>7.5759999999999996</c:v>
                </c:pt>
                <c:pt idx="3339">
                  <c:v>7.5780000000000003</c:v>
                </c:pt>
                <c:pt idx="3340">
                  <c:v>7.5810000000000004</c:v>
                </c:pt>
                <c:pt idx="3341">
                  <c:v>7.5830000000000002</c:v>
                </c:pt>
                <c:pt idx="3342">
                  <c:v>7.585</c:v>
                </c:pt>
                <c:pt idx="3343">
                  <c:v>7.5869999999999997</c:v>
                </c:pt>
                <c:pt idx="3344">
                  <c:v>7.5890000000000004</c:v>
                </c:pt>
                <c:pt idx="3345">
                  <c:v>7.5919999999999996</c:v>
                </c:pt>
                <c:pt idx="3346">
                  <c:v>7.5940000000000003</c:v>
                </c:pt>
                <c:pt idx="3347">
                  <c:v>7.5960000000000001</c:v>
                </c:pt>
                <c:pt idx="3348">
                  <c:v>7.5979999999999999</c:v>
                </c:pt>
                <c:pt idx="3349">
                  <c:v>7.601</c:v>
                </c:pt>
                <c:pt idx="3350">
                  <c:v>7.6040000000000001</c:v>
                </c:pt>
                <c:pt idx="3351">
                  <c:v>7.6059999999999999</c:v>
                </c:pt>
                <c:pt idx="3352">
                  <c:v>7.6079999999999997</c:v>
                </c:pt>
                <c:pt idx="3353">
                  <c:v>7.61</c:v>
                </c:pt>
                <c:pt idx="3354">
                  <c:v>7.6130000000000004</c:v>
                </c:pt>
                <c:pt idx="3355">
                  <c:v>7.6150000000000002</c:v>
                </c:pt>
                <c:pt idx="3356">
                  <c:v>7.617</c:v>
                </c:pt>
                <c:pt idx="3357">
                  <c:v>7.6189999999999998</c:v>
                </c:pt>
                <c:pt idx="3358">
                  <c:v>7.6210000000000004</c:v>
                </c:pt>
                <c:pt idx="3359">
                  <c:v>7.6239999999999997</c:v>
                </c:pt>
                <c:pt idx="3360">
                  <c:v>7.6260000000000003</c:v>
                </c:pt>
                <c:pt idx="3361">
                  <c:v>7.6280000000000001</c:v>
                </c:pt>
                <c:pt idx="3362">
                  <c:v>7.63</c:v>
                </c:pt>
                <c:pt idx="3363">
                  <c:v>7.633</c:v>
                </c:pt>
                <c:pt idx="3364">
                  <c:v>7.6349999999999998</c:v>
                </c:pt>
                <c:pt idx="3365">
                  <c:v>7.6369999999999996</c:v>
                </c:pt>
                <c:pt idx="3366">
                  <c:v>7.6390000000000002</c:v>
                </c:pt>
                <c:pt idx="3367">
                  <c:v>7.6420000000000003</c:v>
                </c:pt>
                <c:pt idx="3368">
                  <c:v>7.6440000000000001</c:v>
                </c:pt>
                <c:pt idx="3369">
                  <c:v>7.6470000000000002</c:v>
                </c:pt>
                <c:pt idx="3370">
                  <c:v>7.649</c:v>
                </c:pt>
                <c:pt idx="3371">
                  <c:v>7.6509999999999998</c:v>
                </c:pt>
                <c:pt idx="3372">
                  <c:v>7.6539999999999999</c:v>
                </c:pt>
                <c:pt idx="3373">
                  <c:v>7.6559999999999997</c:v>
                </c:pt>
                <c:pt idx="3374">
                  <c:v>7.6580000000000004</c:v>
                </c:pt>
                <c:pt idx="3375">
                  <c:v>7.66</c:v>
                </c:pt>
                <c:pt idx="3376">
                  <c:v>7.6630000000000003</c:v>
                </c:pt>
                <c:pt idx="3377">
                  <c:v>7.665</c:v>
                </c:pt>
                <c:pt idx="3378">
                  <c:v>7.6669999999999998</c:v>
                </c:pt>
                <c:pt idx="3379">
                  <c:v>7.6689999999999996</c:v>
                </c:pt>
                <c:pt idx="3380">
                  <c:v>7.6710000000000003</c:v>
                </c:pt>
                <c:pt idx="3381">
                  <c:v>7.6740000000000004</c:v>
                </c:pt>
                <c:pt idx="3382">
                  <c:v>7.6760000000000002</c:v>
                </c:pt>
                <c:pt idx="3383">
                  <c:v>7.6779999999999999</c:v>
                </c:pt>
                <c:pt idx="3384">
                  <c:v>7.68</c:v>
                </c:pt>
                <c:pt idx="3385">
                  <c:v>7.6829999999999998</c:v>
                </c:pt>
                <c:pt idx="3386">
                  <c:v>7.6849999999999996</c:v>
                </c:pt>
                <c:pt idx="3387">
                  <c:v>7.6870000000000003</c:v>
                </c:pt>
                <c:pt idx="3388">
                  <c:v>7.69</c:v>
                </c:pt>
                <c:pt idx="3389">
                  <c:v>7.6929999999999996</c:v>
                </c:pt>
                <c:pt idx="3390">
                  <c:v>7.6950000000000003</c:v>
                </c:pt>
                <c:pt idx="3391">
                  <c:v>7.6970000000000001</c:v>
                </c:pt>
                <c:pt idx="3392">
                  <c:v>7.6989999999999998</c:v>
                </c:pt>
                <c:pt idx="3393">
                  <c:v>7.7009999999999996</c:v>
                </c:pt>
                <c:pt idx="3394">
                  <c:v>7.7039999999999997</c:v>
                </c:pt>
                <c:pt idx="3395">
                  <c:v>7.7060000000000004</c:v>
                </c:pt>
                <c:pt idx="3396">
                  <c:v>7.7080000000000002</c:v>
                </c:pt>
                <c:pt idx="3397">
                  <c:v>7.71</c:v>
                </c:pt>
                <c:pt idx="3398">
                  <c:v>7.7119999999999997</c:v>
                </c:pt>
                <c:pt idx="3399">
                  <c:v>7.7140000000000004</c:v>
                </c:pt>
                <c:pt idx="3400">
                  <c:v>7.7169999999999996</c:v>
                </c:pt>
                <c:pt idx="3401">
                  <c:v>7.7190000000000003</c:v>
                </c:pt>
                <c:pt idx="3402">
                  <c:v>7.7210000000000001</c:v>
                </c:pt>
                <c:pt idx="3403">
                  <c:v>7.7229999999999999</c:v>
                </c:pt>
                <c:pt idx="3404">
                  <c:v>7.7249999999999996</c:v>
                </c:pt>
                <c:pt idx="3405">
                  <c:v>7.7270000000000003</c:v>
                </c:pt>
                <c:pt idx="3406">
                  <c:v>7.7290000000000001</c:v>
                </c:pt>
                <c:pt idx="3407">
                  <c:v>7.7329999999999997</c:v>
                </c:pt>
                <c:pt idx="3408">
                  <c:v>7.7350000000000003</c:v>
                </c:pt>
                <c:pt idx="3409">
                  <c:v>7.7370000000000001</c:v>
                </c:pt>
                <c:pt idx="3410">
                  <c:v>7.7389999999999999</c:v>
                </c:pt>
                <c:pt idx="3411">
                  <c:v>7.7409999999999997</c:v>
                </c:pt>
                <c:pt idx="3412">
                  <c:v>7.7439999999999998</c:v>
                </c:pt>
                <c:pt idx="3413">
                  <c:v>7.7460000000000004</c:v>
                </c:pt>
                <c:pt idx="3414">
                  <c:v>7.7480000000000002</c:v>
                </c:pt>
                <c:pt idx="3415">
                  <c:v>7.75</c:v>
                </c:pt>
                <c:pt idx="3416">
                  <c:v>7.7519999999999998</c:v>
                </c:pt>
                <c:pt idx="3417">
                  <c:v>7.7549999999999999</c:v>
                </c:pt>
                <c:pt idx="3418">
                  <c:v>7.7569999999999997</c:v>
                </c:pt>
                <c:pt idx="3419">
                  <c:v>7.7590000000000003</c:v>
                </c:pt>
                <c:pt idx="3420">
                  <c:v>7.7610000000000001</c:v>
                </c:pt>
                <c:pt idx="3421">
                  <c:v>7.7640000000000002</c:v>
                </c:pt>
                <c:pt idx="3422">
                  <c:v>7.766</c:v>
                </c:pt>
                <c:pt idx="3423">
                  <c:v>7.7679999999999998</c:v>
                </c:pt>
                <c:pt idx="3424">
                  <c:v>7.77</c:v>
                </c:pt>
                <c:pt idx="3425">
                  <c:v>7.7720000000000002</c:v>
                </c:pt>
                <c:pt idx="3426">
                  <c:v>7.7759999999999998</c:v>
                </c:pt>
                <c:pt idx="3427">
                  <c:v>7.7779999999999996</c:v>
                </c:pt>
                <c:pt idx="3428">
                  <c:v>7.78</c:v>
                </c:pt>
                <c:pt idx="3429">
                  <c:v>7.782</c:v>
                </c:pt>
                <c:pt idx="3430">
                  <c:v>7.7850000000000001</c:v>
                </c:pt>
                <c:pt idx="3431">
                  <c:v>7.7869999999999999</c:v>
                </c:pt>
                <c:pt idx="3432">
                  <c:v>7.7889999999999997</c:v>
                </c:pt>
                <c:pt idx="3433">
                  <c:v>7.7910000000000004</c:v>
                </c:pt>
                <c:pt idx="3434">
                  <c:v>7.7930000000000001</c:v>
                </c:pt>
                <c:pt idx="3435">
                  <c:v>7.7960000000000003</c:v>
                </c:pt>
                <c:pt idx="3436">
                  <c:v>7.798</c:v>
                </c:pt>
                <c:pt idx="3437">
                  <c:v>7.8</c:v>
                </c:pt>
                <c:pt idx="3438">
                  <c:v>7.8019999999999996</c:v>
                </c:pt>
                <c:pt idx="3439">
                  <c:v>7.8049999999999997</c:v>
                </c:pt>
                <c:pt idx="3440">
                  <c:v>7.8070000000000004</c:v>
                </c:pt>
                <c:pt idx="3441">
                  <c:v>7.8090000000000002</c:v>
                </c:pt>
                <c:pt idx="3442">
                  <c:v>7.8109999999999999</c:v>
                </c:pt>
                <c:pt idx="3443">
                  <c:v>7.8129999999999997</c:v>
                </c:pt>
                <c:pt idx="3444">
                  <c:v>7.8170000000000002</c:v>
                </c:pt>
                <c:pt idx="3445">
                  <c:v>7.819</c:v>
                </c:pt>
                <c:pt idx="3446">
                  <c:v>7.8209999999999997</c:v>
                </c:pt>
                <c:pt idx="3447">
                  <c:v>7.8230000000000004</c:v>
                </c:pt>
                <c:pt idx="3448">
                  <c:v>7.8259999999999996</c:v>
                </c:pt>
                <c:pt idx="3449">
                  <c:v>7.8280000000000003</c:v>
                </c:pt>
                <c:pt idx="3450">
                  <c:v>7.83</c:v>
                </c:pt>
                <c:pt idx="3451">
                  <c:v>7.8319999999999999</c:v>
                </c:pt>
                <c:pt idx="3452">
                  <c:v>7.8339999999999996</c:v>
                </c:pt>
                <c:pt idx="3453">
                  <c:v>7.8369999999999997</c:v>
                </c:pt>
                <c:pt idx="3454">
                  <c:v>7.8390000000000004</c:v>
                </c:pt>
                <c:pt idx="3455">
                  <c:v>7.8410000000000002</c:v>
                </c:pt>
                <c:pt idx="3456">
                  <c:v>7.843</c:v>
                </c:pt>
                <c:pt idx="3457">
                  <c:v>7.8460000000000001</c:v>
                </c:pt>
                <c:pt idx="3458">
                  <c:v>7.8479999999999999</c:v>
                </c:pt>
                <c:pt idx="3459">
                  <c:v>7.85</c:v>
                </c:pt>
                <c:pt idx="3460">
                  <c:v>7.8520000000000003</c:v>
                </c:pt>
                <c:pt idx="3461">
                  <c:v>7.8540000000000001</c:v>
                </c:pt>
                <c:pt idx="3462">
                  <c:v>7.8570000000000002</c:v>
                </c:pt>
                <c:pt idx="3463">
                  <c:v>7.86</c:v>
                </c:pt>
                <c:pt idx="3464">
                  <c:v>7.8620000000000001</c:v>
                </c:pt>
                <c:pt idx="3465">
                  <c:v>7.8639999999999999</c:v>
                </c:pt>
                <c:pt idx="3466">
                  <c:v>7.867</c:v>
                </c:pt>
                <c:pt idx="3467">
                  <c:v>7.8689999999999998</c:v>
                </c:pt>
                <c:pt idx="3468">
                  <c:v>7.8710000000000004</c:v>
                </c:pt>
                <c:pt idx="3469">
                  <c:v>7.8730000000000002</c:v>
                </c:pt>
                <c:pt idx="3470">
                  <c:v>7.875</c:v>
                </c:pt>
                <c:pt idx="3471">
                  <c:v>7.8780000000000001</c:v>
                </c:pt>
                <c:pt idx="3472">
                  <c:v>7.88</c:v>
                </c:pt>
                <c:pt idx="3473">
                  <c:v>7.8819999999999997</c:v>
                </c:pt>
                <c:pt idx="3474">
                  <c:v>7.8840000000000003</c:v>
                </c:pt>
                <c:pt idx="3475">
                  <c:v>7.8869999999999996</c:v>
                </c:pt>
                <c:pt idx="3476">
                  <c:v>7.8890000000000002</c:v>
                </c:pt>
                <c:pt idx="3477">
                  <c:v>7.891</c:v>
                </c:pt>
                <c:pt idx="3478">
                  <c:v>7.8929999999999998</c:v>
                </c:pt>
                <c:pt idx="3479">
                  <c:v>7.8949999999999996</c:v>
                </c:pt>
                <c:pt idx="3480">
                  <c:v>7.8979999999999997</c:v>
                </c:pt>
                <c:pt idx="3481">
                  <c:v>7.9</c:v>
                </c:pt>
                <c:pt idx="3482">
                  <c:v>7.9029999999999996</c:v>
                </c:pt>
                <c:pt idx="3483">
                  <c:v>7.9050000000000002</c:v>
                </c:pt>
                <c:pt idx="3484">
                  <c:v>7.9080000000000004</c:v>
                </c:pt>
                <c:pt idx="3485">
                  <c:v>7.91</c:v>
                </c:pt>
                <c:pt idx="3486">
                  <c:v>7.9119999999999999</c:v>
                </c:pt>
                <c:pt idx="3487">
                  <c:v>7.9139999999999997</c:v>
                </c:pt>
                <c:pt idx="3488">
                  <c:v>7.9160000000000004</c:v>
                </c:pt>
                <c:pt idx="3489">
                  <c:v>7.9189999999999996</c:v>
                </c:pt>
                <c:pt idx="3490">
                  <c:v>7.9210000000000003</c:v>
                </c:pt>
                <c:pt idx="3491">
                  <c:v>7.923</c:v>
                </c:pt>
                <c:pt idx="3492">
                  <c:v>7.9249999999999998</c:v>
                </c:pt>
                <c:pt idx="3493">
                  <c:v>7.9279999999999999</c:v>
                </c:pt>
                <c:pt idx="3494">
                  <c:v>7.93</c:v>
                </c:pt>
                <c:pt idx="3495">
                  <c:v>7.9320000000000004</c:v>
                </c:pt>
                <c:pt idx="3496">
                  <c:v>7.9340000000000002</c:v>
                </c:pt>
                <c:pt idx="3497">
                  <c:v>7.9359999999999999</c:v>
                </c:pt>
                <c:pt idx="3498">
                  <c:v>7.9390000000000001</c:v>
                </c:pt>
                <c:pt idx="3499">
                  <c:v>7.9409999999999998</c:v>
                </c:pt>
                <c:pt idx="3500">
                  <c:v>7.9429999999999996</c:v>
                </c:pt>
                <c:pt idx="3501">
                  <c:v>7.9459999999999997</c:v>
                </c:pt>
                <c:pt idx="3502">
                  <c:v>7.9489999999999998</c:v>
                </c:pt>
                <c:pt idx="3503">
                  <c:v>7.9509999999999996</c:v>
                </c:pt>
                <c:pt idx="3504">
                  <c:v>7.9530000000000003</c:v>
                </c:pt>
                <c:pt idx="3505">
                  <c:v>7.9550000000000001</c:v>
                </c:pt>
                <c:pt idx="3506">
                  <c:v>7.9569999999999999</c:v>
                </c:pt>
                <c:pt idx="3507">
                  <c:v>7.96</c:v>
                </c:pt>
                <c:pt idx="3508">
                  <c:v>7.9619999999999997</c:v>
                </c:pt>
                <c:pt idx="3509">
                  <c:v>7.9640000000000004</c:v>
                </c:pt>
                <c:pt idx="3510">
                  <c:v>7.9660000000000002</c:v>
                </c:pt>
                <c:pt idx="3511">
                  <c:v>7.9690000000000003</c:v>
                </c:pt>
                <c:pt idx="3512">
                  <c:v>7.9710000000000001</c:v>
                </c:pt>
                <c:pt idx="3513">
                  <c:v>7.9729999999999999</c:v>
                </c:pt>
                <c:pt idx="3514">
                  <c:v>7.9749999999999996</c:v>
                </c:pt>
                <c:pt idx="3515">
                  <c:v>7.9770000000000003</c:v>
                </c:pt>
                <c:pt idx="3516">
                  <c:v>7.98</c:v>
                </c:pt>
                <c:pt idx="3517">
                  <c:v>7.9820000000000002</c:v>
                </c:pt>
                <c:pt idx="3518">
                  <c:v>7.984</c:v>
                </c:pt>
                <c:pt idx="3519">
                  <c:v>7.9870000000000001</c:v>
                </c:pt>
                <c:pt idx="3520">
                  <c:v>7.99</c:v>
                </c:pt>
                <c:pt idx="3521">
                  <c:v>7.992</c:v>
                </c:pt>
                <c:pt idx="3522">
                  <c:v>7.9939999999999998</c:v>
                </c:pt>
                <c:pt idx="3523">
                  <c:v>7.9960000000000004</c:v>
                </c:pt>
                <c:pt idx="3524">
                  <c:v>7.9980000000000002</c:v>
                </c:pt>
                <c:pt idx="3525">
                  <c:v>8.0009999999999994</c:v>
                </c:pt>
                <c:pt idx="3526">
                  <c:v>8.0030000000000001</c:v>
                </c:pt>
                <c:pt idx="3527">
                  <c:v>8.0050000000000008</c:v>
                </c:pt>
                <c:pt idx="3528">
                  <c:v>8.0069999999999997</c:v>
                </c:pt>
                <c:pt idx="3529">
                  <c:v>8.01</c:v>
                </c:pt>
                <c:pt idx="3530">
                  <c:v>8.0120000000000005</c:v>
                </c:pt>
                <c:pt idx="3531">
                  <c:v>8.0139999999999993</c:v>
                </c:pt>
                <c:pt idx="3532">
                  <c:v>8.016</c:v>
                </c:pt>
                <c:pt idx="3533">
                  <c:v>8.0180000000000007</c:v>
                </c:pt>
                <c:pt idx="3534">
                  <c:v>8.0210000000000008</c:v>
                </c:pt>
                <c:pt idx="3535">
                  <c:v>8.0229999999999997</c:v>
                </c:pt>
                <c:pt idx="3536">
                  <c:v>8.0250000000000004</c:v>
                </c:pt>
                <c:pt idx="3537">
                  <c:v>8.0269999999999992</c:v>
                </c:pt>
                <c:pt idx="3538">
                  <c:v>8.0310000000000006</c:v>
                </c:pt>
                <c:pt idx="3539">
                  <c:v>8.0329999999999995</c:v>
                </c:pt>
                <c:pt idx="3540">
                  <c:v>8.0350000000000001</c:v>
                </c:pt>
                <c:pt idx="3541">
                  <c:v>8.0370000000000008</c:v>
                </c:pt>
                <c:pt idx="3542">
                  <c:v>8.0389999999999997</c:v>
                </c:pt>
                <c:pt idx="3543">
                  <c:v>8.0419999999999998</c:v>
                </c:pt>
                <c:pt idx="3544">
                  <c:v>8.0440000000000005</c:v>
                </c:pt>
                <c:pt idx="3545">
                  <c:v>8.0459999999999994</c:v>
                </c:pt>
                <c:pt idx="3546">
                  <c:v>8.048</c:v>
                </c:pt>
                <c:pt idx="3547">
                  <c:v>8.0510000000000002</c:v>
                </c:pt>
                <c:pt idx="3548">
                  <c:v>8.0530000000000008</c:v>
                </c:pt>
                <c:pt idx="3549">
                  <c:v>8.0549999999999997</c:v>
                </c:pt>
                <c:pt idx="3550">
                  <c:v>8.0570000000000004</c:v>
                </c:pt>
                <c:pt idx="3551">
                  <c:v>8.0589999999999993</c:v>
                </c:pt>
                <c:pt idx="3552">
                  <c:v>8.0619999999999994</c:v>
                </c:pt>
                <c:pt idx="3553">
                  <c:v>8.0640000000000001</c:v>
                </c:pt>
                <c:pt idx="3554">
                  <c:v>8.0660000000000007</c:v>
                </c:pt>
                <c:pt idx="3555">
                  <c:v>8.0679999999999996</c:v>
                </c:pt>
                <c:pt idx="3556">
                  <c:v>8.0709999999999997</c:v>
                </c:pt>
                <c:pt idx="3557">
                  <c:v>8.0739999999999998</c:v>
                </c:pt>
                <c:pt idx="3558">
                  <c:v>8.0760000000000005</c:v>
                </c:pt>
                <c:pt idx="3559">
                  <c:v>8.0779999999999994</c:v>
                </c:pt>
                <c:pt idx="3560">
                  <c:v>8.08</c:v>
                </c:pt>
                <c:pt idx="3561">
                  <c:v>8.0830000000000002</c:v>
                </c:pt>
                <c:pt idx="3562">
                  <c:v>8.0850000000000009</c:v>
                </c:pt>
                <c:pt idx="3563">
                  <c:v>8.0869999999999997</c:v>
                </c:pt>
                <c:pt idx="3564">
                  <c:v>8.0890000000000004</c:v>
                </c:pt>
                <c:pt idx="3565">
                  <c:v>8.0920000000000005</c:v>
                </c:pt>
                <c:pt idx="3566">
                  <c:v>8.0939999999999994</c:v>
                </c:pt>
                <c:pt idx="3567">
                  <c:v>8.0960000000000001</c:v>
                </c:pt>
                <c:pt idx="3568">
                  <c:v>8.0980000000000008</c:v>
                </c:pt>
                <c:pt idx="3569">
                  <c:v>8.1</c:v>
                </c:pt>
                <c:pt idx="3570">
                  <c:v>8.1029999999999998</c:v>
                </c:pt>
                <c:pt idx="3571">
                  <c:v>8.1050000000000004</c:v>
                </c:pt>
                <c:pt idx="3572">
                  <c:v>8.1069999999999993</c:v>
                </c:pt>
                <c:pt idx="3573">
                  <c:v>8.109</c:v>
                </c:pt>
                <c:pt idx="3574">
                  <c:v>8.1120000000000001</c:v>
                </c:pt>
                <c:pt idx="3575">
                  <c:v>8.1150000000000002</c:v>
                </c:pt>
                <c:pt idx="3576">
                  <c:v>8.1170000000000009</c:v>
                </c:pt>
                <c:pt idx="3577">
                  <c:v>8.1189999999999998</c:v>
                </c:pt>
                <c:pt idx="3578">
                  <c:v>8.1210000000000004</c:v>
                </c:pt>
                <c:pt idx="3579">
                  <c:v>8.1240000000000006</c:v>
                </c:pt>
                <c:pt idx="3580">
                  <c:v>8.1259999999999994</c:v>
                </c:pt>
                <c:pt idx="3581">
                  <c:v>8.1280000000000001</c:v>
                </c:pt>
                <c:pt idx="3582">
                  <c:v>8.1300000000000008</c:v>
                </c:pt>
                <c:pt idx="3583">
                  <c:v>8.1329999999999991</c:v>
                </c:pt>
                <c:pt idx="3584">
                  <c:v>8.1349999999999998</c:v>
                </c:pt>
                <c:pt idx="3585">
                  <c:v>8.1370000000000005</c:v>
                </c:pt>
                <c:pt idx="3586">
                  <c:v>8.1389999999999993</c:v>
                </c:pt>
                <c:pt idx="3587">
                  <c:v>8.141</c:v>
                </c:pt>
                <c:pt idx="3588">
                  <c:v>8.1440000000000001</c:v>
                </c:pt>
                <c:pt idx="3589">
                  <c:v>8.1460000000000008</c:v>
                </c:pt>
                <c:pt idx="3590">
                  <c:v>8.1479999999999997</c:v>
                </c:pt>
                <c:pt idx="3591">
                  <c:v>8.15</c:v>
                </c:pt>
                <c:pt idx="3592">
                  <c:v>8.1530000000000005</c:v>
                </c:pt>
                <c:pt idx="3593">
                  <c:v>8.1549999999999994</c:v>
                </c:pt>
                <c:pt idx="3594">
                  <c:v>8.1579999999999995</c:v>
                </c:pt>
                <c:pt idx="3595">
                  <c:v>8.16</c:v>
                </c:pt>
                <c:pt idx="3596">
                  <c:v>8.1620000000000008</c:v>
                </c:pt>
                <c:pt idx="3597">
                  <c:v>8.1649999999999991</c:v>
                </c:pt>
                <c:pt idx="3598">
                  <c:v>8.1669999999999998</c:v>
                </c:pt>
                <c:pt idx="3599">
                  <c:v>8.1690000000000005</c:v>
                </c:pt>
                <c:pt idx="3600">
                  <c:v>8.1709999999999994</c:v>
                </c:pt>
                <c:pt idx="3601">
                  <c:v>8.1739999999999995</c:v>
                </c:pt>
                <c:pt idx="3602">
                  <c:v>8.1760000000000002</c:v>
                </c:pt>
                <c:pt idx="3603">
                  <c:v>8.1780000000000008</c:v>
                </c:pt>
                <c:pt idx="3604">
                  <c:v>8.18</c:v>
                </c:pt>
                <c:pt idx="3605">
                  <c:v>8.1829999999999998</c:v>
                </c:pt>
                <c:pt idx="3606">
                  <c:v>8.1850000000000005</c:v>
                </c:pt>
                <c:pt idx="3607">
                  <c:v>8.1869999999999994</c:v>
                </c:pt>
                <c:pt idx="3608">
                  <c:v>8.1890000000000001</c:v>
                </c:pt>
                <c:pt idx="3609">
                  <c:v>8.1910000000000007</c:v>
                </c:pt>
                <c:pt idx="3610">
                  <c:v>8.1940000000000008</c:v>
                </c:pt>
                <c:pt idx="3611">
                  <c:v>8.1959999999999997</c:v>
                </c:pt>
                <c:pt idx="3612">
                  <c:v>8.1980000000000004</c:v>
                </c:pt>
                <c:pt idx="3613">
                  <c:v>8.2010000000000005</c:v>
                </c:pt>
                <c:pt idx="3614">
                  <c:v>8.2040000000000006</c:v>
                </c:pt>
                <c:pt idx="3615">
                  <c:v>8.2059999999999995</c:v>
                </c:pt>
                <c:pt idx="3616">
                  <c:v>8.2080000000000002</c:v>
                </c:pt>
                <c:pt idx="3617">
                  <c:v>8.2100000000000009</c:v>
                </c:pt>
                <c:pt idx="3618">
                  <c:v>8.2119999999999997</c:v>
                </c:pt>
                <c:pt idx="3619">
                  <c:v>8.2149999999999999</c:v>
                </c:pt>
                <c:pt idx="3620">
                  <c:v>8.2170000000000005</c:v>
                </c:pt>
                <c:pt idx="3621">
                  <c:v>8.2189999999999994</c:v>
                </c:pt>
                <c:pt idx="3622">
                  <c:v>8.2210000000000001</c:v>
                </c:pt>
                <c:pt idx="3623">
                  <c:v>8.2240000000000002</c:v>
                </c:pt>
                <c:pt idx="3624">
                  <c:v>8.2260000000000009</c:v>
                </c:pt>
                <c:pt idx="3625">
                  <c:v>8.2279999999999998</c:v>
                </c:pt>
                <c:pt idx="3626">
                  <c:v>8.23</c:v>
                </c:pt>
                <c:pt idx="3627">
                  <c:v>8.2319999999999993</c:v>
                </c:pt>
                <c:pt idx="3628">
                  <c:v>8.2349999999999994</c:v>
                </c:pt>
                <c:pt idx="3629">
                  <c:v>8.2370000000000001</c:v>
                </c:pt>
                <c:pt idx="3630">
                  <c:v>8.2390000000000008</c:v>
                </c:pt>
                <c:pt idx="3631">
                  <c:v>8.2409999999999997</c:v>
                </c:pt>
                <c:pt idx="3632">
                  <c:v>8.2449999999999992</c:v>
                </c:pt>
                <c:pt idx="3633">
                  <c:v>8.2469999999999999</c:v>
                </c:pt>
                <c:pt idx="3634">
                  <c:v>8.2490000000000006</c:v>
                </c:pt>
                <c:pt idx="3635">
                  <c:v>8.2509999999999994</c:v>
                </c:pt>
                <c:pt idx="3636">
                  <c:v>8.2530000000000001</c:v>
                </c:pt>
                <c:pt idx="3637">
                  <c:v>8.2560000000000002</c:v>
                </c:pt>
                <c:pt idx="3638">
                  <c:v>8.2579999999999991</c:v>
                </c:pt>
                <c:pt idx="3639">
                  <c:v>8.26</c:v>
                </c:pt>
                <c:pt idx="3640">
                  <c:v>8.2620000000000005</c:v>
                </c:pt>
                <c:pt idx="3641">
                  <c:v>8.2650000000000006</c:v>
                </c:pt>
                <c:pt idx="3642">
                  <c:v>8.2669999999999995</c:v>
                </c:pt>
                <c:pt idx="3643">
                  <c:v>8.2690000000000001</c:v>
                </c:pt>
                <c:pt idx="3644">
                  <c:v>8.2710000000000008</c:v>
                </c:pt>
                <c:pt idx="3645">
                  <c:v>8.2729999999999997</c:v>
                </c:pt>
                <c:pt idx="3646">
                  <c:v>8.2759999999999998</c:v>
                </c:pt>
                <c:pt idx="3647">
                  <c:v>8.2780000000000005</c:v>
                </c:pt>
                <c:pt idx="3648">
                  <c:v>8.2799999999999994</c:v>
                </c:pt>
                <c:pt idx="3649">
                  <c:v>8.282</c:v>
                </c:pt>
                <c:pt idx="3650">
                  <c:v>8.2859999999999996</c:v>
                </c:pt>
                <c:pt idx="3651">
                  <c:v>8.2880000000000003</c:v>
                </c:pt>
                <c:pt idx="3652">
                  <c:v>8.2899999999999991</c:v>
                </c:pt>
                <c:pt idx="3653">
                  <c:v>8.2919999999999998</c:v>
                </c:pt>
                <c:pt idx="3654">
                  <c:v>8.2940000000000005</c:v>
                </c:pt>
                <c:pt idx="3655">
                  <c:v>8.2970000000000006</c:v>
                </c:pt>
                <c:pt idx="3656">
                  <c:v>8.2989999999999995</c:v>
                </c:pt>
                <c:pt idx="3657">
                  <c:v>8.3010000000000002</c:v>
                </c:pt>
                <c:pt idx="3658">
                  <c:v>8.3030000000000008</c:v>
                </c:pt>
                <c:pt idx="3659">
                  <c:v>8.3059999999999992</c:v>
                </c:pt>
                <c:pt idx="3660">
                  <c:v>8.3079999999999998</c:v>
                </c:pt>
                <c:pt idx="3661">
                  <c:v>8.31</c:v>
                </c:pt>
                <c:pt idx="3662">
                  <c:v>8.3119999999999994</c:v>
                </c:pt>
                <c:pt idx="3663">
                  <c:v>8.3140000000000001</c:v>
                </c:pt>
                <c:pt idx="3664">
                  <c:v>8.3170000000000002</c:v>
                </c:pt>
                <c:pt idx="3665">
                  <c:v>8.3190000000000008</c:v>
                </c:pt>
                <c:pt idx="3666">
                  <c:v>8.3209999999999997</c:v>
                </c:pt>
                <c:pt idx="3667">
                  <c:v>8.3230000000000004</c:v>
                </c:pt>
                <c:pt idx="3668">
                  <c:v>8.3260000000000005</c:v>
                </c:pt>
                <c:pt idx="3669">
                  <c:v>8.3290000000000006</c:v>
                </c:pt>
                <c:pt idx="3670">
                  <c:v>8.3309999999999995</c:v>
                </c:pt>
                <c:pt idx="3671">
                  <c:v>8.3330000000000002</c:v>
                </c:pt>
                <c:pt idx="3672">
                  <c:v>8.3350000000000009</c:v>
                </c:pt>
                <c:pt idx="3673">
                  <c:v>8.3379999999999992</c:v>
                </c:pt>
                <c:pt idx="3674">
                  <c:v>8.34</c:v>
                </c:pt>
                <c:pt idx="3675">
                  <c:v>8.3420000000000005</c:v>
                </c:pt>
                <c:pt idx="3676">
                  <c:v>8.3439999999999994</c:v>
                </c:pt>
                <c:pt idx="3677">
                  <c:v>8.3469999999999995</c:v>
                </c:pt>
                <c:pt idx="3678">
                  <c:v>8.3490000000000002</c:v>
                </c:pt>
                <c:pt idx="3679">
                  <c:v>8.3510000000000009</c:v>
                </c:pt>
                <c:pt idx="3680">
                  <c:v>8.3529999999999998</c:v>
                </c:pt>
                <c:pt idx="3681">
                  <c:v>8.3550000000000004</c:v>
                </c:pt>
                <c:pt idx="3682">
                  <c:v>8.3580000000000005</c:v>
                </c:pt>
                <c:pt idx="3683">
                  <c:v>8.36</c:v>
                </c:pt>
                <c:pt idx="3684">
                  <c:v>8.3620000000000001</c:v>
                </c:pt>
                <c:pt idx="3685">
                  <c:v>8.3640000000000008</c:v>
                </c:pt>
                <c:pt idx="3686">
                  <c:v>8.3670000000000009</c:v>
                </c:pt>
                <c:pt idx="3687">
                  <c:v>8.3689999999999998</c:v>
                </c:pt>
                <c:pt idx="3688">
                  <c:v>8.3719999999999999</c:v>
                </c:pt>
                <c:pt idx="3689">
                  <c:v>8.3740000000000006</c:v>
                </c:pt>
                <c:pt idx="3690">
                  <c:v>8.3759999999999994</c:v>
                </c:pt>
                <c:pt idx="3691">
                  <c:v>8.3789999999999996</c:v>
                </c:pt>
                <c:pt idx="3692">
                  <c:v>8.3810000000000002</c:v>
                </c:pt>
                <c:pt idx="3693">
                  <c:v>8.3829999999999991</c:v>
                </c:pt>
                <c:pt idx="3694">
                  <c:v>8.3849999999999998</c:v>
                </c:pt>
                <c:pt idx="3695">
                  <c:v>8.3879999999999999</c:v>
                </c:pt>
                <c:pt idx="3696">
                  <c:v>8.39</c:v>
                </c:pt>
                <c:pt idx="3697">
                  <c:v>8.3919999999999995</c:v>
                </c:pt>
                <c:pt idx="3698">
                  <c:v>8.3940000000000001</c:v>
                </c:pt>
                <c:pt idx="3699">
                  <c:v>8.3960000000000008</c:v>
                </c:pt>
                <c:pt idx="3700">
                  <c:v>8.3989999999999991</c:v>
                </c:pt>
                <c:pt idx="3701">
                  <c:v>8.4009999999999998</c:v>
                </c:pt>
                <c:pt idx="3702">
                  <c:v>8.4030000000000005</c:v>
                </c:pt>
                <c:pt idx="3703">
                  <c:v>8.4049999999999994</c:v>
                </c:pt>
                <c:pt idx="3704">
                  <c:v>8.4079999999999995</c:v>
                </c:pt>
                <c:pt idx="3705">
                  <c:v>8.41</c:v>
                </c:pt>
                <c:pt idx="3706">
                  <c:v>8.4120000000000008</c:v>
                </c:pt>
                <c:pt idx="3707">
                  <c:v>8.4149999999999991</c:v>
                </c:pt>
                <c:pt idx="3708">
                  <c:v>8.4169999999999998</c:v>
                </c:pt>
                <c:pt idx="3709">
                  <c:v>8.42</c:v>
                </c:pt>
                <c:pt idx="3710">
                  <c:v>8.4220000000000006</c:v>
                </c:pt>
                <c:pt idx="3711">
                  <c:v>8.4239999999999995</c:v>
                </c:pt>
                <c:pt idx="3712">
                  <c:v>8.4260000000000002</c:v>
                </c:pt>
                <c:pt idx="3713">
                  <c:v>8.4290000000000003</c:v>
                </c:pt>
                <c:pt idx="3714">
                  <c:v>8.4309999999999992</c:v>
                </c:pt>
                <c:pt idx="3715">
                  <c:v>8.4329999999999998</c:v>
                </c:pt>
                <c:pt idx="3716">
                  <c:v>8.4350000000000005</c:v>
                </c:pt>
                <c:pt idx="3717">
                  <c:v>8.4369999999999994</c:v>
                </c:pt>
                <c:pt idx="3718">
                  <c:v>8.44</c:v>
                </c:pt>
                <c:pt idx="3719">
                  <c:v>8.4420000000000002</c:v>
                </c:pt>
                <c:pt idx="3720">
                  <c:v>8.4440000000000008</c:v>
                </c:pt>
                <c:pt idx="3721">
                  <c:v>8.4459999999999997</c:v>
                </c:pt>
                <c:pt idx="3722">
                  <c:v>8.4480000000000004</c:v>
                </c:pt>
                <c:pt idx="3723">
                  <c:v>8.4499999999999993</c:v>
                </c:pt>
                <c:pt idx="3724">
                  <c:v>8.4529999999999994</c:v>
                </c:pt>
                <c:pt idx="3725">
                  <c:v>8.4550000000000001</c:v>
                </c:pt>
                <c:pt idx="3726">
                  <c:v>8.4580000000000002</c:v>
                </c:pt>
                <c:pt idx="3727">
                  <c:v>8.4600000000000009</c:v>
                </c:pt>
                <c:pt idx="3728">
                  <c:v>8.4619999999999997</c:v>
                </c:pt>
                <c:pt idx="3729">
                  <c:v>8.4640000000000004</c:v>
                </c:pt>
                <c:pt idx="3730">
                  <c:v>8.4670000000000005</c:v>
                </c:pt>
                <c:pt idx="3731">
                  <c:v>8.4689999999999994</c:v>
                </c:pt>
                <c:pt idx="3732">
                  <c:v>8.4710000000000001</c:v>
                </c:pt>
                <c:pt idx="3733">
                  <c:v>8.4730000000000008</c:v>
                </c:pt>
                <c:pt idx="3734">
                  <c:v>8.4749999999999996</c:v>
                </c:pt>
                <c:pt idx="3735">
                  <c:v>8.4770000000000003</c:v>
                </c:pt>
                <c:pt idx="3736">
                  <c:v>8.4789999999999992</c:v>
                </c:pt>
                <c:pt idx="3737">
                  <c:v>8.4819999999999993</c:v>
                </c:pt>
                <c:pt idx="3738">
                  <c:v>8.484</c:v>
                </c:pt>
                <c:pt idx="3739">
                  <c:v>8.4860000000000007</c:v>
                </c:pt>
                <c:pt idx="3740">
                  <c:v>8.4879999999999995</c:v>
                </c:pt>
                <c:pt idx="3741">
                  <c:v>8.4909999999999997</c:v>
                </c:pt>
                <c:pt idx="3742">
                  <c:v>8.4930000000000003</c:v>
                </c:pt>
                <c:pt idx="3743">
                  <c:v>8.4949999999999992</c:v>
                </c:pt>
                <c:pt idx="3744">
                  <c:v>8.4969999999999999</c:v>
                </c:pt>
                <c:pt idx="3745">
                  <c:v>8.5</c:v>
                </c:pt>
                <c:pt idx="3746">
                  <c:v>8.5030000000000001</c:v>
                </c:pt>
                <c:pt idx="3747">
                  <c:v>8.5050000000000008</c:v>
                </c:pt>
                <c:pt idx="3748">
                  <c:v>8.5069999999999997</c:v>
                </c:pt>
                <c:pt idx="3749">
                  <c:v>8.5090000000000003</c:v>
                </c:pt>
                <c:pt idx="3750">
                  <c:v>8.5120000000000005</c:v>
                </c:pt>
                <c:pt idx="3751">
                  <c:v>8.5139999999999993</c:v>
                </c:pt>
                <c:pt idx="3752">
                  <c:v>8.516</c:v>
                </c:pt>
                <c:pt idx="3753">
                  <c:v>8.5180000000000007</c:v>
                </c:pt>
                <c:pt idx="3754">
                  <c:v>8.52</c:v>
                </c:pt>
                <c:pt idx="3755">
                  <c:v>8.5229999999999997</c:v>
                </c:pt>
                <c:pt idx="3756">
                  <c:v>8.5250000000000004</c:v>
                </c:pt>
                <c:pt idx="3757">
                  <c:v>8.5269999999999992</c:v>
                </c:pt>
                <c:pt idx="3758">
                  <c:v>8.5289999999999999</c:v>
                </c:pt>
                <c:pt idx="3759">
                  <c:v>8.5310000000000006</c:v>
                </c:pt>
                <c:pt idx="3760">
                  <c:v>8.5340000000000007</c:v>
                </c:pt>
                <c:pt idx="3761">
                  <c:v>8.5359999999999996</c:v>
                </c:pt>
                <c:pt idx="3762">
                  <c:v>8.5380000000000003</c:v>
                </c:pt>
                <c:pt idx="3763">
                  <c:v>8.5399999999999991</c:v>
                </c:pt>
                <c:pt idx="3764">
                  <c:v>8.5440000000000005</c:v>
                </c:pt>
                <c:pt idx="3765">
                  <c:v>8.5459999999999994</c:v>
                </c:pt>
                <c:pt idx="3766">
                  <c:v>8.548</c:v>
                </c:pt>
                <c:pt idx="3767">
                  <c:v>8.5500000000000007</c:v>
                </c:pt>
                <c:pt idx="3768">
                  <c:v>8.5519999999999996</c:v>
                </c:pt>
                <c:pt idx="3769">
                  <c:v>8.5549999999999997</c:v>
                </c:pt>
                <c:pt idx="3770">
                  <c:v>8.5570000000000004</c:v>
                </c:pt>
                <c:pt idx="3771">
                  <c:v>8.5589999999999993</c:v>
                </c:pt>
                <c:pt idx="3772">
                  <c:v>8.5609999999999999</c:v>
                </c:pt>
                <c:pt idx="3773">
                  <c:v>8.5640000000000001</c:v>
                </c:pt>
                <c:pt idx="3774">
                  <c:v>8.5660000000000007</c:v>
                </c:pt>
                <c:pt idx="3775">
                  <c:v>8.5679999999999996</c:v>
                </c:pt>
                <c:pt idx="3776">
                  <c:v>8.57</c:v>
                </c:pt>
                <c:pt idx="3777">
                  <c:v>8.5730000000000004</c:v>
                </c:pt>
                <c:pt idx="3778">
                  <c:v>8.5749999999999993</c:v>
                </c:pt>
                <c:pt idx="3779">
                  <c:v>8.577</c:v>
                </c:pt>
                <c:pt idx="3780">
                  <c:v>8.5790000000000006</c:v>
                </c:pt>
                <c:pt idx="3781">
                  <c:v>8.5809999999999995</c:v>
                </c:pt>
                <c:pt idx="3782">
                  <c:v>8.5850000000000009</c:v>
                </c:pt>
                <c:pt idx="3783">
                  <c:v>8.5869999999999997</c:v>
                </c:pt>
                <c:pt idx="3784">
                  <c:v>8.5890000000000004</c:v>
                </c:pt>
                <c:pt idx="3785">
                  <c:v>8.5909999999999993</c:v>
                </c:pt>
                <c:pt idx="3786">
                  <c:v>8.5939999999999994</c:v>
                </c:pt>
                <c:pt idx="3787">
                  <c:v>8.5960000000000001</c:v>
                </c:pt>
                <c:pt idx="3788">
                  <c:v>8.5980000000000008</c:v>
                </c:pt>
                <c:pt idx="3789">
                  <c:v>8.6</c:v>
                </c:pt>
                <c:pt idx="3790">
                  <c:v>8.6020000000000003</c:v>
                </c:pt>
                <c:pt idx="3791">
                  <c:v>8.6050000000000004</c:v>
                </c:pt>
                <c:pt idx="3792">
                  <c:v>8.6069999999999993</c:v>
                </c:pt>
                <c:pt idx="3793">
                  <c:v>8.609</c:v>
                </c:pt>
                <c:pt idx="3794">
                  <c:v>8.6110000000000007</c:v>
                </c:pt>
                <c:pt idx="3795">
                  <c:v>8.6140000000000008</c:v>
                </c:pt>
                <c:pt idx="3796">
                  <c:v>8.6159999999999997</c:v>
                </c:pt>
                <c:pt idx="3797">
                  <c:v>8.6180000000000003</c:v>
                </c:pt>
                <c:pt idx="3798">
                  <c:v>8.6199999999999992</c:v>
                </c:pt>
                <c:pt idx="3799">
                  <c:v>8.6219999999999999</c:v>
                </c:pt>
                <c:pt idx="3800">
                  <c:v>8.625</c:v>
                </c:pt>
                <c:pt idx="3801">
                  <c:v>8.6280000000000001</c:v>
                </c:pt>
                <c:pt idx="3802">
                  <c:v>8.6300000000000008</c:v>
                </c:pt>
                <c:pt idx="3803">
                  <c:v>8.6319999999999997</c:v>
                </c:pt>
                <c:pt idx="3804">
                  <c:v>8.6349999999999998</c:v>
                </c:pt>
                <c:pt idx="3805">
                  <c:v>8.6370000000000005</c:v>
                </c:pt>
                <c:pt idx="3806">
                  <c:v>8.6389999999999993</c:v>
                </c:pt>
                <c:pt idx="3807">
                  <c:v>8.641</c:v>
                </c:pt>
                <c:pt idx="3808">
                  <c:v>8.6430000000000007</c:v>
                </c:pt>
                <c:pt idx="3809">
                  <c:v>8.6460000000000008</c:v>
                </c:pt>
                <c:pt idx="3810">
                  <c:v>8.6479999999999997</c:v>
                </c:pt>
                <c:pt idx="3811">
                  <c:v>8.65</c:v>
                </c:pt>
                <c:pt idx="3812">
                  <c:v>8.6519999999999992</c:v>
                </c:pt>
                <c:pt idx="3813">
                  <c:v>8.6549999999999994</c:v>
                </c:pt>
                <c:pt idx="3814">
                  <c:v>8.657</c:v>
                </c:pt>
                <c:pt idx="3815">
                  <c:v>8.6590000000000007</c:v>
                </c:pt>
                <c:pt idx="3816">
                  <c:v>8.6609999999999996</c:v>
                </c:pt>
                <c:pt idx="3817">
                  <c:v>8.6639999999999997</c:v>
                </c:pt>
                <c:pt idx="3818">
                  <c:v>8.6660000000000004</c:v>
                </c:pt>
                <c:pt idx="3819">
                  <c:v>8.6679999999999993</c:v>
                </c:pt>
                <c:pt idx="3820">
                  <c:v>8.6709999999999994</c:v>
                </c:pt>
                <c:pt idx="3821">
                  <c:v>8.673</c:v>
                </c:pt>
                <c:pt idx="3822">
                  <c:v>8.6760000000000002</c:v>
                </c:pt>
                <c:pt idx="3823">
                  <c:v>8.6780000000000008</c:v>
                </c:pt>
                <c:pt idx="3824">
                  <c:v>8.68</c:v>
                </c:pt>
                <c:pt idx="3825">
                  <c:v>8.6820000000000004</c:v>
                </c:pt>
                <c:pt idx="3826">
                  <c:v>8.6850000000000005</c:v>
                </c:pt>
                <c:pt idx="3827">
                  <c:v>8.6869999999999994</c:v>
                </c:pt>
                <c:pt idx="3828">
                  <c:v>8.6890000000000001</c:v>
                </c:pt>
                <c:pt idx="3829">
                  <c:v>8.6910000000000007</c:v>
                </c:pt>
                <c:pt idx="3830">
                  <c:v>8.6929999999999996</c:v>
                </c:pt>
                <c:pt idx="3831">
                  <c:v>8.6959999999999997</c:v>
                </c:pt>
                <c:pt idx="3832">
                  <c:v>8.6980000000000004</c:v>
                </c:pt>
                <c:pt idx="3833">
                  <c:v>8.6999999999999993</c:v>
                </c:pt>
                <c:pt idx="3834">
                  <c:v>8.702</c:v>
                </c:pt>
                <c:pt idx="3835">
                  <c:v>8.7040000000000006</c:v>
                </c:pt>
                <c:pt idx="3836">
                  <c:v>8.7070000000000007</c:v>
                </c:pt>
                <c:pt idx="3837">
                  <c:v>8.7089999999999996</c:v>
                </c:pt>
                <c:pt idx="3838">
                  <c:v>8.7110000000000003</c:v>
                </c:pt>
                <c:pt idx="3839">
                  <c:v>8.7140000000000004</c:v>
                </c:pt>
                <c:pt idx="3840">
                  <c:v>8.7170000000000005</c:v>
                </c:pt>
                <c:pt idx="3841">
                  <c:v>8.7189999999999994</c:v>
                </c:pt>
                <c:pt idx="3842">
                  <c:v>8.7210000000000001</c:v>
                </c:pt>
                <c:pt idx="3843">
                  <c:v>8.7230000000000008</c:v>
                </c:pt>
                <c:pt idx="3844">
                  <c:v>8.7249999999999996</c:v>
                </c:pt>
                <c:pt idx="3845">
                  <c:v>8.7279999999999998</c:v>
                </c:pt>
                <c:pt idx="3846">
                  <c:v>8.73</c:v>
                </c:pt>
                <c:pt idx="3847">
                  <c:v>8.7319999999999993</c:v>
                </c:pt>
                <c:pt idx="3848">
                  <c:v>8.734</c:v>
                </c:pt>
                <c:pt idx="3849">
                  <c:v>8.7370000000000001</c:v>
                </c:pt>
                <c:pt idx="3850">
                  <c:v>8.7390000000000008</c:v>
                </c:pt>
                <c:pt idx="3851">
                  <c:v>8.7409999999999997</c:v>
                </c:pt>
                <c:pt idx="3852">
                  <c:v>8.7430000000000003</c:v>
                </c:pt>
                <c:pt idx="3853">
                  <c:v>8.7449999999999992</c:v>
                </c:pt>
                <c:pt idx="3854">
                  <c:v>8.7479999999999993</c:v>
                </c:pt>
                <c:pt idx="3855">
                  <c:v>8.75</c:v>
                </c:pt>
                <c:pt idx="3856">
                  <c:v>8.7520000000000007</c:v>
                </c:pt>
                <c:pt idx="3857">
                  <c:v>8.7550000000000008</c:v>
                </c:pt>
                <c:pt idx="3858">
                  <c:v>8.7579999999999991</c:v>
                </c:pt>
                <c:pt idx="3859">
                  <c:v>8.76</c:v>
                </c:pt>
                <c:pt idx="3860">
                  <c:v>8.7620000000000005</c:v>
                </c:pt>
                <c:pt idx="3861">
                  <c:v>8.7639999999999993</c:v>
                </c:pt>
                <c:pt idx="3862">
                  <c:v>8.766</c:v>
                </c:pt>
                <c:pt idx="3863">
                  <c:v>8.7690000000000001</c:v>
                </c:pt>
                <c:pt idx="3864">
                  <c:v>8.7710000000000008</c:v>
                </c:pt>
                <c:pt idx="3865">
                  <c:v>8.7729999999999997</c:v>
                </c:pt>
                <c:pt idx="3866">
                  <c:v>8.7750000000000004</c:v>
                </c:pt>
                <c:pt idx="3867">
                  <c:v>8.7780000000000005</c:v>
                </c:pt>
                <c:pt idx="3868">
                  <c:v>8.7799999999999994</c:v>
                </c:pt>
                <c:pt idx="3869">
                  <c:v>8.782</c:v>
                </c:pt>
                <c:pt idx="3870">
                  <c:v>8.7840000000000007</c:v>
                </c:pt>
                <c:pt idx="3871">
                  <c:v>8.7870000000000008</c:v>
                </c:pt>
                <c:pt idx="3872">
                  <c:v>8.7889999999999997</c:v>
                </c:pt>
                <c:pt idx="3873">
                  <c:v>8.7910000000000004</c:v>
                </c:pt>
                <c:pt idx="3874">
                  <c:v>8.7929999999999993</c:v>
                </c:pt>
                <c:pt idx="3875">
                  <c:v>8.7949999999999999</c:v>
                </c:pt>
                <c:pt idx="3876">
                  <c:v>8.7989999999999995</c:v>
                </c:pt>
                <c:pt idx="3877">
                  <c:v>8.8010000000000002</c:v>
                </c:pt>
                <c:pt idx="3878">
                  <c:v>8.8030000000000008</c:v>
                </c:pt>
                <c:pt idx="3879">
                  <c:v>8.8049999999999997</c:v>
                </c:pt>
                <c:pt idx="3880">
                  <c:v>8.8079999999999998</c:v>
                </c:pt>
                <c:pt idx="3881">
                  <c:v>8.81</c:v>
                </c:pt>
                <c:pt idx="3882">
                  <c:v>8.8119999999999994</c:v>
                </c:pt>
                <c:pt idx="3883">
                  <c:v>8.8140000000000001</c:v>
                </c:pt>
                <c:pt idx="3884">
                  <c:v>8.8170000000000002</c:v>
                </c:pt>
                <c:pt idx="3885">
                  <c:v>8.8190000000000008</c:v>
                </c:pt>
                <c:pt idx="3886">
                  <c:v>8.8209999999999997</c:v>
                </c:pt>
                <c:pt idx="3887">
                  <c:v>8.8230000000000004</c:v>
                </c:pt>
                <c:pt idx="3888">
                  <c:v>8.8249999999999993</c:v>
                </c:pt>
                <c:pt idx="3889">
                  <c:v>8.8279999999999994</c:v>
                </c:pt>
                <c:pt idx="3890">
                  <c:v>8.83</c:v>
                </c:pt>
                <c:pt idx="3891">
                  <c:v>8.8320000000000007</c:v>
                </c:pt>
                <c:pt idx="3892">
                  <c:v>8.8339999999999996</c:v>
                </c:pt>
                <c:pt idx="3893">
                  <c:v>8.8369999999999997</c:v>
                </c:pt>
                <c:pt idx="3894">
                  <c:v>8.8390000000000004</c:v>
                </c:pt>
                <c:pt idx="3895">
                  <c:v>8.8420000000000005</c:v>
                </c:pt>
                <c:pt idx="3896">
                  <c:v>8.8439999999999994</c:v>
                </c:pt>
                <c:pt idx="3897">
                  <c:v>8.8460000000000001</c:v>
                </c:pt>
                <c:pt idx="3898">
                  <c:v>8.8490000000000002</c:v>
                </c:pt>
                <c:pt idx="3899">
                  <c:v>8.8510000000000009</c:v>
                </c:pt>
                <c:pt idx="3900">
                  <c:v>8.8529999999999998</c:v>
                </c:pt>
                <c:pt idx="3901">
                  <c:v>8.8550000000000004</c:v>
                </c:pt>
                <c:pt idx="3902">
                  <c:v>8.8580000000000005</c:v>
                </c:pt>
                <c:pt idx="3903">
                  <c:v>8.86</c:v>
                </c:pt>
                <c:pt idx="3904">
                  <c:v>8.8620000000000001</c:v>
                </c:pt>
                <c:pt idx="3905">
                  <c:v>8.8640000000000008</c:v>
                </c:pt>
                <c:pt idx="3906">
                  <c:v>8.8659999999999997</c:v>
                </c:pt>
                <c:pt idx="3907">
                  <c:v>8.8689999999999998</c:v>
                </c:pt>
                <c:pt idx="3908">
                  <c:v>8.8710000000000004</c:v>
                </c:pt>
                <c:pt idx="3909">
                  <c:v>8.8729999999999993</c:v>
                </c:pt>
                <c:pt idx="3910">
                  <c:v>8.875</c:v>
                </c:pt>
                <c:pt idx="3911">
                  <c:v>8.8780000000000001</c:v>
                </c:pt>
                <c:pt idx="3912">
                  <c:v>8.8800000000000008</c:v>
                </c:pt>
                <c:pt idx="3913">
                  <c:v>8.8829999999999991</c:v>
                </c:pt>
                <c:pt idx="3914">
                  <c:v>8.8849999999999998</c:v>
                </c:pt>
                <c:pt idx="3915">
                  <c:v>8.8879999999999999</c:v>
                </c:pt>
                <c:pt idx="3916">
                  <c:v>8.89</c:v>
                </c:pt>
                <c:pt idx="3917">
                  <c:v>8.8919999999999995</c:v>
                </c:pt>
                <c:pt idx="3918">
                  <c:v>8.8940000000000001</c:v>
                </c:pt>
                <c:pt idx="3919">
                  <c:v>8.8960000000000008</c:v>
                </c:pt>
                <c:pt idx="3920">
                  <c:v>8.8989999999999991</c:v>
                </c:pt>
                <c:pt idx="3921">
                  <c:v>8.9009999999999998</c:v>
                </c:pt>
                <c:pt idx="3922">
                  <c:v>8.9030000000000005</c:v>
                </c:pt>
                <c:pt idx="3923">
                  <c:v>8.9049999999999994</c:v>
                </c:pt>
                <c:pt idx="3924">
                  <c:v>8.9079999999999995</c:v>
                </c:pt>
                <c:pt idx="3925">
                  <c:v>8.91</c:v>
                </c:pt>
                <c:pt idx="3926">
                  <c:v>8.9120000000000008</c:v>
                </c:pt>
                <c:pt idx="3927">
                  <c:v>8.9139999999999997</c:v>
                </c:pt>
                <c:pt idx="3928">
                  <c:v>8.9160000000000004</c:v>
                </c:pt>
                <c:pt idx="3929">
                  <c:v>8.9190000000000005</c:v>
                </c:pt>
                <c:pt idx="3930">
                  <c:v>8.9209999999999994</c:v>
                </c:pt>
                <c:pt idx="3931">
                  <c:v>8.923</c:v>
                </c:pt>
                <c:pt idx="3932">
                  <c:v>8.9260000000000002</c:v>
                </c:pt>
                <c:pt idx="3933">
                  <c:v>8.9290000000000003</c:v>
                </c:pt>
                <c:pt idx="3934">
                  <c:v>8.9309999999999992</c:v>
                </c:pt>
                <c:pt idx="3935">
                  <c:v>8.9329999999999998</c:v>
                </c:pt>
                <c:pt idx="3936">
                  <c:v>8.9350000000000005</c:v>
                </c:pt>
                <c:pt idx="3937">
                  <c:v>8.9369999999999994</c:v>
                </c:pt>
                <c:pt idx="3938">
                  <c:v>8.94</c:v>
                </c:pt>
                <c:pt idx="3939">
                  <c:v>8.9420000000000002</c:v>
                </c:pt>
                <c:pt idx="3940">
                  <c:v>8.9440000000000008</c:v>
                </c:pt>
                <c:pt idx="3941">
                  <c:v>8.9459999999999997</c:v>
                </c:pt>
                <c:pt idx="3942">
                  <c:v>8.9489999999999998</c:v>
                </c:pt>
                <c:pt idx="3943">
                  <c:v>8.9510000000000005</c:v>
                </c:pt>
                <c:pt idx="3944">
                  <c:v>8.9529999999999994</c:v>
                </c:pt>
                <c:pt idx="3945">
                  <c:v>8.9550000000000001</c:v>
                </c:pt>
                <c:pt idx="3946">
                  <c:v>8.9580000000000002</c:v>
                </c:pt>
                <c:pt idx="3947">
                  <c:v>8.9600000000000009</c:v>
                </c:pt>
                <c:pt idx="3948">
                  <c:v>8.9619999999999997</c:v>
                </c:pt>
                <c:pt idx="3949">
                  <c:v>8.9640000000000004</c:v>
                </c:pt>
                <c:pt idx="3950">
                  <c:v>8.9659999999999993</c:v>
                </c:pt>
                <c:pt idx="3951">
                  <c:v>8.9700000000000006</c:v>
                </c:pt>
                <c:pt idx="3952">
                  <c:v>8.9719999999999995</c:v>
                </c:pt>
                <c:pt idx="3953">
                  <c:v>8.9740000000000002</c:v>
                </c:pt>
                <c:pt idx="3954">
                  <c:v>8.9760000000000009</c:v>
                </c:pt>
                <c:pt idx="3955">
                  <c:v>8.9789999999999992</c:v>
                </c:pt>
                <c:pt idx="3956">
                  <c:v>8.9809999999999999</c:v>
                </c:pt>
                <c:pt idx="3957">
                  <c:v>8.9830000000000005</c:v>
                </c:pt>
                <c:pt idx="3958">
                  <c:v>8.9849999999999994</c:v>
                </c:pt>
                <c:pt idx="3959">
                  <c:v>8.9870000000000001</c:v>
                </c:pt>
                <c:pt idx="3960">
                  <c:v>8.99</c:v>
                </c:pt>
                <c:pt idx="3961">
                  <c:v>8.9920000000000009</c:v>
                </c:pt>
                <c:pt idx="3962">
                  <c:v>8.9939999999999998</c:v>
                </c:pt>
                <c:pt idx="3963">
                  <c:v>8.9960000000000004</c:v>
                </c:pt>
                <c:pt idx="3964">
                  <c:v>8.9990000000000006</c:v>
                </c:pt>
                <c:pt idx="3965">
                  <c:v>9.0009999999999994</c:v>
                </c:pt>
                <c:pt idx="3966">
                  <c:v>9.0030000000000001</c:v>
                </c:pt>
                <c:pt idx="3967">
                  <c:v>9.0050000000000008</c:v>
                </c:pt>
                <c:pt idx="3968">
                  <c:v>9.0069999999999997</c:v>
                </c:pt>
                <c:pt idx="3969">
                  <c:v>9.0109999999999992</c:v>
                </c:pt>
                <c:pt idx="3970">
                  <c:v>9.0129999999999999</c:v>
                </c:pt>
                <c:pt idx="3971">
                  <c:v>9.0150000000000006</c:v>
                </c:pt>
                <c:pt idx="3972">
                  <c:v>9.0169999999999995</c:v>
                </c:pt>
                <c:pt idx="3973">
                  <c:v>9.02</c:v>
                </c:pt>
                <c:pt idx="3974">
                  <c:v>9.0220000000000002</c:v>
                </c:pt>
                <c:pt idx="3975">
                  <c:v>9.0239999999999991</c:v>
                </c:pt>
                <c:pt idx="3976">
                  <c:v>9.0259999999999998</c:v>
                </c:pt>
                <c:pt idx="3977">
                  <c:v>9.0289999999999999</c:v>
                </c:pt>
                <c:pt idx="3978">
                  <c:v>9.0310000000000006</c:v>
                </c:pt>
                <c:pt idx="3979">
                  <c:v>9.0329999999999995</c:v>
                </c:pt>
                <c:pt idx="3980">
                  <c:v>9.0359999999999996</c:v>
                </c:pt>
                <c:pt idx="3981">
                  <c:v>9.0380000000000003</c:v>
                </c:pt>
                <c:pt idx="3982">
                  <c:v>9.0399999999999991</c:v>
                </c:pt>
                <c:pt idx="3983">
                  <c:v>9.0419999999999998</c:v>
                </c:pt>
                <c:pt idx="3984">
                  <c:v>9.0449999999999999</c:v>
                </c:pt>
                <c:pt idx="3985">
                  <c:v>9.0470000000000006</c:v>
                </c:pt>
                <c:pt idx="3986">
                  <c:v>9.0489999999999995</c:v>
                </c:pt>
                <c:pt idx="3987">
                  <c:v>9.0519999999999996</c:v>
                </c:pt>
                <c:pt idx="3988">
                  <c:v>9.0549999999999997</c:v>
                </c:pt>
                <c:pt idx="3989">
                  <c:v>9.0570000000000004</c:v>
                </c:pt>
                <c:pt idx="3990">
                  <c:v>9.0589999999999993</c:v>
                </c:pt>
                <c:pt idx="3991">
                  <c:v>9.0619999999999994</c:v>
                </c:pt>
                <c:pt idx="3992">
                  <c:v>9.0640000000000001</c:v>
                </c:pt>
                <c:pt idx="3993">
                  <c:v>9.0660000000000007</c:v>
                </c:pt>
                <c:pt idx="3994">
                  <c:v>9.0690000000000008</c:v>
                </c:pt>
                <c:pt idx="3995">
                  <c:v>9.0709999999999997</c:v>
                </c:pt>
                <c:pt idx="3996">
                  <c:v>9.0730000000000004</c:v>
                </c:pt>
                <c:pt idx="3997">
                  <c:v>9.0749999999999993</c:v>
                </c:pt>
                <c:pt idx="3998">
                  <c:v>9.077</c:v>
                </c:pt>
                <c:pt idx="3999">
                  <c:v>9.08</c:v>
                </c:pt>
                <c:pt idx="4000">
                  <c:v>9.0820000000000007</c:v>
                </c:pt>
                <c:pt idx="4001">
                  <c:v>9.0839999999999996</c:v>
                </c:pt>
                <c:pt idx="4002">
                  <c:v>9.0860000000000003</c:v>
                </c:pt>
                <c:pt idx="4003">
                  <c:v>9.0890000000000004</c:v>
                </c:pt>
                <c:pt idx="4004">
                  <c:v>9.0909999999999993</c:v>
                </c:pt>
                <c:pt idx="4005">
                  <c:v>9.093</c:v>
                </c:pt>
                <c:pt idx="4006">
                  <c:v>9.0950000000000006</c:v>
                </c:pt>
                <c:pt idx="4007">
                  <c:v>9.0980000000000008</c:v>
                </c:pt>
                <c:pt idx="4008">
                  <c:v>9.1010000000000009</c:v>
                </c:pt>
                <c:pt idx="4009">
                  <c:v>9.1029999999999998</c:v>
                </c:pt>
                <c:pt idx="4010">
                  <c:v>9.1050000000000004</c:v>
                </c:pt>
                <c:pt idx="4011">
                  <c:v>9.1069999999999993</c:v>
                </c:pt>
                <c:pt idx="4012">
                  <c:v>9.11</c:v>
                </c:pt>
                <c:pt idx="4013">
                  <c:v>9.1120000000000001</c:v>
                </c:pt>
                <c:pt idx="4014">
                  <c:v>9.1140000000000008</c:v>
                </c:pt>
                <c:pt idx="4015">
                  <c:v>9.1159999999999997</c:v>
                </c:pt>
                <c:pt idx="4016">
                  <c:v>9.1180000000000003</c:v>
                </c:pt>
                <c:pt idx="4017">
                  <c:v>9.1210000000000004</c:v>
                </c:pt>
                <c:pt idx="4018">
                  <c:v>9.1229999999999993</c:v>
                </c:pt>
                <c:pt idx="4019">
                  <c:v>9.125</c:v>
                </c:pt>
                <c:pt idx="4020">
                  <c:v>9.1270000000000007</c:v>
                </c:pt>
                <c:pt idx="4021">
                  <c:v>9.1289999999999996</c:v>
                </c:pt>
                <c:pt idx="4022">
                  <c:v>9.1319999999999997</c:v>
                </c:pt>
                <c:pt idx="4023">
                  <c:v>9.1340000000000003</c:v>
                </c:pt>
                <c:pt idx="4024">
                  <c:v>9.1359999999999992</c:v>
                </c:pt>
                <c:pt idx="4025">
                  <c:v>9.1389999999999993</c:v>
                </c:pt>
                <c:pt idx="4026">
                  <c:v>9.1419999999999995</c:v>
                </c:pt>
                <c:pt idx="4027">
                  <c:v>9.1440000000000001</c:v>
                </c:pt>
                <c:pt idx="4028">
                  <c:v>9.1460000000000008</c:v>
                </c:pt>
                <c:pt idx="4029">
                  <c:v>9.1479999999999997</c:v>
                </c:pt>
                <c:pt idx="4030">
                  <c:v>9.1509999999999998</c:v>
                </c:pt>
                <c:pt idx="4031">
                  <c:v>9.1530000000000005</c:v>
                </c:pt>
                <c:pt idx="4032">
                  <c:v>9.1549999999999994</c:v>
                </c:pt>
                <c:pt idx="4033">
                  <c:v>9.1579999999999995</c:v>
                </c:pt>
                <c:pt idx="4034">
                  <c:v>9.16</c:v>
                </c:pt>
                <c:pt idx="4035">
                  <c:v>9.1620000000000008</c:v>
                </c:pt>
                <c:pt idx="4036">
                  <c:v>9.1649999999999991</c:v>
                </c:pt>
                <c:pt idx="4037">
                  <c:v>9.1669999999999998</c:v>
                </c:pt>
                <c:pt idx="4038">
                  <c:v>9.1690000000000005</c:v>
                </c:pt>
                <c:pt idx="4039">
                  <c:v>9.1709999999999994</c:v>
                </c:pt>
                <c:pt idx="4040">
                  <c:v>9.1739999999999995</c:v>
                </c:pt>
                <c:pt idx="4041">
                  <c:v>9.1760000000000002</c:v>
                </c:pt>
                <c:pt idx="4042">
                  <c:v>9.1780000000000008</c:v>
                </c:pt>
                <c:pt idx="4043">
                  <c:v>9.1820000000000004</c:v>
                </c:pt>
                <c:pt idx="4044">
                  <c:v>9.1839999999999993</c:v>
                </c:pt>
                <c:pt idx="4045">
                  <c:v>9.1859999999999999</c:v>
                </c:pt>
                <c:pt idx="4046">
                  <c:v>9.1880000000000006</c:v>
                </c:pt>
                <c:pt idx="4047">
                  <c:v>9.19</c:v>
                </c:pt>
                <c:pt idx="4048">
                  <c:v>9.1929999999999996</c:v>
                </c:pt>
                <c:pt idx="4049">
                  <c:v>9.1950000000000003</c:v>
                </c:pt>
                <c:pt idx="4050">
                  <c:v>9.1969999999999992</c:v>
                </c:pt>
                <c:pt idx="4051">
                  <c:v>9.1989999999999998</c:v>
                </c:pt>
                <c:pt idx="4052">
                  <c:v>9.202</c:v>
                </c:pt>
                <c:pt idx="4053">
                  <c:v>9.2040000000000006</c:v>
                </c:pt>
                <c:pt idx="4054">
                  <c:v>9.2059999999999995</c:v>
                </c:pt>
                <c:pt idx="4055">
                  <c:v>9.2080000000000002</c:v>
                </c:pt>
                <c:pt idx="4056">
                  <c:v>9.2100000000000009</c:v>
                </c:pt>
                <c:pt idx="4057">
                  <c:v>9.2129999999999992</c:v>
                </c:pt>
                <c:pt idx="4058">
                  <c:v>9.2149999999999999</c:v>
                </c:pt>
                <c:pt idx="4059">
                  <c:v>9.2170000000000005</c:v>
                </c:pt>
                <c:pt idx="4060">
                  <c:v>9.2189999999999994</c:v>
                </c:pt>
                <c:pt idx="4061">
                  <c:v>9.2210000000000001</c:v>
                </c:pt>
                <c:pt idx="4062">
                  <c:v>9.2249999999999996</c:v>
                </c:pt>
                <c:pt idx="4063">
                  <c:v>9.2270000000000003</c:v>
                </c:pt>
                <c:pt idx="4064">
                  <c:v>9.2289999999999992</c:v>
                </c:pt>
                <c:pt idx="4065">
                  <c:v>9.2309999999999999</c:v>
                </c:pt>
                <c:pt idx="4066">
                  <c:v>9.234</c:v>
                </c:pt>
                <c:pt idx="4067">
                  <c:v>9.2360000000000007</c:v>
                </c:pt>
                <c:pt idx="4068">
                  <c:v>9.2379999999999995</c:v>
                </c:pt>
                <c:pt idx="4069">
                  <c:v>9.24</c:v>
                </c:pt>
                <c:pt idx="4070">
                  <c:v>9.2420000000000009</c:v>
                </c:pt>
                <c:pt idx="4071">
                  <c:v>9.2449999999999992</c:v>
                </c:pt>
                <c:pt idx="4072">
                  <c:v>9.2469999999999999</c:v>
                </c:pt>
                <c:pt idx="4073">
                  <c:v>9.2490000000000006</c:v>
                </c:pt>
                <c:pt idx="4074">
                  <c:v>9.2509999999999994</c:v>
                </c:pt>
                <c:pt idx="4075">
                  <c:v>9.2539999999999996</c:v>
                </c:pt>
                <c:pt idx="4076">
                  <c:v>9.2560000000000002</c:v>
                </c:pt>
                <c:pt idx="4077">
                  <c:v>9.2579999999999991</c:v>
                </c:pt>
                <c:pt idx="4078">
                  <c:v>9.26</c:v>
                </c:pt>
                <c:pt idx="4079">
                  <c:v>9.2629999999999999</c:v>
                </c:pt>
                <c:pt idx="4080">
                  <c:v>9.2650000000000006</c:v>
                </c:pt>
                <c:pt idx="4081">
                  <c:v>9.2680000000000007</c:v>
                </c:pt>
                <c:pt idx="4082">
                  <c:v>9.27</c:v>
                </c:pt>
                <c:pt idx="4083">
                  <c:v>9.2720000000000002</c:v>
                </c:pt>
                <c:pt idx="4084">
                  <c:v>9.2750000000000004</c:v>
                </c:pt>
                <c:pt idx="4085">
                  <c:v>9.2769999999999992</c:v>
                </c:pt>
                <c:pt idx="4086">
                  <c:v>9.2789999999999999</c:v>
                </c:pt>
                <c:pt idx="4087">
                  <c:v>9.2810000000000006</c:v>
                </c:pt>
                <c:pt idx="4088">
                  <c:v>9.2840000000000007</c:v>
                </c:pt>
                <c:pt idx="4089">
                  <c:v>9.2859999999999996</c:v>
                </c:pt>
                <c:pt idx="4090">
                  <c:v>9.2880000000000003</c:v>
                </c:pt>
                <c:pt idx="4091">
                  <c:v>9.2899999999999991</c:v>
                </c:pt>
                <c:pt idx="4092">
                  <c:v>9.2929999999999993</c:v>
                </c:pt>
                <c:pt idx="4093">
                  <c:v>9.2949999999999999</c:v>
                </c:pt>
                <c:pt idx="4094">
                  <c:v>9.2970000000000006</c:v>
                </c:pt>
                <c:pt idx="4095">
                  <c:v>9.2989999999999995</c:v>
                </c:pt>
                <c:pt idx="4096">
                  <c:v>9.3010000000000002</c:v>
                </c:pt>
                <c:pt idx="4097">
                  <c:v>9.3040000000000003</c:v>
                </c:pt>
                <c:pt idx="4098">
                  <c:v>9.3059999999999992</c:v>
                </c:pt>
                <c:pt idx="4099">
                  <c:v>9.3079999999999998</c:v>
                </c:pt>
                <c:pt idx="4100">
                  <c:v>9.3109999999999999</c:v>
                </c:pt>
                <c:pt idx="4101">
                  <c:v>9.3140000000000001</c:v>
                </c:pt>
                <c:pt idx="4102">
                  <c:v>9.3160000000000007</c:v>
                </c:pt>
                <c:pt idx="4103">
                  <c:v>9.3179999999999996</c:v>
                </c:pt>
                <c:pt idx="4104">
                  <c:v>9.32</c:v>
                </c:pt>
                <c:pt idx="4105">
                  <c:v>9.3219999999999992</c:v>
                </c:pt>
                <c:pt idx="4106">
                  <c:v>9.3249999999999993</c:v>
                </c:pt>
                <c:pt idx="4107">
                  <c:v>9.327</c:v>
                </c:pt>
                <c:pt idx="4108">
                  <c:v>9.3290000000000006</c:v>
                </c:pt>
                <c:pt idx="4109">
                  <c:v>9.3309999999999995</c:v>
                </c:pt>
                <c:pt idx="4110">
                  <c:v>9.3339999999999996</c:v>
                </c:pt>
                <c:pt idx="4111">
                  <c:v>9.3360000000000003</c:v>
                </c:pt>
                <c:pt idx="4112">
                  <c:v>9.3379999999999992</c:v>
                </c:pt>
                <c:pt idx="4113">
                  <c:v>9.34</c:v>
                </c:pt>
                <c:pt idx="4114">
                  <c:v>9.343</c:v>
                </c:pt>
                <c:pt idx="4115">
                  <c:v>9.3450000000000006</c:v>
                </c:pt>
                <c:pt idx="4116">
                  <c:v>9.3469999999999995</c:v>
                </c:pt>
                <c:pt idx="4117">
                  <c:v>9.3490000000000002</c:v>
                </c:pt>
                <c:pt idx="4118">
                  <c:v>9.3510000000000009</c:v>
                </c:pt>
                <c:pt idx="4119">
                  <c:v>9.3550000000000004</c:v>
                </c:pt>
                <c:pt idx="4120">
                  <c:v>9.3569999999999993</c:v>
                </c:pt>
                <c:pt idx="4121">
                  <c:v>9.359</c:v>
                </c:pt>
                <c:pt idx="4122">
                  <c:v>9.3610000000000007</c:v>
                </c:pt>
                <c:pt idx="4123">
                  <c:v>9.3640000000000008</c:v>
                </c:pt>
                <c:pt idx="4124">
                  <c:v>9.3659999999999997</c:v>
                </c:pt>
                <c:pt idx="4125">
                  <c:v>9.3680000000000003</c:v>
                </c:pt>
                <c:pt idx="4126">
                  <c:v>9.3699999999999992</c:v>
                </c:pt>
                <c:pt idx="4127">
                  <c:v>9.3719999999999999</c:v>
                </c:pt>
                <c:pt idx="4128">
                  <c:v>9.375</c:v>
                </c:pt>
                <c:pt idx="4129">
                  <c:v>9.3770000000000007</c:v>
                </c:pt>
                <c:pt idx="4130">
                  <c:v>9.3789999999999996</c:v>
                </c:pt>
                <c:pt idx="4131">
                  <c:v>9.3810000000000002</c:v>
                </c:pt>
                <c:pt idx="4132">
                  <c:v>9.3840000000000003</c:v>
                </c:pt>
                <c:pt idx="4133">
                  <c:v>9.3859999999999992</c:v>
                </c:pt>
                <c:pt idx="4134">
                  <c:v>9.3879999999999999</c:v>
                </c:pt>
                <c:pt idx="4135">
                  <c:v>9.39</c:v>
                </c:pt>
                <c:pt idx="4136">
                  <c:v>9.3919999999999995</c:v>
                </c:pt>
                <c:pt idx="4137">
                  <c:v>9.3960000000000008</c:v>
                </c:pt>
                <c:pt idx="4138">
                  <c:v>9.3979999999999997</c:v>
                </c:pt>
                <c:pt idx="4139">
                  <c:v>9.4</c:v>
                </c:pt>
                <c:pt idx="4140">
                  <c:v>9.4019999999999992</c:v>
                </c:pt>
                <c:pt idx="4141">
                  <c:v>9.4049999999999994</c:v>
                </c:pt>
                <c:pt idx="4142">
                  <c:v>9.407</c:v>
                </c:pt>
                <c:pt idx="4143">
                  <c:v>9.4090000000000007</c:v>
                </c:pt>
                <c:pt idx="4144">
                  <c:v>9.4109999999999996</c:v>
                </c:pt>
                <c:pt idx="4145">
                  <c:v>9.4130000000000003</c:v>
                </c:pt>
                <c:pt idx="4146">
                  <c:v>9.4160000000000004</c:v>
                </c:pt>
                <c:pt idx="4147">
                  <c:v>9.4179999999999993</c:v>
                </c:pt>
                <c:pt idx="4148">
                  <c:v>9.42</c:v>
                </c:pt>
                <c:pt idx="4149">
                  <c:v>9.4220000000000006</c:v>
                </c:pt>
                <c:pt idx="4150">
                  <c:v>9.4250000000000007</c:v>
                </c:pt>
                <c:pt idx="4151">
                  <c:v>9.4269999999999996</c:v>
                </c:pt>
                <c:pt idx="4152">
                  <c:v>9.4290000000000003</c:v>
                </c:pt>
                <c:pt idx="4153">
                  <c:v>9.4309999999999992</c:v>
                </c:pt>
                <c:pt idx="4154">
                  <c:v>9.4329999999999998</c:v>
                </c:pt>
                <c:pt idx="4155">
                  <c:v>9.4359999999999999</c:v>
                </c:pt>
                <c:pt idx="4156">
                  <c:v>9.4390000000000001</c:v>
                </c:pt>
                <c:pt idx="4157">
                  <c:v>9.4410000000000007</c:v>
                </c:pt>
                <c:pt idx="4158">
                  <c:v>9.4429999999999996</c:v>
                </c:pt>
                <c:pt idx="4159">
                  <c:v>9.4450000000000003</c:v>
                </c:pt>
                <c:pt idx="4160">
                  <c:v>9.4480000000000004</c:v>
                </c:pt>
                <c:pt idx="4161">
                  <c:v>9.4499999999999993</c:v>
                </c:pt>
                <c:pt idx="4162">
                  <c:v>9.452</c:v>
                </c:pt>
                <c:pt idx="4163">
                  <c:v>9.4540000000000006</c:v>
                </c:pt>
                <c:pt idx="4164">
                  <c:v>9.4570000000000007</c:v>
                </c:pt>
                <c:pt idx="4165">
                  <c:v>9.4589999999999996</c:v>
                </c:pt>
                <c:pt idx="4166">
                  <c:v>9.4610000000000003</c:v>
                </c:pt>
                <c:pt idx="4167">
                  <c:v>9.4629999999999992</c:v>
                </c:pt>
                <c:pt idx="4168">
                  <c:v>9.4649999999999999</c:v>
                </c:pt>
                <c:pt idx="4169">
                  <c:v>9.468</c:v>
                </c:pt>
                <c:pt idx="4170">
                  <c:v>9.4700000000000006</c:v>
                </c:pt>
                <c:pt idx="4171">
                  <c:v>9.4719999999999995</c:v>
                </c:pt>
                <c:pt idx="4172">
                  <c:v>9.4740000000000002</c:v>
                </c:pt>
                <c:pt idx="4173">
                  <c:v>9.4770000000000003</c:v>
                </c:pt>
                <c:pt idx="4174">
                  <c:v>9.4789999999999992</c:v>
                </c:pt>
                <c:pt idx="4175">
                  <c:v>9.4819999999999993</c:v>
                </c:pt>
                <c:pt idx="4176">
                  <c:v>9.484</c:v>
                </c:pt>
                <c:pt idx="4177">
                  <c:v>9.4860000000000007</c:v>
                </c:pt>
                <c:pt idx="4178">
                  <c:v>9.4890000000000008</c:v>
                </c:pt>
                <c:pt idx="4179">
                  <c:v>9.4909999999999997</c:v>
                </c:pt>
                <c:pt idx="4180">
                  <c:v>9.4930000000000003</c:v>
                </c:pt>
                <c:pt idx="4181">
                  <c:v>9.4949999999999992</c:v>
                </c:pt>
                <c:pt idx="4182">
                  <c:v>9.4979999999999993</c:v>
                </c:pt>
                <c:pt idx="4183">
                  <c:v>9.5</c:v>
                </c:pt>
                <c:pt idx="4184">
                  <c:v>9.5020000000000007</c:v>
                </c:pt>
                <c:pt idx="4185">
                  <c:v>9.5039999999999996</c:v>
                </c:pt>
                <c:pt idx="4186">
                  <c:v>9.5069999999999997</c:v>
                </c:pt>
                <c:pt idx="4187">
                  <c:v>9.5090000000000003</c:v>
                </c:pt>
                <c:pt idx="4188">
                  <c:v>9.5109999999999992</c:v>
                </c:pt>
                <c:pt idx="4189">
                  <c:v>9.5129999999999999</c:v>
                </c:pt>
                <c:pt idx="4190">
                  <c:v>9.5150000000000006</c:v>
                </c:pt>
                <c:pt idx="4191">
                  <c:v>9.5180000000000007</c:v>
                </c:pt>
                <c:pt idx="4192">
                  <c:v>9.52</c:v>
                </c:pt>
                <c:pt idx="4193">
                  <c:v>9.5229999999999997</c:v>
                </c:pt>
                <c:pt idx="4194">
                  <c:v>9.5250000000000004</c:v>
                </c:pt>
                <c:pt idx="4195">
                  <c:v>9.5280000000000005</c:v>
                </c:pt>
                <c:pt idx="4196">
                  <c:v>9.5299999999999994</c:v>
                </c:pt>
                <c:pt idx="4197">
                  <c:v>9.532</c:v>
                </c:pt>
                <c:pt idx="4198">
                  <c:v>9.5340000000000007</c:v>
                </c:pt>
                <c:pt idx="4199">
                  <c:v>9.5359999999999996</c:v>
                </c:pt>
                <c:pt idx="4200">
                  <c:v>9.5389999999999997</c:v>
                </c:pt>
                <c:pt idx="4201">
                  <c:v>9.5410000000000004</c:v>
                </c:pt>
                <c:pt idx="4202">
                  <c:v>9.5429999999999993</c:v>
                </c:pt>
                <c:pt idx="4203">
                  <c:v>9.5449999999999999</c:v>
                </c:pt>
                <c:pt idx="4204">
                  <c:v>9.548</c:v>
                </c:pt>
                <c:pt idx="4205">
                  <c:v>9.5500000000000007</c:v>
                </c:pt>
                <c:pt idx="4206">
                  <c:v>9.5519999999999996</c:v>
                </c:pt>
                <c:pt idx="4207">
                  <c:v>9.5540000000000003</c:v>
                </c:pt>
                <c:pt idx="4208">
                  <c:v>9.5559999999999992</c:v>
                </c:pt>
                <c:pt idx="4209">
                  <c:v>9.5589999999999993</c:v>
                </c:pt>
                <c:pt idx="4210">
                  <c:v>9.5609999999999999</c:v>
                </c:pt>
                <c:pt idx="4211">
                  <c:v>9.5630000000000006</c:v>
                </c:pt>
                <c:pt idx="4212">
                  <c:v>9.5660000000000007</c:v>
                </c:pt>
                <c:pt idx="4213">
                  <c:v>9.5690000000000008</c:v>
                </c:pt>
                <c:pt idx="4214">
                  <c:v>9.5709999999999997</c:v>
                </c:pt>
                <c:pt idx="4215">
                  <c:v>9.5730000000000004</c:v>
                </c:pt>
                <c:pt idx="4216">
                  <c:v>9.5749999999999993</c:v>
                </c:pt>
                <c:pt idx="4217">
                  <c:v>9.577</c:v>
                </c:pt>
                <c:pt idx="4218">
                  <c:v>9.58</c:v>
                </c:pt>
                <c:pt idx="4219">
                  <c:v>9.5820000000000007</c:v>
                </c:pt>
                <c:pt idx="4220">
                  <c:v>9.5839999999999996</c:v>
                </c:pt>
                <c:pt idx="4221">
                  <c:v>9.5860000000000003</c:v>
                </c:pt>
                <c:pt idx="4222">
                  <c:v>9.5879999999999992</c:v>
                </c:pt>
                <c:pt idx="4223">
                  <c:v>9.5909999999999993</c:v>
                </c:pt>
                <c:pt idx="4224">
                  <c:v>9.593</c:v>
                </c:pt>
                <c:pt idx="4225">
                  <c:v>9.5950000000000006</c:v>
                </c:pt>
                <c:pt idx="4226">
                  <c:v>9.5969999999999995</c:v>
                </c:pt>
                <c:pt idx="4227">
                  <c:v>9.6</c:v>
                </c:pt>
                <c:pt idx="4228">
                  <c:v>9.6020000000000003</c:v>
                </c:pt>
                <c:pt idx="4229">
                  <c:v>9.6039999999999992</c:v>
                </c:pt>
                <c:pt idx="4230">
                  <c:v>9.6059999999999999</c:v>
                </c:pt>
                <c:pt idx="4231">
                  <c:v>9.609</c:v>
                </c:pt>
                <c:pt idx="4232">
                  <c:v>9.6120000000000001</c:v>
                </c:pt>
                <c:pt idx="4233">
                  <c:v>9.6140000000000008</c:v>
                </c:pt>
                <c:pt idx="4234">
                  <c:v>9.6159999999999997</c:v>
                </c:pt>
                <c:pt idx="4235">
                  <c:v>9.6180000000000003</c:v>
                </c:pt>
                <c:pt idx="4236">
                  <c:v>9.6199999999999992</c:v>
                </c:pt>
                <c:pt idx="4237">
                  <c:v>9.6229999999999993</c:v>
                </c:pt>
                <c:pt idx="4238">
                  <c:v>9.625</c:v>
                </c:pt>
                <c:pt idx="4239">
                  <c:v>9.6270000000000007</c:v>
                </c:pt>
                <c:pt idx="4240">
                  <c:v>9.6289999999999996</c:v>
                </c:pt>
                <c:pt idx="4241">
                  <c:v>9.6319999999999997</c:v>
                </c:pt>
                <c:pt idx="4242">
                  <c:v>9.6340000000000003</c:v>
                </c:pt>
                <c:pt idx="4243">
                  <c:v>9.6359999999999992</c:v>
                </c:pt>
                <c:pt idx="4244">
                  <c:v>9.6379999999999999</c:v>
                </c:pt>
                <c:pt idx="4245">
                  <c:v>9.64</c:v>
                </c:pt>
                <c:pt idx="4246">
                  <c:v>9.6430000000000007</c:v>
                </c:pt>
                <c:pt idx="4247">
                  <c:v>9.6449999999999996</c:v>
                </c:pt>
                <c:pt idx="4248">
                  <c:v>9.6470000000000002</c:v>
                </c:pt>
                <c:pt idx="4249">
                  <c:v>9.6489999999999991</c:v>
                </c:pt>
                <c:pt idx="4250">
                  <c:v>9.6530000000000005</c:v>
                </c:pt>
                <c:pt idx="4251">
                  <c:v>9.6549999999999994</c:v>
                </c:pt>
                <c:pt idx="4252">
                  <c:v>9.657</c:v>
                </c:pt>
                <c:pt idx="4253">
                  <c:v>9.6590000000000007</c:v>
                </c:pt>
                <c:pt idx="4254">
                  <c:v>9.6609999999999996</c:v>
                </c:pt>
                <c:pt idx="4255">
                  <c:v>9.6639999999999997</c:v>
                </c:pt>
                <c:pt idx="4256">
                  <c:v>9.6660000000000004</c:v>
                </c:pt>
                <c:pt idx="4257">
                  <c:v>9.6679999999999993</c:v>
                </c:pt>
                <c:pt idx="4258">
                  <c:v>9.67</c:v>
                </c:pt>
                <c:pt idx="4259">
                  <c:v>9.6720000000000006</c:v>
                </c:pt>
                <c:pt idx="4260">
                  <c:v>9.6750000000000007</c:v>
                </c:pt>
                <c:pt idx="4261">
                  <c:v>9.6769999999999996</c:v>
                </c:pt>
                <c:pt idx="4262">
                  <c:v>9.6790000000000003</c:v>
                </c:pt>
                <c:pt idx="4263">
                  <c:v>9.6809999999999992</c:v>
                </c:pt>
                <c:pt idx="4264">
                  <c:v>9.6839999999999993</c:v>
                </c:pt>
                <c:pt idx="4265">
                  <c:v>9.6859999999999999</c:v>
                </c:pt>
                <c:pt idx="4266">
                  <c:v>9.6880000000000006</c:v>
                </c:pt>
                <c:pt idx="4267">
                  <c:v>9.69</c:v>
                </c:pt>
                <c:pt idx="4268">
                  <c:v>9.6920000000000002</c:v>
                </c:pt>
                <c:pt idx="4269">
                  <c:v>9.6959999999999997</c:v>
                </c:pt>
                <c:pt idx="4270">
                  <c:v>9.6980000000000004</c:v>
                </c:pt>
                <c:pt idx="4271">
                  <c:v>9.6999999999999993</c:v>
                </c:pt>
                <c:pt idx="4272">
                  <c:v>9.702</c:v>
                </c:pt>
                <c:pt idx="4273">
                  <c:v>9.7050000000000001</c:v>
                </c:pt>
                <c:pt idx="4274">
                  <c:v>9.7070000000000007</c:v>
                </c:pt>
                <c:pt idx="4275">
                  <c:v>9.7089999999999996</c:v>
                </c:pt>
                <c:pt idx="4276">
                  <c:v>9.7110000000000003</c:v>
                </c:pt>
                <c:pt idx="4277">
                  <c:v>9.7129999999999992</c:v>
                </c:pt>
                <c:pt idx="4278">
                  <c:v>9.7159999999999993</c:v>
                </c:pt>
                <c:pt idx="4279">
                  <c:v>9.718</c:v>
                </c:pt>
                <c:pt idx="4280">
                  <c:v>9.7200000000000006</c:v>
                </c:pt>
                <c:pt idx="4281">
                  <c:v>9.7219999999999995</c:v>
                </c:pt>
                <c:pt idx="4282">
                  <c:v>9.7249999999999996</c:v>
                </c:pt>
                <c:pt idx="4283">
                  <c:v>9.7270000000000003</c:v>
                </c:pt>
                <c:pt idx="4284">
                  <c:v>9.7289999999999992</c:v>
                </c:pt>
                <c:pt idx="4285">
                  <c:v>9.7309999999999999</c:v>
                </c:pt>
                <c:pt idx="4286">
                  <c:v>9.734</c:v>
                </c:pt>
                <c:pt idx="4287">
                  <c:v>9.7370000000000001</c:v>
                </c:pt>
                <c:pt idx="4288">
                  <c:v>9.7390000000000008</c:v>
                </c:pt>
                <c:pt idx="4289">
                  <c:v>9.7409999999999997</c:v>
                </c:pt>
                <c:pt idx="4290">
                  <c:v>9.7430000000000003</c:v>
                </c:pt>
                <c:pt idx="4291">
                  <c:v>9.7460000000000004</c:v>
                </c:pt>
                <c:pt idx="4292">
                  <c:v>9.7479999999999993</c:v>
                </c:pt>
                <c:pt idx="4293">
                  <c:v>9.75</c:v>
                </c:pt>
                <c:pt idx="4294">
                  <c:v>9.7520000000000007</c:v>
                </c:pt>
                <c:pt idx="4295">
                  <c:v>9.7550000000000008</c:v>
                </c:pt>
                <c:pt idx="4296">
                  <c:v>9.7569999999999997</c:v>
                </c:pt>
                <c:pt idx="4297">
                  <c:v>9.7590000000000003</c:v>
                </c:pt>
                <c:pt idx="4298">
                  <c:v>9.7609999999999992</c:v>
                </c:pt>
                <c:pt idx="4299">
                  <c:v>9.7629999999999999</c:v>
                </c:pt>
                <c:pt idx="4300">
                  <c:v>9.766</c:v>
                </c:pt>
                <c:pt idx="4301">
                  <c:v>9.7680000000000007</c:v>
                </c:pt>
                <c:pt idx="4302">
                  <c:v>9.77</c:v>
                </c:pt>
                <c:pt idx="4303">
                  <c:v>9.7720000000000002</c:v>
                </c:pt>
                <c:pt idx="4304">
                  <c:v>9.7750000000000004</c:v>
                </c:pt>
                <c:pt idx="4305">
                  <c:v>9.7769999999999992</c:v>
                </c:pt>
                <c:pt idx="4306">
                  <c:v>9.7799999999999994</c:v>
                </c:pt>
                <c:pt idx="4307">
                  <c:v>9.782</c:v>
                </c:pt>
                <c:pt idx="4308">
                  <c:v>9.7840000000000007</c:v>
                </c:pt>
                <c:pt idx="4309">
                  <c:v>9.7870000000000008</c:v>
                </c:pt>
                <c:pt idx="4310">
                  <c:v>9.7889999999999997</c:v>
                </c:pt>
                <c:pt idx="4311">
                  <c:v>9.7910000000000004</c:v>
                </c:pt>
                <c:pt idx="4312">
                  <c:v>9.7929999999999993</c:v>
                </c:pt>
                <c:pt idx="4313">
                  <c:v>9.7959999999999994</c:v>
                </c:pt>
                <c:pt idx="4314">
                  <c:v>9.798</c:v>
                </c:pt>
                <c:pt idx="4315">
                  <c:v>9.8000000000000007</c:v>
                </c:pt>
                <c:pt idx="4316">
                  <c:v>9.8019999999999996</c:v>
                </c:pt>
                <c:pt idx="4317">
                  <c:v>9.8049999999999997</c:v>
                </c:pt>
                <c:pt idx="4318">
                  <c:v>9.8070000000000004</c:v>
                </c:pt>
                <c:pt idx="4319">
                  <c:v>9.8089999999999993</c:v>
                </c:pt>
                <c:pt idx="4320">
                  <c:v>9.8119999999999994</c:v>
                </c:pt>
                <c:pt idx="4321">
                  <c:v>9.8140000000000001</c:v>
                </c:pt>
                <c:pt idx="4322">
                  <c:v>9.8160000000000007</c:v>
                </c:pt>
                <c:pt idx="4323">
                  <c:v>9.8190000000000008</c:v>
                </c:pt>
                <c:pt idx="4324">
                  <c:v>9.8219999999999992</c:v>
                </c:pt>
                <c:pt idx="4325">
                  <c:v>9.8239999999999998</c:v>
                </c:pt>
                <c:pt idx="4326">
                  <c:v>9.8260000000000005</c:v>
                </c:pt>
                <c:pt idx="4327">
                  <c:v>9.8290000000000006</c:v>
                </c:pt>
                <c:pt idx="4328">
                  <c:v>9.8309999999999995</c:v>
                </c:pt>
                <c:pt idx="4329">
                  <c:v>9.8330000000000002</c:v>
                </c:pt>
                <c:pt idx="4330">
                  <c:v>9.8360000000000003</c:v>
                </c:pt>
                <c:pt idx="4331">
                  <c:v>9.8379999999999992</c:v>
                </c:pt>
                <c:pt idx="4332">
                  <c:v>9.84</c:v>
                </c:pt>
                <c:pt idx="4333">
                  <c:v>9.8420000000000005</c:v>
                </c:pt>
                <c:pt idx="4334">
                  <c:v>9.8450000000000006</c:v>
                </c:pt>
                <c:pt idx="4335">
                  <c:v>9.8469999999999995</c:v>
                </c:pt>
                <c:pt idx="4336">
                  <c:v>9.85</c:v>
                </c:pt>
                <c:pt idx="4337">
                  <c:v>9.8520000000000003</c:v>
                </c:pt>
                <c:pt idx="4338">
                  <c:v>9.8539999999999992</c:v>
                </c:pt>
                <c:pt idx="4339">
                  <c:v>9.8569999999999993</c:v>
                </c:pt>
                <c:pt idx="4340">
                  <c:v>9.859</c:v>
                </c:pt>
                <c:pt idx="4341">
                  <c:v>9.8610000000000007</c:v>
                </c:pt>
                <c:pt idx="4342">
                  <c:v>9.8650000000000002</c:v>
                </c:pt>
                <c:pt idx="4343">
                  <c:v>9.8670000000000009</c:v>
                </c:pt>
                <c:pt idx="4344">
                  <c:v>9.8699999999999992</c:v>
                </c:pt>
                <c:pt idx="4345">
                  <c:v>9.8719999999999999</c:v>
                </c:pt>
                <c:pt idx="4346">
                  <c:v>9.8740000000000006</c:v>
                </c:pt>
                <c:pt idx="4347">
                  <c:v>9.8770000000000007</c:v>
                </c:pt>
                <c:pt idx="4348">
                  <c:v>9.8789999999999996</c:v>
                </c:pt>
                <c:pt idx="4349">
                  <c:v>9.8810000000000002</c:v>
                </c:pt>
                <c:pt idx="4350">
                  <c:v>9.8840000000000003</c:v>
                </c:pt>
                <c:pt idx="4351">
                  <c:v>9.8859999999999992</c:v>
                </c:pt>
                <c:pt idx="4352">
                  <c:v>9.8879999999999999</c:v>
                </c:pt>
                <c:pt idx="4353">
                  <c:v>9.89</c:v>
                </c:pt>
                <c:pt idx="4354">
                  <c:v>9.8930000000000007</c:v>
                </c:pt>
                <c:pt idx="4355">
                  <c:v>9.8949999999999996</c:v>
                </c:pt>
                <c:pt idx="4356">
                  <c:v>9.8970000000000002</c:v>
                </c:pt>
                <c:pt idx="4357">
                  <c:v>9.8989999999999991</c:v>
                </c:pt>
                <c:pt idx="4358">
                  <c:v>9.9009999999999998</c:v>
                </c:pt>
                <c:pt idx="4359">
                  <c:v>9.9039999999999999</c:v>
                </c:pt>
                <c:pt idx="4360">
                  <c:v>9.907</c:v>
                </c:pt>
                <c:pt idx="4361">
                  <c:v>9.9090000000000007</c:v>
                </c:pt>
                <c:pt idx="4362">
                  <c:v>9.9109999999999996</c:v>
                </c:pt>
                <c:pt idx="4363">
                  <c:v>9.9139999999999997</c:v>
                </c:pt>
                <c:pt idx="4364">
                  <c:v>9.9160000000000004</c:v>
                </c:pt>
                <c:pt idx="4365">
                  <c:v>9.9179999999999993</c:v>
                </c:pt>
                <c:pt idx="4366">
                  <c:v>9.92</c:v>
                </c:pt>
                <c:pt idx="4367">
                  <c:v>9.923</c:v>
                </c:pt>
                <c:pt idx="4368">
                  <c:v>9.9250000000000007</c:v>
                </c:pt>
                <c:pt idx="4369">
                  <c:v>9.9269999999999996</c:v>
                </c:pt>
                <c:pt idx="4370">
                  <c:v>9.9290000000000003</c:v>
                </c:pt>
                <c:pt idx="4371">
                  <c:v>9.9320000000000004</c:v>
                </c:pt>
                <c:pt idx="4372">
                  <c:v>9.9339999999999993</c:v>
                </c:pt>
                <c:pt idx="4373">
                  <c:v>9.9359999999999999</c:v>
                </c:pt>
                <c:pt idx="4374">
                  <c:v>9.9390000000000001</c:v>
                </c:pt>
                <c:pt idx="4375">
                  <c:v>9.9410000000000007</c:v>
                </c:pt>
                <c:pt idx="4376">
                  <c:v>9.9429999999999996</c:v>
                </c:pt>
                <c:pt idx="4377">
                  <c:v>9.9450000000000003</c:v>
                </c:pt>
                <c:pt idx="4378">
                  <c:v>9.9480000000000004</c:v>
                </c:pt>
                <c:pt idx="4379">
                  <c:v>9.9510000000000005</c:v>
                </c:pt>
                <c:pt idx="4380">
                  <c:v>9.9529999999999994</c:v>
                </c:pt>
                <c:pt idx="4381">
                  <c:v>9.9559999999999995</c:v>
                </c:pt>
                <c:pt idx="4382">
                  <c:v>9.9580000000000002</c:v>
                </c:pt>
                <c:pt idx="4383">
                  <c:v>9.9600000000000009</c:v>
                </c:pt>
                <c:pt idx="4384">
                  <c:v>9.9619999999999997</c:v>
                </c:pt>
                <c:pt idx="4385">
                  <c:v>9.9649999999999999</c:v>
                </c:pt>
                <c:pt idx="4386">
                  <c:v>9.9670000000000005</c:v>
                </c:pt>
                <c:pt idx="4387">
                  <c:v>9.9689999999999994</c:v>
                </c:pt>
                <c:pt idx="4388">
                  <c:v>9.9719999999999995</c:v>
                </c:pt>
                <c:pt idx="4389">
                  <c:v>9.9740000000000002</c:v>
                </c:pt>
                <c:pt idx="4390">
                  <c:v>9.9760000000000009</c:v>
                </c:pt>
                <c:pt idx="4391">
                  <c:v>9.9789999999999992</c:v>
                </c:pt>
                <c:pt idx="4392">
                  <c:v>9.9809999999999999</c:v>
                </c:pt>
                <c:pt idx="4393">
                  <c:v>9.9830000000000005</c:v>
                </c:pt>
                <c:pt idx="4394">
                  <c:v>9.9849999999999994</c:v>
                </c:pt>
                <c:pt idx="4395">
                  <c:v>9.9879999999999995</c:v>
                </c:pt>
                <c:pt idx="4396">
                  <c:v>9.99</c:v>
                </c:pt>
                <c:pt idx="4397">
                  <c:v>9.9930000000000003</c:v>
                </c:pt>
                <c:pt idx="4398">
                  <c:v>9.9960000000000004</c:v>
                </c:pt>
                <c:pt idx="4399">
                  <c:v>9.9979999999999993</c:v>
                </c:pt>
                <c:pt idx="4400">
                  <c:v>10</c:v>
                </c:pt>
                <c:pt idx="4401">
                  <c:v>10.003</c:v>
                </c:pt>
                <c:pt idx="4402">
                  <c:v>10.005000000000001</c:v>
                </c:pt>
                <c:pt idx="4403">
                  <c:v>10.007</c:v>
                </c:pt>
                <c:pt idx="4404">
                  <c:v>10.009</c:v>
                </c:pt>
                <c:pt idx="4405">
                  <c:v>10.012</c:v>
                </c:pt>
                <c:pt idx="4406">
                  <c:v>10.013999999999999</c:v>
                </c:pt>
                <c:pt idx="4407">
                  <c:v>10.016</c:v>
                </c:pt>
                <c:pt idx="4408">
                  <c:v>10.019</c:v>
                </c:pt>
                <c:pt idx="4409">
                  <c:v>10.021000000000001</c:v>
                </c:pt>
                <c:pt idx="4410">
                  <c:v>10.023</c:v>
                </c:pt>
                <c:pt idx="4411">
                  <c:v>10.025</c:v>
                </c:pt>
                <c:pt idx="4412">
                  <c:v>10.028</c:v>
                </c:pt>
                <c:pt idx="4413">
                  <c:v>10.029999999999999</c:v>
                </c:pt>
                <c:pt idx="4414">
                  <c:v>10.032</c:v>
                </c:pt>
                <c:pt idx="4415">
                  <c:v>10.036</c:v>
                </c:pt>
                <c:pt idx="4416">
                  <c:v>10.038</c:v>
                </c:pt>
                <c:pt idx="4417">
                  <c:v>10.039999999999999</c:v>
                </c:pt>
                <c:pt idx="4418">
                  <c:v>10.042</c:v>
                </c:pt>
                <c:pt idx="4419">
                  <c:v>10.045</c:v>
                </c:pt>
                <c:pt idx="4420">
                  <c:v>10.047000000000001</c:v>
                </c:pt>
                <c:pt idx="4421">
                  <c:v>10.048999999999999</c:v>
                </c:pt>
                <c:pt idx="4422">
                  <c:v>10.052</c:v>
                </c:pt>
                <c:pt idx="4423">
                  <c:v>10.054</c:v>
                </c:pt>
                <c:pt idx="4424">
                  <c:v>10.055999999999999</c:v>
                </c:pt>
                <c:pt idx="4425">
                  <c:v>10.058</c:v>
                </c:pt>
                <c:pt idx="4426">
                  <c:v>10.061</c:v>
                </c:pt>
                <c:pt idx="4427">
                  <c:v>10.063000000000001</c:v>
                </c:pt>
                <c:pt idx="4428">
                  <c:v>10.065</c:v>
                </c:pt>
                <c:pt idx="4429">
                  <c:v>10.068</c:v>
                </c:pt>
                <c:pt idx="4430">
                  <c:v>10.07</c:v>
                </c:pt>
                <c:pt idx="4431">
                  <c:v>10.071999999999999</c:v>
                </c:pt>
                <c:pt idx="4432">
                  <c:v>10.074999999999999</c:v>
                </c:pt>
                <c:pt idx="4433">
                  <c:v>10.077999999999999</c:v>
                </c:pt>
                <c:pt idx="4434">
                  <c:v>10.08</c:v>
                </c:pt>
                <c:pt idx="4435">
                  <c:v>10.082000000000001</c:v>
                </c:pt>
                <c:pt idx="4436">
                  <c:v>10.085000000000001</c:v>
                </c:pt>
                <c:pt idx="4437">
                  <c:v>10.087</c:v>
                </c:pt>
                <c:pt idx="4438">
                  <c:v>10.089</c:v>
                </c:pt>
                <c:pt idx="4439">
                  <c:v>10.092000000000001</c:v>
                </c:pt>
                <c:pt idx="4440">
                  <c:v>10.093999999999999</c:v>
                </c:pt>
                <c:pt idx="4441">
                  <c:v>10.096</c:v>
                </c:pt>
                <c:pt idx="4442">
                  <c:v>10.098000000000001</c:v>
                </c:pt>
                <c:pt idx="4443">
                  <c:v>10.101000000000001</c:v>
                </c:pt>
                <c:pt idx="4444">
                  <c:v>10.103</c:v>
                </c:pt>
                <c:pt idx="4445">
                  <c:v>10.105</c:v>
                </c:pt>
                <c:pt idx="4446">
                  <c:v>10.108000000000001</c:v>
                </c:pt>
                <c:pt idx="4447">
                  <c:v>10.11</c:v>
                </c:pt>
                <c:pt idx="4448">
                  <c:v>10.112</c:v>
                </c:pt>
                <c:pt idx="4449">
                  <c:v>10.115</c:v>
                </c:pt>
                <c:pt idx="4450">
                  <c:v>10.117000000000001</c:v>
                </c:pt>
                <c:pt idx="4451">
                  <c:v>10.119</c:v>
                </c:pt>
                <c:pt idx="4452">
                  <c:v>10.122</c:v>
                </c:pt>
                <c:pt idx="4453">
                  <c:v>10.125</c:v>
                </c:pt>
                <c:pt idx="4454">
                  <c:v>10.127000000000001</c:v>
                </c:pt>
                <c:pt idx="4455">
                  <c:v>10.129</c:v>
                </c:pt>
                <c:pt idx="4456">
                  <c:v>10.132</c:v>
                </c:pt>
                <c:pt idx="4457">
                  <c:v>10.134</c:v>
                </c:pt>
                <c:pt idx="4458">
                  <c:v>10.135999999999999</c:v>
                </c:pt>
                <c:pt idx="4459">
                  <c:v>10.138999999999999</c:v>
                </c:pt>
                <c:pt idx="4460">
                  <c:v>10.141</c:v>
                </c:pt>
                <c:pt idx="4461">
                  <c:v>10.143000000000001</c:v>
                </c:pt>
                <c:pt idx="4462">
                  <c:v>10.145</c:v>
                </c:pt>
                <c:pt idx="4463">
                  <c:v>10.148</c:v>
                </c:pt>
                <c:pt idx="4464">
                  <c:v>10.15</c:v>
                </c:pt>
                <c:pt idx="4465">
                  <c:v>10.151999999999999</c:v>
                </c:pt>
                <c:pt idx="4466">
                  <c:v>10.154999999999999</c:v>
                </c:pt>
                <c:pt idx="4467">
                  <c:v>10.157</c:v>
                </c:pt>
                <c:pt idx="4468">
                  <c:v>10.159000000000001</c:v>
                </c:pt>
                <c:pt idx="4469">
                  <c:v>10.163</c:v>
                </c:pt>
                <c:pt idx="4470">
                  <c:v>10.164999999999999</c:v>
                </c:pt>
                <c:pt idx="4471">
                  <c:v>10.167</c:v>
                </c:pt>
                <c:pt idx="4472">
                  <c:v>10.169</c:v>
                </c:pt>
                <c:pt idx="4473">
                  <c:v>10.172000000000001</c:v>
                </c:pt>
                <c:pt idx="4474">
                  <c:v>10.173999999999999</c:v>
                </c:pt>
                <c:pt idx="4475">
                  <c:v>10.176</c:v>
                </c:pt>
                <c:pt idx="4476">
                  <c:v>10.179</c:v>
                </c:pt>
                <c:pt idx="4477">
                  <c:v>10.180999999999999</c:v>
                </c:pt>
                <c:pt idx="4478">
                  <c:v>10.183</c:v>
                </c:pt>
                <c:pt idx="4479">
                  <c:v>10.185</c:v>
                </c:pt>
                <c:pt idx="4480">
                  <c:v>10.188000000000001</c:v>
                </c:pt>
                <c:pt idx="4481">
                  <c:v>10.19</c:v>
                </c:pt>
                <c:pt idx="4482">
                  <c:v>10.192</c:v>
                </c:pt>
                <c:pt idx="4483">
                  <c:v>10.195</c:v>
                </c:pt>
                <c:pt idx="4484">
                  <c:v>10.196999999999999</c:v>
                </c:pt>
                <c:pt idx="4485">
                  <c:v>10.199</c:v>
                </c:pt>
                <c:pt idx="4486">
                  <c:v>10.202</c:v>
                </c:pt>
                <c:pt idx="4487">
                  <c:v>10.204000000000001</c:v>
                </c:pt>
                <c:pt idx="4488">
                  <c:v>10.207000000000001</c:v>
                </c:pt>
                <c:pt idx="4489">
                  <c:v>10.209</c:v>
                </c:pt>
                <c:pt idx="4490">
                  <c:v>10.212</c:v>
                </c:pt>
                <c:pt idx="4491">
                  <c:v>10.214</c:v>
                </c:pt>
                <c:pt idx="4492">
                  <c:v>10.215999999999999</c:v>
                </c:pt>
                <c:pt idx="4493">
                  <c:v>10.218999999999999</c:v>
                </c:pt>
                <c:pt idx="4494">
                  <c:v>10.221</c:v>
                </c:pt>
                <c:pt idx="4495">
                  <c:v>10.223000000000001</c:v>
                </c:pt>
                <c:pt idx="4496">
                  <c:v>10.226000000000001</c:v>
                </c:pt>
                <c:pt idx="4497">
                  <c:v>10.228</c:v>
                </c:pt>
                <c:pt idx="4498">
                  <c:v>10.23</c:v>
                </c:pt>
                <c:pt idx="4499">
                  <c:v>10.231999999999999</c:v>
                </c:pt>
                <c:pt idx="4500">
                  <c:v>10.234999999999999</c:v>
                </c:pt>
                <c:pt idx="4501">
                  <c:v>10.237</c:v>
                </c:pt>
                <c:pt idx="4502">
                  <c:v>10.239000000000001</c:v>
                </c:pt>
                <c:pt idx="4503">
                  <c:v>10.242000000000001</c:v>
                </c:pt>
                <c:pt idx="4504">
                  <c:v>10.244</c:v>
                </c:pt>
                <c:pt idx="4505">
                  <c:v>10.246</c:v>
                </c:pt>
                <c:pt idx="4506">
                  <c:v>10.249000000000001</c:v>
                </c:pt>
                <c:pt idx="4507">
                  <c:v>10.252000000000001</c:v>
                </c:pt>
                <c:pt idx="4508">
                  <c:v>10.254</c:v>
                </c:pt>
                <c:pt idx="4509">
                  <c:v>10.256</c:v>
                </c:pt>
                <c:pt idx="4510">
                  <c:v>10.259</c:v>
                </c:pt>
                <c:pt idx="4511">
                  <c:v>10.260999999999999</c:v>
                </c:pt>
                <c:pt idx="4512">
                  <c:v>10.263</c:v>
                </c:pt>
                <c:pt idx="4513">
                  <c:v>10.265000000000001</c:v>
                </c:pt>
                <c:pt idx="4514">
                  <c:v>10.268000000000001</c:v>
                </c:pt>
                <c:pt idx="4515">
                  <c:v>10.27</c:v>
                </c:pt>
                <c:pt idx="4516">
                  <c:v>10.272</c:v>
                </c:pt>
                <c:pt idx="4517">
                  <c:v>10.275</c:v>
                </c:pt>
                <c:pt idx="4518">
                  <c:v>10.276999999999999</c:v>
                </c:pt>
                <c:pt idx="4519">
                  <c:v>10.279</c:v>
                </c:pt>
                <c:pt idx="4520">
                  <c:v>10.282</c:v>
                </c:pt>
                <c:pt idx="4521">
                  <c:v>10.284000000000001</c:v>
                </c:pt>
                <c:pt idx="4522">
                  <c:v>10.286</c:v>
                </c:pt>
                <c:pt idx="4523">
                  <c:v>10.288</c:v>
                </c:pt>
                <c:pt idx="4524">
                  <c:v>10.292</c:v>
                </c:pt>
                <c:pt idx="4525">
                  <c:v>10.294</c:v>
                </c:pt>
                <c:pt idx="4526">
                  <c:v>10.295999999999999</c:v>
                </c:pt>
                <c:pt idx="4527">
                  <c:v>10.298999999999999</c:v>
                </c:pt>
                <c:pt idx="4528">
                  <c:v>10.301</c:v>
                </c:pt>
                <c:pt idx="4529">
                  <c:v>10.303000000000001</c:v>
                </c:pt>
                <c:pt idx="4530">
                  <c:v>10.305</c:v>
                </c:pt>
                <c:pt idx="4531">
                  <c:v>10.308</c:v>
                </c:pt>
                <c:pt idx="4532">
                  <c:v>10.31</c:v>
                </c:pt>
                <c:pt idx="4533">
                  <c:v>10.311999999999999</c:v>
                </c:pt>
                <c:pt idx="4534">
                  <c:v>10.315</c:v>
                </c:pt>
                <c:pt idx="4535">
                  <c:v>10.317</c:v>
                </c:pt>
                <c:pt idx="4536">
                  <c:v>10.319000000000001</c:v>
                </c:pt>
                <c:pt idx="4537">
                  <c:v>10.321999999999999</c:v>
                </c:pt>
                <c:pt idx="4538">
                  <c:v>10.324</c:v>
                </c:pt>
                <c:pt idx="4539">
                  <c:v>10.326000000000001</c:v>
                </c:pt>
                <c:pt idx="4540">
                  <c:v>10.327999999999999</c:v>
                </c:pt>
                <c:pt idx="4541">
                  <c:v>10.331</c:v>
                </c:pt>
                <c:pt idx="4542">
                  <c:v>10.334</c:v>
                </c:pt>
                <c:pt idx="4543">
                  <c:v>10.336</c:v>
                </c:pt>
                <c:pt idx="4544">
                  <c:v>10.339</c:v>
                </c:pt>
                <c:pt idx="4545">
                  <c:v>10.340999999999999</c:v>
                </c:pt>
                <c:pt idx="4546">
                  <c:v>10.343</c:v>
                </c:pt>
                <c:pt idx="4547">
                  <c:v>10.345000000000001</c:v>
                </c:pt>
                <c:pt idx="4548">
                  <c:v>10.348000000000001</c:v>
                </c:pt>
                <c:pt idx="4549">
                  <c:v>10.35</c:v>
                </c:pt>
                <c:pt idx="4550">
                  <c:v>10.352</c:v>
                </c:pt>
                <c:pt idx="4551">
                  <c:v>10.355</c:v>
                </c:pt>
                <c:pt idx="4552">
                  <c:v>10.356999999999999</c:v>
                </c:pt>
                <c:pt idx="4553">
                  <c:v>10.359</c:v>
                </c:pt>
                <c:pt idx="4554">
                  <c:v>10.361000000000001</c:v>
                </c:pt>
                <c:pt idx="4555">
                  <c:v>10.364000000000001</c:v>
                </c:pt>
                <c:pt idx="4556">
                  <c:v>10.366</c:v>
                </c:pt>
                <c:pt idx="4557">
                  <c:v>10.368</c:v>
                </c:pt>
                <c:pt idx="4558">
                  <c:v>10.371</c:v>
                </c:pt>
                <c:pt idx="4559">
                  <c:v>10.372999999999999</c:v>
                </c:pt>
                <c:pt idx="4560">
                  <c:v>10.375</c:v>
                </c:pt>
                <c:pt idx="4561">
                  <c:v>10.379</c:v>
                </c:pt>
                <c:pt idx="4562">
                  <c:v>10.381</c:v>
                </c:pt>
                <c:pt idx="4563">
                  <c:v>10.382999999999999</c:v>
                </c:pt>
                <c:pt idx="4564">
                  <c:v>10.385</c:v>
                </c:pt>
                <c:pt idx="4565">
                  <c:v>10.388</c:v>
                </c:pt>
                <c:pt idx="4566">
                  <c:v>10.39</c:v>
                </c:pt>
                <c:pt idx="4567">
                  <c:v>10.391999999999999</c:v>
                </c:pt>
                <c:pt idx="4568">
                  <c:v>10.395</c:v>
                </c:pt>
                <c:pt idx="4569">
                  <c:v>10.397</c:v>
                </c:pt>
                <c:pt idx="4570">
                  <c:v>10.398999999999999</c:v>
                </c:pt>
                <c:pt idx="4571">
                  <c:v>10.401999999999999</c:v>
                </c:pt>
                <c:pt idx="4572">
                  <c:v>10.404</c:v>
                </c:pt>
                <c:pt idx="4573">
                  <c:v>10.406000000000001</c:v>
                </c:pt>
                <c:pt idx="4574">
                  <c:v>10.407999999999999</c:v>
                </c:pt>
                <c:pt idx="4575">
                  <c:v>10.411</c:v>
                </c:pt>
                <c:pt idx="4576">
                  <c:v>10.413</c:v>
                </c:pt>
                <c:pt idx="4577">
                  <c:v>10.414999999999999</c:v>
                </c:pt>
                <c:pt idx="4578">
                  <c:v>10.419</c:v>
                </c:pt>
                <c:pt idx="4579">
                  <c:v>10.420999999999999</c:v>
                </c:pt>
                <c:pt idx="4580">
                  <c:v>10.423</c:v>
                </c:pt>
                <c:pt idx="4581">
                  <c:v>10.426</c:v>
                </c:pt>
                <c:pt idx="4582">
                  <c:v>10.428000000000001</c:v>
                </c:pt>
                <c:pt idx="4583">
                  <c:v>10.43</c:v>
                </c:pt>
                <c:pt idx="4584">
                  <c:v>10.432</c:v>
                </c:pt>
                <c:pt idx="4585">
                  <c:v>10.435</c:v>
                </c:pt>
                <c:pt idx="4586">
                  <c:v>10.436999999999999</c:v>
                </c:pt>
                <c:pt idx="4587">
                  <c:v>10.439</c:v>
                </c:pt>
                <c:pt idx="4588">
                  <c:v>10.442</c:v>
                </c:pt>
                <c:pt idx="4589">
                  <c:v>10.444000000000001</c:v>
                </c:pt>
                <c:pt idx="4590">
                  <c:v>10.446</c:v>
                </c:pt>
                <c:pt idx="4591">
                  <c:v>10.449</c:v>
                </c:pt>
                <c:pt idx="4592">
                  <c:v>10.451000000000001</c:v>
                </c:pt>
                <c:pt idx="4593">
                  <c:v>10.452999999999999</c:v>
                </c:pt>
                <c:pt idx="4594">
                  <c:v>10.455</c:v>
                </c:pt>
                <c:pt idx="4595">
                  <c:v>10.458</c:v>
                </c:pt>
                <c:pt idx="4596">
                  <c:v>10.46</c:v>
                </c:pt>
                <c:pt idx="4597">
                  <c:v>10.462999999999999</c:v>
                </c:pt>
                <c:pt idx="4598">
                  <c:v>10.465999999999999</c:v>
                </c:pt>
                <c:pt idx="4599">
                  <c:v>10.468</c:v>
                </c:pt>
                <c:pt idx="4600">
                  <c:v>10.47</c:v>
                </c:pt>
                <c:pt idx="4601">
                  <c:v>10.472</c:v>
                </c:pt>
                <c:pt idx="4602">
                  <c:v>10.475</c:v>
                </c:pt>
                <c:pt idx="4603">
                  <c:v>10.477</c:v>
                </c:pt>
                <c:pt idx="4604">
                  <c:v>10.478999999999999</c:v>
                </c:pt>
                <c:pt idx="4605">
                  <c:v>10.481999999999999</c:v>
                </c:pt>
                <c:pt idx="4606">
                  <c:v>10.484</c:v>
                </c:pt>
                <c:pt idx="4607">
                  <c:v>10.486000000000001</c:v>
                </c:pt>
                <c:pt idx="4608">
                  <c:v>10.489000000000001</c:v>
                </c:pt>
                <c:pt idx="4609">
                  <c:v>10.491</c:v>
                </c:pt>
                <c:pt idx="4610">
                  <c:v>10.493</c:v>
                </c:pt>
                <c:pt idx="4611">
                  <c:v>10.494999999999999</c:v>
                </c:pt>
                <c:pt idx="4612">
                  <c:v>10.497999999999999</c:v>
                </c:pt>
                <c:pt idx="4613">
                  <c:v>10.5</c:v>
                </c:pt>
                <c:pt idx="4614">
                  <c:v>10.502000000000001</c:v>
                </c:pt>
                <c:pt idx="4615">
                  <c:v>10.506</c:v>
                </c:pt>
                <c:pt idx="4616">
                  <c:v>10.507999999999999</c:v>
                </c:pt>
                <c:pt idx="4617">
                  <c:v>10.51</c:v>
                </c:pt>
                <c:pt idx="4618">
                  <c:v>10.512</c:v>
                </c:pt>
                <c:pt idx="4619">
                  <c:v>10.515000000000001</c:v>
                </c:pt>
                <c:pt idx="4620">
                  <c:v>10.516999999999999</c:v>
                </c:pt>
                <c:pt idx="4621">
                  <c:v>10.519</c:v>
                </c:pt>
                <c:pt idx="4622">
                  <c:v>10.522</c:v>
                </c:pt>
                <c:pt idx="4623">
                  <c:v>10.523999999999999</c:v>
                </c:pt>
                <c:pt idx="4624">
                  <c:v>10.526</c:v>
                </c:pt>
                <c:pt idx="4625">
                  <c:v>10.529</c:v>
                </c:pt>
                <c:pt idx="4626">
                  <c:v>10.531000000000001</c:v>
                </c:pt>
                <c:pt idx="4627">
                  <c:v>10.532999999999999</c:v>
                </c:pt>
                <c:pt idx="4628">
                  <c:v>10.535</c:v>
                </c:pt>
                <c:pt idx="4629">
                  <c:v>10.538</c:v>
                </c:pt>
                <c:pt idx="4630">
                  <c:v>10.54</c:v>
                </c:pt>
                <c:pt idx="4631">
                  <c:v>10.542</c:v>
                </c:pt>
                <c:pt idx="4632">
                  <c:v>10.545</c:v>
                </c:pt>
                <c:pt idx="4633">
                  <c:v>10.548</c:v>
                </c:pt>
                <c:pt idx="4634">
                  <c:v>10.55</c:v>
                </c:pt>
                <c:pt idx="4635">
                  <c:v>10.553000000000001</c:v>
                </c:pt>
                <c:pt idx="4636">
                  <c:v>10.555</c:v>
                </c:pt>
                <c:pt idx="4637">
                  <c:v>10.557</c:v>
                </c:pt>
                <c:pt idx="4638">
                  <c:v>10.558999999999999</c:v>
                </c:pt>
                <c:pt idx="4639">
                  <c:v>10.561999999999999</c:v>
                </c:pt>
                <c:pt idx="4640">
                  <c:v>10.564</c:v>
                </c:pt>
                <c:pt idx="4641">
                  <c:v>10.566000000000001</c:v>
                </c:pt>
                <c:pt idx="4642">
                  <c:v>10.569000000000001</c:v>
                </c:pt>
                <c:pt idx="4643">
                  <c:v>10.571</c:v>
                </c:pt>
                <c:pt idx="4644">
                  <c:v>10.573</c:v>
                </c:pt>
                <c:pt idx="4645">
                  <c:v>10.574999999999999</c:v>
                </c:pt>
                <c:pt idx="4646">
                  <c:v>10.577999999999999</c:v>
                </c:pt>
                <c:pt idx="4647">
                  <c:v>10.58</c:v>
                </c:pt>
                <c:pt idx="4648">
                  <c:v>10.582000000000001</c:v>
                </c:pt>
                <c:pt idx="4649">
                  <c:v>10.585000000000001</c:v>
                </c:pt>
                <c:pt idx="4650">
                  <c:v>10.587</c:v>
                </c:pt>
                <c:pt idx="4651">
                  <c:v>10.59</c:v>
                </c:pt>
                <c:pt idx="4652">
                  <c:v>10.593</c:v>
                </c:pt>
                <c:pt idx="4653">
                  <c:v>10.595000000000001</c:v>
                </c:pt>
                <c:pt idx="4654">
                  <c:v>10.597</c:v>
                </c:pt>
                <c:pt idx="4655">
                  <c:v>10.599</c:v>
                </c:pt>
                <c:pt idx="4656">
                  <c:v>10.602</c:v>
                </c:pt>
                <c:pt idx="4657">
                  <c:v>10.603999999999999</c:v>
                </c:pt>
                <c:pt idx="4658">
                  <c:v>10.606</c:v>
                </c:pt>
                <c:pt idx="4659">
                  <c:v>10.609</c:v>
                </c:pt>
                <c:pt idx="4660">
                  <c:v>10.611000000000001</c:v>
                </c:pt>
                <c:pt idx="4661">
                  <c:v>10.613</c:v>
                </c:pt>
                <c:pt idx="4662">
                  <c:v>10.616</c:v>
                </c:pt>
                <c:pt idx="4663">
                  <c:v>10.618</c:v>
                </c:pt>
                <c:pt idx="4664">
                  <c:v>10.62</c:v>
                </c:pt>
                <c:pt idx="4665">
                  <c:v>10.622</c:v>
                </c:pt>
                <c:pt idx="4666">
                  <c:v>10.625</c:v>
                </c:pt>
                <c:pt idx="4667">
                  <c:v>10.627000000000001</c:v>
                </c:pt>
                <c:pt idx="4668">
                  <c:v>10.629</c:v>
                </c:pt>
                <c:pt idx="4669">
                  <c:v>10.632999999999999</c:v>
                </c:pt>
                <c:pt idx="4670">
                  <c:v>10.635</c:v>
                </c:pt>
                <c:pt idx="4671">
                  <c:v>10.637</c:v>
                </c:pt>
                <c:pt idx="4672">
                  <c:v>10.64</c:v>
                </c:pt>
                <c:pt idx="4673">
                  <c:v>10.641999999999999</c:v>
                </c:pt>
                <c:pt idx="4674">
                  <c:v>10.644</c:v>
                </c:pt>
                <c:pt idx="4675">
                  <c:v>10.646000000000001</c:v>
                </c:pt>
                <c:pt idx="4676">
                  <c:v>10.648999999999999</c:v>
                </c:pt>
                <c:pt idx="4677">
                  <c:v>10.651</c:v>
                </c:pt>
                <c:pt idx="4678">
                  <c:v>10.653</c:v>
                </c:pt>
                <c:pt idx="4679">
                  <c:v>10.656000000000001</c:v>
                </c:pt>
                <c:pt idx="4680">
                  <c:v>10.657999999999999</c:v>
                </c:pt>
                <c:pt idx="4681">
                  <c:v>10.66</c:v>
                </c:pt>
                <c:pt idx="4682">
                  <c:v>10.662000000000001</c:v>
                </c:pt>
                <c:pt idx="4683">
                  <c:v>10.664999999999999</c:v>
                </c:pt>
                <c:pt idx="4684">
                  <c:v>10.667</c:v>
                </c:pt>
                <c:pt idx="4685">
                  <c:v>10.669</c:v>
                </c:pt>
                <c:pt idx="4686">
                  <c:v>10.672000000000001</c:v>
                </c:pt>
                <c:pt idx="4687">
                  <c:v>10.675000000000001</c:v>
                </c:pt>
                <c:pt idx="4688">
                  <c:v>10.677</c:v>
                </c:pt>
                <c:pt idx="4689">
                  <c:v>10.68</c:v>
                </c:pt>
                <c:pt idx="4690">
                  <c:v>10.682</c:v>
                </c:pt>
                <c:pt idx="4691">
                  <c:v>10.683999999999999</c:v>
                </c:pt>
                <c:pt idx="4692">
                  <c:v>10.686</c:v>
                </c:pt>
                <c:pt idx="4693">
                  <c:v>10.689</c:v>
                </c:pt>
                <c:pt idx="4694">
                  <c:v>10.691000000000001</c:v>
                </c:pt>
                <c:pt idx="4695">
                  <c:v>10.693</c:v>
                </c:pt>
                <c:pt idx="4696">
                  <c:v>10.696</c:v>
                </c:pt>
                <c:pt idx="4697">
                  <c:v>10.698</c:v>
                </c:pt>
                <c:pt idx="4698">
                  <c:v>10.7</c:v>
                </c:pt>
                <c:pt idx="4699">
                  <c:v>10.702</c:v>
                </c:pt>
                <c:pt idx="4700">
                  <c:v>10.705</c:v>
                </c:pt>
                <c:pt idx="4701">
                  <c:v>10.707000000000001</c:v>
                </c:pt>
                <c:pt idx="4702">
                  <c:v>10.709</c:v>
                </c:pt>
                <c:pt idx="4703">
                  <c:v>10.712</c:v>
                </c:pt>
                <c:pt idx="4704">
                  <c:v>10.714</c:v>
                </c:pt>
                <c:pt idx="4705">
                  <c:v>10.715999999999999</c:v>
                </c:pt>
                <c:pt idx="4706">
                  <c:v>10.72</c:v>
                </c:pt>
                <c:pt idx="4707">
                  <c:v>10.722</c:v>
                </c:pt>
                <c:pt idx="4708">
                  <c:v>10.724</c:v>
                </c:pt>
                <c:pt idx="4709">
                  <c:v>10.726000000000001</c:v>
                </c:pt>
                <c:pt idx="4710">
                  <c:v>10.728999999999999</c:v>
                </c:pt>
                <c:pt idx="4711">
                  <c:v>10.731</c:v>
                </c:pt>
                <c:pt idx="4712">
                  <c:v>10.733000000000001</c:v>
                </c:pt>
                <c:pt idx="4713">
                  <c:v>10.736000000000001</c:v>
                </c:pt>
                <c:pt idx="4714">
                  <c:v>10.738</c:v>
                </c:pt>
                <c:pt idx="4715">
                  <c:v>10.74</c:v>
                </c:pt>
                <c:pt idx="4716">
                  <c:v>10.743</c:v>
                </c:pt>
                <c:pt idx="4717">
                  <c:v>10.744999999999999</c:v>
                </c:pt>
                <c:pt idx="4718">
                  <c:v>10.747</c:v>
                </c:pt>
                <c:pt idx="4719">
                  <c:v>10.749000000000001</c:v>
                </c:pt>
                <c:pt idx="4720">
                  <c:v>10.752000000000001</c:v>
                </c:pt>
                <c:pt idx="4721">
                  <c:v>10.754</c:v>
                </c:pt>
                <c:pt idx="4722">
                  <c:v>10.756</c:v>
                </c:pt>
                <c:pt idx="4723">
                  <c:v>10.759</c:v>
                </c:pt>
                <c:pt idx="4724">
                  <c:v>10.762</c:v>
                </c:pt>
                <c:pt idx="4725">
                  <c:v>10.763999999999999</c:v>
                </c:pt>
                <c:pt idx="4726">
                  <c:v>10.766</c:v>
                </c:pt>
                <c:pt idx="4727">
                  <c:v>10.769</c:v>
                </c:pt>
                <c:pt idx="4728">
                  <c:v>10.771000000000001</c:v>
                </c:pt>
                <c:pt idx="4729">
                  <c:v>10.773</c:v>
                </c:pt>
                <c:pt idx="4730">
                  <c:v>10.776</c:v>
                </c:pt>
                <c:pt idx="4731">
                  <c:v>10.778</c:v>
                </c:pt>
                <c:pt idx="4732">
                  <c:v>10.78</c:v>
                </c:pt>
                <c:pt idx="4733">
                  <c:v>10.782999999999999</c:v>
                </c:pt>
                <c:pt idx="4734">
                  <c:v>10.785</c:v>
                </c:pt>
                <c:pt idx="4735">
                  <c:v>10.787000000000001</c:v>
                </c:pt>
                <c:pt idx="4736">
                  <c:v>10.789</c:v>
                </c:pt>
                <c:pt idx="4737">
                  <c:v>10.792</c:v>
                </c:pt>
                <c:pt idx="4738">
                  <c:v>10.794</c:v>
                </c:pt>
                <c:pt idx="4739">
                  <c:v>10.795999999999999</c:v>
                </c:pt>
                <c:pt idx="4740">
                  <c:v>10.798999999999999</c:v>
                </c:pt>
                <c:pt idx="4741">
                  <c:v>10.801</c:v>
                </c:pt>
                <c:pt idx="4742">
                  <c:v>10.804</c:v>
                </c:pt>
                <c:pt idx="4743">
                  <c:v>10.805999999999999</c:v>
                </c:pt>
                <c:pt idx="4744">
                  <c:v>10.808999999999999</c:v>
                </c:pt>
                <c:pt idx="4745">
                  <c:v>10.811</c:v>
                </c:pt>
                <c:pt idx="4746">
                  <c:v>10.813000000000001</c:v>
                </c:pt>
                <c:pt idx="4747">
                  <c:v>10.816000000000001</c:v>
                </c:pt>
                <c:pt idx="4748">
                  <c:v>10.818</c:v>
                </c:pt>
                <c:pt idx="4749">
                  <c:v>10.82</c:v>
                </c:pt>
                <c:pt idx="4750">
                  <c:v>10.823</c:v>
                </c:pt>
                <c:pt idx="4751">
                  <c:v>10.824999999999999</c:v>
                </c:pt>
                <c:pt idx="4752">
                  <c:v>10.827</c:v>
                </c:pt>
                <c:pt idx="4753">
                  <c:v>10.829000000000001</c:v>
                </c:pt>
                <c:pt idx="4754">
                  <c:v>10.832000000000001</c:v>
                </c:pt>
                <c:pt idx="4755">
                  <c:v>10.834</c:v>
                </c:pt>
                <c:pt idx="4756">
                  <c:v>10.836</c:v>
                </c:pt>
                <c:pt idx="4757">
                  <c:v>10.839</c:v>
                </c:pt>
                <c:pt idx="4758">
                  <c:v>10.840999999999999</c:v>
                </c:pt>
                <c:pt idx="4759">
                  <c:v>10.843</c:v>
                </c:pt>
                <c:pt idx="4760">
                  <c:v>10.847</c:v>
                </c:pt>
                <c:pt idx="4761">
                  <c:v>10.849</c:v>
                </c:pt>
                <c:pt idx="4762">
                  <c:v>10.851000000000001</c:v>
                </c:pt>
                <c:pt idx="4763">
                  <c:v>10.853999999999999</c:v>
                </c:pt>
                <c:pt idx="4764">
                  <c:v>10.856</c:v>
                </c:pt>
                <c:pt idx="4765">
                  <c:v>10.858000000000001</c:v>
                </c:pt>
                <c:pt idx="4766">
                  <c:v>10.86</c:v>
                </c:pt>
                <c:pt idx="4767">
                  <c:v>10.863</c:v>
                </c:pt>
                <c:pt idx="4768">
                  <c:v>10.865</c:v>
                </c:pt>
                <c:pt idx="4769">
                  <c:v>10.867000000000001</c:v>
                </c:pt>
                <c:pt idx="4770">
                  <c:v>10.87</c:v>
                </c:pt>
                <c:pt idx="4771">
                  <c:v>10.872</c:v>
                </c:pt>
                <c:pt idx="4772">
                  <c:v>10.874000000000001</c:v>
                </c:pt>
                <c:pt idx="4773">
                  <c:v>10.875999999999999</c:v>
                </c:pt>
                <c:pt idx="4774">
                  <c:v>10.879</c:v>
                </c:pt>
                <c:pt idx="4775">
                  <c:v>10.881</c:v>
                </c:pt>
                <c:pt idx="4776">
                  <c:v>10.882999999999999</c:v>
                </c:pt>
                <c:pt idx="4777">
                  <c:v>10.885999999999999</c:v>
                </c:pt>
                <c:pt idx="4778">
                  <c:v>10.888999999999999</c:v>
                </c:pt>
                <c:pt idx="4779">
                  <c:v>10.891</c:v>
                </c:pt>
                <c:pt idx="4780">
                  <c:v>10.893000000000001</c:v>
                </c:pt>
                <c:pt idx="4781">
                  <c:v>10.896000000000001</c:v>
                </c:pt>
                <c:pt idx="4782">
                  <c:v>10.898</c:v>
                </c:pt>
                <c:pt idx="4783">
                  <c:v>10.9</c:v>
                </c:pt>
                <c:pt idx="4784">
                  <c:v>10.903</c:v>
                </c:pt>
                <c:pt idx="4785">
                  <c:v>10.904999999999999</c:v>
                </c:pt>
                <c:pt idx="4786">
                  <c:v>10.907</c:v>
                </c:pt>
                <c:pt idx="4787">
                  <c:v>10.91</c:v>
                </c:pt>
                <c:pt idx="4788">
                  <c:v>10.912000000000001</c:v>
                </c:pt>
                <c:pt idx="4789">
                  <c:v>10.914</c:v>
                </c:pt>
                <c:pt idx="4790">
                  <c:v>10.916</c:v>
                </c:pt>
                <c:pt idx="4791">
                  <c:v>10.919</c:v>
                </c:pt>
                <c:pt idx="4792">
                  <c:v>10.920999999999999</c:v>
                </c:pt>
                <c:pt idx="4793">
                  <c:v>10.923</c:v>
                </c:pt>
                <c:pt idx="4794">
                  <c:v>10.926</c:v>
                </c:pt>
                <c:pt idx="4795">
                  <c:v>10.928000000000001</c:v>
                </c:pt>
                <c:pt idx="4796">
                  <c:v>10.930999999999999</c:v>
                </c:pt>
                <c:pt idx="4797">
                  <c:v>10.933999999999999</c:v>
                </c:pt>
                <c:pt idx="4798">
                  <c:v>10.936</c:v>
                </c:pt>
                <c:pt idx="4799">
                  <c:v>10.938000000000001</c:v>
                </c:pt>
                <c:pt idx="4800">
                  <c:v>10.94</c:v>
                </c:pt>
                <c:pt idx="4801">
                  <c:v>10.943</c:v>
                </c:pt>
                <c:pt idx="4802">
                  <c:v>10.945</c:v>
                </c:pt>
                <c:pt idx="4803">
                  <c:v>10.946999999999999</c:v>
                </c:pt>
                <c:pt idx="4804">
                  <c:v>10.95</c:v>
                </c:pt>
                <c:pt idx="4805">
                  <c:v>10.952</c:v>
                </c:pt>
                <c:pt idx="4806">
                  <c:v>10.954000000000001</c:v>
                </c:pt>
                <c:pt idx="4807">
                  <c:v>10.957000000000001</c:v>
                </c:pt>
                <c:pt idx="4808">
                  <c:v>10.959</c:v>
                </c:pt>
                <c:pt idx="4809">
                  <c:v>10.961</c:v>
                </c:pt>
                <c:pt idx="4810">
                  <c:v>10.962999999999999</c:v>
                </c:pt>
                <c:pt idx="4811">
                  <c:v>10.965999999999999</c:v>
                </c:pt>
                <c:pt idx="4812">
                  <c:v>10.968</c:v>
                </c:pt>
                <c:pt idx="4813">
                  <c:v>10.97</c:v>
                </c:pt>
                <c:pt idx="4814">
                  <c:v>10.974</c:v>
                </c:pt>
                <c:pt idx="4815">
                  <c:v>10.976000000000001</c:v>
                </c:pt>
                <c:pt idx="4816">
                  <c:v>10.978</c:v>
                </c:pt>
                <c:pt idx="4817">
                  <c:v>10.981</c:v>
                </c:pt>
                <c:pt idx="4818">
                  <c:v>10.983000000000001</c:v>
                </c:pt>
                <c:pt idx="4819">
                  <c:v>10.984999999999999</c:v>
                </c:pt>
                <c:pt idx="4820">
                  <c:v>10.987</c:v>
                </c:pt>
                <c:pt idx="4821">
                  <c:v>10.99</c:v>
                </c:pt>
                <c:pt idx="4822">
                  <c:v>10.992000000000001</c:v>
                </c:pt>
                <c:pt idx="4823">
                  <c:v>10.994</c:v>
                </c:pt>
                <c:pt idx="4824">
                  <c:v>10.997</c:v>
                </c:pt>
                <c:pt idx="4825">
                  <c:v>10.999000000000001</c:v>
                </c:pt>
                <c:pt idx="4826">
                  <c:v>11.000999999999999</c:v>
                </c:pt>
                <c:pt idx="4827">
                  <c:v>11.004</c:v>
                </c:pt>
                <c:pt idx="4828">
                  <c:v>11.006</c:v>
                </c:pt>
                <c:pt idx="4829">
                  <c:v>11.007999999999999</c:v>
                </c:pt>
                <c:pt idx="4830">
                  <c:v>11.01</c:v>
                </c:pt>
                <c:pt idx="4831">
                  <c:v>11.013</c:v>
                </c:pt>
                <c:pt idx="4832">
                  <c:v>11.015000000000001</c:v>
                </c:pt>
                <c:pt idx="4833">
                  <c:v>11.018000000000001</c:v>
                </c:pt>
                <c:pt idx="4834">
                  <c:v>11.02</c:v>
                </c:pt>
                <c:pt idx="4835">
                  <c:v>11.023</c:v>
                </c:pt>
                <c:pt idx="4836">
                  <c:v>11.025</c:v>
                </c:pt>
                <c:pt idx="4837">
                  <c:v>11.026999999999999</c:v>
                </c:pt>
                <c:pt idx="4838">
                  <c:v>11.029</c:v>
                </c:pt>
                <c:pt idx="4839">
                  <c:v>11.031000000000001</c:v>
                </c:pt>
                <c:pt idx="4840">
                  <c:v>11.034000000000001</c:v>
                </c:pt>
                <c:pt idx="4841">
                  <c:v>11.036</c:v>
                </c:pt>
                <c:pt idx="4842">
                  <c:v>11.038</c:v>
                </c:pt>
                <c:pt idx="4843">
                  <c:v>11.04</c:v>
                </c:pt>
                <c:pt idx="4844">
                  <c:v>11.042999999999999</c:v>
                </c:pt>
                <c:pt idx="4845">
                  <c:v>11.045</c:v>
                </c:pt>
                <c:pt idx="4846">
                  <c:v>11.047000000000001</c:v>
                </c:pt>
                <c:pt idx="4847">
                  <c:v>11.048999999999999</c:v>
                </c:pt>
                <c:pt idx="4848">
                  <c:v>11.051</c:v>
                </c:pt>
                <c:pt idx="4849">
                  <c:v>11.054</c:v>
                </c:pt>
                <c:pt idx="4850">
                  <c:v>11.055999999999999</c:v>
                </c:pt>
                <c:pt idx="4851">
                  <c:v>11.058999999999999</c:v>
                </c:pt>
                <c:pt idx="4852">
                  <c:v>11.061</c:v>
                </c:pt>
                <c:pt idx="4853">
                  <c:v>11.064</c:v>
                </c:pt>
                <c:pt idx="4854">
                  <c:v>11.066000000000001</c:v>
                </c:pt>
                <c:pt idx="4855">
                  <c:v>11.068</c:v>
                </c:pt>
                <c:pt idx="4856">
                  <c:v>11.07</c:v>
                </c:pt>
                <c:pt idx="4857">
                  <c:v>11.073</c:v>
                </c:pt>
                <c:pt idx="4858">
                  <c:v>11.074999999999999</c:v>
                </c:pt>
                <c:pt idx="4859">
                  <c:v>11.077</c:v>
                </c:pt>
                <c:pt idx="4860">
                  <c:v>11.079000000000001</c:v>
                </c:pt>
                <c:pt idx="4861">
                  <c:v>11.081</c:v>
                </c:pt>
                <c:pt idx="4862">
                  <c:v>11.084</c:v>
                </c:pt>
                <c:pt idx="4863">
                  <c:v>11.086</c:v>
                </c:pt>
                <c:pt idx="4864">
                  <c:v>11.087999999999999</c:v>
                </c:pt>
                <c:pt idx="4865">
                  <c:v>11.09</c:v>
                </c:pt>
                <c:pt idx="4866">
                  <c:v>11.093</c:v>
                </c:pt>
                <c:pt idx="4867">
                  <c:v>11.095000000000001</c:v>
                </c:pt>
                <c:pt idx="4868">
                  <c:v>11.097</c:v>
                </c:pt>
                <c:pt idx="4869">
                  <c:v>11.1</c:v>
                </c:pt>
                <c:pt idx="4870">
                  <c:v>11.103</c:v>
                </c:pt>
                <c:pt idx="4871">
                  <c:v>11.105</c:v>
                </c:pt>
                <c:pt idx="4872">
                  <c:v>11.108000000000001</c:v>
                </c:pt>
                <c:pt idx="4873">
                  <c:v>11.11</c:v>
                </c:pt>
                <c:pt idx="4874">
                  <c:v>11.112</c:v>
                </c:pt>
                <c:pt idx="4875">
                  <c:v>11.114000000000001</c:v>
                </c:pt>
                <c:pt idx="4876">
                  <c:v>11.117000000000001</c:v>
                </c:pt>
                <c:pt idx="4877">
                  <c:v>11.119</c:v>
                </c:pt>
                <c:pt idx="4878">
                  <c:v>11.121</c:v>
                </c:pt>
                <c:pt idx="4879">
                  <c:v>11.124000000000001</c:v>
                </c:pt>
                <c:pt idx="4880">
                  <c:v>11.125999999999999</c:v>
                </c:pt>
                <c:pt idx="4881">
                  <c:v>11.128</c:v>
                </c:pt>
                <c:pt idx="4882">
                  <c:v>11.131</c:v>
                </c:pt>
                <c:pt idx="4883">
                  <c:v>11.132999999999999</c:v>
                </c:pt>
                <c:pt idx="4884">
                  <c:v>11.135</c:v>
                </c:pt>
                <c:pt idx="4885">
                  <c:v>11.137</c:v>
                </c:pt>
                <c:pt idx="4886">
                  <c:v>11.14</c:v>
                </c:pt>
                <c:pt idx="4887">
                  <c:v>11.141999999999999</c:v>
                </c:pt>
                <c:pt idx="4888">
                  <c:v>11.145</c:v>
                </c:pt>
                <c:pt idx="4889">
                  <c:v>11.148</c:v>
                </c:pt>
                <c:pt idx="4890">
                  <c:v>11.15</c:v>
                </c:pt>
                <c:pt idx="4891">
                  <c:v>11.151999999999999</c:v>
                </c:pt>
                <c:pt idx="4892">
                  <c:v>11.154</c:v>
                </c:pt>
                <c:pt idx="4893">
                  <c:v>11.157</c:v>
                </c:pt>
                <c:pt idx="4894">
                  <c:v>11.159000000000001</c:v>
                </c:pt>
                <c:pt idx="4895">
                  <c:v>11.161</c:v>
                </c:pt>
                <c:pt idx="4896">
                  <c:v>11.164</c:v>
                </c:pt>
                <c:pt idx="4897">
                  <c:v>11.166</c:v>
                </c:pt>
                <c:pt idx="4898">
                  <c:v>11.167999999999999</c:v>
                </c:pt>
                <c:pt idx="4899">
                  <c:v>11.17</c:v>
                </c:pt>
                <c:pt idx="4900">
                  <c:v>11.173</c:v>
                </c:pt>
                <c:pt idx="4901">
                  <c:v>11.175000000000001</c:v>
                </c:pt>
                <c:pt idx="4902">
                  <c:v>11.177</c:v>
                </c:pt>
                <c:pt idx="4903">
                  <c:v>11.18</c:v>
                </c:pt>
                <c:pt idx="4904">
                  <c:v>11.182</c:v>
                </c:pt>
                <c:pt idx="4905">
                  <c:v>11.183999999999999</c:v>
                </c:pt>
                <c:pt idx="4906">
                  <c:v>11.188000000000001</c:v>
                </c:pt>
                <c:pt idx="4907">
                  <c:v>11.19</c:v>
                </c:pt>
                <c:pt idx="4908">
                  <c:v>11.192</c:v>
                </c:pt>
                <c:pt idx="4909">
                  <c:v>11.194000000000001</c:v>
                </c:pt>
                <c:pt idx="4910">
                  <c:v>11.196999999999999</c:v>
                </c:pt>
                <c:pt idx="4911">
                  <c:v>11.199</c:v>
                </c:pt>
                <c:pt idx="4912">
                  <c:v>11.201000000000001</c:v>
                </c:pt>
                <c:pt idx="4913">
                  <c:v>11.204000000000001</c:v>
                </c:pt>
                <c:pt idx="4914">
                  <c:v>11.206</c:v>
                </c:pt>
                <c:pt idx="4915">
                  <c:v>11.208</c:v>
                </c:pt>
                <c:pt idx="4916">
                  <c:v>11.21</c:v>
                </c:pt>
                <c:pt idx="4917">
                  <c:v>11.212999999999999</c:v>
                </c:pt>
                <c:pt idx="4918">
                  <c:v>11.215</c:v>
                </c:pt>
                <c:pt idx="4919">
                  <c:v>11.217000000000001</c:v>
                </c:pt>
                <c:pt idx="4920">
                  <c:v>11.22</c:v>
                </c:pt>
                <c:pt idx="4921">
                  <c:v>11.222</c:v>
                </c:pt>
                <c:pt idx="4922">
                  <c:v>11.224</c:v>
                </c:pt>
                <c:pt idx="4923">
                  <c:v>11.227</c:v>
                </c:pt>
                <c:pt idx="4924">
                  <c:v>11.23</c:v>
                </c:pt>
                <c:pt idx="4925">
                  <c:v>11.231999999999999</c:v>
                </c:pt>
                <c:pt idx="4926">
                  <c:v>11.234</c:v>
                </c:pt>
                <c:pt idx="4927">
                  <c:v>11.237</c:v>
                </c:pt>
                <c:pt idx="4928">
                  <c:v>11.239000000000001</c:v>
                </c:pt>
                <c:pt idx="4929">
                  <c:v>11.241</c:v>
                </c:pt>
                <c:pt idx="4930">
                  <c:v>11.244</c:v>
                </c:pt>
                <c:pt idx="4931">
                  <c:v>11.246</c:v>
                </c:pt>
                <c:pt idx="4932">
                  <c:v>11.247999999999999</c:v>
                </c:pt>
                <c:pt idx="4933">
                  <c:v>11.250999999999999</c:v>
                </c:pt>
                <c:pt idx="4934">
                  <c:v>11.253</c:v>
                </c:pt>
                <c:pt idx="4935">
                  <c:v>11.255000000000001</c:v>
                </c:pt>
                <c:pt idx="4936">
                  <c:v>11.257</c:v>
                </c:pt>
                <c:pt idx="4937">
                  <c:v>11.26</c:v>
                </c:pt>
                <c:pt idx="4938">
                  <c:v>11.262</c:v>
                </c:pt>
                <c:pt idx="4939">
                  <c:v>11.263999999999999</c:v>
                </c:pt>
                <c:pt idx="4940">
                  <c:v>11.266999999999999</c:v>
                </c:pt>
                <c:pt idx="4941">
                  <c:v>11.269</c:v>
                </c:pt>
                <c:pt idx="4942">
                  <c:v>11.271000000000001</c:v>
                </c:pt>
                <c:pt idx="4943">
                  <c:v>11.273999999999999</c:v>
                </c:pt>
                <c:pt idx="4944">
                  <c:v>11.276999999999999</c:v>
                </c:pt>
                <c:pt idx="4945">
                  <c:v>11.279</c:v>
                </c:pt>
                <c:pt idx="4946">
                  <c:v>11.281000000000001</c:v>
                </c:pt>
                <c:pt idx="4947">
                  <c:v>11.284000000000001</c:v>
                </c:pt>
                <c:pt idx="4948">
                  <c:v>11.286</c:v>
                </c:pt>
                <c:pt idx="4949">
                  <c:v>11.288</c:v>
                </c:pt>
                <c:pt idx="4950">
                  <c:v>11.29</c:v>
                </c:pt>
                <c:pt idx="4951">
                  <c:v>11.292999999999999</c:v>
                </c:pt>
                <c:pt idx="4952">
                  <c:v>11.295</c:v>
                </c:pt>
                <c:pt idx="4953">
                  <c:v>11.297000000000001</c:v>
                </c:pt>
                <c:pt idx="4954">
                  <c:v>11.3</c:v>
                </c:pt>
                <c:pt idx="4955">
                  <c:v>11.302</c:v>
                </c:pt>
                <c:pt idx="4956">
                  <c:v>11.304</c:v>
                </c:pt>
                <c:pt idx="4957">
                  <c:v>11.307</c:v>
                </c:pt>
                <c:pt idx="4958">
                  <c:v>11.308999999999999</c:v>
                </c:pt>
                <c:pt idx="4959">
                  <c:v>11.311</c:v>
                </c:pt>
                <c:pt idx="4960">
                  <c:v>11.313000000000001</c:v>
                </c:pt>
                <c:pt idx="4961">
                  <c:v>11.317</c:v>
                </c:pt>
                <c:pt idx="4962">
                  <c:v>11.319000000000001</c:v>
                </c:pt>
                <c:pt idx="4963">
                  <c:v>11.321</c:v>
                </c:pt>
                <c:pt idx="4964">
                  <c:v>11.324</c:v>
                </c:pt>
                <c:pt idx="4965">
                  <c:v>11.326000000000001</c:v>
                </c:pt>
                <c:pt idx="4966">
                  <c:v>11.327999999999999</c:v>
                </c:pt>
                <c:pt idx="4967">
                  <c:v>11.331</c:v>
                </c:pt>
                <c:pt idx="4968">
                  <c:v>11.333</c:v>
                </c:pt>
                <c:pt idx="4969">
                  <c:v>11.335000000000001</c:v>
                </c:pt>
                <c:pt idx="4970">
                  <c:v>11.337</c:v>
                </c:pt>
                <c:pt idx="4971">
                  <c:v>11.34</c:v>
                </c:pt>
                <c:pt idx="4972">
                  <c:v>11.342000000000001</c:v>
                </c:pt>
                <c:pt idx="4973">
                  <c:v>11.343999999999999</c:v>
                </c:pt>
                <c:pt idx="4974">
                  <c:v>11.347</c:v>
                </c:pt>
                <c:pt idx="4975">
                  <c:v>11.349</c:v>
                </c:pt>
                <c:pt idx="4976">
                  <c:v>11.351000000000001</c:v>
                </c:pt>
                <c:pt idx="4977">
                  <c:v>11.353</c:v>
                </c:pt>
                <c:pt idx="4978">
                  <c:v>11.356</c:v>
                </c:pt>
                <c:pt idx="4979">
                  <c:v>11.359</c:v>
                </c:pt>
                <c:pt idx="4980">
                  <c:v>11.361000000000001</c:v>
                </c:pt>
                <c:pt idx="4981">
                  <c:v>11.364000000000001</c:v>
                </c:pt>
                <c:pt idx="4982">
                  <c:v>11.366</c:v>
                </c:pt>
                <c:pt idx="4983">
                  <c:v>11.368</c:v>
                </c:pt>
                <c:pt idx="4984">
                  <c:v>11.371</c:v>
                </c:pt>
                <c:pt idx="4985">
                  <c:v>11.372999999999999</c:v>
                </c:pt>
                <c:pt idx="4986">
                  <c:v>11.375</c:v>
                </c:pt>
                <c:pt idx="4987">
                  <c:v>11.377000000000001</c:v>
                </c:pt>
                <c:pt idx="4988">
                  <c:v>11.38</c:v>
                </c:pt>
                <c:pt idx="4989">
                  <c:v>11.382</c:v>
                </c:pt>
                <c:pt idx="4990">
                  <c:v>11.384</c:v>
                </c:pt>
                <c:pt idx="4991">
                  <c:v>11.387</c:v>
                </c:pt>
                <c:pt idx="4992">
                  <c:v>11.388999999999999</c:v>
                </c:pt>
                <c:pt idx="4993">
                  <c:v>11.391</c:v>
                </c:pt>
                <c:pt idx="4994">
                  <c:v>11.394</c:v>
                </c:pt>
                <c:pt idx="4995">
                  <c:v>11.396000000000001</c:v>
                </c:pt>
                <c:pt idx="4996">
                  <c:v>11.398</c:v>
                </c:pt>
                <c:pt idx="4997">
                  <c:v>11.401</c:v>
                </c:pt>
                <c:pt idx="4998">
                  <c:v>11.404</c:v>
                </c:pt>
                <c:pt idx="4999">
                  <c:v>11.406000000000001</c:v>
                </c:pt>
                <c:pt idx="5000">
                  <c:v>11.407999999999999</c:v>
                </c:pt>
                <c:pt idx="5001">
                  <c:v>11.411</c:v>
                </c:pt>
                <c:pt idx="5002">
                  <c:v>11.413</c:v>
                </c:pt>
                <c:pt idx="5003">
                  <c:v>11.414999999999999</c:v>
                </c:pt>
                <c:pt idx="5004">
                  <c:v>11.417999999999999</c:v>
                </c:pt>
                <c:pt idx="5005">
                  <c:v>11.42</c:v>
                </c:pt>
                <c:pt idx="5006">
                  <c:v>11.422000000000001</c:v>
                </c:pt>
                <c:pt idx="5007">
                  <c:v>11.423999999999999</c:v>
                </c:pt>
                <c:pt idx="5008">
                  <c:v>11.427</c:v>
                </c:pt>
                <c:pt idx="5009">
                  <c:v>11.429</c:v>
                </c:pt>
                <c:pt idx="5010">
                  <c:v>11.430999999999999</c:v>
                </c:pt>
                <c:pt idx="5011">
                  <c:v>11.433999999999999</c:v>
                </c:pt>
                <c:pt idx="5012">
                  <c:v>11.436</c:v>
                </c:pt>
                <c:pt idx="5013">
                  <c:v>11.438000000000001</c:v>
                </c:pt>
                <c:pt idx="5014">
                  <c:v>11.441000000000001</c:v>
                </c:pt>
                <c:pt idx="5015">
                  <c:v>11.444000000000001</c:v>
                </c:pt>
                <c:pt idx="5016">
                  <c:v>11.446</c:v>
                </c:pt>
                <c:pt idx="5017">
                  <c:v>11.448</c:v>
                </c:pt>
                <c:pt idx="5018">
                  <c:v>11.451000000000001</c:v>
                </c:pt>
                <c:pt idx="5019">
                  <c:v>11.452999999999999</c:v>
                </c:pt>
                <c:pt idx="5020">
                  <c:v>11.455</c:v>
                </c:pt>
                <c:pt idx="5021">
                  <c:v>11.458</c:v>
                </c:pt>
                <c:pt idx="5022">
                  <c:v>11.46</c:v>
                </c:pt>
                <c:pt idx="5023">
                  <c:v>11.462</c:v>
                </c:pt>
                <c:pt idx="5024">
                  <c:v>11.465</c:v>
                </c:pt>
                <c:pt idx="5025">
                  <c:v>11.467000000000001</c:v>
                </c:pt>
                <c:pt idx="5026">
                  <c:v>11.468999999999999</c:v>
                </c:pt>
                <c:pt idx="5027">
                  <c:v>11.471</c:v>
                </c:pt>
                <c:pt idx="5028">
                  <c:v>11.474</c:v>
                </c:pt>
                <c:pt idx="5029">
                  <c:v>11.476000000000001</c:v>
                </c:pt>
                <c:pt idx="5030">
                  <c:v>11.478</c:v>
                </c:pt>
                <c:pt idx="5031">
                  <c:v>11.481</c:v>
                </c:pt>
                <c:pt idx="5032">
                  <c:v>11.483000000000001</c:v>
                </c:pt>
                <c:pt idx="5033">
                  <c:v>11.486000000000001</c:v>
                </c:pt>
                <c:pt idx="5034">
                  <c:v>11.489000000000001</c:v>
                </c:pt>
                <c:pt idx="5035">
                  <c:v>11.491</c:v>
                </c:pt>
                <c:pt idx="5036">
                  <c:v>11.493</c:v>
                </c:pt>
                <c:pt idx="5037">
                  <c:v>11.494999999999999</c:v>
                </c:pt>
                <c:pt idx="5038">
                  <c:v>11.497999999999999</c:v>
                </c:pt>
                <c:pt idx="5039">
                  <c:v>11.5</c:v>
                </c:pt>
                <c:pt idx="5040">
                  <c:v>11.502000000000001</c:v>
                </c:pt>
                <c:pt idx="5041">
                  <c:v>11.505000000000001</c:v>
                </c:pt>
                <c:pt idx="5042">
                  <c:v>11.507</c:v>
                </c:pt>
                <c:pt idx="5043">
                  <c:v>11.509</c:v>
                </c:pt>
                <c:pt idx="5044">
                  <c:v>11.512</c:v>
                </c:pt>
                <c:pt idx="5045">
                  <c:v>11.513999999999999</c:v>
                </c:pt>
                <c:pt idx="5046">
                  <c:v>11.516</c:v>
                </c:pt>
                <c:pt idx="5047">
                  <c:v>11.518000000000001</c:v>
                </c:pt>
                <c:pt idx="5048">
                  <c:v>11.521000000000001</c:v>
                </c:pt>
                <c:pt idx="5049">
                  <c:v>11.523</c:v>
                </c:pt>
                <c:pt idx="5050">
                  <c:v>11.525</c:v>
                </c:pt>
                <c:pt idx="5051">
                  <c:v>11.529</c:v>
                </c:pt>
                <c:pt idx="5052">
                  <c:v>11.531000000000001</c:v>
                </c:pt>
                <c:pt idx="5053">
                  <c:v>11.532999999999999</c:v>
                </c:pt>
                <c:pt idx="5054">
                  <c:v>11.536</c:v>
                </c:pt>
                <c:pt idx="5055">
                  <c:v>11.538</c:v>
                </c:pt>
                <c:pt idx="5056">
                  <c:v>11.54</c:v>
                </c:pt>
                <c:pt idx="5057">
                  <c:v>11.542</c:v>
                </c:pt>
                <c:pt idx="5058">
                  <c:v>11.545</c:v>
                </c:pt>
                <c:pt idx="5059">
                  <c:v>11.547000000000001</c:v>
                </c:pt>
                <c:pt idx="5060">
                  <c:v>11.548999999999999</c:v>
                </c:pt>
                <c:pt idx="5061">
                  <c:v>11.552</c:v>
                </c:pt>
                <c:pt idx="5062">
                  <c:v>11.554</c:v>
                </c:pt>
                <c:pt idx="5063">
                  <c:v>11.555999999999999</c:v>
                </c:pt>
                <c:pt idx="5064">
                  <c:v>11.558</c:v>
                </c:pt>
                <c:pt idx="5065">
                  <c:v>11.561</c:v>
                </c:pt>
                <c:pt idx="5066">
                  <c:v>11.563000000000001</c:v>
                </c:pt>
                <c:pt idx="5067">
                  <c:v>11.565</c:v>
                </c:pt>
                <c:pt idx="5068">
                  <c:v>11.568</c:v>
                </c:pt>
                <c:pt idx="5069">
                  <c:v>11.571</c:v>
                </c:pt>
                <c:pt idx="5070">
                  <c:v>11.573</c:v>
                </c:pt>
                <c:pt idx="5071">
                  <c:v>11.576000000000001</c:v>
                </c:pt>
                <c:pt idx="5072">
                  <c:v>11.577999999999999</c:v>
                </c:pt>
                <c:pt idx="5073">
                  <c:v>11.58</c:v>
                </c:pt>
                <c:pt idx="5074">
                  <c:v>11.582000000000001</c:v>
                </c:pt>
                <c:pt idx="5075">
                  <c:v>11.585000000000001</c:v>
                </c:pt>
                <c:pt idx="5076">
                  <c:v>11.587</c:v>
                </c:pt>
                <c:pt idx="5077">
                  <c:v>11.589</c:v>
                </c:pt>
                <c:pt idx="5078">
                  <c:v>11.592000000000001</c:v>
                </c:pt>
                <c:pt idx="5079">
                  <c:v>11.593999999999999</c:v>
                </c:pt>
                <c:pt idx="5080">
                  <c:v>11.596</c:v>
                </c:pt>
                <c:pt idx="5081">
                  <c:v>11.599</c:v>
                </c:pt>
                <c:pt idx="5082">
                  <c:v>11.601000000000001</c:v>
                </c:pt>
                <c:pt idx="5083">
                  <c:v>11.603</c:v>
                </c:pt>
                <c:pt idx="5084">
                  <c:v>11.605</c:v>
                </c:pt>
                <c:pt idx="5085">
                  <c:v>11.608000000000001</c:v>
                </c:pt>
                <c:pt idx="5086">
                  <c:v>11.61</c:v>
                </c:pt>
                <c:pt idx="5087">
                  <c:v>11.612</c:v>
                </c:pt>
                <c:pt idx="5088">
                  <c:v>11.616</c:v>
                </c:pt>
                <c:pt idx="5089">
                  <c:v>11.618</c:v>
                </c:pt>
                <c:pt idx="5090">
                  <c:v>11.62</c:v>
                </c:pt>
                <c:pt idx="5091">
                  <c:v>11.622999999999999</c:v>
                </c:pt>
                <c:pt idx="5092">
                  <c:v>11.625</c:v>
                </c:pt>
                <c:pt idx="5093">
                  <c:v>11.627000000000001</c:v>
                </c:pt>
                <c:pt idx="5094">
                  <c:v>11.629</c:v>
                </c:pt>
                <c:pt idx="5095">
                  <c:v>11.632</c:v>
                </c:pt>
                <c:pt idx="5096">
                  <c:v>11.634</c:v>
                </c:pt>
                <c:pt idx="5097">
                  <c:v>11.635999999999999</c:v>
                </c:pt>
                <c:pt idx="5098">
                  <c:v>11.638999999999999</c:v>
                </c:pt>
                <c:pt idx="5099">
                  <c:v>11.641</c:v>
                </c:pt>
                <c:pt idx="5100">
                  <c:v>11.643000000000001</c:v>
                </c:pt>
                <c:pt idx="5101">
                  <c:v>11.645</c:v>
                </c:pt>
                <c:pt idx="5102">
                  <c:v>11.648</c:v>
                </c:pt>
                <c:pt idx="5103">
                  <c:v>11.65</c:v>
                </c:pt>
                <c:pt idx="5104">
                  <c:v>11.651999999999999</c:v>
                </c:pt>
                <c:pt idx="5105">
                  <c:v>11.654999999999999</c:v>
                </c:pt>
                <c:pt idx="5106">
                  <c:v>11.657999999999999</c:v>
                </c:pt>
                <c:pt idx="5107">
                  <c:v>11.66</c:v>
                </c:pt>
                <c:pt idx="5108">
                  <c:v>11.663</c:v>
                </c:pt>
                <c:pt idx="5109">
                  <c:v>11.664999999999999</c:v>
                </c:pt>
                <c:pt idx="5110">
                  <c:v>11.667</c:v>
                </c:pt>
                <c:pt idx="5111">
                  <c:v>11.669</c:v>
                </c:pt>
                <c:pt idx="5112">
                  <c:v>11.672000000000001</c:v>
                </c:pt>
                <c:pt idx="5113">
                  <c:v>11.673999999999999</c:v>
                </c:pt>
                <c:pt idx="5114">
                  <c:v>11.676</c:v>
                </c:pt>
                <c:pt idx="5115">
                  <c:v>11.679</c:v>
                </c:pt>
                <c:pt idx="5116">
                  <c:v>11.680999999999999</c:v>
                </c:pt>
                <c:pt idx="5117">
                  <c:v>11.683</c:v>
                </c:pt>
                <c:pt idx="5118">
                  <c:v>11.686</c:v>
                </c:pt>
                <c:pt idx="5119">
                  <c:v>11.688000000000001</c:v>
                </c:pt>
                <c:pt idx="5120">
                  <c:v>11.69</c:v>
                </c:pt>
                <c:pt idx="5121">
                  <c:v>11.692</c:v>
                </c:pt>
                <c:pt idx="5122">
                  <c:v>11.695</c:v>
                </c:pt>
                <c:pt idx="5123">
                  <c:v>11.696999999999999</c:v>
                </c:pt>
                <c:pt idx="5124">
                  <c:v>11.7</c:v>
                </c:pt>
                <c:pt idx="5125">
                  <c:v>11.702999999999999</c:v>
                </c:pt>
                <c:pt idx="5126">
                  <c:v>11.705</c:v>
                </c:pt>
                <c:pt idx="5127">
                  <c:v>11.707000000000001</c:v>
                </c:pt>
                <c:pt idx="5128">
                  <c:v>11.71</c:v>
                </c:pt>
                <c:pt idx="5129">
                  <c:v>11.712</c:v>
                </c:pt>
                <c:pt idx="5130">
                  <c:v>11.714</c:v>
                </c:pt>
                <c:pt idx="5131">
                  <c:v>11.715999999999999</c:v>
                </c:pt>
                <c:pt idx="5132">
                  <c:v>11.718999999999999</c:v>
                </c:pt>
                <c:pt idx="5133">
                  <c:v>11.721</c:v>
                </c:pt>
                <c:pt idx="5134">
                  <c:v>11.723000000000001</c:v>
                </c:pt>
                <c:pt idx="5135">
                  <c:v>11.726000000000001</c:v>
                </c:pt>
                <c:pt idx="5136">
                  <c:v>11.728</c:v>
                </c:pt>
                <c:pt idx="5137">
                  <c:v>11.73</c:v>
                </c:pt>
                <c:pt idx="5138">
                  <c:v>11.733000000000001</c:v>
                </c:pt>
                <c:pt idx="5139">
                  <c:v>11.734999999999999</c:v>
                </c:pt>
                <c:pt idx="5140">
                  <c:v>11.737</c:v>
                </c:pt>
                <c:pt idx="5141">
                  <c:v>11.739000000000001</c:v>
                </c:pt>
                <c:pt idx="5142">
                  <c:v>11.743</c:v>
                </c:pt>
                <c:pt idx="5143">
                  <c:v>11.744999999999999</c:v>
                </c:pt>
                <c:pt idx="5144">
                  <c:v>11.747</c:v>
                </c:pt>
                <c:pt idx="5145">
                  <c:v>11.75</c:v>
                </c:pt>
                <c:pt idx="5146">
                  <c:v>11.752000000000001</c:v>
                </c:pt>
                <c:pt idx="5147">
                  <c:v>11.754</c:v>
                </c:pt>
                <c:pt idx="5148">
                  <c:v>11.756</c:v>
                </c:pt>
                <c:pt idx="5149">
                  <c:v>11.759</c:v>
                </c:pt>
                <c:pt idx="5150">
                  <c:v>11.760999999999999</c:v>
                </c:pt>
                <c:pt idx="5151">
                  <c:v>11.763</c:v>
                </c:pt>
                <c:pt idx="5152">
                  <c:v>11.765000000000001</c:v>
                </c:pt>
                <c:pt idx="5153">
                  <c:v>11.766999999999999</c:v>
                </c:pt>
                <c:pt idx="5154">
                  <c:v>11.77</c:v>
                </c:pt>
                <c:pt idx="5155">
                  <c:v>11.772</c:v>
                </c:pt>
                <c:pt idx="5156">
                  <c:v>11.773999999999999</c:v>
                </c:pt>
                <c:pt idx="5157">
                  <c:v>11.776</c:v>
                </c:pt>
                <c:pt idx="5158">
                  <c:v>11.779</c:v>
                </c:pt>
                <c:pt idx="5159">
                  <c:v>11.781000000000001</c:v>
                </c:pt>
                <c:pt idx="5160">
                  <c:v>11.782999999999999</c:v>
                </c:pt>
                <c:pt idx="5161">
                  <c:v>11.786</c:v>
                </c:pt>
                <c:pt idx="5162">
                  <c:v>11.788</c:v>
                </c:pt>
                <c:pt idx="5163">
                  <c:v>11.791</c:v>
                </c:pt>
                <c:pt idx="5164">
                  <c:v>11.792999999999999</c:v>
                </c:pt>
                <c:pt idx="5165">
                  <c:v>11.795</c:v>
                </c:pt>
                <c:pt idx="5166">
                  <c:v>11.798</c:v>
                </c:pt>
                <c:pt idx="5167">
                  <c:v>11.8</c:v>
                </c:pt>
                <c:pt idx="5168">
                  <c:v>11.802</c:v>
                </c:pt>
                <c:pt idx="5169">
                  <c:v>11.805</c:v>
                </c:pt>
                <c:pt idx="5170">
                  <c:v>11.807</c:v>
                </c:pt>
                <c:pt idx="5171">
                  <c:v>11.808999999999999</c:v>
                </c:pt>
                <c:pt idx="5172">
                  <c:v>11.811</c:v>
                </c:pt>
                <c:pt idx="5173">
                  <c:v>11.814</c:v>
                </c:pt>
                <c:pt idx="5174">
                  <c:v>11.816000000000001</c:v>
                </c:pt>
                <c:pt idx="5175">
                  <c:v>11.818</c:v>
                </c:pt>
                <c:pt idx="5176">
                  <c:v>11.821</c:v>
                </c:pt>
                <c:pt idx="5177">
                  <c:v>11.823</c:v>
                </c:pt>
                <c:pt idx="5178">
                  <c:v>11.824999999999999</c:v>
                </c:pt>
                <c:pt idx="5179">
                  <c:v>11.827999999999999</c:v>
                </c:pt>
                <c:pt idx="5180">
                  <c:v>11.831</c:v>
                </c:pt>
                <c:pt idx="5181">
                  <c:v>11.833</c:v>
                </c:pt>
                <c:pt idx="5182">
                  <c:v>11.835000000000001</c:v>
                </c:pt>
                <c:pt idx="5183">
                  <c:v>11.837999999999999</c:v>
                </c:pt>
                <c:pt idx="5184">
                  <c:v>11.84</c:v>
                </c:pt>
                <c:pt idx="5185">
                  <c:v>11.842000000000001</c:v>
                </c:pt>
                <c:pt idx="5186">
                  <c:v>11.845000000000001</c:v>
                </c:pt>
                <c:pt idx="5187">
                  <c:v>11.847</c:v>
                </c:pt>
                <c:pt idx="5188">
                  <c:v>11.849</c:v>
                </c:pt>
                <c:pt idx="5189">
                  <c:v>11.852</c:v>
                </c:pt>
                <c:pt idx="5190">
                  <c:v>11.853999999999999</c:v>
                </c:pt>
                <c:pt idx="5191">
                  <c:v>11.856</c:v>
                </c:pt>
                <c:pt idx="5192">
                  <c:v>11.858000000000001</c:v>
                </c:pt>
                <c:pt idx="5193">
                  <c:v>11.861000000000001</c:v>
                </c:pt>
                <c:pt idx="5194">
                  <c:v>11.863</c:v>
                </c:pt>
                <c:pt idx="5195">
                  <c:v>11.865</c:v>
                </c:pt>
                <c:pt idx="5196">
                  <c:v>11.868</c:v>
                </c:pt>
                <c:pt idx="5197">
                  <c:v>11.871</c:v>
                </c:pt>
                <c:pt idx="5198">
                  <c:v>11.872999999999999</c:v>
                </c:pt>
                <c:pt idx="5199">
                  <c:v>11.875999999999999</c:v>
                </c:pt>
                <c:pt idx="5200">
                  <c:v>11.878</c:v>
                </c:pt>
                <c:pt idx="5201">
                  <c:v>11.88</c:v>
                </c:pt>
                <c:pt idx="5202">
                  <c:v>11.882</c:v>
                </c:pt>
                <c:pt idx="5203">
                  <c:v>11.885</c:v>
                </c:pt>
                <c:pt idx="5204">
                  <c:v>11.887</c:v>
                </c:pt>
                <c:pt idx="5205">
                  <c:v>11.888999999999999</c:v>
                </c:pt>
                <c:pt idx="5206">
                  <c:v>11.891999999999999</c:v>
                </c:pt>
                <c:pt idx="5207">
                  <c:v>11.894</c:v>
                </c:pt>
                <c:pt idx="5208">
                  <c:v>11.896000000000001</c:v>
                </c:pt>
                <c:pt idx="5209">
                  <c:v>11.898999999999999</c:v>
                </c:pt>
                <c:pt idx="5210">
                  <c:v>11.901</c:v>
                </c:pt>
                <c:pt idx="5211">
                  <c:v>11.903</c:v>
                </c:pt>
                <c:pt idx="5212">
                  <c:v>11.904999999999999</c:v>
                </c:pt>
                <c:pt idx="5213">
                  <c:v>11.907999999999999</c:v>
                </c:pt>
                <c:pt idx="5214">
                  <c:v>11.91</c:v>
                </c:pt>
                <c:pt idx="5215">
                  <c:v>11.913</c:v>
                </c:pt>
                <c:pt idx="5216">
                  <c:v>11.916</c:v>
                </c:pt>
                <c:pt idx="5217">
                  <c:v>11.917999999999999</c:v>
                </c:pt>
                <c:pt idx="5218">
                  <c:v>11.92</c:v>
                </c:pt>
                <c:pt idx="5219">
                  <c:v>11.923</c:v>
                </c:pt>
                <c:pt idx="5220">
                  <c:v>11.925000000000001</c:v>
                </c:pt>
                <c:pt idx="5221">
                  <c:v>11.927</c:v>
                </c:pt>
                <c:pt idx="5222">
                  <c:v>11.929</c:v>
                </c:pt>
                <c:pt idx="5223">
                  <c:v>11.932</c:v>
                </c:pt>
                <c:pt idx="5224">
                  <c:v>11.933999999999999</c:v>
                </c:pt>
                <c:pt idx="5225">
                  <c:v>11.936</c:v>
                </c:pt>
                <c:pt idx="5226">
                  <c:v>11.939</c:v>
                </c:pt>
                <c:pt idx="5227">
                  <c:v>11.941000000000001</c:v>
                </c:pt>
                <c:pt idx="5228">
                  <c:v>11.943</c:v>
                </c:pt>
                <c:pt idx="5229">
                  <c:v>11.946</c:v>
                </c:pt>
                <c:pt idx="5230">
                  <c:v>11.948</c:v>
                </c:pt>
                <c:pt idx="5231">
                  <c:v>11.95</c:v>
                </c:pt>
                <c:pt idx="5232">
                  <c:v>11.952999999999999</c:v>
                </c:pt>
                <c:pt idx="5233">
                  <c:v>11.956</c:v>
                </c:pt>
                <c:pt idx="5234">
                  <c:v>11.958</c:v>
                </c:pt>
                <c:pt idx="5235">
                  <c:v>11.961</c:v>
                </c:pt>
                <c:pt idx="5236">
                  <c:v>11.962999999999999</c:v>
                </c:pt>
                <c:pt idx="5237">
                  <c:v>11.965</c:v>
                </c:pt>
                <c:pt idx="5238">
                  <c:v>11.968</c:v>
                </c:pt>
                <c:pt idx="5239">
                  <c:v>11.97</c:v>
                </c:pt>
                <c:pt idx="5240">
                  <c:v>11.973000000000001</c:v>
                </c:pt>
                <c:pt idx="5241">
                  <c:v>11.975</c:v>
                </c:pt>
                <c:pt idx="5242">
                  <c:v>11.977</c:v>
                </c:pt>
                <c:pt idx="5243">
                  <c:v>11.98</c:v>
                </c:pt>
                <c:pt idx="5244">
                  <c:v>11.981999999999999</c:v>
                </c:pt>
                <c:pt idx="5245">
                  <c:v>11.984</c:v>
                </c:pt>
                <c:pt idx="5246">
                  <c:v>11.987</c:v>
                </c:pt>
                <c:pt idx="5247">
                  <c:v>11.989000000000001</c:v>
                </c:pt>
                <c:pt idx="5248">
                  <c:v>11.992000000000001</c:v>
                </c:pt>
                <c:pt idx="5249">
                  <c:v>11.994</c:v>
                </c:pt>
                <c:pt idx="5250">
                  <c:v>11.996</c:v>
                </c:pt>
                <c:pt idx="5251">
                  <c:v>12</c:v>
                </c:pt>
                <c:pt idx="5252">
                  <c:v>12.002000000000001</c:v>
                </c:pt>
                <c:pt idx="5253">
                  <c:v>12.004</c:v>
                </c:pt>
                <c:pt idx="5254">
                  <c:v>12.007</c:v>
                </c:pt>
                <c:pt idx="5255">
                  <c:v>12.009</c:v>
                </c:pt>
                <c:pt idx="5256">
                  <c:v>12.010999999999999</c:v>
                </c:pt>
                <c:pt idx="5257">
                  <c:v>12.013999999999999</c:v>
                </c:pt>
                <c:pt idx="5258">
                  <c:v>12.016</c:v>
                </c:pt>
                <c:pt idx="5259">
                  <c:v>12.019</c:v>
                </c:pt>
                <c:pt idx="5260">
                  <c:v>12.021000000000001</c:v>
                </c:pt>
                <c:pt idx="5261">
                  <c:v>12.023</c:v>
                </c:pt>
                <c:pt idx="5262">
                  <c:v>12.026</c:v>
                </c:pt>
                <c:pt idx="5263">
                  <c:v>12.028</c:v>
                </c:pt>
                <c:pt idx="5264">
                  <c:v>12.03</c:v>
                </c:pt>
                <c:pt idx="5265">
                  <c:v>12.032</c:v>
                </c:pt>
                <c:pt idx="5266">
                  <c:v>12.035</c:v>
                </c:pt>
                <c:pt idx="5267">
                  <c:v>12.037000000000001</c:v>
                </c:pt>
                <c:pt idx="5268">
                  <c:v>12.039</c:v>
                </c:pt>
                <c:pt idx="5269">
                  <c:v>12.042999999999999</c:v>
                </c:pt>
                <c:pt idx="5270">
                  <c:v>12.045</c:v>
                </c:pt>
                <c:pt idx="5271">
                  <c:v>12.047000000000001</c:v>
                </c:pt>
                <c:pt idx="5272">
                  <c:v>12.05</c:v>
                </c:pt>
                <c:pt idx="5273">
                  <c:v>12.052</c:v>
                </c:pt>
                <c:pt idx="5274">
                  <c:v>12.054</c:v>
                </c:pt>
                <c:pt idx="5275">
                  <c:v>12.055999999999999</c:v>
                </c:pt>
                <c:pt idx="5276">
                  <c:v>12.058999999999999</c:v>
                </c:pt>
                <c:pt idx="5277">
                  <c:v>12.061</c:v>
                </c:pt>
                <c:pt idx="5278">
                  <c:v>12.063000000000001</c:v>
                </c:pt>
                <c:pt idx="5279">
                  <c:v>12.066000000000001</c:v>
                </c:pt>
                <c:pt idx="5280">
                  <c:v>12.068</c:v>
                </c:pt>
                <c:pt idx="5281">
                  <c:v>12.07</c:v>
                </c:pt>
                <c:pt idx="5282">
                  <c:v>12.073</c:v>
                </c:pt>
                <c:pt idx="5283">
                  <c:v>12.074999999999999</c:v>
                </c:pt>
                <c:pt idx="5284">
                  <c:v>12.077</c:v>
                </c:pt>
                <c:pt idx="5285">
                  <c:v>12.079000000000001</c:v>
                </c:pt>
                <c:pt idx="5286">
                  <c:v>12.083</c:v>
                </c:pt>
                <c:pt idx="5287">
                  <c:v>12.085000000000001</c:v>
                </c:pt>
                <c:pt idx="5288">
                  <c:v>12.087</c:v>
                </c:pt>
                <c:pt idx="5289">
                  <c:v>12.09</c:v>
                </c:pt>
                <c:pt idx="5290">
                  <c:v>12.092000000000001</c:v>
                </c:pt>
                <c:pt idx="5291">
                  <c:v>12.093999999999999</c:v>
                </c:pt>
                <c:pt idx="5292">
                  <c:v>12.096</c:v>
                </c:pt>
                <c:pt idx="5293">
                  <c:v>12.099</c:v>
                </c:pt>
                <c:pt idx="5294">
                  <c:v>12.101000000000001</c:v>
                </c:pt>
                <c:pt idx="5295">
                  <c:v>12.103</c:v>
                </c:pt>
                <c:pt idx="5296">
                  <c:v>12.106</c:v>
                </c:pt>
                <c:pt idx="5297">
                  <c:v>12.108000000000001</c:v>
                </c:pt>
                <c:pt idx="5298">
                  <c:v>12.11</c:v>
                </c:pt>
                <c:pt idx="5299">
                  <c:v>12.113</c:v>
                </c:pt>
                <c:pt idx="5300">
                  <c:v>12.115</c:v>
                </c:pt>
                <c:pt idx="5301">
                  <c:v>12.117000000000001</c:v>
                </c:pt>
                <c:pt idx="5302">
                  <c:v>12.119</c:v>
                </c:pt>
                <c:pt idx="5303">
                  <c:v>12.122</c:v>
                </c:pt>
                <c:pt idx="5304">
                  <c:v>12.124000000000001</c:v>
                </c:pt>
                <c:pt idx="5305">
                  <c:v>12.127000000000001</c:v>
                </c:pt>
                <c:pt idx="5306">
                  <c:v>12.13</c:v>
                </c:pt>
                <c:pt idx="5307">
                  <c:v>12.132</c:v>
                </c:pt>
                <c:pt idx="5308">
                  <c:v>12.134</c:v>
                </c:pt>
                <c:pt idx="5309">
                  <c:v>12.137</c:v>
                </c:pt>
                <c:pt idx="5310">
                  <c:v>12.138999999999999</c:v>
                </c:pt>
                <c:pt idx="5311">
                  <c:v>12.141</c:v>
                </c:pt>
                <c:pt idx="5312">
                  <c:v>12.143000000000001</c:v>
                </c:pt>
                <c:pt idx="5313">
                  <c:v>12.146000000000001</c:v>
                </c:pt>
                <c:pt idx="5314">
                  <c:v>12.148</c:v>
                </c:pt>
                <c:pt idx="5315">
                  <c:v>12.15</c:v>
                </c:pt>
                <c:pt idx="5316">
                  <c:v>12.153</c:v>
                </c:pt>
                <c:pt idx="5317">
                  <c:v>12.154999999999999</c:v>
                </c:pt>
                <c:pt idx="5318">
                  <c:v>12.157</c:v>
                </c:pt>
                <c:pt idx="5319">
                  <c:v>12.16</c:v>
                </c:pt>
                <c:pt idx="5320">
                  <c:v>12.162000000000001</c:v>
                </c:pt>
                <c:pt idx="5321">
                  <c:v>12.164</c:v>
                </c:pt>
                <c:pt idx="5322">
                  <c:v>12.166</c:v>
                </c:pt>
                <c:pt idx="5323">
                  <c:v>12.17</c:v>
                </c:pt>
                <c:pt idx="5324">
                  <c:v>12.172000000000001</c:v>
                </c:pt>
                <c:pt idx="5325">
                  <c:v>12.173999999999999</c:v>
                </c:pt>
                <c:pt idx="5326">
                  <c:v>12.177</c:v>
                </c:pt>
                <c:pt idx="5327">
                  <c:v>12.179</c:v>
                </c:pt>
                <c:pt idx="5328">
                  <c:v>12.180999999999999</c:v>
                </c:pt>
                <c:pt idx="5329">
                  <c:v>12.183</c:v>
                </c:pt>
                <c:pt idx="5330">
                  <c:v>12.186</c:v>
                </c:pt>
                <c:pt idx="5331">
                  <c:v>12.188000000000001</c:v>
                </c:pt>
                <c:pt idx="5332">
                  <c:v>12.19</c:v>
                </c:pt>
                <c:pt idx="5333">
                  <c:v>12.192</c:v>
                </c:pt>
                <c:pt idx="5334">
                  <c:v>12.194000000000001</c:v>
                </c:pt>
                <c:pt idx="5335">
                  <c:v>12.196999999999999</c:v>
                </c:pt>
                <c:pt idx="5336">
                  <c:v>12.199</c:v>
                </c:pt>
                <c:pt idx="5337">
                  <c:v>12.201000000000001</c:v>
                </c:pt>
                <c:pt idx="5338">
                  <c:v>12.202999999999999</c:v>
                </c:pt>
                <c:pt idx="5339">
                  <c:v>12.206</c:v>
                </c:pt>
                <c:pt idx="5340">
                  <c:v>12.208</c:v>
                </c:pt>
                <c:pt idx="5341">
                  <c:v>12.211</c:v>
                </c:pt>
                <c:pt idx="5342">
                  <c:v>12.212999999999999</c:v>
                </c:pt>
                <c:pt idx="5343">
                  <c:v>12.215</c:v>
                </c:pt>
                <c:pt idx="5344">
                  <c:v>12.218</c:v>
                </c:pt>
                <c:pt idx="5345">
                  <c:v>12.22</c:v>
                </c:pt>
                <c:pt idx="5346">
                  <c:v>12.222</c:v>
                </c:pt>
                <c:pt idx="5347">
                  <c:v>12.225</c:v>
                </c:pt>
                <c:pt idx="5348">
                  <c:v>12.227</c:v>
                </c:pt>
                <c:pt idx="5349">
                  <c:v>12.228999999999999</c:v>
                </c:pt>
                <c:pt idx="5350">
                  <c:v>12.231</c:v>
                </c:pt>
                <c:pt idx="5351">
                  <c:v>12.234</c:v>
                </c:pt>
                <c:pt idx="5352">
                  <c:v>12.236000000000001</c:v>
                </c:pt>
                <c:pt idx="5353">
                  <c:v>12.238</c:v>
                </c:pt>
                <c:pt idx="5354">
                  <c:v>12.241</c:v>
                </c:pt>
                <c:pt idx="5355">
                  <c:v>12.243</c:v>
                </c:pt>
                <c:pt idx="5356">
                  <c:v>12.244999999999999</c:v>
                </c:pt>
                <c:pt idx="5357">
                  <c:v>12.247999999999999</c:v>
                </c:pt>
                <c:pt idx="5358">
                  <c:v>12.25</c:v>
                </c:pt>
                <c:pt idx="5359">
                  <c:v>12.252000000000001</c:v>
                </c:pt>
                <c:pt idx="5360">
                  <c:v>12.255000000000001</c:v>
                </c:pt>
                <c:pt idx="5361">
                  <c:v>12.257999999999999</c:v>
                </c:pt>
                <c:pt idx="5362">
                  <c:v>12.26</c:v>
                </c:pt>
                <c:pt idx="5363">
                  <c:v>12.263</c:v>
                </c:pt>
                <c:pt idx="5364">
                  <c:v>12.265000000000001</c:v>
                </c:pt>
                <c:pt idx="5365">
                  <c:v>12.266999999999999</c:v>
                </c:pt>
                <c:pt idx="5366">
                  <c:v>12.27</c:v>
                </c:pt>
                <c:pt idx="5367">
                  <c:v>12.272</c:v>
                </c:pt>
                <c:pt idx="5368">
                  <c:v>12.273999999999999</c:v>
                </c:pt>
                <c:pt idx="5369">
                  <c:v>12.276999999999999</c:v>
                </c:pt>
                <c:pt idx="5370">
                  <c:v>12.279</c:v>
                </c:pt>
                <c:pt idx="5371">
                  <c:v>12.281000000000001</c:v>
                </c:pt>
                <c:pt idx="5372">
                  <c:v>12.284000000000001</c:v>
                </c:pt>
                <c:pt idx="5373">
                  <c:v>12.286</c:v>
                </c:pt>
                <c:pt idx="5374">
                  <c:v>12.289</c:v>
                </c:pt>
                <c:pt idx="5375">
                  <c:v>12.291</c:v>
                </c:pt>
                <c:pt idx="5376">
                  <c:v>12.292999999999999</c:v>
                </c:pt>
                <c:pt idx="5377">
                  <c:v>12.297000000000001</c:v>
                </c:pt>
                <c:pt idx="5378">
                  <c:v>12.298999999999999</c:v>
                </c:pt>
                <c:pt idx="5379">
                  <c:v>12.301</c:v>
                </c:pt>
                <c:pt idx="5380">
                  <c:v>12.304</c:v>
                </c:pt>
                <c:pt idx="5381">
                  <c:v>12.305999999999999</c:v>
                </c:pt>
                <c:pt idx="5382">
                  <c:v>12.308999999999999</c:v>
                </c:pt>
                <c:pt idx="5383">
                  <c:v>12.311</c:v>
                </c:pt>
                <c:pt idx="5384">
                  <c:v>12.313000000000001</c:v>
                </c:pt>
                <c:pt idx="5385">
                  <c:v>12.316000000000001</c:v>
                </c:pt>
                <c:pt idx="5386">
                  <c:v>12.318</c:v>
                </c:pt>
                <c:pt idx="5387">
                  <c:v>12.32</c:v>
                </c:pt>
                <c:pt idx="5388">
                  <c:v>12.323</c:v>
                </c:pt>
                <c:pt idx="5389">
                  <c:v>12.324999999999999</c:v>
                </c:pt>
                <c:pt idx="5390">
                  <c:v>12.327999999999999</c:v>
                </c:pt>
                <c:pt idx="5391">
                  <c:v>12.33</c:v>
                </c:pt>
                <c:pt idx="5392">
                  <c:v>12.332000000000001</c:v>
                </c:pt>
                <c:pt idx="5393">
                  <c:v>12.335000000000001</c:v>
                </c:pt>
                <c:pt idx="5394">
                  <c:v>12.337</c:v>
                </c:pt>
                <c:pt idx="5395">
                  <c:v>12.34</c:v>
                </c:pt>
                <c:pt idx="5396">
                  <c:v>12.343</c:v>
                </c:pt>
                <c:pt idx="5397">
                  <c:v>12.345000000000001</c:v>
                </c:pt>
                <c:pt idx="5398">
                  <c:v>12.348000000000001</c:v>
                </c:pt>
                <c:pt idx="5399">
                  <c:v>12.35</c:v>
                </c:pt>
                <c:pt idx="5400">
                  <c:v>12.352</c:v>
                </c:pt>
                <c:pt idx="5401">
                  <c:v>12.355</c:v>
                </c:pt>
                <c:pt idx="5402">
                  <c:v>12.356999999999999</c:v>
                </c:pt>
                <c:pt idx="5403">
                  <c:v>12.359</c:v>
                </c:pt>
                <c:pt idx="5404">
                  <c:v>12.362</c:v>
                </c:pt>
                <c:pt idx="5405">
                  <c:v>12.364000000000001</c:v>
                </c:pt>
                <c:pt idx="5406">
                  <c:v>12.367000000000001</c:v>
                </c:pt>
                <c:pt idx="5407">
                  <c:v>12.369</c:v>
                </c:pt>
                <c:pt idx="5408">
                  <c:v>12.371</c:v>
                </c:pt>
                <c:pt idx="5409">
                  <c:v>12.374000000000001</c:v>
                </c:pt>
                <c:pt idx="5410">
                  <c:v>12.375999999999999</c:v>
                </c:pt>
                <c:pt idx="5411">
                  <c:v>12.378</c:v>
                </c:pt>
                <c:pt idx="5412">
                  <c:v>12.382</c:v>
                </c:pt>
                <c:pt idx="5413">
                  <c:v>12.384</c:v>
                </c:pt>
                <c:pt idx="5414">
                  <c:v>12.385999999999999</c:v>
                </c:pt>
                <c:pt idx="5415">
                  <c:v>12.388</c:v>
                </c:pt>
                <c:pt idx="5416">
                  <c:v>12.391</c:v>
                </c:pt>
                <c:pt idx="5417">
                  <c:v>12.393000000000001</c:v>
                </c:pt>
                <c:pt idx="5418">
                  <c:v>12.395</c:v>
                </c:pt>
                <c:pt idx="5419">
                  <c:v>12.398</c:v>
                </c:pt>
                <c:pt idx="5420">
                  <c:v>12.4</c:v>
                </c:pt>
                <c:pt idx="5421">
                  <c:v>12.401999999999999</c:v>
                </c:pt>
                <c:pt idx="5422">
                  <c:v>12.404999999999999</c:v>
                </c:pt>
                <c:pt idx="5423">
                  <c:v>12.407</c:v>
                </c:pt>
                <c:pt idx="5424">
                  <c:v>12.409000000000001</c:v>
                </c:pt>
                <c:pt idx="5425">
                  <c:v>12.411</c:v>
                </c:pt>
                <c:pt idx="5426">
                  <c:v>12.414</c:v>
                </c:pt>
                <c:pt idx="5427">
                  <c:v>12.416</c:v>
                </c:pt>
                <c:pt idx="5428">
                  <c:v>12.417999999999999</c:v>
                </c:pt>
                <c:pt idx="5429">
                  <c:v>12.420999999999999</c:v>
                </c:pt>
                <c:pt idx="5430">
                  <c:v>12.423</c:v>
                </c:pt>
                <c:pt idx="5431">
                  <c:v>12.426</c:v>
                </c:pt>
                <c:pt idx="5432">
                  <c:v>12.429</c:v>
                </c:pt>
                <c:pt idx="5433">
                  <c:v>12.430999999999999</c:v>
                </c:pt>
                <c:pt idx="5434">
                  <c:v>12.433</c:v>
                </c:pt>
                <c:pt idx="5435">
                  <c:v>12.435</c:v>
                </c:pt>
                <c:pt idx="5436">
                  <c:v>12.438000000000001</c:v>
                </c:pt>
                <c:pt idx="5437">
                  <c:v>12.44</c:v>
                </c:pt>
                <c:pt idx="5438">
                  <c:v>12.442</c:v>
                </c:pt>
                <c:pt idx="5439">
                  <c:v>12.445</c:v>
                </c:pt>
                <c:pt idx="5440">
                  <c:v>12.446999999999999</c:v>
                </c:pt>
                <c:pt idx="5441">
                  <c:v>12.449</c:v>
                </c:pt>
                <c:pt idx="5442">
                  <c:v>12.452</c:v>
                </c:pt>
                <c:pt idx="5443">
                  <c:v>12.454000000000001</c:v>
                </c:pt>
                <c:pt idx="5444">
                  <c:v>12.456</c:v>
                </c:pt>
                <c:pt idx="5445">
                  <c:v>12.458</c:v>
                </c:pt>
                <c:pt idx="5446">
                  <c:v>12.461</c:v>
                </c:pt>
                <c:pt idx="5447">
                  <c:v>12.462999999999999</c:v>
                </c:pt>
                <c:pt idx="5448">
                  <c:v>12.465</c:v>
                </c:pt>
                <c:pt idx="5449">
                  <c:v>12.468999999999999</c:v>
                </c:pt>
                <c:pt idx="5450">
                  <c:v>12.471</c:v>
                </c:pt>
                <c:pt idx="5451">
                  <c:v>12.473000000000001</c:v>
                </c:pt>
                <c:pt idx="5452">
                  <c:v>12.476000000000001</c:v>
                </c:pt>
                <c:pt idx="5453">
                  <c:v>12.478</c:v>
                </c:pt>
                <c:pt idx="5454">
                  <c:v>12.48</c:v>
                </c:pt>
                <c:pt idx="5455">
                  <c:v>12.481999999999999</c:v>
                </c:pt>
                <c:pt idx="5456">
                  <c:v>12.484999999999999</c:v>
                </c:pt>
                <c:pt idx="5457">
                  <c:v>12.487</c:v>
                </c:pt>
                <c:pt idx="5458">
                  <c:v>12.489000000000001</c:v>
                </c:pt>
                <c:pt idx="5459">
                  <c:v>12.492000000000001</c:v>
                </c:pt>
                <c:pt idx="5460">
                  <c:v>12.494</c:v>
                </c:pt>
                <c:pt idx="5461">
                  <c:v>12.496</c:v>
                </c:pt>
                <c:pt idx="5462">
                  <c:v>12.497999999999999</c:v>
                </c:pt>
                <c:pt idx="5463">
                  <c:v>12.500999999999999</c:v>
                </c:pt>
                <c:pt idx="5464">
                  <c:v>12.503</c:v>
                </c:pt>
                <c:pt idx="5465">
                  <c:v>12.505000000000001</c:v>
                </c:pt>
                <c:pt idx="5466">
                  <c:v>12.507999999999999</c:v>
                </c:pt>
                <c:pt idx="5467">
                  <c:v>12.510999999999999</c:v>
                </c:pt>
                <c:pt idx="5468">
                  <c:v>12.513</c:v>
                </c:pt>
                <c:pt idx="5469">
                  <c:v>12.516</c:v>
                </c:pt>
                <c:pt idx="5470">
                  <c:v>12.518000000000001</c:v>
                </c:pt>
                <c:pt idx="5471">
                  <c:v>12.52</c:v>
                </c:pt>
                <c:pt idx="5472">
                  <c:v>12.523</c:v>
                </c:pt>
                <c:pt idx="5473">
                  <c:v>12.525</c:v>
                </c:pt>
                <c:pt idx="5474">
                  <c:v>12.526999999999999</c:v>
                </c:pt>
                <c:pt idx="5475">
                  <c:v>12.529</c:v>
                </c:pt>
                <c:pt idx="5476">
                  <c:v>12.532</c:v>
                </c:pt>
                <c:pt idx="5477">
                  <c:v>12.534000000000001</c:v>
                </c:pt>
                <c:pt idx="5478">
                  <c:v>12.536</c:v>
                </c:pt>
                <c:pt idx="5479">
                  <c:v>12.539</c:v>
                </c:pt>
                <c:pt idx="5480">
                  <c:v>12.541</c:v>
                </c:pt>
                <c:pt idx="5481">
                  <c:v>12.542999999999999</c:v>
                </c:pt>
                <c:pt idx="5482">
                  <c:v>12.545999999999999</c:v>
                </c:pt>
                <c:pt idx="5483">
                  <c:v>12.548</c:v>
                </c:pt>
                <c:pt idx="5484">
                  <c:v>12.55</c:v>
                </c:pt>
                <c:pt idx="5485">
                  <c:v>12.553000000000001</c:v>
                </c:pt>
                <c:pt idx="5486">
                  <c:v>12.555999999999999</c:v>
                </c:pt>
                <c:pt idx="5487">
                  <c:v>12.558</c:v>
                </c:pt>
                <c:pt idx="5488">
                  <c:v>12.56</c:v>
                </c:pt>
                <c:pt idx="5489">
                  <c:v>12.563000000000001</c:v>
                </c:pt>
                <c:pt idx="5490">
                  <c:v>12.565</c:v>
                </c:pt>
                <c:pt idx="5491">
                  <c:v>12.567</c:v>
                </c:pt>
                <c:pt idx="5492">
                  <c:v>12.569000000000001</c:v>
                </c:pt>
                <c:pt idx="5493">
                  <c:v>12.571999999999999</c:v>
                </c:pt>
                <c:pt idx="5494">
                  <c:v>12.574</c:v>
                </c:pt>
                <c:pt idx="5495">
                  <c:v>12.576000000000001</c:v>
                </c:pt>
                <c:pt idx="5496">
                  <c:v>12.579000000000001</c:v>
                </c:pt>
                <c:pt idx="5497">
                  <c:v>12.581</c:v>
                </c:pt>
                <c:pt idx="5498">
                  <c:v>12.583</c:v>
                </c:pt>
                <c:pt idx="5499">
                  <c:v>12.586</c:v>
                </c:pt>
                <c:pt idx="5500">
                  <c:v>12.587999999999999</c:v>
                </c:pt>
                <c:pt idx="5501">
                  <c:v>12.59</c:v>
                </c:pt>
                <c:pt idx="5502">
                  <c:v>12.592000000000001</c:v>
                </c:pt>
                <c:pt idx="5503">
                  <c:v>12.596</c:v>
                </c:pt>
                <c:pt idx="5504">
                  <c:v>12.598000000000001</c:v>
                </c:pt>
                <c:pt idx="5505">
                  <c:v>12.6</c:v>
                </c:pt>
                <c:pt idx="5506">
                  <c:v>12.603</c:v>
                </c:pt>
                <c:pt idx="5507">
                  <c:v>12.605</c:v>
                </c:pt>
                <c:pt idx="5508">
                  <c:v>12.606999999999999</c:v>
                </c:pt>
                <c:pt idx="5509">
                  <c:v>12.61</c:v>
                </c:pt>
                <c:pt idx="5510">
                  <c:v>12.612</c:v>
                </c:pt>
                <c:pt idx="5511">
                  <c:v>12.614000000000001</c:v>
                </c:pt>
                <c:pt idx="5512">
                  <c:v>12.616</c:v>
                </c:pt>
                <c:pt idx="5513">
                  <c:v>12.619</c:v>
                </c:pt>
                <c:pt idx="5514">
                  <c:v>12.621</c:v>
                </c:pt>
                <c:pt idx="5515">
                  <c:v>12.622999999999999</c:v>
                </c:pt>
                <c:pt idx="5516">
                  <c:v>12.625999999999999</c:v>
                </c:pt>
                <c:pt idx="5517">
                  <c:v>12.628</c:v>
                </c:pt>
                <c:pt idx="5518">
                  <c:v>12.63</c:v>
                </c:pt>
                <c:pt idx="5519">
                  <c:v>12.632</c:v>
                </c:pt>
                <c:pt idx="5520">
                  <c:v>12.635</c:v>
                </c:pt>
                <c:pt idx="5521">
                  <c:v>12.638</c:v>
                </c:pt>
                <c:pt idx="5522">
                  <c:v>12.64</c:v>
                </c:pt>
                <c:pt idx="5523">
                  <c:v>12.643000000000001</c:v>
                </c:pt>
                <c:pt idx="5524">
                  <c:v>12.645</c:v>
                </c:pt>
                <c:pt idx="5525">
                  <c:v>12.647</c:v>
                </c:pt>
                <c:pt idx="5526">
                  <c:v>12.648999999999999</c:v>
                </c:pt>
                <c:pt idx="5527">
                  <c:v>12.651999999999999</c:v>
                </c:pt>
                <c:pt idx="5528">
                  <c:v>12.654</c:v>
                </c:pt>
                <c:pt idx="5529">
                  <c:v>12.656000000000001</c:v>
                </c:pt>
                <c:pt idx="5530">
                  <c:v>12.657999999999999</c:v>
                </c:pt>
                <c:pt idx="5531">
                  <c:v>12.66</c:v>
                </c:pt>
                <c:pt idx="5532">
                  <c:v>12.663</c:v>
                </c:pt>
                <c:pt idx="5533">
                  <c:v>12.664999999999999</c:v>
                </c:pt>
                <c:pt idx="5534">
                  <c:v>12.667</c:v>
                </c:pt>
                <c:pt idx="5535">
                  <c:v>12.669</c:v>
                </c:pt>
                <c:pt idx="5536">
                  <c:v>12.672000000000001</c:v>
                </c:pt>
                <c:pt idx="5537">
                  <c:v>12.673999999999999</c:v>
                </c:pt>
                <c:pt idx="5538">
                  <c:v>12.676</c:v>
                </c:pt>
                <c:pt idx="5539">
                  <c:v>12.678000000000001</c:v>
                </c:pt>
                <c:pt idx="5540">
                  <c:v>12.680999999999999</c:v>
                </c:pt>
                <c:pt idx="5541">
                  <c:v>12.683999999999999</c:v>
                </c:pt>
                <c:pt idx="5542">
                  <c:v>12.686</c:v>
                </c:pt>
                <c:pt idx="5543">
                  <c:v>12.688000000000001</c:v>
                </c:pt>
                <c:pt idx="5544">
                  <c:v>12.691000000000001</c:v>
                </c:pt>
                <c:pt idx="5545">
                  <c:v>12.693</c:v>
                </c:pt>
                <c:pt idx="5546">
                  <c:v>12.695</c:v>
                </c:pt>
                <c:pt idx="5547">
                  <c:v>12.698</c:v>
                </c:pt>
                <c:pt idx="5548">
                  <c:v>12.7</c:v>
                </c:pt>
                <c:pt idx="5549">
                  <c:v>12.702</c:v>
                </c:pt>
                <c:pt idx="5550">
                  <c:v>12.705</c:v>
                </c:pt>
                <c:pt idx="5551">
                  <c:v>12.707000000000001</c:v>
                </c:pt>
                <c:pt idx="5552">
                  <c:v>12.71</c:v>
                </c:pt>
                <c:pt idx="5553">
                  <c:v>12.712</c:v>
                </c:pt>
                <c:pt idx="5554">
                  <c:v>12.714</c:v>
                </c:pt>
                <c:pt idx="5555">
                  <c:v>12.717000000000001</c:v>
                </c:pt>
                <c:pt idx="5556">
                  <c:v>12.718999999999999</c:v>
                </c:pt>
                <c:pt idx="5557">
                  <c:v>12.721</c:v>
                </c:pt>
                <c:pt idx="5558">
                  <c:v>12.725</c:v>
                </c:pt>
                <c:pt idx="5559">
                  <c:v>12.727</c:v>
                </c:pt>
                <c:pt idx="5560">
                  <c:v>12.728999999999999</c:v>
                </c:pt>
                <c:pt idx="5561">
                  <c:v>12.731999999999999</c:v>
                </c:pt>
                <c:pt idx="5562">
                  <c:v>12.734</c:v>
                </c:pt>
                <c:pt idx="5563">
                  <c:v>12.736000000000001</c:v>
                </c:pt>
                <c:pt idx="5564">
                  <c:v>12.738</c:v>
                </c:pt>
                <c:pt idx="5565">
                  <c:v>12.741</c:v>
                </c:pt>
                <c:pt idx="5566">
                  <c:v>12.743</c:v>
                </c:pt>
                <c:pt idx="5567">
                  <c:v>12.744999999999999</c:v>
                </c:pt>
                <c:pt idx="5568">
                  <c:v>12.747999999999999</c:v>
                </c:pt>
                <c:pt idx="5569">
                  <c:v>12.75</c:v>
                </c:pt>
                <c:pt idx="5570">
                  <c:v>12.752000000000001</c:v>
                </c:pt>
                <c:pt idx="5571">
                  <c:v>12.755000000000001</c:v>
                </c:pt>
                <c:pt idx="5572">
                  <c:v>12.757</c:v>
                </c:pt>
                <c:pt idx="5573">
                  <c:v>12.759</c:v>
                </c:pt>
                <c:pt idx="5574">
                  <c:v>12.760999999999999</c:v>
                </c:pt>
                <c:pt idx="5575">
                  <c:v>12.763999999999999</c:v>
                </c:pt>
                <c:pt idx="5576">
                  <c:v>12.766999999999999</c:v>
                </c:pt>
                <c:pt idx="5577">
                  <c:v>12.769</c:v>
                </c:pt>
                <c:pt idx="5578">
                  <c:v>12.772</c:v>
                </c:pt>
                <c:pt idx="5579">
                  <c:v>12.773999999999999</c:v>
                </c:pt>
                <c:pt idx="5580">
                  <c:v>12.776</c:v>
                </c:pt>
                <c:pt idx="5581">
                  <c:v>12.778</c:v>
                </c:pt>
                <c:pt idx="5582">
                  <c:v>12.781000000000001</c:v>
                </c:pt>
                <c:pt idx="5583">
                  <c:v>12.782999999999999</c:v>
                </c:pt>
                <c:pt idx="5584">
                  <c:v>12.785</c:v>
                </c:pt>
                <c:pt idx="5585">
                  <c:v>12.788</c:v>
                </c:pt>
                <c:pt idx="5586">
                  <c:v>12.79</c:v>
                </c:pt>
                <c:pt idx="5587">
                  <c:v>12.792</c:v>
                </c:pt>
                <c:pt idx="5588">
                  <c:v>12.795</c:v>
                </c:pt>
                <c:pt idx="5589">
                  <c:v>12.797000000000001</c:v>
                </c:pt>
                <c:pt idx="5590">
                  <c:v>12.798999999999999</c:v>
                </c:pt>
                <c:pt idx="5591">
                  <c:v>12.801</c:v>
                </c:pt>
                <c:pt idx="5592">
                  <c:v>12.804</c:v>
                </c:pt>
                <c:pt idx="5593">
                  <c:v>12.805999999999999</c:v>
                </c:pt>
                <c:pt idx="5594">
                  <c:v>12.808999999999999</c:v>
                </c:pt>
                <c:pt idx="5595">
                  <c:v>12.811999999999999</c:v>
                </c:pt>
                <c:pt idx="5596">
                  <c:v>12.814</c:v>
                </c:pt>
                <c:pt idx="5597">
                  <c:v>12.816000000000001</c:v>
                </c:pt>
                <c:pt idx="5598">
                  <c:v>12.818</c:v>
                </c:pt>
                <c:pt idx="5599">
                  <c:v>12.821</c:v>
                </c:pt>
                <c:pt idx="5600">
                  <c:v>12.823</c:v>
                </c:pt>
                <c:pt idx="5601">
                  <c:v>12.824999999999999</c:v>
                </c:pt>
                <c:pt idx="5602">
                  <c:v>12.827999999999999</c:v>
                </c:pt>
                <c:pt idx="5603">
                  <c:v>12.83</c:v>
                </c:pt>
                <c:pt idx="5604">
                  <c:v>12.832000000000001</c:v>
                </c:pt>
                <c:pt idx="5605">
                  <c:v>12.835000000000001</c:v>
                </c:pt>
                <c:pt idx="5606">
                  <c:v>12.837</c:v>
                </c:pt>
                <c:pt idx="5607">
                  <c:v>12.839</c:v>
                </c:pt>
                <c:pt idx="5608">
                  <c:v>12.840999999999999</c:v>
                </c:pt>
                <c:pt idx="5609">
                  <c:v>12.843999999999999</c:v>
                </c:pt>
                <c:pt idx="5610">
                  <c:v>12.846</c:v>
                </c:pt>
                <c:pt idx="5611">
                  <c:v>12.848000000000001</c:v>
                </c:pt>
                <c:pt idx="5612">
                  <c:v>12.852</c:v>
                </c:pt>
                <c:pt idx="5613">
                  <c:v>12.853999999999999</c:v>
                </c:pt>
                <c:pt idx="5614">
                  <c:v>12.856</c:v>
                </c:pt>
                <c:pt idx="5615">
                  <c:v>12.858000000000001</c:v>
                </c:pt>
                <c:pt idx="5616">
                  <c:v>12.861000000000001</c:v>
                </c:pt>
                <c:pt idx="5617">
                  <c:v>12.863</c:v>
                </c:pt>
                <c:pt idx="5618">
                  <c:v>12.865</c:v>
                </c:pt>
                <c:pt idx="5619">
                  <c:v>12.868</c:v>
                </c:pt>
                <c:pt idx="5620">
                  <c:v>12.87</c:v>
                </c:pt>
                <c:pt idx="5621">
                  <c:v>12.872</c:v>
                </c:pt>
                <c:pt idx="5622">
                  <c:v>12.875</c:v>
                </c:pt>
                <c:pt idx="5623">
                  <c:v>12.877000000000001</c:v>
                </c:pt>
                <c:pt idx="5624">
                  <c:v>12.879</c:v>
                </c:pt>
                <c:pt idx="5625">
                  <c:v>12.881</c:v>
                </c:pt>
                <c:pt idx="5626">
                  <c:v>12.884</c:v>
                </c:pt>
                <c:pt idx="5627">
                  <c:v>12.885999999999999</c:v>
                </c:pt>
                <c:pt idx="5628">
                  <c:v>12.888</c:v>
                </c:pt>
                <c:pt idx="5629">
                  <c:v>12.891</c:v>
                </c:pt>
                <c:pt idx="5630">
                  <c:v>12.894</c:v>
                </c:pt>
                <c:pt idx="5631">
                  <c:v>12.896000000000001</c:v>
                </c:pt>
                <c:pt idx="5632">
                  <c:v>12.898</c:v>
                </c:pt>
                <c:pt idx="5633">
                  <c:v>12.901</c:v>
                </c:pt>
                <c:pt idx="5634">
                  <c:v>12.903</c:v>
                </c:pt>
                <c:pt idx="5635">
                  <c:v>12.904999999999999</c:v>
                </c:pt>
                <c:pt idx="5636">
                  <c:v>12.907999999999999</c:v>
                </c:pt>
                <c:pt idx="5637">
                  <c:v>12.91</c:v>
                </c:pt>
                <c:pt idx="5638">
                  <c:v>12.912000000000001</c:v>
                </c:pt>
                <c:pt idx="5639">
                  <c:v>12.914999999999999</c:v>
                </c:pt>
                <c:pt idx="5640">
                  <c:v>12.917</c:v>
                </c:pt>
                <c:pt idx="5641">
                  <c:v>12.919</c:v>
                </c:pt>
                <c:pt idx="5642">
                  <c:v>12.920999999999999</c:v>
                </c:pt>
                <c:pt idx="5643">
                  <c:v>12.923999999999999</c:v>
                </c:pt>
                <c:pt idx="5644">
                  <c:v>12.926</c:v>
                </c:pt>
                <c:pt idx="5645">
                  <c:v>12.928000000000001</c:v>
                </c:pt>
                <c:pt idx="5646">
                  <c:v>12.930999999999999</c:v>
                </c:pt>
                <c:pt idx="5647">
                  <c:v>12.933</c:v>
                </c:pt>
                <c:pt idx="5648">
                  <c:v>12.935</c:v>
                </c:pt>
                <c:pt idx="5649">
                  <c:v>12.939</c:v>
                </c:pt>
                <c:pt idx="5650">
                  <c:v>12.941000000000001</c:v>
                </c:pt>
                <c:pt idx="5651">
                  <c:v>12.943</c:v>
                </c:pt>
                <c:pt idx="5652">
                  <c:v>12.945</c:v>
                </c:pt>
                <c:pt idx="5653">
                  <c:v>12.948</c:v>
                </c:pt>
                <c:pt idx="5654">
                  <c:v>12.95</c:v>
                </c:pt>
                <c:pt idx="5655">
                  <c:v>12.952</c:v>
                </c:pt>
                <c:pt idx="5656">
                  <c:v>12.955</c:v>
                </c:pt>
                <c:pt idx="5657">
                  <c:v>12.957000000000001</c:v>
                </c:pt>
                <c:pt idx="5658">
                  <c:v>12.959</c:v>
                </c:pt>
                <c:pt idx="5659">
                  <c:v>12.961</c:v>
                </c:pt>
                <c:pt idx="5660">
                  <c:v>12.964</c:v>
                </c:pt>
                <c:pt idx="5661">
                  <c:v>12.965999999999999</c:v>
                </c:pt>
                <c:pt idx="5662">
                  <c:v>12.968</c:v>
                </c:pt>
                <c:pt idx="5663">
                  <c:v>12.971</c:v>
                </c:pt>
                <c:pt idx="5664">
                  <c:v>12.973000000000001</c:v>
                </c:pt>
                <c:pt idx="5665">
                  <c:v>12.975</c:v>
                </c:pt>
                <c:pt idx="5666">
                  <c:v>12.978999999999999</c:v>
                </c:pt>
                <c:pt idx="5667">
                  <c:v>12.981</c:v>
                </c:pt>
                <c:pt idx="5668">
                  <c:v>12.983000000000001</c:v>
                </c:pt>
                <c:pt idx="5669">
                  <c:v>12.984999999999999</c:v>
                </c:pt>
                <c:pt idx="5670">
                  <c:v>12.988</c:v>
                </c:pt>
                <c:pt idx="5671">
                  <c:v>12.99</c:v>
                </c:pt>
                <c:pt idx="5672">
                  <c:v>12.992000000000001</c:v>
                </c:pt>
                <c:pt idx="5673">
                  <c:v>12.994999999999999</c:v>
                </c:pt>
                <c:pt idx="5674">
                  <c:v>12.997</c:v>
                </c:pt>
                <c:pt idx="5675">
                  <c:v>12.999000000000001</c:v>
                </c:pt>
                <c:pt idx="5676">
                  <c:v>13.000999999999999</c:v>
                </c:pt>
                <c:pt idx="5677">
                  <c:v>13.004</c:v>
                </c:pt>
                <c:pt idx="5678">
                  <c:v>13.006</c:v>
                </c:pt>
                <c:pt idx="5679">
                  <c:v>13.007999999999999</c:v>
                </c:pt>
                <c:pt idx="5680">
                  <c:v>13.01</c:v>
                </c:pt>
                <c:pt idx="5681">
                  <c:v>13.012</c:v>
                </c:pt>
                <c:pt idx="5682">
                  <c:v>13.015000000000001</c:v>
                </c:pt>
                <c:pt idx="5683">
                  <c:v>13.016999999999999</c:v>
                </c:pt>
                <c:pt idx="5684">
                  <c:v>13.019</c:v>
                </c:pt>
                <c:pt idx="5685">
                  <c:v>13.022</c:v>
                </c:pt>
                <c:pt idx="5686">
                  <c:v>13.025</c:v>
                </c:pt>
                <c:pt idx="5687">
                  <c:v>13.026999999999999</c:v>
                </c:pt>
                <c:pt idx="5688">
                  <c:v>13.029</c:v>
                </c:pt>
                <c:pt idx="5689">
                  <c:v>13.031000000000001</c:v>
                </c:pt>
                <c:pt idx="5690">
                  <c:v>13.034000000000001</c:v>
                </c:pt>
                <c:pt idx="5691">
                  <c:v>13.036</c:v>
                </c:pt>
                <c:pt idx="5692">
                  <c:v>13.038</c:v>
                </c:pt>
                <c:pt idx="5693">
                  <c:v>13.04</c:v>
                </c:pt>
                <c:pt idx="5694">
                  <c:v>13.042999999999999</c:v>
                </c:pt>
                <c:pt idx="5695">
                  <c:v>13.045</c:v>
                </c:pt>
                <c:pt idx="5696">
                  <c:v>13.047000000000001</c:v>
                </c:pt>
                <c:pt idx="5697">
                  <c:v>13.05</c:v>
                </c:pt>
                <c:pt idx="5698">
                  <c:v>13.052</c:v>
                </c:pt>
                <c:pt idx="5699">
                  <c:v>13.054</c:v>
                </c:pt>
                <c:pt idx="5700">
                  <c:v>13.055999999999999</c:v>
                </c:pt>
                <c:pt idx="5701">
                  <c:v>13.058999999999999</c:v>
                </c:pt>
                <c:pt idx="5702">
                  <c:v>13.061</c:v>
                </c:pt>
                <c:pt idx="5703">
                  <c:v>13.063000000000001</c:v>
                </c:pt>
                <c:pt idx="5704">
                  <c:v>13.067</c:v>
                </c:pt>
                <c:pt idx="5705">
                  <c:v>13.069000000000001</c:v>
                </c:pt>
                <c:pt idx="5706">
                  <c:v>13.071</c:v>
                </c:pt>
                <c:pt idx="5707">
                  <c:v>13.074</c:v>
                </c:pt>
                <c:pt idx="5708">
                  <c:v>13.076000000000001</c:v>
                </c:pt>
                <c:pt idx="5709">
                  <c:v>13.077999999999999</c:v>
                </c:pt>
                <c:pt idx="5710">
                  <c:v>13.08</c:v>
                </c:pt>
                <c:pt idx="5711">
                  <c:v>13.083</c:v>
                </c:pt>
                <c:pt idx="5712">
                  <c:v>13.085000000000001</c:v>
                </c:pt>
                <c:pt idx="5713">
                  <c:v>13.087</c:v>
                </c:pt>
                <c:pt idx="5714">
                  <c:v>13.09</c:v>
                </c:pt>
                <c:pt idx="5715">
                  <c:v>13.092000000000001</c:v>
                </c:pt>
                <c:pt idx="5716">
                  <c:v>13.093999999999999</c:v>
                </c:pt>
                <c:pt idx="5717">
                  <c:v>13.096</c:v>
                </c:pt>
                <c:pt idx="5718">
                  <c:v>13.099</c:v>
                </c:pt>
                <c:pt idx="5719">
                  <c:v>13.101000000000001</c:v>
                </c:pt>
                <c:pt idx="5720">
                  <c:v>13.103</c:v>
                </c:pt>
                <c:pt idx="5721">
                  <c:v>13.106999999999999</c:v>
                </c:pt>
                <c:pt idx="5722">
                  <c:v>13.109</c:v>
                </c:pt>
                <c:pt idx="5723">
                  <c:v>13.111000000000001</c:v>
                </c:pt>
                <c:pt idx="5724">
                  <c:v>13.113</c:v>
                </c:pt>
                <c:pt idx="5725">
                  <c:v>13.116</c:v>
                </c:pt>
                <c:pt idx="5726">
                  <c:v>13.118</c:v>
                </c:pt>
                <c:pt idx="5727">
                  <c:v>13.12</c:v>
                </c:pt>
                <c:pt idx="5728">
                  <c:v>13.122999999999999</c:v>
                </c:pt>
                <c:pt idx="5729">
                  <c:v>13.125</c:v>
                </c:pt>
                <c:pt idx="5730">
                  <c:v>13.127000000000001</c:v>
                </c:pt>
                <c:pt idx="5731">
                  <c:v>13.13</c:v>
                </c:pt>
                <c:pt idx="5732">
                  <c:v>13.132</c:v>
                </c:pt>
                <c:pt idx="5733">
                  <c:v>13.134</c:v>
                </c:pt>
                <c:pt idx="5734">
                  <c:v>13.135999999999999</c:v>
                </c:pt>
                <c:pt idx="5735">
                  <c:v>13.138999999999999</c:v>
                </c:pt>
                <c:pt idx="5736">
                  <c:v>13.141</c:v>
                </c:pt>
                <c:pt idx="5737">
                  <c:v>13.143000000000001</c:v>
                </c:pt>
                <c:pt idx="5738">
                  <c:v>13.146000000000001</c:v>
                </c:pt>
                <c:pt idx="5739">
                  <c:v>13.148</c:v>
                </c:pt>
                <c:pt idx="5740">
                  <c:v>13.151</c:v>
                </c:pt>
                <c:pt idx="5741">
                  <c:v>13.154</c:v>
                </c:pt>
                <c:pt idx="5742">
                  <c:v>13.156000000000001</c:v>
                </c:pt>
                <c:pt idx="5743">
                  <c:v>13.157999999999999</c:v>
                </c:pt>
                <c:pt idx="5744">
                  <c:v>13.16</c:v>
                </c:pt>
                <c:pt idx="5745">
                  <c:v>13.163</c:v>
                </c:pt>
                <c:pt idx="5746">
                  <c:v>13.164999999999999</c:v>
                </c:pt>
                <c:pt idx="5747">
                  <c:v>13.167</c:v>
                </c:pt>
                <c:pt idx="5748">
                  <c:v>13.17</c:v>
                </c:pt>
                <c:pt idx="5749">
                  <c:v>13.172000000000001</c:v>
                </c:pt>
                <c:pt idx="5750">
                  <c:v>13.173999999999999</c:v>
                </c:pt>
                <c:pt idx="5751">
                  <c:v>13.177</c:v>
                </c:pt>
                <c:pt idx="5752">
                  <c:v>13.179</c:v>
                </c:pt>
                <c:pt idx="5753">
                  <c:v>13.180999999999999</c:v>
                </c:pt>
                <c:pt idx="5754">
                  <c:v>13.183</c:v>
                </c:pt>
                <c:pt idx="5755">
                  <c:v>13.186</c:v>
                </c:pt>
                <c:pt idx="5756">
                  <c:v>13.188000000000001</c:v>
                </c:pt>
                <c:pt idx="5757">
                  <c:v>13.19</c:v>
                </c:pt>
                <c:pt idx="5758">
                  <c:v>13.194000000000001</c:v>
                </c:pt>
                <c:pt idx="5759">
                  <c:v>13.196</c:v>
                </c:pt>
                <c:pt idx="5760">
                  <c:v>13.198</c:v>
                </c:pt>
                <c:pt idx="5761">
                  <c:v>13.201000000000001</c:v>
                </c:pt>
                <c:pt idx="5762">
                  <c:v>13.202999999999999</c:v>
                </c:pt>
                <c:pt idx="5763">
                  <c:v>13.205</c:v>
                </c:pt>
                <c:pt idx="5764">
                  <c:v>13.207000000000001</c:v>
                </c:pt>
                <c:pt idx="5765">
                  <c:v>13.21</c:v>
                </c:pt>
                <c:pt idx="5766">
                  <c:v>13.212</c:v>
                </c:pt>
                <c:pt idx="5767">
                  <c:v>13.214</c:v>
                </c:pt>
                <c:pt idx="5768">
                  <c:v>13.217000000000001</c:v>
                </c:pt>
                <c:pt idx="5769">
                  <c:v>13.218999999999999</c:v>
                </c:pt>
                <c:pt idx="5770">
                  <c:v>13.221</c:v>
                </c:pt>
                <c:pt idx="5771">
                  <c:v>13.224</c:v>
                </c:pt>
                <c:pt idx="5772">
                  <c:v>13.226000000000001</c:v>
                </c:pt>
                <c:pt idx="5773">
                  <c:v>13.228</c:v>
                </c:pt>
                <c:pt idx="5774">
                  <c:v>13.23</c:v>
                </c:pt>
                <c:pt idx="5775">
                  <c:v>13.233000000000001</c:v>
                </c:pt>
                <c:pt idx="5776">
                  <c:v>13.236000000000001</c:v>
                </c:pt>
                <c:pt idx="5777">
                  <c:v>13.238</c:v>
                </c:pt>
                <c:pt idx="5778">
                  <c:v>13.241</c:v>
                </c:pt>
                <c:pt idx="5779">
                  <c:v>13.243</c:v>
                </c:pt>
                <c:pt idx="5780">
                  <c:v>13.244999999999999</c:v>
                </c:pt>
                <c:pt idx="5781">
                  <c:v>13.247999999999999</c:v>
                </c:pt>
                <c:pt idx="5782">
                  <c:v>13.25</c:v>
                </c:pt>
                <c:pt idx="5783">
                  <c:v>13.252000000000001</c:v>
                </c:pt>
                <c:pt idx="5784">
                  <c:v>13.254</c:v>
                </c:pt>
                <c:pt idx="5785">
                  <c:v>13.257</c:v>
                </c:pt>
                <c:pt idx="5786">
                  <c:v>13.259</c:v>
                </c:pt>
                <c:pt idx="5787">
                  <c:v>13.260999999999999</c:v>
                </c:pt>
                <c:pt idx="5788">
                  <c:v>13.263999999999999</c:v>
                </c:pt>
                <c:pt idx="5789">
                  <c:v>13.266</c:v>
                </c:pt>
                <c:pt idx="5790">
                  <c:v>13.268000000000001</c:v>
                </c:pt>
                <c:pt idx="5791">
                  <c:v>13.27</c:v>
                </c:pt>
                <c:pt idx="5792">
                  <c:v>13.273</c:v>
                </c:pt>
                <c:pt idx="5793">
                  <c:v>13.275</c:v>
                </c:pt>
                <c:pt idx="5794">
                  <c:v>13.278</c:v>
                </c:pt>
                <c:pt idx="5795">
                  <c:v>13.281000000000001</c:v>
                </c:pt>
                <c:pt idx="5796">
                  <c:v>13.282999999999999</c:v>
                </c:pt>
                <c:pt idx="5797">
                  <c:v>13.285</c:v>
                </c:pt>
                <c:pt idx="5798">
                  <c:v>13.288</c:v>
                </c:pt>
                <c:pt idx="5799">
                  <c:v>13.29</c:v>
                </c:pt>
                <c:pt idx="5800">
                  <c:v>13.292</c:v>
                </c:pt>
                <c:pt idx="5801">
                  <c:v>13.294</c:v>
                </c:pt>
                <c:pt idx="5802">
                  <c:v>13.297000000000001</c:v>
                </c:pt>
                <c:pt idx="5803">
                  <c:v>13.298999999999999</c:v>
                </c:pt>
                <c:pt idx="5804">
                  <c:v>13.301</c:v>
                </c:pt>
                <c:pt idx="5805">
                  <c:v>13.304</c:v>
                </c:pt>
                <c:pt idx="5806">
                  <c:v>13.305999999999999</c:v>
                </c:pt>
                <c:pt idx="5807">
                  <c:v>13.308</c:v>
                </c:pt>
                <c:pt idx="5808">
                  <c:v>13.31</c:v>
                </c:pt>
                <c:pt idx="5809">
                  <c:v>13.313000000000001</c:v>
                </c:pt>
                <c:pt idx="5810">
                  <c:v>13.315</c:v>
                </c:pt>
                <c:pt idx="5811">
                  <c:v>13.317</c:v>
                </c:pt>
                <c:pt idx="5812">
                  <c:v>13.321</c:v>
                </c:pt>
                <c:pt idx="5813">
                  <c:v>13.323</c:v>
                </c:pt>
                <c:pt idx="5814">
                  <c:v>13.324999999999999</c:v>
                </c:pt>
                <c:pt idx="5815">
                  <c:v>13.327999999999999</c:v>
                </c:pt>
                <c:pt idx="5816">
                  <c:v>13.33</c:v>
                </c:pt>
                <c:pt idx="5817">
                  <c:v>13.332000000000001</c:v>
                </c:pt>
                <c:pt idx="5818">
                  <c:v>13.334</c:v>
                </c:pt>
                <c:pt idx="5819">
                  <c:v>13.337</c:v>
                </c:pt>
                <c:pt idx="5820">
                  <c:v>13.339</c:v>
                </c:pt>
                <c:pt idx="5821">
                  <c:v>13.340999999999999</c:v>
                </c:pt>
                <c:pt idx="5822">
                  <c:v>13.343999999999999</c:v>
                </c:pt>
                <c:pt idx="5823">
                  <c:v>13.346</c:v>
                </c:pt>
                <c:pt idx="5824">
                  <c:v>13.348000000000001</c:v>
                </c:pt>
                <c:pt idx="5825">
                  <c:v>13.35</c:v>
                </c:pt>
                <c:pt idx="5826">
                  <c:v>13.353</c:v>
                </c:pt>
                <c:pt idx="5827">
                  <c:v>13.355</c:v>
                </c:pt>
                <c:pt idx="5828">
                  <c:v>13.356999999999999</c:v>
                </c:pt>
                <c:pt idx="5829">
                  <c:v>13.36</c:v>
                </c:pt>
                <c:pt idx="5830">
                  <c:v>13.363</c:v>
                </c:pt>
                <c:pt idx="5831">
                  <c:v>13.365</c:v>
                </c:pt>
                <c:pt idx="5832">
                  <c:v>13.368</c:v>
                </c:pt>
                <c:pt idx="5833">
                  <c:v>13.37</c:v>
                </c:pt>
                <c:pt idx="5834">
                  <c:v>13.372</c:v>
                </c:pt>
                <c:pt idx="5835">
                  <c:v>13.374000000000001</c:v>
                </c:pt>
                <c:pt idx="5836">
                  <c:v>13.377000000000001</c:v>
                </c:pt>
                <c:pt idx="5837">
                  <c:v>13.379</c:v>
                </c:pt>
                <c:pt idx="5838">
                  <c:v>13.381</c:v>
                </c:pt>
                <c:pt idx="5839">
                  <c:v>13.384</c:v>
                </c:pt>
                <c:pt idx="5840">
                  <c:v>13.385999999999999</c:v>
                </c:pt>
                <c:pt idx="5841">
                  <c:v>13.388</c:v>
                </c:pt>
                <c:pt idx="5842">
                  <c:v>13.391</c:v>
                </c:pt>
                <c:pt idx="5843">
                  <c:v>13.393000000000001</c:v>
                </c:pt>
                <c:pt idx="5844">
                  <c:v>13.395</c:v>
                </c:pt>
                <c:pt idx="5845">
                  <c:v>13.397</c:v>
                </c:pt>
                <c:pt idx="5846">
                  <c:v>13.4</c:v>
                </c:pt>
                <c:pt idx="5847">
                  <c:v>13.401999999999999</c:v>
                </c:pt>
                <c:pt idx="5848">
                  <c:v>13.404</c:v>
                </c:pt>
                <c:pt idx="5849">
                  <c:v>13.407999999999999</c:v>
                </c:pt>
                <c:pt idx="5850">
                  <c:v>13.41</c:v>
                </c:pt>
                <c:pt idx="5851">
                  <c:v>13.412000000000001</c:v>
                </c:pt>
                <c:pt idx="5852">
                  <c:v>13.414</c:v>
                </c:pt>
                <c:pt idx="5853">
                  <c:v>13.417</c:v>
                </c:pt>
                <c:pt idx="5854">
                  <c:v>13.419</c:v>
                </c:pt>
                <c:pt idx="5855">
                  <c:v>13.420999999999999</c:v>
                </c:pt>
                <c:pt idx="5856">
                  <c:v>13.423999999999999</c:v>
                </c:pt>
                <c:pt idx="5857">
                  <c:v>13.426</c:v>
                </c:pt>
                <c:pt idx="5858">
                  <c:v>13.428000000000001</c:v>
                </c:pt>
                <c:pt idx="5859">
                  <c:v>13.43</c:v>
                </c:pt>
                <c:pt idx="5860">
                  <c:v>13.432</c:v>
                </c:pt>
                <c:pt idx="5861">
                  <c:v>13.435</c:v>
                </c:pt>
                <c:pt idx="5862">
                  <c:v>13.436999999999999</c:v>
                </c:pt>
                <c:pt idx="5863">
                  <c:v>13.439</c:v>
                </c:pt>
                <c:pt idx="5864">
                  <c:v>13.441000000000001</c:v>
                </c:pt>
                <c:pt idx="5865">
                  <c:v>13.444000000000001</c:v>
                </c:pt>
                <c:pt idx="5866">
                  <c:v>13.446</c:v>
                </c:pt>
                <c:pt idx="5867">
                  <c:v>13.449</c:v>
                </c:pt>
                <c:pt idx="5868">
                  <c:v>13.451000000000001</c:v>
                </c:pt>
                <c:pt idx="5869">
                  <c:v>13.452999999999999</c:v>
                </c:pt>
                <c:pt idx="5870">
                  <c:v>13.456</c:v>
                </c:pt>
                <c:pt idx="5871">
                  <c:v>13.458</c:v>
                </c:pt>
                <c:pt idx="5872">
                  <c:v>13.46</c:v>
                </c:pt>
                <c:pt idx="5873">
                  <c:v>13.462</c:v>
                </c:pt>
                <c:pt idx="5874">
                  <c:v>13.465</c:v>
                </c:pt>
                <c:pt idx="5875">
                  <c:v>13.467000000000001</c:v>
                </c:pt>
                <c:pt idx="5876">
                  <c:v>13.468999999999999</c:v>
                </c:pt>
                <c:pt idx="5877">
                  <c:v>13.471</c:v>
                </c:pt>
                <c:pt idx="5878">
                  <c:v>13.474</c:v>
                </c:pt>
                <c:pt idx="5879">
                  <c:v>13.476000000000001</c:v>
                </c:pt>
                <c:pt idx="5880">
                  <c:v>13.478</c:v>
                </c:pt>
                <c:pt idx="5881">
                  <c:v>13.481</c:v>
                </c:pt>
                <c:pt idx="5882">
                  <c:v>13.483000000000001</c:v>
                </c:pt>
                <c:pt idx="5883">
                  <c:v>13.484999999999999</c:v>
                </c:pt>
                <c:pt idx="5884">
                  <c:v>13.488</c:v>
                </c:pt>
                <c:pt idx="5885">
                  <c:v>13.491</c:v>
                </c:pt>
                <c:pt idx="5886">
                  <c:v>13.493</c:v>
                </c:pt>
                <c:pt idx="5887">
                  <c:v>13.494999999999999</c:v>
                </c:pt>
                <c:pt idx="5888">
                  <c:v>13.497999999999999</c:v>
                </c:pt>
                <c:pt idx="5889">
                  <c:v>13.5</c:v>
                </c:pt>
                <c:pt idx="5890">
                  <c:v>13.502000000000001</c:v>
                </c:pt>
                <c:pt idx="5891">
                  <c:v>13.505000000000001</c:v>
                </c:pt>
                <c:pt idx="5892">
                  <c:v>13.507</c:v>
                </c:pt>
                <c:pt idx="5893">
                  <c:v>13.509</c:v>
                </c:pt>
                <c:pt idx="5894">
                  <c:v>13.510999999999999</c:v>
                </c:pt>
                <c:pt idx="5895">
                  <c:v>13.513999999999999</c:v>
                </c:pt>
                <c:pt idx="5896">
                  <c:v>13.516</c:v>
                </c:pt>
                <c:pt idx="5897">
                  <c:v>13.518000000000001</c:v>
                </c:pt>
                <c:pt idx="5898">
                  <c:v>13.521000000000001</c:v>
                </c:pt>
                <c:pt idx="5899">
                  <c:v>13.523</c:v>
                </c:pt>
                <c:pt idx="5900">
                  <c:v>13.525</c:v>
                </c:pt>
                <c:pt idx="5901">
                  <c:v>13.526999999999999</c:v>
                </c:pt>
                <c:pt idx="5902">
                  <c:v>13.53</c:v>
                </c:pt>
                <c:pt idx="5903">
                  <c:v>13.532</c:v>
                </c:pt>
                <c:pt idx="5904">
                  <c:v>13.535</c:v>
                </c:pt>
                <c:pt idx="5905">
                  <c:v>13.538</c:v>
                </c:pt>
                <c:pt idx="5906">
                  <c:v>13.54</c:v>
                </c:pt>
                <c:pt idx="5907">
                  <c:v>13.542</c:v>
                </c:pt>
                <c:pt idx="5908">
                  <c:v>13.545</c:v>
                </c:pt>
                <c:pt idx="5909">
                  <c:v>13.547000000000001</c:v>
                </c:pt>
                <c:pt idx="5910">
                  <c:v>13.548999999999999</c:v>
                </c:pt>
                <c:pt idx="5911">
                  <c:v>13.551</c:v>
                </c:pt>
                <c:pt idx="5912">
                  <c:v>13.554</c:v>
                </c:pt>
                <c:pt idx="5913">
                  <c:v>13.555999999999999</c:v>
                </c:pt>
                <c:pt idx="5914">
                  <c:v>13.558</c:v>
                </c:pt>
                <c:pt idx="5915">
                  <c:v>13.561</c:v>
                </c:pt>
                <c:pt idx="5916">
                  <c:v>13.563000000000001</c:v>
                </c:pt>
                <c:pt idx="5917">
                  <c:v>13.565</c:v>
                </c:pt>
                <c:pt idx="5918">
                  <c:v>13.567</c:v>
                </c:pt>
                <c:pt idx="5919">
                  <c:v>13.57</c:v>
                </c:pt>
                <c:pt idx="5920">
                  <c:v>13.571999999999999</c:v>
                </c:pt>
                <c:pt idx="5921">
                  <c:v>13.574</c:v>
                </c:pt>
                <c:pt idx="5922">
                  <c:v>13.577999999999999</c:v>
                </c:pt>
                <c:pt idx="5923">
                  <c:v>13.58</c:v>
                </c:pt>
                <c:pt idx="5924">
                  <c:v>13.582000000000001</c:v>
                </c:pt>
                <c:pt idx="5925">
                  <c:v>13.584</c:v>
                </c:pt>
                <c:pt idx="5926">
                  <c:v>13.587</c:v>
                </c:pt>
                <c:pt idx="5927">
                  <c:v>13.589</c:v>
                </c:pt>
                <c:pt idx="5928">
                  <c:v>13.590999999999999</c:v>
                </c:pt>
                <c:pt idx="5929">
                  <c:v>13.593999999999999</c:v>
                </c:pt>
                <c:pt idx="5930">
                  <c:v>13.596</c:v>
                </c:pt>
                <c:pt idx="5931">
                  <c:v>13.598000000000001</c:v>
                </c:pt>
                <c:pt idx="5932">
                  <c:v>13.601000000000001</c:v>
                </c:pt>
                <c:pt idx="5933">
                  <c:v>13.603</c:v>
                </c:pt>
                <c:pt idx="5934">
                  <c:v>13.605</c:v>
                </c:pt>
                <c:pt idx="5935">
                  <c:v>13.606999999999999</c:v>
                </c:pt>
                <c:pt idx="5936">
                  <c:v>13.61</c:v>
                </c:pt>
                <c:pt idx="5937">
                  <c:v>13.612</c:v>
                </c:pt>
                <c:pt idx="5938">
                  <c:v>13.614000000000001</c:v>
                </c:pt>
                <c:pt idx="5939">
                  <c:v>13.617000000000001</c:v>
                </c:pt>
                <c:pt idx="5940">
                  <c:v>13.62</c:v>
                </c:pt>
                <c:pt idx="5941">
                  <c:v>13.622</c:v>
                </c:pt>
                <c:pt idx="5942">
                  <c:v>13.625</c:v>
                </c:pt>
                <c:pt idx="5943">
                  <c:v>13.627000000000001</c:v>
                </c:pt>
                <c:pt idx="5944">
                  <c:v>13.629</c:v>
                </c:pt>
                <c:pt idx="5945">
                  <c:v>13.631</c:v>
                </c:pt>
                <c:pt idx="5946">
                  <c:v>13.634</c:v>
                </c:pt>
                <c:pt idx="5947">
                  <c:v>13.635999999999999</c:v>
                </c:pt>
                <c:pt idx="5948">
                  <c:v>13.638</c:v>
                </c:pt>
                <c:pt idx="5949">
                  <c:v>13.641</c:v>
                </c:pt>
                <c:pt idx="5950">
                  <c:v>13.643000000000001</c:v>
                </c:pt>
                <c:pt idx="5951">
                  <c:v>13.645</c:v>
                </c:pt>
                <c:pt idx="5952">
                  <c:v>13.648</c:v>
                </c:pt>
                <c:pt idx="5953">
                  <c:v>13.65</c:v>
                </c:pt>
                <c:pt idx="5954">
                  <c:v>13.651999999999999</c:v>
                </c:pt>
                <c:pt idx="5955">
                  <c:v>13.654</c:v>
                </c:pt>
                <c:pt idx="5956">
                  <c:v>13.657</c:v>
                </c:pt>
                <c:pt idx="5957">
                  <c:v>13.659000000000001</c:v>
                </c:pt>
                <c:pt idx="5958">
                  <c:v>13.662000000000001</c:v>
                </c:pt>
                <c:pt idx="5959">
                  <c:v>13.664999999999999</c:v>
                </c:pt>
                <c:pt idx="5960">
                  <c:v>13.667</c:v>
                </c:pt>
                <c:pt idx="5961">
                  <c:v>13.669</c:v>
                </c:pt>
                <c:pt idx="5962">
                  <c:v>13.670999999999999</c:v>
                </c:pt>
                <c:pt idx="5963">
                  <c:v>13.673999999999999</c:v>
                </c:pt>
                <c:pt idx="5964">
                  <c:v>13.676</c:v>
                </c:pt>
                <c:pt idx="5965">
                  <c:v>13.678000000000001</c:v>
                </c:pt>
                <c:pt idx="5966">
                  <c:v>13.680999999999999</c:v>
                </c:pt>
                <c:pt idx="5967">
                  <c:v>13.683</c:v>
                </c:pt>
                <c:pt idx="5968">
                  <c:v>13.685</c:v>
                </c:pt>
                <c:pt idx="5969">
                  <c:v>13.688000000000001</c:v>
                </c:pt>
                <c:pt idx="5970">
                  <c:v>13.69</c:v>
                </c:pt>
                <c:pt idx="5971">
                  <c:v>13.692</c:v>
                </c:pt>
                <c:pt idx="5972">
                  <c:v>13.694000000000001</c:v>
                </c:pt>
                <c:pt idx="5973">
                  <c:v>13.696999999999999</c:v>
                </c:pt>
                <c:pt idx="5974">
                  <c:v>13.699</c:v>
                </c:pt>
                <c:pt idx="5975">
                  <c:v>13.701000000000001</c:v>
                </c:pt>
                <c:pt idx="5976">
                  <c:v>13.705</c:v>
                </c:pt>
                <c:pt idx="5977">
                  <c:v>13.707000000000001</c:v>
                </c:pt>
                <c:pt idx="5978">
                  <c:v>13.709</c:v>
                </c:pt>
                <c:pt idx="5979">
                  <c:v>13.712</c:v>
                </c:pt>
                <c:pt idx="5980">
                  <c:v>13.714</c:v>
                </c:pt>
                <c:pt idx="5981">
                  <c:v>13.715999999999999</c:v>
                </c:pt>
                <c:pt idx="5982">
                  <c:v>13.718</c:v>
                </c:pt>
                <c:pt idx="5983">
                  <c:v>13.721</c:v>
                </c:pt>
                <c:pt idx="5984">
                  <c:v>13.723000000000001</c:v>
                </c:pt>
                <c:pt idx="5985">
                  <c:v>13.725</c:v>
                </c:pt>
                <c:pt idx="5986">
                  <c:v>13.728</c:v>
                </c:pt>
                <c:pt idx="5987">
                  <c:v>13.73</c:v>
                </c:pt>
                <c:pt idx="5988">
                  <c:v>13.731999999999999</c:v>
                </c:pt>
                <c:pt idx="5989">
                  <c:v>13.734999999999999</c:v>
                </c:pt>
                <c:pt idx="5990">
                  <c:v>13.737</c:v>
                </c:pt>
                <c:pt idx="5991">
                  <c:v>13.739000000000001</c:v>
                </c:pt>
                <c:pt idx="5992">
                  <c:v>13.742000000000001</c:v>
                </c:pt>
                <c:pt idx="5993">
                  <c:v>13.744</c:v>
                </c:pt>
                <c:pt idx="5994">
                  <c:v>13.747</c:v>
                </c:pt>
                <c:pt idx="5995">
                  <c:v>13.75</c:v>
                </c:pt>
                <c:pt idx="5996">
                  <c:v>13.752000000000001</c:v>
                </c:pt>
                <c:pt idx="5997">
                  <c:v>13.755000000000001</c:v>
                </c:pt>
                <c:pt idx="5998">
                  <c:v>13.757</c:v>
                </c:pt>
                <c:pt idx="5999">
                  <c:v>13.759</c:v>
                </c:pt>
                <c:pt idx="6000">
                  <c:v>13.762</c:v>
                </c:pt>
                <c:pt idx="6001">
                  <c:v>13.763999999999999</c:v>
                </c:pt>
                <c:pt idx="6002">
                  <c:v>13.766</c:v>
                </c:pt>
                <c:pt idx="6003">
                  <c:v>13.769</c:v>
                </c:pt>
                <c:pt idx="6004">
                  <c:v>13.771000000000001</c:v>
                </c:pt>
                <c:pt idx="6005">
                  <c:v>13.773</c:v>
                </c:pt>
                <c:pt idx="6006">
                  <c:v>13.776</c:v>
                </c:pt>
                <c:pt idx="6007">
                  <c:v>13.778</c:v>
                </c:pt>
                <c:pt idx="6008">
                  <c:v>13.78</c:v>
                </c:pt>
                <c:pt idx="6009">
                  <c:v>13.782999999999999</c:v>
                </c:pt>
                <c:pt idx="6010">
                  <c:v>13.785</c:v>
                </c:pt>
                <c:pt idx="6011">
                  <c:v>13.787000000000001</c:v>
                </c:pt>
                <c:pt idx="6012">
                  <c:v>13.791</c:v>
                </c:pt>
                <c:pt idx="6013">
                  <c:v>13.792999999999999</c:v>
                </c:pt>
                <c:pt idx="6014">
                  <c:v>13.795</c:v>
                </c:pt>
                <c:pt idx="6015">
                  <c:v>13.797000000000001</c:v>
                </c:pt>
                <c:pt idx="6016">
                  <c:v>13.8</c:v>
                </c:pt>
                <c:pt idx="6017">
                  <c:v>13.802</c:v>
                </c:pt>
                <c:pt idx="6018">
                  <c:v>13.804</c:v>
                </c:pt>
                <c:pt idx="6019">
                  <c:v>13.807</c:v>
                </c:pt>
                <c:pt idx="6020">
                  <c:v>13.808999999999999</c:v>
                </c:pt>
                <c:pt idx="6021">
                  <c:v>13.811</c:v>
                </c:pt>
                <c:pt idx="6022">
                  <c:v>13.814</c:v>
                </c:pt>
                <c:pt idx="6023">
                  <c:v>13.816000000000001</c:v>
                </c:pt>
                <c:pt idx="6024">
                  <c:v>13.818</c:v>
                </c:pt>
                <c:pt idx="6025">
                  <c:v>13.82</c:v>
                </c:pt>
                <c:pt idx="6026">
                  <c:v>13.823</c:v>
                </c:pt>
                <c:pt idx="6027">
                  <c:v>13.824999999999999</c:v>
                </c:pt>
                <c:pt idx="6028">
                  <c:v>13.827</c:v>
                </c:pt>
                <c:pt idx="6029">
                  <c:v>13.83</c:v>
                </c:pt>
                <c:pt idx="6030">
                  <c:v>13.833</c:v>
                </c:pt>
                <c:pt idx="6031">
                  <c:v>13.835000000000001</c:v>
                </c:pt>
                <c:pt idx="6032">
                  <c:v>13.837</c:v>
                </c:pt>
                <c:pt idx="6033">
                  <c:v>13.84</c:v>
                </c:pt>
                <c:pt idx="6034">
                  <c:v>13.842000000000001</c:v>
                </c:pt>
                <c:pt idx="6035">
                  <c:v>13.843999999999999</c:v>
                </c:pt>
                <c:pt idx="6036">
                  <c:v>13.847</c:v>
                </c:pt>
                <c:pt idx="6037">
                  <c:v>13.849</c:v>
                </c:pt>
                <c:pt idx="6038">
                  <c:v>13.851000000000001</c:v>
                </c:pt>
                <c:pt idx="6039">
                  <c:v>13.853</c:v>
                </c:pt>
                <c:pt idx="6040">
                  <c:v>13.856</c:v>
                </c:pt>
                <c:pt idx="6041">
                  <c:v>13.858000000000001</c:v>
                </c:pt>
                <c:pt idx="6042">
                  <c:v>13.86</c:v>
                </c:pt>
                <c:pt idx="6043">
                  <c:v>13.863</c:v>
                </c:pt>
                <c:pt idx="6044">
                  <c:v>13.865</c:v>
                </c:pt>
                <c:pt idx="6045">
                  <c:v>13.867000000000001</c:v>
                </c:pt>
                <c:pt idx="6046">
                  <c:v>13.87</c:v>
                </c:pt>
                <c:pt idx="6047">
                  <c:v>13.872</c:v>
                </c:pt>
                <c:pt idx="6048">
                  <c:v>13.875</c:v>
                </c:pt>
                <c:pt idx="6049">
                  <c:v>13.877000000000001</c:v>
                </c:pt>
                <c:pt idx="6050">
                  <c:v>13.88</c:v>
                </c:pt>
                <c:pt idx="6051">
                  <c:v>13.882</c:v>
                </c:pt>
                <c:pt idx="6052">
                  <c:v>13.884</c:v>
                </c:pt>
                <c:pt idx="6053">
                  <c:v>13.887</c:v>
                </c:pt>
                <c:pt idx="6054">
                  <c:v>13.888999999999999</c:v>
                </c:pt>
                <c:pt idx="6055">
                  <c:v>13.891</c:v>
                </c:pt>
                <c:pt idx="6056">
                  <c:v>13.893000000000001</c:v>
                </c:pt>
                <c:pt idx="6057">
                  <c:v>13.896000000000001</c:v>
                </c:pt>
                <c:pt idx="6058">
                  <c:v>13.898</c:v>
                </c:pt>
                <c:pt idx="6059">
                  <c:v>13.9</c:v>
                </c:pt>
                <c:pt idx="6060">
                  <c:v>13.903</c:v>
                </c:pt>
                <c:pt idx="6061">
                  <c:v>13.904999999999999</c:v>
                </c:pt>
                <c:pt idx="6062">
                  <c:v>13.907</c:v>
                </c:pt>
                <c:pt idx="6063">
                  <c:v>13.91</c:v>
                </c:pt>
                <c:pt idx="6064">
                  <c:v>13.912000000000001</c:v>
                </c:pt>
                <c:pt idx="6065">
                  <c:v>13.914</c:v>
                </c:pt>
                <c:pt idx="6066">
                  <c:v>13.916</c:v>
                </c:pt>
                <c:pt idx="6067">
                  <c:v>13.92</c:v>
                </c:pt>
                <c:pt idx="6068">
                  <c:v>13.922000000000001</c:v>
                </c:pt>
                <c:pt idx="6069">
                  <c:v>13.923999999999999</c:v>
                </c:pt>
                <c:pt idx="6070">
                  <c:v>13.927</c:v>
                </c:pt>
                <c:pt idx="6071">
                  <c:v>13.929</c:v>
                </c:pt>
                <c:pt idx="6072">
                  <c:v>13.930999999999999</c:v>
                </c:pt>
                <c:pt idx="6073">
                  <c:v>13.933</c:v>
                </c:pt>
                <c:pt idx="6074">
                  <c:v>13.936</c:v>
                </c:pt>
                <c:pt idx="6075">
                  <c:v>13.938000000000001</c:v>
                </c:pt>
                <c:pt idx="6076">
                  <c:v>13.94</c:v>
                </c:pt>
                <c:pt idx="6077">
                  <c:v>13.943</c:v>
                </c:pt>
                <c:pt idx="6078">
                  <c:v>13.945</c:v>
                </c:pt>
                <c:pt idx="6079">
                  <c:v>13.946999999999999</c:v>
                </c:pt>
                <c:pt idx="6080">
                  <c:v>13.95</c:v>
                </c:pt>
                <c:pt idx="6081">
                  <c:v>13.952</c:v>
                </c:pt>
                <c:pt idx="6082">
                  <c:v>13.954000000000001</c:v>
                </c:pt>
                <c:pt idx="6083">
                  <c:v>13.956</c:v>
                </c:pt>
                <c:pt idx="6084">
                  <c:v>13.959</c:v>
                </c:pt>
                <c:pt idx="6085">
                  <c:v>13.962</c:v>
                </c:pt>
                <c:pt idx="6086">
                  <c:v>13.964</c:v>
                </c:pt>
                <c:pt idx="6087">
                  <c:v>13.967000000000001</c:v>
                </c:pt>
                <c:pt idx="6088">
                  <c:v>13.968999999999999</c:v>
                </c:pt>
                <c:pt idx="6089">
                  <c:v>13.971</c:v>
                </c:pt>
                <c:pt idx="6090">
                  <c:v>13.974</c:v>
                </c:pt>
                <c:pt idx="6091">
                  <c:v>13.976000000000001</c:v>
                </c:pt>
                <c:pt idx="6092">
                  <c:v>13.978</c:v>
                </c:pt>
                <c:pt idx="6093">
                  <c:v>13.98</c:v>
                </c:pt>
                <c:pt idx="6094">
                  <c:v>13.983000000000001</c:v>
                </c:pt>
                <c:pt idx="6095">
                  <c:v>13.984999999999999</c:v>
                </c:pt>
                <c:pt idx="6096">
                  <c:v>13.987</c:v>
                </c:pt>
                <c:pt idx="6097">
                  <c:v>13.99</c:v>
                </c:pt>
                <c:pt idx="6098">
                  <c:v>13.992000000000001</c:v>
                </c:pt>
                <c:pt idx="6099">
                  <c:v>13.994</c:v>
                </c:pt>
                <c:pt idx="6100">
                  <c:v>13.997</c:v>
                </c:pt>
                <c:pt idx="6101">
                  <c:v>13.999000000000001</c:v>
                </c:pt>
                <c:pt idx="6102">
                  <c:v>14.000999999999999</c:v>
                </c:pt>
                <c:pt idx="6103">
                  <c:v>14.004</c:v>
                </c:pt>
                <c:pt idx="6104">
                  <c:v>14.007</c:v>
                </c:pt>
                <c:pt idx="6105">
                  <c:v>14.009</c:v>
                </c:pt>
                <c:pt idx="6106">
                  <c:v>14.010999999999999</c:v>
                </c:pt>
                <c:pt idx="6107">
                  <c:v>14.013999999999999</c:v>
                </c:pt>
                <c:pt idx="6108">
                  <c:v>14.016</c:v>
                </c:pt>
                <c:pt idx="6109">
                  <c:v>14.018000000000001</c:v>
                </c:pt>
                <c:pt idx="6110">
                  <c:v>14.02</c:v>
                </c:pt>
                <c:pt idx="6111">
                  <c:v>14.023</c:v>
                </c:pt>
                <c:pt idx="6112">
                  <c:v>14.025</c:v>
                </c:pt>
                <c:pt idx="6113">
                  <c:v>14.026999999999999</c:v>
                </c:pt>
                <c:pt idx="6114">
                  <c:v>14.03</c:v>
                </c:pt>
                <c:pt idx="6115">
                  <c:v>14.032</c:v>
                </c:pt>
                <c:pt idx="6116">
                  <c:v>14.034000000000001</c:v>
                </c:pt>
                <c:pt idx="6117">
                  <c:v>14.037000000000001</c:v>
                </c:pt>
                <c:pt idx="6118">
                  <c:v>14.039</c:v>
                </c:pt>
                <c:pt idx="6119">
                  <c:v>14.041</c:v>
                </c:pt>
                <c:pt idx="6120">
                  <c:v>14.042999999999999</c:v>
                </c:pt>
                <c:pt idx="6121">
                  <c:v>14.047000000000001</c:v>
                </c:pt>
                <c:pt idx="6122">
                  <c:v>14.048999999999999</c:v>
                </c:pt>
                <c:pt idx="6123">
                  <c:v>14.051</c:v>
                </c:pt>
                <c:pt idx="6124">
                  <c:v>14.054</c:v>
                </c:pt>
                <c:pt idx="6125">
                  <c:v>14.055999999999999</c:v>
                </c:pt>
                <c:pt idx="6126">
                  <c:v>14.058</c:v>
                </c:pt>
                <c:pt idx="6127">
                  <c:v>14.061</c:v>
                </c:pt>
                <c:pt idx="6128">
                  <c:v>14.063000000000001</c:v>
                </c:pt>
                <c:pt idx="6129">
                  <c:v>14.065</c:v>
                </c:pt>
                <c:pt idx="6130">
                  <c:v>14.067</c:v>
                </c:pt>
                <c:pt idx="6131">
                  <c:v>14.07</c:v>
                </c:pt>
                <c:pt idx="6132">
                  <c:v>14.071999999999999</c:v>
                </c:pt>
                <c:pt idx="6133">
                  <c:v>14.074</c:v>
                </c:pt>
                <c:pt idx="6134">
                  <c:v>14.077</c:v>
                </c:pt>
                <c:pt idx="6135">
                  <c:v>14.079000000000001</c:v>
                </c:pt>
                <c:pt idx="6136">
                  <c:v>14.081</c:v>
                </c:pt>
                <c:pt idx="6137">
                  <c:v>14.083</c:v>
                </c:pt>
                <c:pt idx="6138">
                  <c:v>14.086</c:v>
                </c:pt>
                <c:pt idx="6139">
                  <c:v>14.089</c:v>
                </c:pt>
                <c:pt idx="6140">
                  <c:v>14.090999999999999</c:v>
                </c:pt>
                <c:pt idx="6141">
                  <c:v>14.093999999999999</c:v>
                </c:pt>
                <c:pt idx="6142">
                  <c:v>14.096</c:v>
                </c:pt>
                <c:pt idx="6143">
                  <c:v>14.098000000000001</c:v>
                </c:pt>
                <c:pt idx="6144">
                  <c:v>14.101000000000001</c:v>
                </c:pt>
                <c:pt idx="6145">
                  <c:v>14.103</c:v>
                </c:pt>
                <c:pt idx="6146">
                  <c:v>14.105</c:v>
                </c:pt>
                <c:pt idx="6147">
                  <c:v>14.106999999999999</c:v>
                </c:pt>
                <c:pt idx="6148">
                  <c:v>14.11</c:v>
                </c:pt>
                <c:pt idx="6149">
                  <c:v>14.112</c:v>
                </c:pt>
                <c:pt idx="6150">
                  <c:v>14.114000000000001</c:v>
                </c:pt>
                <c:pt idx="6151">
                  <c:v>14.117000000000001</c:v>
                </c:pt>
                <c:pt idx="6152">
                  <c:v>14.119</c:v>
                </c:pt>
                <c:pt idx="6153">
                  <c:v>14.121</c:v>
                </c:pt>
                <c:pt idx="6154">
                  <c:v>14.124000000000001</c:v>
                </c:pt>
                <c:pt idx="6155">
                  <c:v>14.125999999999999</c:v>
                </c:pt>
                <c:pt idx="6156">
                  <c:v>14.128</c:v>
                </c:pt>
                <c:pt idx="6157">
                  <c:v>14.131</c:v>
                </c:pt>
                <c:pt idx="6158">
                  <c:v>14.134</c:v>
                </c:pt>
                <c:pt idx="6159">
                  <c:v>14.135999999999999</c:v>
                </c:pt>
                <c:pt idx="6160">
                  <c:v>14.138</c:v>
                </c:pt>
                <c:pt idx="6161">
                  <c:v>14.141</c:v>
                </c:pt>
                <c:pt idx="6162">
                  <c:v>14.143000000000001</c:v>
                </c:pt>
                <c:pt idx="6163">
                  <c:v>14.145</c:v>
                </c:pt>
                <c:pt idx="6164">
                  <c:v>14.148</c:v>
                </c:pt>
                <c:pt idx="6165">
                  <c:v>14.15</c:v>
                </c:pt>
                <c:pt idx="6166">
                  <c:v>14.151999999999999</c:v>
                </c:pt>
                <c:pt idx="6167">
                  <c:v>14.154</c:v>
                </c:pt>
                <c:pt idx="6168">
                  <c:v>14.157</c:v>
                </c:pt>
                <c:pt idx="6169">
                  <c:v>14.159000000000001</c:v>
                </c:pt>
                <c:pt idx="6170">
                  <c:v>14.161</c:v>
                </c:pt>
                <c:pt idx="6171">
                  <c:v>14.164</c:v>
                </c:pt>
                <c:pt idx="6172">
                  <c:v>14.166</c:v>
                </c:pt>
                <c:pt idx="6173">
                  <c:v>14.167999999999999</c:v>
                </c:pt>
                <c:pt idx="6174">
                  <c:v>14.170999999999999</c:v>
                </c:pt>
                <c:pt idx="6175">
                  <c:v>14.173999999999999</c:v>
                </c:pt>
                <c:pt idx="6176">
                  <c:v>14.176</c:v>
                </c:pt>
                <c:pt idx="6177">
                  <c:v>14.178000000000001</c:v>
                </c:pt>
                <c:pt idx="6178">
                  <c:v>14.180999999999999</c:v>
                </c:pt>
                <c:pt idx="6179">
                  <c:v>14.183</c:v>
                </c:pt>
                <c:pt idx="6180">
                  <c:v>14.185</c:v>
                </c:pt>
                <c:pt idx="6181">
                  <c:v>14.188000000000001</c:v>
                </c:pt>
                <c:pt idx="6182">
                  <c:v>14.19</c:v>
                </c:pt>
                <c:pt idx="6183">
                  <c:v>14.192</c:v>
                </c:pt>
                <c:pt idx="6184">
                  <c:v>14.195</c:v>
                </c:pt>
                <c:pt idx="6185">
                  <c:v>14.196999999999999</c:v>
                </c:pt>
                <c:pt idx="6186">
                  <c:v>14.199</c:v>
                </c:pt>
                <c:pt idx="6187">
                  <c:v>14.201000000000001</c:v>
                </c:pt>
                <c:pt idx="6188">
                  <c:v>14.204000000000001</c:v>
                </c:pt>
                <c:pt idx="6189">
                  <c:v>14.206</c:v>
                </c:pt>
                <c:pt idx="6190">
                  <c:v>14.208</c:v>
                </c:pt>
                <c:pt idx="6191">
                  <c:v>14.211</c:v>
                </c:pt>
                <c:pt idx="6192">
                  <c:v>14.212999999999999</c:v>
                </c:pt>
                <c:pt idx="6193">
                  <c:v>14.215</c:v>
                </c:pt>
                <c:pt idx="6194">
                  <c:v>14.218</c:v>
                </c:pt>
                <c:pt idx="6195">
                  <c:v>14.221</c:v>
                </c:pt>
                <c:pt idx="6196">
                  <c:v>14.223000000000001</c:v>
                </c:pt>
                <c:pt idx="6197">
                  <c:v>14.225</c:v>
                </c:pt>
                <c:pt idx="6198">
                  <c:v>14.228</c:v>
                </c:pt>
                <c:pt idx="6199">
                  <c:v>14.23</c:v>
                </c:pt>
                <c:pt idx="6200">
                  <c:v>14.231999999999999</c:v>
                </c:pt>
                <c:pt idx="6201">
                  <c:v>14.234999999999999</c:v>
                </c:pt>
                <c:pt idx="6202">
                  <c:v>14.237</c:v>
                </c:pt>
                <c:pt idx="6203">
                  <c:v>14.239000000000001</c:v>
                </c:pt>
                <c:pt idx="6204">
                  <c:v>14.241</c:v>
                </c:pt>
                <c:pt idx="6205">
                  <c:v>14.244</c:v>
                </c:pt>
                <c:pt idx="6206">
                  <c:v>14.246</c:v>
                </c:pt>
                <c:pt idx="6207">
                  <c:v>14.247999999999999</c:v>
                </c:pt>
                <c:pt idx="6208">
                  <c:v>14.250999999999999</c:v>
                </c:pt>
                <c:pt idx="6209">
                  <c:v>14.253</c:v>
                </c:pt>
                <c:pt idx="6210">
                  <c:v>14.255000000000001</c:v>
                </c:pt>
                <c:pt idx="6211">
                  <c:v>14.257</c:v>
                </c:pt>
                <c:pt idx="6212">
                  <c:v>14.260999999999999</c:v>
                </c:pt>
                <c:pt idx="6213">
                  <c:v>14.263</c:v>
                </c:pt>
                <c:pt idx="6214">
                  <c:v>14.265000000000001</c:v>
                </c:pt>
                <c:pt idx="6215">
                  <c:v>14.268000000000001</c:v>
                </c:pt>
                <c:pt idx="6216">
                  <c:v>14.27</c:v>
                </c:pt>
                <c:pt idx="6217">
                  <c:v>14.272</c:v>
                </c:pt>
                <c:pt idx="6218">
                  <c:v>14.273999999999999</c:v>
                </c:pt>
                <c:pt idx="6219">
                  <c:v>14.276999999999999</c:v>
                </c:pt>
                <c:pt idx="6220">
                  <c:v>14.279</c:v>
                </c:pt>
                <c:pt idx="6221">
                  <c:v>14.281000000000001</c:v>
                </c:pt>
                <c:pt idx="6222">
                  <c:v>14.284000000000001</c:v>
                </c:pt>
                <c:pt idx="6223">
                  <c:v>14.286</c:v>
                </c:pt>
                <c:pt idx="6224">
                  <c:v>14.288</c:v>
                </c:pt>
                <c:pt idx="6225">
                  <c:v>14.291</c:v>
                </c:pt>
                <c:pt idx="6226">
                  <c:v>14.292999999999999</c:v>
                </c:pt>
                <c:pt idx="6227">
                  <c:v>14.295</c:v>
                </c:pt>
                <c:pt idx="6228">
                  <c:v>14.297000000000001</c:v>
                </c:pt>
                <c:pt idx="6229">
                  <c:v>14.3</c:v>
                </c:pt>
                <c:pt idx="6230">
                  <c:v>14.303000000000001</c:v>
                </c:pt>
                <c:pt idx="6231">
                  <c:v>14.305</c:v>
                </c:pt>
                <c:pt idx="6232">
                  <c:v>14.308</c:v>
                </c:pt>
                <c:pt idx="6233">
                  <c:v>14.31</c:v>
                </c:pt>
                <c:pt idx="6234">
                  <c:v>14.311999999999999</c:v>
                </c:pt>
                <c:pt idx="6235">
                  <c:v>14.315</c:v>
                </c:pt>
                <c:pt idx="6236">
                  <c:v>14.317</c:v>
                </c:pt>
                <c:pt idx="6237">
                  <c:v>14.319000000000001</c:v>
                </c:pt>
                <c:pt idx="6238">
                  <c:v>14.321</c:v>
                </c:pt>
                <c:pt idx="6239">
                  <c:v>14.324</c:v>
                </c:pt>
                <c:pt idx="6240">
                  <c:v>14.326000000000001</c:v>
                </c:pt>
                <c:pt idx="6241">
                  <c:v>14.327999999999999</c:v>
                </c:pt>
                <c:pt idx="6242">
                  <c:v>14.331</c:v>
                </c:pt>
                <c:pt idx="6243">
                  <c:v>14.333</c:v>
                </c:pt>
                <c:pt idx="6244">
                  <c:v>14.335000000000001</c:v>
                </c:pt>
                <c:pt idx="6245">
                  <c:v>14.337999999999999</c:v>
                </c:pt>
                <c:pt idx="6246">
                  <c:v>14.34</c:v>
                </c:pt>
                <c:pt idx="6247">
                  <c:v>14.342000000000001</c:v>
                </c:pt>
                <c:pt idx="6248">
                  <c:v>14.345000000000001</c:v>
                </c:pt>
                <c:pt idx="6249">
                  <c:v>14.348000000000001</c:v>
                </c:pt>
                <c:pt idx="6250">
                  <c:v>14.35</c:v>
                </c:pt>
                <c:pt idx="6251">
                  <c:v>14.352</c:v>
                </c:pt>
                <c:pt idx="6252">
                  <c:v>14.355</c:v>
                </c:pt>
                <c:pt idx="6253">
                  <c:v>14.356999999999999</c:v>
                </c:pt>
                <c:pt idx="6254">
                  <c:v>14.359</c:v>
                </c:pt>
                <c:pt idx="6255">
                  <c:v>14.362</c:v>
                </c:pt>
                <c:pt idx="6256">
                  <c:v>14.364000000000001</c:v>
                </c:pt>
                <c:pt idx="6257">
                  <c:v>14.366</c:v>
                </c:pt>
                <c:pt idx="6258">
                  <c:v>14.368</c:v>
                </c:pt>
                <c:pt idx="6259">
                  <c:v>14.371</c:v>
                </c:pt>
                <c:pt idx="6260">
                  <c:v>14.372999999999999</c:v>
                </c:pt>
                <c:pt idx="6261">
                  <c:v>14.375</c:v>
                </c:pt>
                <c:pt idx="6262">
                  <c:v>14.378</c:v>
                </c:pt>
                <c:pt idx="6263">
                  <c:v>14.38</c:v>
                </c:pt>
                <c:pt idx="6264">
                  <c:v>14.382</c:v>
                </c:pt>
                <c:pt idx="6265">
                  <c:v>14.385</c:v>
                </c:pt>
                <c:pt idx="6266">
                  <c:v>14.388</c:v>
                </c:pt>
                <c:pt idx="6267">
                  <c:v>14.39</c:v>
                </c:pt>
                <c:pt idx="6268">
                  <c:v>14.391999999999999</c:v>
                </c:pt>
                <c:pt idx="6269">
                  <c:v>14.395</c:v>
                </c:pt>
                <c:pt idx="6270">
                  <c:v>14.397</c:v>
                </c:pt>
                <c:pt idx="6271">
                  <c:v>14.398999999999999</c:v>
                </c:pt>
                <c:pt idx="6272">
                  <c:v>14.401999999999999</c:v>
                </c:pt>
                <c:pt idx="6273">
                  <c:v>14.404</c:v>
                </c:pt>
                <c:pt idx="6274">
                  <c:v>14.406000000000001</c:v>
                </c:pt>
                <c:pt idx="6275">
                  <c:v>14.409000000000001</c:v>
                </c:pt>
                <c:pt idx="6276">
                  <c:v>14.411</c:v>
                </c:pt>
                <c:pt idx="6277">
                  <c:v>14.413</c:v>
                </c:pt>
                <c:pt idx="6278">
                  <c:v>14.414999999999999</c:v>
                </c:pt>
                <c:pt idx="6279">
                  <c:v>14.417999999999999</c:v>
                </c:pt>
                <c:pt idx="6280">
                  <c:v>14.42</c:v>
                </c:pt>
                <c:pt idx="6281">
                  <c:v>14.422000000000001</c:v>
                </c:pt>
                <c:pt idx="6282">
                  <c:v>14.425000000000001</c:v>
                </c:pt>
                <c:pt idx="6283">
                  <c:v>14.427</c:v>
                </c:pt>
                <c:pt idx="6284">
                  <c:v>14.43</c:v>
                </c:pt>
                <c:pt idx="6285">
                  <c:v>14.433</c:v>
                </c:pt>
                <c:pt idx="6286">
                  <c:v>14.435</c:v>
                </c:pt>
                <c:pt idx="6287">
                  <c:v>14.436999999999999</c:v>
                </c:pt>
                <c:pt idx="6288">
                  <c:v>14.439</c:v>
                </c:pt>
                <c:pt idx="6289">
                  <c:v>14.442</c:v>
                </c:pt>
                <c:pt idx="6290">
                  <c:v>14.444000000000001</c:v>
                </c:pt>
                <c:pt idx="6291">
                  <c:v>14.446</c:v>
                </c:pt>
                <c:pt idx="6292">
                  <c:v>14.449</c:v>
                </c:pt>
                <c:pt idx="6293">
                  <c:v>14.451000000000001</c:v>
                </c:pt>
                <c:pt idx="6294">
                  <c:v>14.452999999999999</c:v>
                </c:pt>
                <c:pt idx="6295">
                  <c:v>14.456</c:v>
                </c:pt>
                <c:pt idx="6296">
                  <c:v>14.458</c:v>
                </c:pt>
                <c:pt idx="6297">
                  <c:v>14.46</c:v>
                </c:pt>
                <c:pt idx="6298">
                  <c:v>14.462</c:v>
                </c:pt>
                <c:pt idx="6299">
                  <c:v>14.465</c:v>
                </c:pt>
                <c:pt idx="6300">
                  <c:v>14.467000000000001</c:v>
                </c:pt>
                <c:pt idx="6301">
                  <c:v>14.468999999999999</c:v>
                </c:pt>
                <c:pt idx="6302">
                  <c:v>14.473000000000001</c:v>
                </c:pt>
                <c:pt idx="6303">
                  <c:v>14.475</c:v>
                </c:pt>
                <c:pt idx="6304">
                  <c:v>14.477</c:v>
                </c:pt>
                <c:pt idx="6305">
                  <c:v>14.48</c:v>
                </c:pt>
                <c:pt idx="6306">
                  <c:v>14.481999999999999</c:v>
                </c:pt>
                <c:pt idx="6307">
                  <c:v>14.484</c:v>
                </c:pt>
                <c:pt idx="6308">
                  <c:v>14.486000000000001</c:v>
                </c:pt>
                <c:pt idx="6309">
                  <c:v>14.489000000000001</c:v>
                </c:pt>
                <c:pt idx="6310">
                  <c:v>14.491</c:v>
                </c:pt>
                <c:pt idx="6311">
                  <c:v>14.493</c:v>
                </c:pt>
                <c:pt idx="6312">
                  <c:v>14.496</c:v>
                </c:pt>
                <c:pt idx="6313">
                  <c:v>14.497999999999999</c:v>
                </c:pt>
                <c:pt idx="6314">
                  <c:v>14.5</c:v>
                </c:pt>
                <c:pt idx="6315">
                  <c:v>14.502000000000001</c:v>
                </c:pt>
                <c:pt idx="6316">
                  <c:v>14.505000000000001</c:v>
                </c:pt>
                <c:pt idx="6317">
                  <c:v>14.507</c:v>
                </c:pt>
                <c:pt idx="6318">
                  <c:v>14.509</c:v>
                </c:pt>
                <c:pt idx="6319">
                  <c:v>14.512</c:v>
                </c:pt>
                <c:pt idx="6320">
                  <c:v>14.515000000000001</c:v>
                </c:pt>
                <c:pt idx="6321">
                  <c:v>14.516999999999999</c:v>
                </c:pt>
                <c:pt idx="6322">
                  <c:v>14.519</c:v>
                </c:pt>
                <c:pt idx="6323">
                  <c:v>14.522</c:v>
                </c:pt>
                <c:pt idx="6324">
                  <c:v>14.523999999999999</c:v>
                </c:pt>
                <c:pt idx="6325">
                  <c:v>14.526</c:v>
                </c:pt>
                <c:pt idx="6326">
                  <c:v>14.529</c:v>
                </c:pt>
                <c:pt idx="6327">
                  <c:v>14.531000000000001</c:v>
                </c:pt>
                <c:pt idx="6328">
                  <c:v>14.532999999999999</c:v>
                </c:pt>
                <c:pt idx="6329">
                  <c:v>14.536</c:v>
                </c:pt>
                <c:pt idx="6330">
                  <c:v>14.538</c:v>
                </c:pt>
                <c:pt idx="6331">
                  <c:v>14.54</c:v>
                </c:pt>
                <c:pt idx="6332">
                  <c:v>14.542</c:v>
                </c:pt>
                <c:pt idx="6333">
                  <c:v>14.545</c:v>
                </c:pt>
                <c:pt idx="6334">
                  <c:v>14.547000000000001</c:v>
                </c:pt>
                <c:pt idx="6335">
                  <c:v>14.548999999999999</c:v>
                </c:pt>
                <c:pt idx="6336">
                  <c:v>14.552</c:v>
                </c:pt>
                <c:pt idx="6337">
                  <c:v>14.554</c:v>
                </c:pt>
                <c:pt idx="6338">
                  <c:v>14.555999999999999</c:v>
                </c:pt>
                <c:pt idx="6339">
                  <c:v>14.558999999999999</c:v>
                </c:pt>
                <c:pt idx="6340">
                  <c:v>14.561999999999999</c:v>
                </c:pt>
                <c:pt idx="6341">
                  <c:v>14.564</c:v>
                </c:pt>
                <c:pt idx="6342">
                  <c:v>14.566000000000001</c:v>
                </c:pt>
                <c:pt idx="6343">
                  <c:v>14.569000000000001</c:v>
                </c:pt>
                <c:pt idx="6344">
                  <c:v>14.571</c:v>
                </c:pt>
                <c:pt idx="6345">
                  <c:v>14.573</c:v>
                </c:pt>
                <c:pt idx="6346">
                  <c:v>14.576000000000001</c:v>
                </c:pt>
                <c:pt idx="6347">
                  <c:v>14.577999999999999</c:v>
                </c:pt>
                <c:pt idx="6348">
                  <c:v>14.58</c:v>
                </c:pt>
                <c:pt idx="6349">
                  <c:v>14.582000000000001</c:v>
                </c:pt>
                <c:pt idx="6350">
                  <c:v>14.585000000000001</c:v>
                </c:pt>
                <c:pt idx="6351">
                  <c:v>14.587</c:v>
                </c:pt>
                <c:pt idx="6352">
                  <c:v>14.589</c:v>
                </c:pt>
                <c:pt idx="6353">
                  <c:v>14.592000000000001</c:v>
                </c:pt>
                <c:pt idx="6354">
                  <c:v>14.593999999999999</c:v>
                </c:pt>
                <c:pt idx="6355">
                  <c:v>14.596</c:v>
                </c:pt>
                <c:pt idx="6356">
                  <c:v>14.599</c:v>
                </c:pt>
                <c:pt idx="6357">
                  <c:v>14.602</c:v>
                </c:pt>
                <c:pt idx="6358">
                  <c:v>14.603999999999999</c:v>
                </c:pt>
                <c:pt idx="6359">
                  <c:v>14.606</c:v>
                </c:pt>
                <c:pt idx="6360">
                  <c:v>14.609</c:v>
                </c:pt>
                <c:pt idx="6361">
                  <c:v>14.611000000000001</c:v>
                </c:pt>
                <c:pt idx="6362">
                  <c:v>14.613</c:v>
                </c:pt>
                <c:pt idx="6363">
                  <c:v>14.616</c:v>
                </c:pt>
                <c:pt idx="6364">
                  <c:v>14.618</c:v>
                </c:pt>
                <c:pt idx="6365">
                  <c:v>14.62</c:v>
                </c:pt>
                <c:pt idx="6366">
                  <c:v>14.622</c:v>
                </c:pt>
                <c:pt idx="6367">
                  <c:v>14.625</c:v>
                </c:pt>
                <c:pt idx="6368">
                  <c:v>14.627000000000001</c:v>
                </c:pt>
                <c:pt idx="6369">
                  <c:v>14.629</c:v>
                </c:pt>
                <c:pt idx="6370">
                  <c:v>14.632</c:v>
                </c:pt>
                <c:pt idx="6371">
                  <c:v>14.634</c:v>
                </c:pt>
                <c:pt idx="6372">
                  <c:v>14.635999999999999</c:v>
                </c:pt>
                <c:pt idx="6373">
                  <c:v>14.638999999999999</c:v>
                </c:pt>
                <c:pt idx="6374">
                  <c:v>14.641</c:v>
                </c:pt>
                <c:pt idx="6375">
                  <c:v>14.644</c:v>
                </c:pt>
                <c:pt idx="6376">
                  <c:v>14.646000000000001</c:v>
                </c:pt>
                <c:pt idx="6377">
                  <c:v>14.648999999999999</c:v>
                </c:pt>
                <c:pt idx="6378">
                  <c:v>14.651</c:v>
                </c:pt>
                <c:pt idx="6379">
                  <c:v>14.653</c:v>
                </c:pt>
                <c:pt idx="6380">
                  <c:v>14.656000000000001</c:v>
                </c:pt>
                <c:pt idx="6381">
                  <c:v>14.657999999999999</c:v>
                </c:pt>
                <c:pt idx="6382">
                  <c:v>14.66</c:v>
                </c:pt>
                <c:pt idx="6383">
                  <c:v>14.663</c:v>
                </c:pt>
                <c:pt idx="6384">
                  <c:v>14.664999999999999</c:v>
                </c:pt>
                <c:pt idx="6385">
                  <c:v>14.667</c:v>
                </c:pt>
                <c:pt idx="6386">
                  <c:v>14.669</c:v>
                </c:pt>
                <c:pt idx="6387">
                  <c:v>14.672000000000001</c:v>
                </c:pt>
                <c:pt idx="6388">
                  <c:v>14.673999999999999</c:v>
                </c:pt>
                <c:pt idx="6389">
                  <c:v>14.676</c:v>
                </c:pt>
                <c:pt idx="6390">
                  <c:v>14.679</c:v>
                </c:pt>
                <c:pt idx="6391">
                  <c:v>14.680999999999999</c:v>
                </c:pt>
                <c:pt idx="6392">
                  <c:v>14.683</c:v>
                </c:pt>
                <c:pt idx="6393">
                  <c:v>14.686999999999999</c:v>
                </c:pt>
                <c:pt idx="6394">
                  <c:v>14.689</c:v>
                </c:pt>
                <c:pt idx="6395">
                  <c:v>14.691000000000001</c:v>
                </c:pt>
                <c:pt idx="6396">
                  <c:v>14.693</c:v>
                </c:pt>
                <c:pt idx="6397">
                  <c:v>14.696</c:v>
                </c:pt>
                <c:pt idx="6398">
                  <c:v>14.698</c:v>
                </c:pt>
                <c:pt idx="6399">
                  <c:v>14.7</c:v>
                </c:pt>
                <c:pt idx="6400">
                  <c:v>14.702999999999999</c:v>
                </c:pt>
                <c:pt idx="6401">
                  <c:v>14.705</c:v>
                </c:pt>
                <c:pt idx="6402">
                  <c:v>14.707000000000001</c:v>
                </c:pt>
                <c:pt idx="6403">
                  <c:v>14.709</c:v>
                </c:pt>
                <c:pt idx="6404">
                  <c:v>14.712</c:v>
                </c:pt>
                <c:pt idx="6405">
                  <c:v>14.714</c:v>
                </c:pt>
                <c:pt idx="6406">
                  <c:v>14.715999999999999</c:v>
                </c:pt>
                <c:pt idx="6407">
                  <c:v>14.718999999999999</c:v>
                </c:pt>
                <c:pt idx="6408">
                  <c:v>14.721</c:v>
                </c:pt>
                <c:pt idx="6409">
                  <c:v>14.723000000000001</c:v>
                </c:pt>
                <c:pt idx="6410">
                  <c:v>14.726000000000001</c:v>
                </c:pt>
                <c:pt idx="6411">
                  <c:v>14.728999999999999</c:v>
                </c:pt>
                <c:pt idx="6412">
                  <c:v>14.731</c:v>
                </c:pt>
                <c:pt idx="6413">
                  <c:v>14.734</c:v>
                </c:pt>
                <c:pt idx="6414">
                  <c:v>14.736000000000001</c:v>
                </c:pt>
                <c:pt idx="6415">
                  <c:v>14.738</c:v>
                </c:pt>
                <c:pt idx="6416">
                  <c:v>14.74</c:v>
                </c:pt>
                <c:pt idx="6417">
                  <c:v>14.743</c:v>
                </c:pt>
                <c:pt idx="6418">
                  <c:v>14.744999999999999</c:v>
                </c:pt>
                <c:pt idx="6419">
                  <c:v>14.747</c:v>
                </c:pt>
                <c:pt idx="6420">
                  <c:v>14.75</c:v>
                </c:pt>
                <c:pt idx="6421">
                  <c:v>14.752000000000001</c:v>
                </c:pt>
                <c:pt idx="6422">
                  <c:v>14.754</c:v>
                </c:pt>
                <c:pt idx="6423">
                  <c:v>14.757</c:v>
                </c:pt>
                <c:pt idx="6424">
                  <c:v>14.759</c:v>
                </c:pt>
                <c:pt idx="6425">
                  <c:v>14.760999999999999</c:v>
                </c:pt>
                <c:pt idx="6426">
                  <c:v>14.763</c:v>
                </c:pt>
                <c:pt idx="6427">
                  <c:v>14.766</c:v>
                </c:pt>
                <c:pt idx="6428">
                  <c:v>14.768000000000001</c:v>
                </c:pt>
                <c:pt idx="6429">
                  <c:v>14.771000000000001</c:v>
                </c:pt>
                <c:pt idx="6430">
                  <c:v>14.773999999999999</c:v>
                </c:pt>
                <c:pt idx="6431">
                  <c:v>14.776</c:v>
                </c:pt>
                <c:pt idx="6432">
                  <c:v>14.778</c:v>
                </c:pt>
                <c:pt idx="6433">
                  <c:v>14.781000000000001</c:v>
                </c:pt>
                <c:pt idx="6434">
                  <c:v>14.782999999999999</c:v>
                </c:pt>
                <c:pt idx="6435">
                  <c:v>14.785</c:v>
                </c:pt>
                <c:pt idx="6436">
                  <c:v>14.787000000000001</c:v>
                </c:pt>
                <c:pt idx="6437">
                  <c:v>14.79</c:v>
                </c:pt>
                <c:pt idx="6438">
                  <c:v>14.792</c:v>
                </c:pt>
                <c:pt idx="6439">
                  <c:v>14.794</c:v>
                </c:pt>
                <c:pt idx="6440">
                  <c:v>14.797000000000001</c:v>
                </c:pt>
                <c:pt idx="6441">
                  <c:v>14.798999999999999</c:v>
                </c:pt>
                <c:pt idx="6442">
                  <c:v>14.801</c:v>
                </c:pt>
                <c:pt idx="6443">
                  <c:v>14.804</c:v>
                </c:pt>
                <c:pt idx="6444">
                  <c:v>14.805999999999999</c:v>
                </c:pt>
                <c:pt idx="6445">
                  <c:v>14.808</c:v>
                </c:pt>
                <c:pt idx="6446">
                  <c:v>14.81</c:v>
                </c:pt>
                <c:pt idx="6447">
                  <c:v>14.814</c:v>
                </c:pt>
                <c:pt idx="6448">
                  <c:v>14.816000000000001</c:v>
                </c:pt>
                <c:pt idx="6449">
                  <c:v>14.818</c:v>
                </c:pt>
                <c:pt idx="6450">
                  <c:v>14.821</c:v>
                </c:pt>
                <c:pt idx="6451">
                  <c:v>14.823</c:v>
                </c:pt>
                <c:pt idx="6452">
                  <c:v>14.824999999999999</c:v>
                </c:pt>
                <c:pt idx="6453">
                  <c:v>14.827999999999999</c:v>
                </c:pt>
                <c:pt idx="6454">
                  <c:v>14.83</c:v>
                </c:pt>
                <c:pt idx="6455">
                  <c:v>14.832000000000001</c:v>
                </c:pt>
                <c:pt idx="6456">
                  <c:v>14.835000000000001</c:v>
                </c:pt>
                <c:pt idx="6457">
                  <c:v>14.837</c:v>
                </c:pt>
                <c:pt idx="6458">
                  <c:v>14.839</c:v>
                </c:pt>
                <c:pt idx="6459">
                  <c:v>14.842000000000001</c:v>
                </c:pt>
                <c:pt idx="6460">
                  <c:v>14.843999999999999</c:v>
                </c:pt>
                <c:pt idx="6461">
                  <c:v>14.847</c:v>
                </c:pt>
                <c:pt idx="6462">
                  <c:v>14.849</c:v>
                </c:pt>
                <c:pt idx="6463">
                  <c:v>14.851000000000001</c:v>
                </c:pt>
                <c:pt idx="6464">
                  <c:v>14.853999999999999</c:v>
                </c:pt>
                <c:pt idx="6465">
                  <c:v>14.856999999999999</c:v>
                </c:pt>
                <c:pt idx="6466">
                  <c:v>14.859</c:v>
                </c:pt>
                <c:pt idx="6467">
                  <c:v>14.862</c:v>
                </c:pt>
                <c:pt idx="6468">
                  <c:v>14.864000000000001</c:v>
                </c:pt>
                <c:pt idx="6469">
                  <c:v>14.867000000000001</c:v>
                </c:pt>
                <c:pt idx="6470">
                  <c:v>14.869</c:v>
                </c:pt>
                <c:pt idx="6471">
                  <c:v>14.871</c:v>
                </c:pt>
                <c:pt idx="6472">
                  <c:v>14.872999999999999</c:v>
                </c:pt>
                <c:pt idx="6473">
                  <c:v>14.875999999999999</c:v>
                </c:pt>
                <c:pt idx="6474">
                  <c:v>14.878</c:v>
                </c:pt>
                <c:pt idx="6475">
                  <c:v>14.88</c:v>
                </c:pt>
                <c:pt idx="6476">
                  <c:v>14.882999999999999</c:v>
                </c:pt>
                <c:pt idx="6477">
                  <c:v>14.885</c:v>
                </c:pt>
                <c:pt idx="6478">
                  <c:v>14.887</c:v>
                </c:pt>
                <c:pt idx="6479">
                  <c:v>14.89</c:v>
                </c:pt>
                <c:pt idx="6480">
                  <c:v>14.891999999999999</c:v>
                </c:pt>
                <c:pt idx="6481">
                  <c:v>14.894</c:v>
                </c:pt>
                <c:pt idx="6482">
                  <c:v>14.896000000000001</c:v>
                </c:pt>
                <c:pt idx="6483">
                  <c:v>14.9</c:v>
                </c:pt>
                <c:pt idx="6484">
                  <c:v>14.901999999999999</c:v>
                </c:pt>
                <c:pt idx="6485">
                  <c:v>14.904</c:v>
                </c:pt>
                <c:pt idx="6486">
                  <c:v>14.907</c:v>
                </c:pt>
                <c:pt idx="6487">
                  <c:v>14.909000000000001</c:v>
                </c:pt>
                <c:pt idx="6488">
                  <c:v>14.911</c:v>
                </c:pt>
                <c:pt idx="6489">
                  <c:v>14.914</c:v>
                </c:pt>
                <c:pt idx="6490">
                  <c:v>14.916</c:v>
                </c:pt>
                <c:pt idx="6491">
                  <c:v>14.917999999999999</c:v>
                </c:pt>
                <c:pt idx="6492">
                  <c:v>14.92</c:v>
                </c:pt>
                <c:pt idx="6493">
                  <c:v>14.923</c:v>
                </c:pt>
                <c:pt idx="6494">
                  <c:v>14.925000000000001</c:v>
                </c:pt>
                <c:pt idx="6495">
                  <c:v>14.927</c:v>
                </c:pt>
                <c:pt idx="6496">
                  <c:v>14.93</c:v>
                </c:pt>
                <c:pt idx="6497">
                  <c:v>14.932</c:v>
                </c:pt>
                <c:pt idx="6498">
                  <c:v>14.933999999999999</c:v>
                </c:pt>
                <c:pt idx="6499">
                  <c:v>14.936</c:v>
                </c:pt>
                <c:pt idx="6500">
                  <c:v>14.939</c:v>
                </c:pt>
                <c:pt idx="6501">
                  <c:v>14.942</c:v>
                </c:pt>
                <c:pt idx="6502">
                  <c:v>14.944000000000001</c:v>
                </c:pt>
                <c:pt idx="6503">
                  <c:v>14.946999999999999</c:v>
                </c:pt>
                <c:pt idx="6504">
                  <c:v>14.949</c:v>
                </c:pt>
                <c:pt idx="6505">
                  <c:v>14.951000000000001</c:v>
                </c:pt>
                <c:pt idx="6506">
                  <c:v>14.954000000000001</c:v>
                </c:pt>
                <c:pt idx="6507">
                  <c:v>14.956</c:v>
                </c:pt>
                <c:pt idx="6508">
                  <c:v>14.958</c:v>
                </c:pt>
                <c:pt idx="6509">
                  <c:v>14.96</c:v>
                </c:pt>
                <c:pt idx="6510">
                  <c:v>14.962999999999999</c:v>
                </c:pt>
                <c:pt idx="6511">
                  <c:v>14.965</c:v>
                </c:pt>
                <c:pt idx="6512">
                  <c:v>14.967000000000001</c:v>
                </c:pt>
                <c:pt idx="6513">
                  <c:v>14.97</c:v>
                </c:pt>
                <c:pt idx="6514">
                  <c:v>14.972</c:v>
                </c:pt>
                <c:pt idx="6515">
                  <c:v>14.974</c:v>
                </c:pt>
                <c:pt idx="6516">
                  <c:v>14.976000000000001</c:v>
                </c:pt>
                <c:pt idx="6517">
                  <c:v>14.978999999999999</c:v>
                </c:pt>
                <c:pt idx="6518">
                  <c:v>14.981</c:v>
                </c:pt>
                <c:pt idx="6519">
                  <c:v>14.983000000000001</c:v>
                </c:pt>
                <c:pt idx="6520">
                  <c:v>14.987</c:v>
                </c:pt>
                <c:pt idx="6521">
                  <c:v>14.989000000000001</c:v>
                </c:pt>
                <c:pt idx="6522">
                  <c:v>14.991</c:v>
                </c:pt>
                <c:pt idx="6523">
                  <c:v>14.994</c:v>
                </c:pt>
                <c:pt idx="6524">
                  <c:v>14.996</c:v>
                </c:pt>
                <c:pt idx="6525">
                  <c:v>14.997999999999999</c:v>
                </c:pt>
                <c:pt idx="6526">
                  <c:v>15</c:v>
                </c:pt>
                <c:pt idx="6527">
                  <c:v>15.003</c:v>
                </c:pt>
                <c:pt idx="6528">
                  <c:v>15.005000000000001</c:v>
                </c:pt>
                <c:pt idx="6529">
                  <c:v>15.007</c:v>
                </c:pt>
                <c:pt idx="6530">
                  <c:v>15.01</c:v>
                </c:pt>
                <c:pt idx="6531">
                  <c:v>15.012</c:v>
                </c:pt>
                <c:pt idx="6532">
                  <c:v>15.013999999999999</c:v>
                </c:pt>
                <c:pt idx="6533">
                  <c:v>15.016999999999999</c:v>
                </c:pt>
                <c:pt idx="6534">
                  <c:v>15.019</c:v>
                </c:pt>
                <c:pt idx="6535">
                  <c:v>15.021000000000001</c:v>
                </c:pt>
                <c:pt idx="6536">
                  <c:v>15.023</c:v>
                </c:pt>
                <c:pt idx="6537">
                  <c:v>15.026999999999999</c:v>
                </c:pt>
                <c:pt idx="6538">
                  <c:v>15.029</c:v>
                </c:pt>
                <c:pt idx="6539">
                  <c:v>15.031000000000001</c:v>
                </c:pt>
                <c:pt idx="6540">
                  <c:v>15.034000000000001</c:v>
                </c:pt>
                <c:pt idx="6541">
                  <c:v>15.036</c:v>
                </c:pt>
                <c:pt idx="6542">
                  <c:v>15.038</c:v>
                </c:pt>
                <c:pt idx="6543">
                  <c:v>15.041</c:v>
                </c:pt>
                <c:pt idx="6544">
                  <c:v>15.042999999999999</c:v>
                </c:pt>
                <c:pt idx="6545">
                  <c:v>15.045</c:v>
                </c:pt>
                <c:pt idx="6546">
                  <c:v>15.047000000000001</c:v>
                </c:pt>
                <c:pt idx="6547">
                  <c:v>15.05</c:v>
                </c:pt>
                <c:pt idx="6548">
                  <c:v>15.052</c:v>
                </c:pt>
                <c:pt idx="6549">
                  <c:v>15.054</c:v>
                </c:pt>
                <c:pt idx="6550">
                  <c:v>15.057</c:v>
                </c:pt>
                <c:pt idx="6551">
                  <c:v>15.058999999999999</c:v>
                </c:pt>
                <c:pt idx="6552">
                  <c:v>15.061</c:v>
                </c:pt>
                <c:pt idx="6553">
                  <c:v>15.064</c:v>
                </c:pt>
                <c:pt idx="6554">
                  <c:v>15.066000000000001</c:v>
                </c:pt>
                <c:pt idx="6555">
                  <c:v>15.068</c:v>
                </c:pt>
                <c:pt idx="6556">
                  <c:v>15.071</c:v>
                </c:pt>
                <c:pt idx="6557">
                  <c:v>15.074</c:v>
                </c:pt>
                <c:pt idx="6558">
                  <c:v>15.076000000000001</c:v>
                </c:pt>
                <c:pt idx="6559">
                  <c:v>15.077999999999999</c:v>
                </c:pt>
                <c:pt idx="6560">
                  <c:v>15.081</c:v>
                </c:pt>
                <c:pt idx="6561">
                  <c:v>15.083</c:v>
                </c:pt>
                <c:pt idx="6562">
                  <c:v>15.085000000000001</c:v>
                </c:pt>
                <c:pt idx="6563">
                  <c:v>15.087</c:v>
                </c:pt>
                <c:pt idx="6564">
                  <c:v>15.09</c:v>
                </c:pt>
                <c:pt idx="6565">
                  <c:v>15.092000000000001</c:v>
                </c:pt>
                <c:pt idx="6566">
                  <c:v>15.093999999999999</c:v>
                </c:pt>
                <c:pt idx="6567">
                  <c:v>15.097</c:v>
                </c:pt>
                <c:pt idx="6568">
                  <c:v>15.099</c:v>
                </c:pt>
                <c:pt idx="6569">
                  <c:v>15.101000000000001</c:v>
                </c:pt>
                <c:pt idx="6570">
                  <c:v>15.103</c:v>
                </c:pt>
                <c:pt idx="6571">
                  <c:v>15.106</c:v>
                </c:pt>
                <c:pt idx="6572">
                  <c:v>15.108000000000001</c:v>
                </c:pt>
                <c:pt idx="6573">
                  <c:v>15.11</c:v>
                </c:pt>
                <c:pt idx="6574">
                  <c:v>15.114000000000001</c:v>
                </c:pt>
                <c:pt idx="6575">
                  <c:v>15.116</c:v>
                </c:pt>
                <c:pt idx="6576">
                  <c:v>15.118</c:v>
                </c:pt>
                <c:pt idx="6577">
                  <c:v>15.121</c:v>
                </c:pt>
                <c:pt idx="6578">
                  <c:v>15.122999999999999</c:v>
                </c:pt>
                <c:pt idx="6579">
                  <c:v>15.125</c:v>
                </c:pt>
                <c:pt idx="6580">
                  <c:v>15.127000000000001</c:v>
                </c:pt>
                <c:pt idx="6581">
                  <c:v>15.13</c:v>
                </c:pt>
                <c:pt idx="6582">
                  <c:v>15.132</c:v>
                </c:pt>
                <c:pt idx="6583">
                  <c:v>15.134</c:v>
                </c:pt>
                <c:pt idx="6584">
                  <c:v>15.137</c:v>
                </c:pt>
                <c:pt idx="6585">
                  <c:v>15.138999999999999</c:v>
                </c:pt>
                <c:pt idx="6586">
                  <c:v>15.141</c:v>
                </c:pt>
                <c:pt idx="6587">
                  <c:v>15.143000000000001</c:v>
                </c:pt>
                <c:pt idx="6588">
                  <c:v>15.146000000000001</c:v>
                </c:pt>
                <c:pt idx="6589">
                  <c:v>15.148</c:v>
                </c:pt>
                <c:pt idx="6590">
                  <c:v>15.15</c:v>
                </c:pt>
                <c:pt idx="6591">
                  <c:v>15.153</c:v>
                </c:pt>
                <c:pt idx="6592">
                  <c:v>15.156000000000001</c:v>
                </c:pt>
                <c:pt idx="6593">
                  <c:v>15.157999999999999</c:v>
                </c:pt>
                <c:pt idx="6594">
                  <c:v>15.161</c:v>
                </c:pt>
                <c:pt idx="6595">
                  <c:v>15.163</c:v>
                </c:pt>
                <c:pt idx="6596">
                  <c:v>15.164999999999999</c:v>
                </c:pt>
                <c:pt idx="6597">
                  <c:v>15.167</c:v>
                </c:pt>
                <c:pt idx="6598">
                  <c:v>15.17</c:v>
                </c:pt>
                <c:pt idx="6599">
                  <c:v>15.172000000000001</c:v>
                </c:pt>
                <c:pt idx="6600">
                  <c:v>15.173999999999999</c:v>
                </c:pt>
                <c:pt idx="6601">
                  <c:v>15.177</c:v>
                </c:pt>
                <c:pt idx="6602">
                  <c:v>15.179</c:v>
                </c:pt>
                <c:pt idx="6603">
                  <c:v>15.180999999999999</c:v>
                </c:pt>
                <c:pt idx="6604">
                  <c:v>15.183</c:v>
                </c:pt>
                <c:pt idx="6605">
                  <c:v>15.186</c:v>
                </c:pt>
                <c:pt idx="6606">
                  <c:v>15.188000000000001</c:v>
                </c:pt>
                <c:pt idx="6607">
                  <c:v>15.19</c:v>
                </c:pt>
                <c:pt idx="6608">
                  <c:v>15.193</c:v>
                </c:pt>
                <c:pt idx="6609">
                  <c:v>15.195</c:v>
                </c:pt>
                <c:pt idx="6610">
                  <c:v>15.198</c:v>
                </c:pt>
                <c:pt idx="6611">
                  <c:v>15.201000000000001</c:v>
                </c:pt>
                <c:pt idx="6612">
                  <c:v>15.202999999999999</c:v>
                </c:pt>
                <c:pt idx="6613">
                  <c:v>15.205</c:v>
                </c:pt>
                <c:pt idx="6614">
                  <c:v>15.207000000000001</c:v>
                </c:pt>
                <c:pt idx="6615">
                  <c:v>15.21</c:v>
                </c:pt>
                <c:pt idx="6616">
                  <c:v>15.212</c:v>
                </c:pt>
                <c:pt idx="6617">
                  <c:v>15.214</c:v>
                </c:pt>
                <c:pt idx="6618">
                  <c:v>15.217000000000001</c:v>
                </c:pt>
                <c:pt idx="6619">
                  <c:v>15.218999999999999</c:v>
                </c:pt>
                <c:pt idx="6620">
                  <c:v>15.221</c:v>
                </c:pt>
                <c:pt idx="6621">
                  <c:v>15.223000000000001</c:v>
                </c:pt>
                <c:pt idx="6622">
                  <c:v>15.226000000000001</c:v>
                </c:pt>
                <c:pt idx="6623">
                  <c:v>15.228</c:v>
                </c:pt>
                <c:pt idx="6624">
                  <c:v>15.23</c:v>
                </c:pt>
                <c:pt idx="6625">
                  <c:v>15.233000000000001</c:v>
                </c:pt>
                <c:pt idx="6626">
                  <c:v>15.234999999999999</c:v>
                </c:pt>
                <c:pt idx="6627">
                  <c:v>15.237</c:v>
                </c:pt>
                <c:pt idx="6628">
                  <c:v>15.241</c:v>
                </c:pt>
                <c:pt idx="6629">
                  <c:v>15.243</c:v>
                </c:pt>
                <c:pt idx="6630">
                  <c:v>15.244999999999999</c:v>
                </c:pt>
                <c:pt idx="6631">
                  <c:v>15.247</c:v>
                </c:pt>
                <c:pt idx="6632">
                  <c:v>15.25</c:v>
                </c:pt>
                <c:pt idx="6633">
                  <c:v>15.252000000000001</c:v>
                </c:pt>
                <c:pt idx="6634">
                  <c:v>15.254</c:v>
                </c:pt>
                <c:pt idx="6635">
                  <c:v>15.257</c:v>
                </c:pt>
                <c:pt idx="6636">
                  <c:v>15.259</c:v>
                </c:pt>
                <c:pt idx="6637">
                  <c:v>15.260999999999999</c:v>
                </c:pt>
                <c:pt idx="6638">
                  <c:v>15.263</c:v>
                </c:pt>
                <c:pt idx="6639">
                  <c:v>15.266</c:v>
                </c:pt>
                <c:pt idx="6640">
                  <c:v>15.268000000000001</c:v>
                </c:pt>
                <c:pt idx="6641">
                  <c:v>15.27</c:v>
                </c:pt>
                <c:pt idx="6642">
                  <c:v>15.273</c:v>
                </c:pt>
                <c:pt idx="6643">
                  <c:v>15.275</c:v>
                </c:pt>
                <c:pt idx="6644">
                  <c:v>15.276999999999999</c:v>
                </c:pt>
                <c:pt idx="6645">
                  <c:v>15.28</c:v>
                </c:pt>
                <c:pt idx="6646">
                  <c:v>15.282999999999999</c:v>
                </c:pt>
                <c:pt idx="6647">
                  <c:v>15.285</c:v>
                </c:pt>
                <c:pt idx="6648">
                  <c:v>15.287000000000001</c:v>
                </c:pt>
                <c:pt idx="6649">
                  <c:v>15.29</c:v>
                </c:pt>
                <c:pt idx="6650">
                  <c:v>15.292</c:v>
                </c:pt>
                <c:pt idx="6651">
                  <c:v>15.294</c:v>
                </c:pt>
                <c:pt idx="6652">
                  <c:v>15.297000000000001</c:v>
                </c:pt>
                <c:pt idx="6653">
                  <c:v>15.298999999999999</c:v>
                </c:pt>
                <c:pt idx="6654">
                  <c:v>15.301</c:v>
                </c:pt>
                <c:pt idx="6655">
                  <c:v>15.304</c:v>
                </c:pt>
                <c:pt idx="6656">
                  <c:v>15.305999999999999</c:v>
                </c:pt>
                <c:pt idx="6657">
                  <c:v>15.308999999999999</c:v>
                </c:pt>
                <c:pt idx="6658">
                  <c:v>15.311</c:v>
                </c:pt>
                <c:pt idx="6659">
                  <c:v>15.313000000000001</c:v>
                </c:pt>
                <c:pt idx="6660">
                  <c:v>15.316000000000001</c:v>
                </c:pt>
                <c:pt idx="6661">
                  <c:v>15.318</c:v>
                </c:pt>
                <c:pt idx="6662">
                  <c:v>15.32</c:v>
                </c:pt>
                <c:pt idx="6663">
                  <c:v>15.323</c:v>
                </c:pt>
                <c:pt idx="6664">
                  <c:v>15.326000000000001</c:v>
                </c:pt>
                <c:pt idx="6665">
                  <c:v>15.327999999999999</c:v>
                </c:pt>
                <c:pt idx="6666">
                  <c:v>15.331</c:v>
                </c:pt>
                <c:pt idx="6667">
                  <c:v>15.333</c:v>
                </c:pt>
                <c:pt idx="6668">
                  <c:v>15.335000000000001</c:v>
                </c:pt>
                <c:pt idx="6669">
                  <c:v>15.337999999999999</c:v>
                </c:pt>
                <c:pt idx="6670">
                  <c:v>15.34</c:v>
                </c:pt>
                <c:pt idx="6671">
                  <c:v>15.342000000000001</c:v>
                </c:pt>
                <c:pt idx="6672">
                  <c:v>15.345000000000001</c:v>
                </c:pt>
                <c:pt idx="6673">
                  <c:v>15.347</c:v>
                </c:pt>
                <c:pt idx="6674">
                  <c:v>15.349</c:v>
                </c:pt>
                <c:pt idx="6675">
                  <c:v>15.352</c:v>
                </c:pt>
                <c:pt idx="6676">
                  <c:v>15.353999999999999</c:v>
                </c:pt>
                <c:pt idx="6677">
                  <c:v>15.356</c:v>
                </c:pt>
                <c:pt idx="6678">
                  <c:v>15.358000000000001</c:v>
                </c:pt>
                <c:pt idx="6679">
                  <c:v>15.361000000000001</c:v>
                </c:pt>
                <c:pt idx="6680">
                  <c:v>15.363</c:v>
                </c:pt>
                <c:pt idx="6681">
                  <c:v>15.365</c:v>
                </c:pt>
                <c:pt idx="6682">
                  <c:v>15.369</c:v>
                </c:pt>
                <c:pt idx="6683">
                  <c:v>15.371</c:v>
                </c:pt>
                <c:pt idx="6684">
                  <c:v>15.372999999999999</c:v>
                </c:pt>
                <c:pt idx="6685">
                  <c:v>15.375999999999999</c:v>
                </c:pt>
                <c:pt idx="6686">
                  <c:v>15.378</c:v>
                </c:pt>
                <c:pt idx="6687">
                  <c:v>15.38</c:v>
                </c:pt>
                <c:pt idx="6688">
                  <c:v>15.382</c:v>
                </c:pt>
                <c:pt idx="6689">
                  <c:v>15.385</c:v>
                </c:pt>
                <c:pt idx="6690">
                  <c:v>15.387</c:v>
                </c:pt>
                <c:pt idx="6691">
                  <c:v>15.388999999999999</c:v>
                </c:pt>
                <c:pt idx="6692">
                  <c:v>15.391999999999999</c:v>
                </c:pt>
                <c:pt idx="6693">
                  <c:v>15.394</c:v>
                </c:pt>
                <c:pt idx="6694">
                  <c:v>15.396000000000001</c:v>
                </c:pt>
                <c:pt idx="6695">
                  <c:v>15.398</c:v>
                </c:pt>
                <c:pt idx="6696">
                  <c:v>15.401</c:v>
                </c:pt>
                <c:pt idx="6697">
                  <c:v>15.403</c:v>
                </c:pt>
                <c:pt idx="6698">
                  <c:v>15.404999999999999</c:v>
                </c:pt>
                <c:pt idx="6699">
                  <c:v>15.407999999999999</c:v>
                </c:pt>
                <c:pt idx="6700">
                  <c:v>15.411</c:v>
                </c:pt>
                <c:pt idx="6701">
                  <c:v>15.413</c:v>
                </c:pt>
                <c:pt idx="6702">
                  <c:v>15.416</c:v>
                </c:pt>
                <c:pt idx="6703">
                  <c:v>15.417999999999999</c:v>
                </c:pt>
                <c:pt idx="6704">
                  <c:v>15.42</c:v>
                </c:pt>
                <c:pt idx="6705">
                  <c:v>15.422000000000001</c:v>
                </c:pt>
                <c:pt idx="6706">
                  <c:v>15.425000000000001</c:v>
                </c:pt>
                <c:pt idx="6707">
                  <c:v>15.427</c:v>
                </c:pt>
                <c:pt idx="6708">
                  <c:v>15.429</c:v>
                </c:pt>
                <c:pt idx="6709">
                  <c:v>15.432</c:v>
                </c:pt>
                <c:pt idx="6710">
                  <c:v>15.433999999999999</c:v>
                </c:pt>
                <c:pt idx="6711">
                  <c:v>15.436</c:v>
                </c:pt>
                <c:pt idx="6712">
                  <c:v>15.439</c:v>
                </c:pt>
                <c:pt idx="6713">
                  <c:v>15.441000000000001</c:v>
                </c:pt>
                <c:pt idx="6714">
                  <c:v>15.443</c:v>
                </c:pt>
                <c:pt idx="6715">
                  <c:v>15.445</c:v>
                </c:pt>
                <c:pt idx="6716">
                  <c:v>15.448</c:v>
                </c:pt>
                <c:pt idx="6717">
                  <c:v>15.45</c:v>
                </c:pt>
                <c:pt idx="6718">
                  <c:v>15.452</c:v>
                </c:pt>
                <c:pt idx="6719">
                  <c:v>15.456</c:v>
                </c:pt>
                <c:pt idx="6720">
                  <c:v>15.458</c:v>
                </c:pt>
                <c:pt idx="6721">
                  <c:v>15.461</c:v>
                </c:pt>
                <c:pt idx="6722">
                  <c:v>15.462999999999999</c:v>
                </c:pt>
                <c:pt idx="6723">
                  <c:v>15.465</c:v>
                </c:pt>
                <c:pt idx="6724">
                  <c:v>15.468</c:v>
                </c:pt>
                <c:pt idx="6725">
                  <c:v>15.47</c:v>
                </c:pt>
                <c:pt idx="6726">
                  <c:v>15.472</c:v>
                </c:pt>
                <c:pt idx="6727">
                  <c:v>15.475</c:v>
                </c:pt>
                <c:pt idx="6728">
                  <c:v>15.477</c:v>
                </c:pt>
                <c:pt idx="6729">
                  <c:v>15.48</c:v>
                </c:pt>
                <c:pt idx="6730">
                  <c:v>15.481999999999999</c:v>
                </c:pt>
                <c:pt idx="6731">
                  <c:v>15.484</c:v>
                </c:pt>
                <c:pt idx="6732">
                  <c:v>15.487</c:v>
                </c:pt>
                <c:pt idx="6733">
                  <c:v>15.489000000000001</c:v>
                </c:pt>
                <c:pt idx="6734">
                  <c:v>15.491</c:v>
                </c:pt>
                <c:pt idx="6735">
                  <c:v>15.494</c:v>
                </c:pt>
                <c:pt idx="6736">
                  <c:v>15.497</c:v>
                </c:pt>
                <c:pt idx="6737">
                  <c:v>15.499000000000001</c:v>
                </c:pt>
                <c:pt idx="6738">
                  <c:v>15.502000000000001</c:v>
                </c:pt>
                <c:pt idx="6739">
                  <c:v>15.504</c:v>
                </c:pt>
                <c:pt idx="6740">
                  <c:v>15.506</c:v>
                </c:pt>
                <c:pt idx="6741">
                  <c:v>15.507999999999999</c:v>
                </c:pt>
                <c:pt idx="6742">
                  <c:v>15.510999999999999</c:v>
                </c:pt>
                <c:pt idx="6743">
                  <c:v>15.513</c:v>
                </c:pt>
                <c:pt idx="6744">
                  <c:v>15.515000000000001</c:v>
                </c:pt>
                <c:pt idx="6745">
                  <c:v>15.518000000000001</c:v>
                </c:pt>
                <c:pt idx="6746">
                  <c:v>15.52</c:v>
                </c:pt>
                <c:pt idx="6747">
                  <c:v>15.522</c:v>
                </c:pt>
                <c:pt idx="6748">
                  <c:v>15.525</c:v>
                </c:pt>
                <c:pt idx="6749">
                  <c:v>15.526999999999999</c:v>
                </c:pt>
                <c:pt idx="6750">
                  <c:v>15.529</c:v>
                </c:pt>
                <c:pt idx="6751">
                  <c:v>15.531000000000001</c:v>
                </c:pt>
                <c:pt idx="6752">
                  <c:v>15.534000000000001</c:v>
                </c:pt>
                <c:pt idx="6753">
                  <c:v>15.536</c:v>
                </c:pt>
                <c:pt idx="6754">
                  <c:v>15.539</c:v>
                </c:pt>
                <c:pt idx="6755">
                  <c:v>15.542</c:v>
                </c:pt>
                <c:pt idx="6756">
                  <c:v>15.544</c:v>
                </c:pt>
                <c:pt idx="6757">
                  <c:v>15.545999999999999</c:v>
                </c:pt>
                <c:pt idx="6758">
                  <c:v>15.548999999999999</c:v>
                </c:pt>
                <c:pt idx="6759">
                  <c:v>15.551</c:v>
                </c:pt>
                <c:pt idx="6760">
                  <c:v>15.553000000000001</c:v>
                </c:pt>
                <c:pt idx="6761">
                  <c:v>15.555</c:v>
                </c:pt>
                <c:pt idx="6762">
                  <c:v>15.558</c:v>
                </c:pt>
                <c:pt idx="6763">
                  <c:v>15.56</c:v>
                </c:pt>
                <c:pt idx="6764">
                  <c:v>15.561999999999999</c:v>
                </c:pt>
                <c:pt idx="6765">
                  <c:v>15.565</c:v>
                </c:pt>
                <c:pt idx="6766">
                  <c:v>15.567</c:v>
                </c:pt>
                <c:pt idx="6767">
                  <c:v>15.569000000000001</c:v>
                </c:pt>
                <c:pt idx="6768">
                  <c:v>15.571999999999999</c:v>
                </c:pt>
                <c:pt idx="6769">
                  <c:v>15.574</c:v>
                </c:pt>
                <c:pt idx="6770">
                  <c:v>15.576000000000001</c:v>
                </c:pt>
                <c:pt idx="6771">
                  <c:v>15.577999999999999</c:v>
                </c:pt>
                <c:pt idx="6772">
                  <c:v>15.582000000000001</c:v>
                </c:pt>
                <c:pt idx="6773">
                  <c:v>15.584</c:v>
                </c:pt>
                <c:pt idx="6774">
                  <c:v>15.586</c:v>
                </c:pt>
                <c:pt idx="6775">
                  <c:v>15.589</c:v>
                </c:pt>
                <c:pt idx="6776">
                  <c:v>15.590999999999999</c:v>
                </c:pt>
                <c:pt idx="6777">
                  <c:v>15.593</c:v>
                </c:pt>
                <c:pt idx="6778">
                  <c:v>15.595000000000001</c:v>
                </c:pt>
                <c:pt idx="6779">
                  <c:v>15.598000000000001</c:v>
                </c:pt>
                <c:pt idx="6780">
                  <c:v>15.6</c:v>
                </c:pt>
                <c:pt idx="6781">
                  <c:v>15.602</c:v>
                </c:pt>
                <c:pt idx="6782">
                  <c:v>15.605</c:v>
                </c:pt>
                <c:pt idx="6783">
                  <c:v>15.606999999999999</c:v>
                </c:pt>
                <c:pt idx="6784">
                  <c:v>15.609</c:v>
                </c:pt>
                <c:pt idx="6785">
                  <c:v>15.612</c:v>
                </c:pt>
              </c:numCache>
            </c:numRef>
          </c:cat>
          <c:val>
            <c:numRef>
              <c:f>Sheet1!$E$2:$E$6787</c:f>
              <c:numCache>
                <c:formatCode>General</c:formatCode>
                <c:ptCount val="6786"/>
                <c:pt idx="0">
                  <c:v>10.52</c:v>
                </c:pt>
                <c:pt idx="1">
                  <c:v>10.52</c:v>
                </c:pt>
                <c:pt idx="2">
                  <c:v>10.52</c:v>
                </c:pt>
                <c:pt idx="3">
                  <c:v>10.52</c:v>
                </c:pt>
                <c:pt idx="4">
                  <c:v>10.52</c:v>
                </c:pt>
                <c:pt idx="5">
                  <c:v>10.52</c:v>
                </c:pt>
                <c:pt idx="6">
                  <c:v>10.52</c:v>
                </c:pt>
                <c:pt idx="7">
                  <c:v>10.52</c:v>
                </c:pt>
                <c:pt idx="8">
                  <c:v>10.52</c:v>
                </c:pt>
                <c:pt idx="9">
                  <c:v>10.52</c:v>
                </c:pt>
                <c:pt idx="10">
                  <c:v>10.52</c:v>
                </c:pt>
                <c:pt idx="11">
                  <c:v>10.52</c:v>
                </c:pt>
                <c:pt idx="12">
                  <c:v>10.52</c:v>
                </c:pt>
                <c:pt idx="13">
                  <c:v>10.52</c:v>
                </c:pt>
                <c:pt idx="14">
                  <c:v>10.01</c:v>
                </c:pt>
                <c:pt idx="15">
                  <c:v>10.01</c:v>
                </c:pt>
                <c:pt idx="16">
                  <c:v>10.01</c:v>
                </c:pt>
                <c:pt idx="17">
                  <c:v>10.01</c:v>
                </c:pt>
                <c:pt idx="18">
                  <c:v>10.01</c:v>
                </c:pt>
                <c:pt idx="19">
                  <c:v>10.01</c:v>
                </c:pt>
                <c:pt idx="20">
                  <c:v>10.01</c:v>
                </c:pt>
                <c:pt idx="21">
                  <c:v>10.01</c:v>
                </c:pt>
                <c:pt idx="22">
                  <c:v>10.01</c:v>
                </c:pt>
                <c:pt idx="23">
                  <c:v>10.01</c:v>
                </c:pt>
                <c:pt idx="24">
                  <c:v>10.01</c:v>
                </c:pt>
                <c:pt idx="25">
                  <c:v>10.01</c:v>
                </c:pt>
                <c:pt idx="26">
                  <c:v>10.01</c:v>
                </c:pt>
                <c:pt idx="27">
                  <c:v>10.01</c:v>
                </c:pt>
                <c:pt idx="28">
                  <c:v>10.01</c:v>
                </c:pt>
                <c:pt idx="29">
                  <c:v>10.01</c:v>
                </c:pt>
                <c:pt idx="30">
                  <c:v>10.01</c:v>
                </c:pt>
                <c:pt idx="31">
                  <c:v>9.02</c:v>
                </c:pt>
                <c:pt idx="32">
                  <c:v>9.02</c:v>
                </c:pt>
                <c:pt idx="33">
                  <c:v>9.02</c:v>
                </c:pt>
                <c:pt idx="34">
                  <c:v>9.02</c:v>
                </c:pt>
                <c:pt idx="35">
                  <c:v>9.02</c:v>
                </c:pt>
                <c:pt idx="36">
                  <c:v>9.02</c:v>
                </c:pt>
                <c:pt idx="37">
                  <c:v>9.02</c:v>
                </c:pt>
                <c:pt idx="38">
                  <c:v>9.02</c:v>
                </c:pt>
                <c:pt idx="39">
                  <c:v>9.02</c:v>
                </c:pt>
                <c:pt idx="40">
                  <c:v>9.02</c:v>
                </c:pt>
                <c:pt idx="41">
                  <c:v>9.02</c:v>
                </c:pt>
                <c:pt idx="42">
                  <c:v>9.02</c:v>
                </c:pt>
                <c:pt idx="43">
                  <c:v>9.02</c:v>
                </c:pt>
                <c:pt idx="44">
                  <c:v>9.02</c:v>
                </c:pt>
                <c:pt idx="45">
                  <c:v>9.02</c:v>
                </c:pt>
                <c:pt idx="46">
                  <c:v>9.02</c:v>
                </c:pt>
                <c:pt idx="47">
                  <c:v>9.02</c:v>
                </c:pt>
                <c:pt idx="48">
                  <c:v>9.02</c:v>
                </c:pt>
                <c:pt idx="49">
                  <c:v>9.02</c:v>
                </c:pt>
                <c:pt idx="50">
                  <c:v>15.9</c:v>
                </c:pt>
                <c:pt idx="51">
                  <c:v>15.9</c:v>
                </c:pt>
                <c:pt idx="52">
                  <c:v>15.9</c:v>
                </c:pt>
                <c:pt idx="53">
                  <c:v>15.9</c:v>
                </c:pt>
                <c:pt idx="54">
                  <c:v>15.9</c:v>
                </c:pt>
                <c:pt idx="55">
                  <c:v>15.9</c:v>
                </c:pt>
                <c:pt idx="56">
                  <c:v>15.9</c:v>
                </c:pt>
                <c:pt idx="57">
                  <c:v>15.9</c:v>
                </c:pt>
                <c:pt idx="58">
                  <c:v>15.9</c:v>
                </c:pt>
                <c:pt idx="59">
                  <c:v>15.9</c:v>
                </c:pt>
                <c:pt idx="60">
                  <c:v>15.9</c:v>
                </c:pt>
                <c:pt idx="61">
                  <c:v>15.9</c:v>
                </c:pt>
                <c:pt idx="62">
                  <c:v>15.9</c:v>
                </c:pt>
                <c:pt idx="63">
                  <c:v>15.9</c:v>
                </c:pt>
                <c:pt idx="64">
                  <c:v>15.9</c:v>
                </c:pt>
                <c:pt idx="65">
                  <c:v>15.9</c:v>
                </c:pt>
                <c:pt idx="66">
                  <c:v>15.9</c:v>
                </c:pt>
                <c:pt idx="67">
                  <c:v>15.9</c:v>
                </c:pt>
                <c:pt idx="68">
                  <c:v>10.71</c:v>
                </c:pt>
                <c:pt idx="69">
                  <c:v>10.71</c:v>
                </c:pt>
                <c:pt idx="70">
                  <c:v>10.71</c:v>
                </c:pt>
                <c:pt idx="71">
                  <c:v>10.71</c:v>
                </c:pt>
                <c:pt idx="72">
                  <c:v>10.71</c:v>
                </c:pt>
                <c:pt idx="73">
                  <c:v>10.71</c:v>
                </c:pt>
                <c:pt idx="74">
                  <c:v>10.71</c:v>
                </c:pt>
                <c:pt idx="75">
                  <c:v>10.71</c:v>
                </c:pt>
                <c:pt idx="76">
                  <c:v>10.71</c:v>
                </c:pt>
                <c:pt idx="77">
                  <c:v>10.71</c:v>
                </c:pt>
                <c:pt idx="78">
                  <c:v>10.71</c:v>
                </c:pt>
                <c:pt idx="79">
                  <c:v>10.71</c:v>
                </c:pt>
                <c:pt idx="80">
                  <c:v>10.71</c:v>
                </c:pt>
                <c:pt idx="81">
                  <c:v>10.71</c:v>
                </c:pt>
                <c:pt idx="82">
                  <c:v>10.71</c:v>
                </c:pt>
                <c:pt idx="83">
                  <c:v>10.71</c:v>
                </c:pt>
                <c:pt idx="84">
                  <c:v>10.71</c:v>
                </c:pt>
                <c:pt idx="85">
                  <c:v>13.47</c:v>
                </c:pt>
                <c:pt idx="86">
                  <c:v>13.47</c:v>
                </c:pt>
                <c:pt idx="87">
                  <c:v>13.47</c:v>
                </c:pt>
                <c:pt idx="88">
                  <c:v>13.47</c:v>
                </c:pt>
                <c:pt idx="89">
                  <c:v>13.47</c:v>
                </c:pt>
                <c:pt idx="90">
                  <c:v>13.47</c:v>
                </c:pt>
                <c:pt idx="91">
                  <c:v>13.47</c:v>
                </c:pt>
                <c:pt idx="92">
                  <c:v>13.47</c:v>
                </c:pt>
                <c:pt idx="93">
                  <c:v>13.47</c:v>
                </c:pt>
                <c:pt idx="94">
                  <c:v>13.47</c:v>
                </c:pt>
                <c:pt idx="95">
                  <c:v>13.47</c:v>
                </c:pt>
                <c:pt idx="96">
                  <c:v>13.47</c:v>
                </c:pt>
                <c:pt idx="97">
                  <c:v>13.47</c:v>
                </c:pt>
                <c:pt idx="98">
                  <c:v>13.47</c:v>
                </c:pt>
                <c:pt idx="99">
                  <c:v>13.47</c:v>
                </c:pt>
                <c:pt idx="100">
                  <c:v>13.47</c:v>
                </c:pt>
                <c:pt idx="101">
                  <c:v>13.47</c:v>
                </c:pt>
                <c:pt idx="102">
                  <c:v>13.47</c:v>
                </c:pt>
                <c:pt idx="103">
                  <c:v>22.32</c:v>
                </c:pt>
                <c:pt idx="104">
                  <c:v>22.32</c:v>
                </c:pt>
                <c:pt idx="105">
                  <c:v>22.32</c:v>
                </c:pt>
                <c:pt idx="106">
                  <c:v>22.32</c:v>
                </c:pt>
                <c:pt idx="107">
                  <c:v>22.32</c:v>
                </c:pt>
                <c:pt idx="108">
                  <c:v>22.32</c:v>
                </c:pt>
                <c:pt idx="109">
                  <c:v>22.32</c:v>
                </c:pt>
                <c:pt idx="110">
                  <c:v>22.32</c:v>
                </c:pt>
                <c:pt idx="111">
                  <c:v>22.32</c:v>
                </c:pt>
                <c:pt idx="112">
                  <c:v>22.32</c:v>
                </c:pt>
                <c:pt idx="113">
                  <c:v>22.32</c:v>
                </c:pt>
                <c:pt idx="114">
                  <c:v>22.32</c:v>
                </c:pt>
                <c:pt idx="115">
                  <c:v>22.32</c:v>
                </c:pt>
                <c:pt idx="116">
                  <c:v>22.32</c:v>
                </c:pt>
                <c:pt idx="117">
                  <c:v>22.32</c:v>
                </c:pt>
                <c:pt idx="118">
                  <c:v>22.32</c:v>
                </c:pt>
                <c:pt idx="119">
                  <c:v>22.32</c:v>
                </c:pt>
                <c:pt idx="120">
                  <c:v>22.32</c:v>
                </c:pt>
                <c:pt idx="121">
                  <c:v>11.92</c:v>
                </c:pt>
                <c:pt idx="122">
                  <c:v>11.92</c:v>
                </c:pt>
                <c:pt idx="123">
                  <c:v>11.92</c:v>
                </c:pt>
                <c:pt idx="124">
                  <c:v>11.92</c:v>
                </c:pt>
                <c:pt idx="125">
                  <c:v>11.92</c:v>
                </c:pt>
                <c:pt idx="126">
                  <c:v>11.92</c:v>
                </c:pt>
                <c:pt idx="127">
                  <c:v>11.92</c:v>
                </c:pt>
                <c:pt idx="128">
                  <c:v>11.92</c:v>
                </c:pt>
                <c:pt idx="129">
                  <c:v>11.92</c:v>
                </c:pt>
                <c:pt idx="130">
                  <c:v>11.92</c:v>
                </c:pt>
                <c:pt idx="131">
                  <c:v>11.92</c:v>
                </c:pt>
                <c:pt idx="132">
                  <c:v>11.92</c:v>
                </c:pt>
                <c:pt idx="133">
                  <c:v>11.92</c:v>
                </c:pt>
                <c:pt idx="134">
                  <c:v>11.92</c:v>
                </c:pt>
                <c:pt idx="135">
                  <c:v>11.92</c:v>
                </c:pt>
                <c:pt idx="136">
                  <c:v>11.92</c:v>
                </c:pt>
                <c:pt idx="137">
                  <c:v>11.92</c:v>
                </c:pt>
                <c:pt idx="138">
                  <c:v>16.850000000000001</c:v>
                </c:pt>
                <c:pt idx="139">
                  <c:v>16.850000000000001</c:v>
                </c:pt>
                <c:pt idx="140">
                  <c:v>16.850000000000001</c:v>
                </c:pt>
                <c:pt idx="141">
                  <c:v>16.850000000000001</c:v>
                </c:pt>
                <c:pt idx="142">
                  <c:v>16.850000000000001</c:v>
                </c:pt>
                <c:pt idx="143">
                  <c:v>16.850000000000001</c:v>
                </c:pt>
                <c:pt idx="144">
                  <c:v>16.850000000000001</c:v>
                </c:pt>
                <c:pt idx="145">
                  <c:v>16.850000000000001</c:v>
                </c:pt>
                <c:pt idx="146">
                  <c:v>16.850000000000001</c:v>
                </c:pt>
                <c:pt idx="147">
                  <c:v>16.850000000000001</c:v>
                </c:pt>
                <c:pt idx="148">
                  <c:v>16.850000000000001</c:v>
                </c:pt>
                <c:pt idx="149">
                  <c:v>16.850000000000001</c:v>
                </c:pt>
                <c:pt idx="150">
                  <c:v>16.850000000000001</c:v>
                </c:pt>
                <c:pt idx="151">
                  <c:v>16.850000000000001</c:v>
                </c:pt>
                <c:pt idx="152">
                  <c:v>16.850000000000001</c:v>
                </c:pt>
                <c:pt idx="153">
                  <c:v>16.850000000000001</c:v>
                </c:pt>
                <c:pt idx="154">
                  <c:v>16.850000000000001</c:v>
                </c:pt>
                <c:pt idx="155">
                  <c:v>16.850000000000001</c:v>
                </c:pt>
                <c:pt idx="156">
                  <c:v>15.51</c:v>
                </c:pt>
                <c:pt idx="157">
                  <c:v>15.51</c:v>
                </c:pt>
                <c:pt idx="158">
                  <c:v>15.51</c:v>
                </c:pt>
                <c:pt idx="159">
                  <c:v>15.51</c:v>
                </c:pt>
                <c:pt idx="160">
                  <c:v>15.51</c:v>
                </c:pt>
                <c:pt idx="161">
                  <c:v>15.51</c:v>
                </c:pt>
                <c:pt idx="162">
                  <c:v>15.51</c:v>
                </c:pt>
                <c:pt idx="163">
                  <c:v>15.51</c:v>
                </c:pt>
                <c:pt idx="164">
                  <c:v>15.51</c:v>
                </c:pt>
                <c:pt idx="165">
                  <c:v>15.51</c:v>
                </c:pt>
                <c:pt idx="166">
                  <c:v>15.51</c:v>
                </c:pt>
                <c:pt idx="167">
                  <c:v>15.51</c:v>
                </c:pt>
                <c:pt idx="168">
                  <c:v>15.51</c:v>
                </c:pt>
                <c:pt idx="169">
                  <c:v>15.51</c:v>
                </c:pt>
                <c:pt idx="170">
                  <c:v>15.51</c:v>
                </c:pt>
                <c:pt idx="171">
                  <c:v>15.51</c:v>
                </c:pt>
                <c:pt idx="172">
                  <c:v>15.51</c:v>
                </c:pt>
                <c:pt idx="173">
                  <c:v>15.51</c:v>
                </c:pt>
                <c:pt idx="174">
                  <c:v>19.98</c:v>
                </c:pt>
                <c:pt idx="175">
                  <c:v>19.98</c:v>
                </c:pt>
                <c:pt idx="176">
                  <c:v>19.98</c:v>
                </c:pt>
                <c:pt idx="177">
                  <c:v>19.98</c:v>
                </c:pt>
                <c:pt idx="178">
                  <c:v>19.98</c:v>
                </c:pt>
                <c:pt idx="179">
                  <c:v>19.98</c:v>
                </c:pt>
                <c:pt idx="180">
                  <c:v>19.98</c:v>
                </c:pt>
                <c:pt idx="181">
                  <c:v>19.98</c:v>
                </c:pt>
                <c:pt idx="182">
                  <c:v>19.98</c:v>
                </c:pt>
                <c:pt idx="183">
                  <c:v>19.98</c:v>
                </c:pt>
                <c:pt idx="184">
                  <c:v>19.98</c:v>
                </c:pt>
                <c:pt idx="185">
                  <c:v>19.98</c:v>
                </c:pt>
                <c:pt idx="186">
                  <c:v>19.98</c:v>
                </c:pt>
                <c:pt idx="187">
                  <c:v>19.98</c:v>
                </c:pt>
                <c:pt idx="188">
                  <c:v>19.98</c:v>
                </c:pt>
                <c:pt idx="189">
                  <c:v>19.98</c:v>
                </c:pt>
                <c:pt idx="190">
                  <c:v>19.98</c:v>
                </c:pt>
                <c:pt idx="191">
                  <c:v>17.010000000000002</c:v>
                </c:pt>
                <c:pt idx="192">
                  <c:v>17.010000000000002</c:v>
                </c:pt>
                <c:pt idx="193">
                  <c:v>17.010000000000002</c:v>
                </c:pt>
                <c:pt idx="194">
                  <c:v>17.010000000000002</c:v>
                </c:pt>
                <c:pt idx="195">
                  <c:v>17.010000000000002</c:v>
                </c:pt>
                <c:pt idx="196">
                  <c:v>17.010000000000002</c:v>
                </c:pt>
                <c:pt idx="197">
                  <c:v>17.010000000000002</c:v>
                </c:pt>
                <c:pt idx="198">
                  <c:v>17.010000000000002</c:v>
                </c:pt>
                <c:pt idx="199">
                  <c:v>17.010000000000002</c:v>
                </c:pt>
                <c:pt idx="200">
                  <c:v>17.010000000000002</c:v>
                </c:pt>
                <c:pt idx="201">
                  <c:v>17.010000000000002</c:v>
                </c:pt>
                <c:pt idx="202">
                  <c:v>17.010000000000002</c:v>
                </c:pt>
                <c:pt idx="203">
                  <c:v>17.010000000000002</c:v>
                </c:pt>
                <c:pt idx="204">
                  <c:v>17.010000000000002</c:v>
                </c:pt>
                <c:pt idx="205">
                  <c:v>17.010000000000002</c:v>
                </c:pt>
                <c:pt idx="206">
                  <c:v>17.010000000000002</c:v>
                </c:pt>
                <c:pt idx="207">
                  <c:v>17.010000000000002</c:v>
                </c:pt>
                <c:pt idx="208">
                  <c:v>17.010000000000002</c:v>
                </c:pt>
                <c:pt idx="209">
                  <c:v>13.53</c:v>
                </c:pt>
                <c:pt idx="210">
                  <c:v>13.53</c:v>
                </c:pt>
                <c:pt idx="211">
                  <c:v>13.53</c:v>
                </c:pt>
                <c:pt idx="212">
                  <c:v>13.53</c:v>
                </c:pt>
                <c:pt idx="213">
                  <c:v>13.53</c:v>
                </c:pt>
                <c:pt idx="214">
                  <c:v>13.53</c:v>
                </c:pt>
                <c:pt idx="215">
                  <c:v>13.53</c:v>
                </c:pt>
                <c:pt idx="216">
                  <c:v>13.53</c:v>
                </c:pt>
                <c:pt idx="217">
                  <c:v>13.53</c:v>
                </c:pt>
                <c:pt idx="218">
                  <c:v>13.53</c:v>
                </c:pt>
                <c:pt idx="219">
                  <c:v>13.53</c:v>
                </c:pt>
                <c:pt idx="220">
                  <c:v>13.53</c:v>
                </c:pt>
                <c:pt idx="221">
                  <c:v>13.53</c:v>
                </c:pt>
                <c:pt idx="222">
                  <c:v>13.53</c:v>
                </c:pt>
                <c:pt idx="223">
                  <c:v>13.53</c:v>
                </c:pt>
                <c:pt idx="224">
                  <c:v>13.53</c:v>
                </c:pt>
                <c:pt idx="225">
                  <c:v>13.53</c:v>
                </c:pt>
                <c:pt idx="226">
                  <c:v>13.53</c:v>
                </c:pt>
                <c:pt idx="227">
                  <c:v>9.61</c:v>
                </c:pt>
                <c:pt idx="228">
                  <c:v>9.61</c:v>
                </c:pt>
                <c:pt idx="229">
                  <c:v>9.61</c:v>
                </c:pt>
                <c:pt idx="230">
                  <c:v>9.61</c:v>
                </c:pt>
                <c:pt idx="231">
                  <c:v>9.61</c:v>
                </c:pt>
                <c:pt idx="232">
                  <c:v>9.61</c:v>
                </c:pt>
                <c:pt idx="233">
                  <c:v>9.61</c:v>
                </c:pt>
                <c:pt idx="234">
                  <c:v>9.61</c:v>
                </c:pt>
                <c:pt idx="235">
                  <c:v>9.61</c:v>
                </c:pt>
                <c:pt idx="236">
                  <c:v>9.61</c:v>
                </c:pt>
                <c:pt idx="237">
                  <c:v>9.61</c:v>
                </c:pt>
                <c:pt idx="238">
                  <c:v>9.61</c:v>
                </c:pt>
                <c:pt idx="239">
                  <c:v>9.61</c:v>
                </c:pt>
                <c:pt idx="240">
                  <c:v>9.61</c:v>
                </c:pt>
                <c:pt idx="241">
                  <c:v>9.61</c:v>
                </c:pt>
                <c:pt idx="242">
                  <c:v>9.61</c:v>
                </c:pt>
                <c:pt idx="243">
                  <c:v>9.61</c:v>
                </c:pt>
                <c:pt idx="244">
                  <c:v>9.61</c:v>
                </c:pt>
                <c:pt idx="245">
                  <c:v>16.04</c:v>
                </c:pt>
                <c:pt idx="246">
                  <c:v>16.04</c:v>
                </c:pt>
                <c:pt idx="247">
                  <c:v>16.04</c:v>
                </c:pt>
                <c:pt idx="248">
                  <c:v>16.04</c:v>
                </c:pt>
                <c:pt idx="249">
                  <c:v>16.04</c:v>
                </c:pt>
                <c:pt idx="250">
                  <c:v>16.04</c:v>
                </c:pt>
                <c:pt idx="251">
                  <c:v>16.04</c:v>
                </c:pt>
                <c:pt idx="252">
                  <c:v>16.04</c:v>
                </c:pt>
                <c:pt idx="253">
                  <c:v>16.04</c:v>
                </c:pt>
                <c:pt idx="254">
                  <c:v>16.04</c:v>
                </c:pt>
                <c:pt idx="255">
                  <c:v>16.04</c:v>
                </c:pt>
                <c:pt idx="256">
                  <c:v>16.04</c:v>
                </c:pt>
                <c:pt idx="257">
                  <c:v>16.04</c:v>
                </c:pt>
                <c:pt idx="258">
                  <c:v>16.04</c:v>
                </c:pt>
                <c:pt idx="259">
                  <c:v>16.04</c:v>
                </c:pt>
                <c:pt idx="260">
                  <c:v>16.04</c:v>
                </c:pt>
                <c:pt idx="261">
                  <c:v>16.04</c:v>
                </c:pt>
                <c:pt idx="262">
                  <c:v>16.04</c:v>
                </c:pt>
                <c:pt idx="263">
                  <c:v>17.09</c:v>
                </c:pt>
                <c:pt idx="264">
                  <c:v>17.09</c:v>
                </c:pt>
                <c:pt idx="265">
                  <c:v>17.09</c:v>
                </c:pt>
                <c:pt idx="266">
                  <c:v>17.09</c:v>
                </c:pt>
                <c:pt idx="267">
                  <c:v>17.09</c:v>
                </c:pt>
                <c:pt idx="268">
                  <c:v>17.09</c:v>
                </c:pt>
                <c:pt idx="269">
                  <c:v>17.09</c:v>
                </c:pt>
                <c:pt idx="270">
                  <c:v>17.09</c:v>
                </c:pt>
                <c:pt idx="271">
                  <c:v>17.09</c:v>
                </c:pt>
                <c:pt idx="272">
                  <c:v>17.09</c:v>
                </c:pt>
                <c:pt idx="273">
                  <c:v>17.09</c:v>
                </c:pt>
                <c:pt idx="274">
                  <c:v>17.09</c:v>
                </c:pt>
                <c:pt idx="275">
                  <c:v>17.09</c:v>
                </c:pt>
                <c:pt idx="276">
                  <c:v>17.09</c:v>
                </c:pt>
                <c:pt idx="277">
                  <c:v>17.09</c:v>
                </c:pt>
                <c:pt idx="278">
                  <c:v>17.09</c:v>
                </c:pt>
                <c:pt idx="279">
                  <c:v>17.09</c:v>
                </c:pt>
                <c:pt idx="280">
                  <c:v>14.79</c:v>
                </c:pt>
                <c:pt idx="281">
                  <c:v>14.79</c:v>
                </c:pt>
                <c:pt idx="282">
                  <c:v>14.79</c:v>
                </c:pt>
                <c:pt idx="283">
                  <c:v>14.79</c:v>
                </c:pt>
                <c:pt idx="284">
                  <c:v>14.79</c:v>
                </c:pt>
                <c:pt idx="285">
                  <c:v>14.79</c:v>
                </c:pt>
                <c:pt idx="286">
                  <c:v>14.79</c:v>
                </c:pt>
                <c:pt idx="287">
                  <c:v>14.79</c:v>
                </c:pt>
                <c:pt idx="288">
                  <c:v>14.79</c:v>
                </c:pt>
                <c:pt idx="289">
                  <c:v>14.79</c:v>
                </c:pt>
                <c:pt idx="290">
                  <c:v>14.79</c:v>
                </c:pt>
                <c:pt idx="291">
                  <c:v>14.79</c:v>
                </c:pt>
                <c:pt idx="292">
                  <c:v>14.79</c:v>
                </c:pt>
                <c:pt idx="293">
                  <c:v>14.79</c:v>
                </c:pt>
                <c:pt idx="294">
                  <c:v>14.79</c:v>
                </c:pt>
                <c:pt idx="295">
                  <c:v>14.79</c:v>
                </c:pt>
                <c:pt idx="296">
                  <c:v>14.79</c:v>
                </c:pt>
                <c:pt idx="297">
                  <c:v>14.79</c:v>
                </c:pt>
                <c:pt idx="298">
                  <c:v>17.84</c:v>
                </c:pt>
                <c:pt idx="299">
                  <c:v>17.84</c:v>
                </c:pt>
                <c:pt idx="300">
                  <c:v>17.84</c:v>
                </c:pt>
                <c:pt idx="301">
                  <c:v>17.84</c:v>
                </c:pt>
                <c:pt idx="302">
                  <c:v>17.84</c:v>
                </c:pt>
                <c:pt idx="303">
                  <c:v>17.84</c:v>
                </c:pt>
                <c:pt idx="304">
                  <c:v>17.84</c:v>
                </c:pt>
                <c:pt idx="305">
                  <c:v>17.84</c:v>
                </c:pt>
                <c:pt idx="306">
                  <c:v>17.84</c:v>
                </c:pt>
                <c:pt idx="307">
                  <c:v>17.84</c:v>
                </c:pt>
                <c:pt idx="308">
                  <c:v>17.84</c:v>
                </c:pt>
                <c:pt idx="309">
                  <c:v>17.84</c:v>
                </c:pt>
                <c:pt idx="310">
                  <c:v>17.84</c:v>
                </c:pt>
                <c:pt idx="311">
                  <c:v>17.84</c:v>
                </c:pt>
                <c:pt idx="312">
                  <c:v>17.84</c:v>
                </c:pt>
                <c:pt idx="313">
                  <c:v>17.84</c:v>
                </c:pt>
                <c:pt idx="314">
                  <c:v>17.84</c:v>
                </c:pt>
                <c:pt idx="315">
                  <c:v>17.84</c:v>
                </c:pt>
                <c:pt idx="316">
                  <c:v>10.73</c:v>
                </c:pt>
                <c:pt idx="317">
                  <c:v>10.73</c:v>
                </c:pt>
                <c:pt idx="318">
                  <c:v>10.73</c:v>
                </c:pt>
                <c:pt idx="319">
                  <c:v>10.73</c:v>
                </c:pt>
                <c:pt idx="320">
                  <c:v>10.73</c:v>
                </c:pt>
                <c:pt idx="321">
                  <c:v>10.73</c:v>
                </c:pt>
                <c:pt idx="322">
                  <c:v>10.73</c:v>
                </c:pt>
                <c:pt idx="323">
                  <c:v>10.73</c:v>
                </c:pt>
                <c:pt idx="324">
                  <c:v>10.73</c:v>
                </c:pt>
                <c:pt idx="325">
                  <c:v>10.73</c:v>
                </c:pt>
                <c:pt idx="326">
                  <c:v>10.73</c:v>
                </c:pt>
                <c:pt idx="327">
                  <c:v>10.73</c:v>
                </c:pt>
                <c:pt idx="328">
                  <c:v>10.73</c:v>
                </c:pt>
                <c:pt idx="329">
                  <c:v>10.73</c:v>
                </c:pt>
                <c:pt idx="330">
                  <c:v>10.73</c:v>
                </c:pt>
                <c:pt idx="331">
                  <c:v>10.73</c:v>
                </c:pt>
                <c:pt idx="332">
                  <c:v>10.73</c:v>
                </c:pt>
                <c:pt idx="333">
                  <c:v>13.26</c:v>
                </c:pt>
                <c:pt idx="334">
                  <c:v>13.26</c:v>
                </c:pt>
                <c:pt idx="335">
                  <c:v>13.26</c:v>
                </c:pt>
                <c:pt idx="336">
                  <c:v>13.26</c:v>
                </c:pt>
                <c:pt idx="337">
                  <c:v>13.26</c:v>
                </c:pt>
                <c:pt idx="338">
                  <c:v>13.26</c:v>
                </c:pt>
                <c:pt idx="339">
                  <c:v>13.26</c:v>
                </c:pt>
                <c:pt idx="340">
                  <c:v>13.26</c:v>
                </c:pt>
                <c:pt idx="341">
                  <c:v>13.26</c:v>
                </c:pt>
                <c:pt idx="342">
                  <c:v>13.26</c:v>
                </c:pt>
                <c:pt idx="343">
                  <c:v>13.26</c:v>
                </c:pt>
                <c:pt idx="344">
                  <c:v>13.26</c:v>
                </c:pt>
                <c:pt idx="345">
                  <c:v>13.26</c:v>
                </c:pt>
                <c:pt idx="346">
                  <c:v>13.26</c:v>
                </c:pt>
                <c:pt idx="347">
                  <c:v>13.26</c:v>
                </c:pt>
                <c:pt idx="348">
                  <c:v>13.26</c:v>
                </c:pt>
                <c:pt idx="349">
                  <c:v>13.26</c:v>
                </c:pt>
                <c:pt idx="350">
                  <c:v>13.26</c:v>
                </c:pt>
                <c:pt idx="351">
                  <c:v>17.59</c:v>
                </c:pt>
                <c:pt idx="352">
                  <c:v>17.59</c:v>
                </c:pt>
                <c:pt idx="353">
                  <c:v>17.59</c:v>
                </c:pt>
                <c:pt idx="354">
                  <c:v>17.59</c:v>
                </c:pt>
                <c:pt idx="355">
                  <c:v>17.59</c:v>
                </c:pt>
                <c:pt idx="356">
                  <c:v>17.59</c:v>
                </c:pt>
                <c:pt idx="357">
                  <c:v>17.59</c:v>
                </c:pt>
                <c:pt idx="358">
                  <c:v>17.59</c:v>
                </c:pt>
                <c:pt idx="359">
                  <c:v>17.59</c:v>
                </c:pt>
                <c:pt idx="360">
                  <c:v>17.59</c:v>
                </c:pt>
                <c:pt idx="361">
                  <c:v>17.59</c:v>
                </c:pt>
                <c:pt idx="362">
                  <c:v>17.59</c:v>
                </c:pt>
                <c:pt idx="363">
                  <c:v>17.59</c:v>
                </c:pt>
                <c:pt idx="364">
                  <c:v>17.59</c:v>
                </c:pt>
                <c:pt idx="365">
                  <c:v>17.59</c:v>
                </c:pt>
                <c:pt idx="366">
                  <c:v>17.59</c:v>
                </c:pt>
                <c:pt idx="367">
                  <c:v>17.59</c:v>
                </c:pt>
                <c:pt idx="368">
                  <c:v>17.59</c:v>
                </c:pt>
                <c:pt idx="369">
                  <c:v>17</c:v>
                </c:pt>
                <c:pt idx="370">
                  <c:v>17</c:v>
                </c:pt>
                <c:pt idx="371">
                  <c:v>17</c:v>
                </c:pt>
                <c:pt idx="372">
                  <c:v>17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17</c:v>
                </c:pt>
                <c:pt idx="378">
                  <c:v>17</c:v>
                </c:pt>
                <c:pt idx="379">
                  <c:v>17</c:v>
                </c:pt>
                <c:pt idx="380">
                  <c:v>17</c:v>
                </c:pt>
                <c:pt idx="381">
                  <c:v>17</c:v>
                </c:pt>
                <c:pt idx="382">
                  <c:v>17</c:v>
                </c:pt>
                <c:pt idx="383">
                  <c:v>17</c:v>
                </c:pt>
                <c:pt idx="384">
                  <c:v>17</c:v>
                </c:pt>
                <c:pt idx="385">
                  <c:v>17</c:v>
                </c:pt>
                <c:pt idx="386">
                  <c:v>12.57</c:v>
                </c:pt>
                <c:pt idx="387">
                  <c:v>12.57</c:v>
                </c:pt>
                <c:pt idx="388">
                  <c:v>12.57</c:v>
                </c:pt>
                <c:pt idx="389">
                  <c:v>12.57</c:v>
                </c:pt>
                <c:pt idx="390">
                  <c:v>12.57</c:v>
                </c:pt>
                <c:pt idx="391">
                  <c:v>12.57</c:v>
                </c:pt>
                <c:pt idx="392">
                  <c:v>12.57</c:v>
                </c:pt>
                <c:pt idx="393">
                  <c:v>12.57</c:v>
                </c:pt>
                <c:pt idx="394">
                  <c:v>12.57</c:v>
                </c:pt>
                <c:pt idx="395">
                  <c:v>12.57</c:v>
                </c:pt>
                <c:pt idx="396">
                  <c:v>12.57</c:v>
                </c:pt>
                <c:pt idx="397">
                  <c:v>12.57</c:v>
                </c:pt>
                <c:pt idx="398">
                  <c:v>12.57</c:v>
                </c:pt>
                <c:pt idx="399">
                  <c:v>12.57</c:v>
                </c:pt>
                <c:pt idx="400">
                  <c:v>12.57</c:v>
                </c:pt>
                <c:pt idx="401">
                  <c:v>12.57</c:v>
                </c:pt>
                <c:pt idx="402">
                  <c:v>12.57</c:v>
                </c:pt>
                <c:pt idx="403">
                  <c:v>18.02</c:v>
                </c:pt>
                <c:pt idx="404">
                  <c:v>18.02</c:v>
                </c:pt>
                <c:pt idx="405">
                  <c:v>18.02</c:v>
                </c:pt>
                <c:pt idx="406">
                  <c:v>18.02</c:v>
                </c:pt>
                <c:pt idx="407">
                  <c:v>18.02</c:v>
                </c:pt>
                <c:pt idx="408">
                  <c:v>18.02</c:v>
                </c:pt>
                <c:pt idx="409">
                  <c:v>18.02</c:v>
                </c:pt>
                <c:pt idx="410">
                  <c:v>18.02</c:v>
                </c:pt>
                <c:pt idx="411">
                  <c:v>18.02</c:v>
                </c:pt>
                <c:pt idx="412">
                  <c:v>18.02</c:v>
                </c:pt>
                <c:pt idx="413">
                  <c:v>18.02</c:v>
                </c:pt>
                <c:pt idx="414">
                  <c:v>18.02</c:v>
                </c:pt>
                <c:pt idx="415">
                  <c:v>18.02</c:v>
                </c:pt>
                <c:pt idx="416">
                  <c:v>18.02</c:v>
                </c:pt>
                <c:pt idx="417">
                  <c:v>18.02</c:v>
                </c:pt>
                <c:pt idx="418">
                  <c:v>18.02</c:v>
                </c:pt>
                <c:pt idx="419">
                  <c:v>18.02</c:v>
                </c:pt>
                <c:pt idx="420">
                  <c:v>13.59</c:v>
                </c:pt>
                <c:pt idx="421">
                  <c:v>13.59</c:v>
                </c:pt>
                <c:pt idx="422">
                  <c:v>13.59</c:v>
                </c:pt>
                <c:pt idx="423">
                  <c:v>13.59</c:v>
                </c:pt>
                <c:pt idx="424">
                  <c:v>13.59</c:v>
                </c:pt>
                <c:pt idx="425">
                  <c:v>13.59</c:v>
                </c:pt>
                <c:pt idx="426">
                  <c:v>13.59</c:v>
                </c:pt>
                <c:pt idx="427">
                  <c:v>13.59</c:v>
                </c:pt>
                <c:pt idx="428">
                  <c:v>13.59</c:v>
                </c:pt>
                <c:pt idx="429">
                  <c:v>13.59</c:v>
                </c:pt>
                <c:pt idx="430">
                  <c:v>13.59</c:v>
                </c:pt>
                <c:pt idx="431">
                  <c:v>13.59</c:v>
                </c:pt>
                <c:pt idx="432">
                  <c:v>13.59</c:v>
                </c:pt>
                <c:pt idx="433">
                  <c:v>13.59</c:v>
                </c:pt>
                <c:pt idx="434">
                  <c:v>13.59</c:v>
                </c:pt>
                <c:pt idx="435">
                  <c:v>13.59</c:v>
                </c:pt>
                <c:pt idx="436">
                  <c:v>13.59</c:v>
                </c:pt>
                <c:pt idx="437">
                  <c:v>16.579999999999998</c:v>
                </c:pt>
                <c:pt idx="438">
                  <c:v>16.579999999999998</c:v>
                </c:pt>
                <c:pt idx="439">
                  <c:v>16.579999999999998</c:v>
                </c:pt>
                <c:pt idx="440">
                  <c:v>16.579999999999998</c:v>
                </c:pt>
                <c:pt idx="441">
                  <c:v>16.579999999999998</c:v>
                </c:pt>
                <c:pt idx="442">
                  <c:v>16.579999999999998</c:v>
                </c:pt>
                <c:pt idx="443">
                  <c:v>16.579999999999998</c:v>
                </c:pt>
                <c:pt idx="444">
                  <c:v>16.579999999999998</c:v>
                </c:pt>
                <c:pt idx="445">
                  <c:v>16.579999999999998</c:v>
                </c:pt>
                <c:pt idx="446">
                  <c:v>16.579999999999998</c:v>
                </c:pt>
                <c:pt idx="447">
                  <c:v>16.579999999999998</c:v>
                </c:pt>
                <c:pt idx="448">
                  <c:v>16.579999999999998</c:v>
                </c:pt>
                <c:pt idx="449">
                  <c:v>16.579999999999998</c:v>
                </c:pt>
                <c:pt idx="450">
                  <c:v>16.579999999999998</c:v>
                </c:pt>
                <c:pt idx="451">
                  <c:v>16.579999999999998</c:v>
                </c:pt>
                <c:pt idx="452">
                  <c:v>16.579999999999998</c:v>
                </c:pt>
                <c:pt idx="453">
                  <c:v>16.579999999999998</c:v>
                </c:pt>
                <c:pt idx="454">
                  <c:v>12.76</c:v>
                </c:pt>
                <c:pt idx="455">
                  <c:v>12.76</c:v>
                </c:pt>
                <c:pt idx="456">
                  <c:v>12.76</c:v>
                </c:pt>
                <c:pt idx="457">
                  <c:v>12.76</c:v>
                </c:pt>
                <c:pt idx="458">
                  <c:v>12.76</c:v>
                </c:pt>
                <c:pt idx="459">
                  <c:v>12.76</c:v>
                </c:pt>
                <c:pt idx="460">
                  <c:v>12.76</c:v>
                </c:pt>
                <c:pt idx="461">
                  <c:v>12.76</c:v>
                </c:pt>
                <c:pt idx="462">
                  <c:v>12.76</c:v>
                </c:pt>
                <c:pt idx="463">
                  <c:v>12.76</c:v>
                </c:pt>
                <c:pt idx="464">
                  <c:v>12.76</c:v>
                </c:pt>
                <c:pt idx="465">
                  <c:v>12.76</c:v>
                </c:pt>
                <c:pt idx="466">
                  <c:v>12.76</c:v>
                </c:pt>
                <c:pt idx="467">
                  <c:v>12.76</c:v>
                </c:pt>
                <c:pt idx="468">
                  <c:v>12.76</c:v>
                </c:pt>
                <c:pt idx="469">
                  <c:v>12.76</c:v>
                </c:pt>
                <c:pt idx="470">
                  <c:v>12.76</c:v>
                </c:pt>
                <c:pt idx="471">
                  <c:v>11.95</c:v>
                </c:pt>
                <c:pt idx="472">
                  <c:v>11.95</c:v>
                </c:pt>
                <c:pt idx="473">
                  <c:v>11.95</c:v>
                </c:pt>
                <c:pt idx="474">
                  <c:v>11.95</c:v>
                </c:pt>
                <c:pt idx="475">
                  <c:v>11.95</c:v>
                </c:pt>
                <c:pt idx="476">
                  <c:v>11.95</c:v>
                </c:pt>
                <c:pt idx="477">
                  <c:v>11.95</c:v>
                </c:pt>
                <c:pt idx="478">
                  <c:v>11.95</c:v>
                </c:pt>
                <c:pt idx="479">
                  <c:v>11.95</c:v>
                </c:pt>
                <c:pt idx="480">
                  <c:v>11.95</c:v>
                </c:pt>
                <c:pt idx="481">
                  <c:v>11.95</c:v>
                </c:pt>
                <c:pt idx="482">
                  <c:v>11.95</c:v>
                </c:pt>
                <c:pt idx="483">
                  <c:v>11.95</c:v>
                </c:pt>
                <c:pt idx="484">
                  <c:v>11.95</c:v>
                </c:pt>
                <c:pt idx="485">
                  <c:v>11.95</c:v>
                </c:pt>
                <c:pt idx="486">
                  <c:v>11.95</c:v>
                </c:pt>
                <c:pt idx="487">
                  <c:v>11.95</c:v>
                </c:pt>
                <c:pt idx="488">
                  <c:v>16.03</c:v>
                </c:pt>
                <c:pt idx="489">
                  <c:v>16.03</c:v>
                </c:pt>
                <c:pt idx="490">
                  <c:v>16.03</c:v>
                </c:pt>
                <c:pt idx="491">
                  <c:v>16.03</c:v>
                </c:pt>
                <c:pt idx="492">
                  <c:v>16.03</c:v>
                </c:pt>
                <c:pt idx="493">
                  <c:v>16.03</c:v>
                </c:pt>
                <c:pt idx="494">
                  <c:v>16.03</c:v>
                </c:pt>
                <c:pt idx="495">
                  <c:v>16.03</c:v>
                </c:pt>
                <c:pt idx="496">
                  <c:v>16.03</c:v>
                </c:pt>
                <c:pt idx="497">
                  <c:v>16.03</c:v>
                </c:pt>
                <c:pt idx="498">
                  <c:v>16.03</c:v>
                </c:pt>
                <c:pt idx="499">
                  <c:v>16.03</c:v>
                </c:pt>
                <c:pt idx="500">
                  <c:v>16.03</c:v>
                </c:pt>
                <c:pt idx="501">
                  <c:v>16.03</c:v>
                </c:pt>
                <c:pt idx="502">
                  <c:v>16.03</c:v>
                </c:pt>
                <c:pt idx="503">
                  <c:v>16.03</c:v>
                </c:pt>
                <c:pt idx="504">
                  <c:v>16.03</c:v>
                </c:pt>
                <c:pt idx="505">
                  <c:v>15.66</c:v>
                </c:pt>
                <c:pt idx="506">
                  <c:v>15.66</c:v>
                </c:pt>
                <c:pt idx="507">
                  <c:v>15.66</c:v>
                </c:pt>
                <c:pt idx="508">
                  <c:v>15.66</c:v>
                </c:pt>
                <c:pt idx="509">
                  <c:v>15.66</c:v>
                </c:pt>
                <c:pt idx="510">
                  <c:v>15.66</c:v>
                </c:pt>
                <c:pt idx="511">
                  <c:v>15.66</c:v>
                </c:pt>
                <c:pt idx="512">
                  <c:v>15.66</c:v>
                </c:pt>
                <c:pt idx="513">
                  <c:v>15.66</c:v>
                </c:pt>
                <c:pt idx="514">
                  <c:v>15.66</c:v>
                </c:pt>
                <c:pt idx="515">
                  <c:v>15.66</c:v>
                </c:pt>
                <c:pt idx="516">
                  <c:v>15.66</c:v>
                </c:pt>
                <c:pt idx="517">
                  <c:v>15.66</c:v>
                </c:pt>
                <c:pt idx="518">
                  <c:v>15.66</c:v>
                </c:pt>
                <c:pt idx="519">
                  <c:v>15.66</c:v>
                </c:pt>
                <c:pt idx="520">
                  <c:v>15.66</c:v>
                </c:pt>
                <c:pt idx="521">
                  <c:v>15.66</c:v>
                </c:pt>
                <c:pt idx="522">
                  <c:v>16.36</c:v>
                </c:pt>
                <c:pt idx="523">
                  <c:v>16.36</c:v>
                </c:pt>
                <c:pt idx="524">
                  <c:v>16.36</c:v>
                </c:pt>
                <c:pt idx="525">
                  <c:v>16.36</c:v>
                </c:pt>
                <c:pt idx="526">
                  <c:v>16.36</c:v>
                </c:pt>
                <c:pt idx="527">
                  <c:v>16.36</c:v>
                </c:pt>
                <c:pt idx="528">
                  <c:v>16.36</c:v>
                </c:pt>
                <c:pt idx="529">
                  <c:v>16.36</c:v>
                </c:pt>
                <c:pt idx="530">
                  <c:v>16.36</c:v>
                </c:pt>
                <c:pt idx="531">
                  <c:v>16.36</c:v>
                </c:pt>
                <c:pt idx="532">
                  <c:v>16.36</c:v>
                </c:pt>
                <c:pt idx="533">
                  <c:v>16.36</c:v>
                </c:pt>
                <c:pt idx="534">
                  <c:v>16.36</c:v>
                </c:pt>
                <c:pt idx="535">
                  <c:v>16.36</c:v>
                </c:pt>
                <c:pt idx="536">
                  <c:v>16.36</c:v>
                </c:pt>
                <c:pt idx="537">
                  <c:v>16.36</c:v>
                </c:pt>
                <c:pt idx="538">
                  <c:v>14.48</c:v>
                </c:pt>
                <c:pt idx="539">
                  <c:v>14.48</c:v>
                </c:pt>
                <c:pt idx="540">
                  <c:v>14.48</c:v>
                </c:pt>
                <c:pt idx="541">
                  <c:v>14.48</c:v>
                </c:pt>
                <c:pt idx="542">
                  <c:v>14.48</c:v>
                </c:pt>
                <c:pt idx="543">
                  <c:v>14.48</c:v>
                </c:pt>
                <c:pt idx="544">
                  <c:v>14.48</c:v>
                </c:pt>
                <c:pt idx="545">
                  <c:v>14.48</c:v>
                </c:pt>
                <c:pt idx="546">
                  <c:v>14.48</c:v>
                </c:pt>
                <c:pt idx="547">
                  <c:v>14.48</c:v>
                </c:pt>
                <c:pt idx="548">
                  <c:v>14.48</c:v>
                </c:pt>
                <c:pt idx="549">
                  <c:v>14.48</c:v>
                </c:pt>
                <c:pt idx="550">
                  <c:v>14.48</c:v>
                </c:pt>
                <c:pt idx="551">
                  <c:v>14.48</c:v>
                </c:pt>
                <c:pt idx="552">
                  <c:v>14.48</c:v>
                </c:pt>
                <c:pt idx="553">
                  <c:v>14.48</c:v>
                </c:pt>
                <c:pt idx="554">
                  <c:v>14.48</c:v>
                </c:pt>
                <c:pt idx="555">
                  <c:v>14.59</c:v>
                </c:pt>
                <c:pt idx="556">
                  <c:v>14.59</c:v>
                </c:pt>
                <c:pt idx="557">
                  <c:v>14.59</c:v>
                </c:pt>
                <c:pt idx="558">
                  <c:v>14.59</c:v>
                </c:pt>
                <c:pt idx="559">
                  <c:v>14.59</c:v>
                </c:pt>
                <c:pt idx="560">
                  <c:v>14.59</c:v>
                </c:pt>
                <c:pt idx="561">
                  <c:v>14.59</c:v>
                </c:pt>
                <c:pt idx="562">
                  <c:v>14.59</c:v>
                </c:pt>
                <c:pt idx="563">
                  <c:v>14.59</c:v>
                </c:pt>
                <c:pt idx="564">
                  <c:v>14.59</c:v>
                </c:pt>
                <c:pt idx="565">
                  <c:v>14.59</c:v>
                </c:pt>
                <c:pt idx="566">
                  <c:v>14.59</c:v>
                </c:pt>
                <c:pt idx="567">
                  <c:v>14.59</c:v>
                </c:pt>
                <c:pt idx="568">
                  <c:v>14.59</c:v>
                </c:pt>
                <c:pt idx="569">
                  <c:v>14.59</c:v>
                </c:pt>
                <c:pt idx="570">
                  <c:v>14.59</c:v>
                </c:pt>
                <c:pt idx="571">
                  <c:v>14.59</c:v>
                </c:pt>
                <c:pt idx="572">
                  <c:v>16.22</c:v>
                </c:pt>
                <c:pt idx="573">
                  <c:v>16.22</c:v>
                </c:pt>
                <c:pt idx="574">
                  <c:v>16.22</c:v>
                </c:pt>
                <c:pt idx="575">
                  <c:v>16.22</c:v>
                </c:pt>
                <c:pt idx="576">
                  <c:v>16.22</c:v>
                </c:pt>
                <c:pt idx="577">
                  <c:v>16.22</c:v>
                </c:pt>
                <c:pt idx="578">
                  <c:v>16.22</c:v>
                </c:pt>
                <c:pt idx="579">
                  <c:v>16.22</c:v>
                </c:pt>
                <c:pt idx="580">
                  <c:v>16.22</c:v>
                </c:pt>
                <c:pt idx="581">
                  <c:v>16.22</c:v>
                </c:pt>
                <c:pt idx="582">
                  <c:v>16.22</c:v>
                </c:pt>
                <c:pt idx="583">
                  <c:v>16.22</c:v>
                </c:pt>
                <c:pt idx="584">
                  <c:v>16.22</c:v>
                </c:pt>
                <c:pt idx="585">
                  <c:v>16.22</c:v>
                </c:pt>
                <c:pt idx="586">
                  <c:v>16.22</c:v>
                </c:pt>
                <c:pt idx="587">
                  <c:v>16.22</c:v>
                </c:pt>
                <c:pt idx="588">
                  <c:v>16.22</c:v>
                </c:pt>
                <c:pt idx="589">
                  <c:v>14.9</c:v>
                </c:pt>
                <c:pt idx="590">
                  <c:v>14.9</c:v>
                </c:pt>
                <c:pt idx="591">
                  <c:v>14.9</c:v>
                </c:pt>
                <c:pt idx="592">
                  <c:v>14.9</c:v>
                </c:pt>
                <c:pt idx="593">
                  <c:v>14.9</c:v>
                </c:pt>
                <c:pt idx="594">
                  <c:v>14.9</c:v>
                </c:pt>
                <c:pt idx="595">
                  <c:v>14.9</c:v>
                </c:pt>
                <c:pt idx="596">
                  <c:v>14.9</c:v>
                </c:pt>
                <c:pt idx="597">
                  <c:v>14.9</c:v>
                </c:pt>
                <c:pt idx="598">
                  <c:v>14.9</c:v>
                </c:pt>
                <c:pt idx="599">
                  <c:v>14.9</c:v>
                </c:pt>
                <c:pt idx="600">
                  <c:v>14.9</c:v>
                </c:pt>
                <c:pt idx="601">
                  <c:v>14.9</c:v>
                </c:pt>
                <c:pt idx="602">
                  <c:v>14.9</c:v>
                </c:pt>
                <c:pt idx="603">
                  <c:v>14.9</c:v>
                </c:pt>
                <c:pt idx="604">
                  <c:v>14.9</c:v>
                </c:pt>
                <c:pt idx="605">
                  <c:v>14.9</c:v>
                </c:pt>
                <c:pt idx="606">
                  <c:v>14.9</c:v>
                </c:pt>
                <c:pt idx="607">
                  <c:v>13.49</c:v>
                </c:pt>
                <c:pt idx="608">
                  <c:v>13.49</c:v>
                </c:pt>
                <c:pt idx="609">
                  <c:v>13.49</c:v>
                </c:pt>
                <c:pt idx="610">
                  <c:v>13.49</c:v>
                </c:pt>
                <c:pt idx="611">
                  <c:v>13.49</c:v>
                </c:pt>
                <c:pt idx="612">
                  <c:v>13.49</c:v>
                </c:pt>
                <c:pt idx="613">
                  <c:v>13.49</c:v>
                </c:pt>
                <c:pt idx="614">
                  <c:v>13.49</c:v>
                </c:pt>
                <c:pt idx="615">
                  <c:v>13.49</c:v>
                </c:pt>
                <c:pt idx="616">
                  <c:v>13.49</c:v>
                </c:pt>
                <c:pt idx="617">
                  <c:v>13.49</c:v>
                </c:pt>
                <c:pt idx="618">
                  <c:v>13.49</c:v>
                </c:pt>
                <c:pt idx="619">
                  <c:v>13.49</c:v>
                </c:pt>
                <c:pt idx="620">
                  <c:v>13.49</c:v>
                </c:pt>
                <c:pt idx="621">
                  <c:v>13.49</c:v>
                </c:pt>
                <c:pt idx="622">
                  <c:v>13.49</c:v>
                </c:pt>
                <c:pt idx="623">
                  <c:v>13.49</c:v>
                </c:pt>
                <c:pt idx="624">
                  <c:v>13.93</c:v>
                </c:pt>
                <c:pt idx="625">
                  <c:v>13.93</c:v>
                </c:pt>
                <c:pt idx="626">
                  <c:v>13.93</c:v>
                </c:pt>
                <c:pt idx="627">
                  <c:v>13.93</c:v>
                </c:pt>
                <c:pt idx="628">
                  <c:v>13.93</c:v>
                </c:pt>
                <c:pt idx="629">
                  <c:v>13.93</c:v>
                </c:pt>
                <c:pt idx="630">
                  <c:v>13.93</c:v>
                </c:pt>
                <c:pt idx="631">
                  <c:v>13.93</c:v>
                </c:pt>
                <c:pt idx="632">
                  <c:v>13.93</c:v>
                </c:pt>
                <c:pt idx="633">
                  <c:v>13.93</c:v>
                </c:pt>
                <c:pt idx="634">
                  <c:v>13.93</c:v>
                </c:pt>
                <c:pt idx="635">
                  <c:v>13.93</c:v>
                </c:pt>
                <c:pt idx="636">
                  <c:v>13.93</c:v>
                </c:pt>
                <c:pt idx="637">
                  <c:v>13.93</c:v>
                </c:pt>
                <c:pt idx="638">
                  <c:v>13.93</c:v>
                </c:pt>
                <c:pt idx="639">
                  <c:v>13.93</c:v>
                </c:pt>
                <c:pt idx="640">
                  <c:v>13.93</c:v>
                </c:pt>
                <c:pt idx="641">
                  <c:v>13.23</c:v>
                </c:pt>
                <c:pt idx="642">
                  <c:v>13.23</c:v>
                </c:pt>
                <c:pt idx="643">
                  <c:v>13.23</c:v>
                </c:pt>
                <c:pt idx="644">
                  <c:v>13.23</c:v>
                </c:pt>
                <c:pt idx="645">
                  <c:v>13.23</c:v>
                </c:pt>
                <c:pt idx="646">
                  <c:v>13.23</c:v>
                </c:pt>
                <c:pt idx="647">
                  <c:v>13.23</c:v>
                </c:pt>
                <c:pt idx="648">
                  <c:v>13.23</c:v>
                </c:pt>
                <c:pt idx="649">
                  <c:v>13.23</c:v>
                </c:pt>
                <c:pt idx="650">
                  <c:v>13.23</c:v>
                </c:pt>
                <c:pt idx="651">
                  <c:v>13.23</c:v>
                </c:pt>
                <c:pt idx="652">
                  <c:v>13.23</c:v>
                </c:pt>
                <c:pt idx="653">
                  <c:v>13.23</c:v>
                </c:pt>
                <c:pt idx="654">
                  <c:v>13.23</c:v>
                </c:pt>
                <c:pt idx="655">
                  <c:v>13.23</c:v>
                </c:pt>
                <c:pt idx="656">
                  <c:v>13.23</c:v>
                </c:pt>
                <c:pt idx="657">
                  <c:v>13.23</c:v>
                </c:pt>
                <c:pt idx="658">
                  <c:v>12.62</c:v>
                </c:pt>
                <c:pt idx="659">
                  <c:v>12.62</c:v>
                </c:pt>
                <c:pt idx="660">
                  <c:v>12.62</c:v>
                </c:pt>
                <c:pt idx="661">
                  <c:v>12.62</c:v>
                </c:pt>
                <c:pt idx="662">
                  <c:v>12.62</c:v>
                </c:pt>
                <c:pt idx="663">
                  <c:v>12.62</c:v>
                </c:pt>
                <c:pt idx="664">
                  <c:v>12.62</c:v>
                </c:pt>
                <c:pt idx="665">
                  <c:v>12.62</c:v>
                </c:pt>
                <c:pt idx="666">
                  <c:v>12.62</c:v>
                </c:pt>
                <c:pt idx="667">
                  <c:v>12.62</c:v>
                </c:pt>
                <c:pt idx="668">
                  <c:v>12.62</c:v>
                </c:pt>
                <c:pt idx="669">
                  <c:v>12.62</c:v>
                </c:pt>
                <c:pt idx="670">
                  <c:v>12.62</c:v>
                </c:pt>
                <c:pt idx="671">
                  <c:v>12.62</c:v>
                </c:pt>
                <c:pt idx="672">
                  <c:v>12.62</c:v>
                </c:pt>
                <c:pt idx="673">
                  <c:v>12.62</c:v>
                </c:pt>
                <c:pt idx="674">
                  <c:v>12.62</c:v>
                </c:pt>
                <c:pt idx="675">
                  <c:v>13.49</c:v>
                </c:pt>
                <c:pt idx="676">
                  <c:v>13.49</c:v>
                </c:pt>
                <c:pt idx="677">
                  <c:v>13.49</c:v>
                </c:pt>
                <c:pt idx="678">
                  <c:v>13.49</c:v>
                </c:pt>
                <c:pt idx="679">
                  <c:v>13.49</c:v>
                </c:pt>
                <c:pt idx="680">
                  <c:v>13.49</c:v>
                </c:pt>
                <c:pt idx="681">
                  <c:v>13.49</c:v>
                </c:pt>
                <c:pt idx="682">
                  <c:v>13.49</c:v>
                </c:pt>
                <c:pt idx="683">
                  <c:v>13.49</c:v>
                </c:pt>
                <c:pt idx="684">
                  <c:v>13.49</c:v>
                </c:pt>
                <c:pt idx="685">
                  <c:v>13.49</c:v>
                </c:pt>
                <c:pt idx="686">
                  <c:v>13.49</c:v>
                </c:pt>
                <c:pt idx="687">
                  <c:v>13.49</c:v>
                </c:pt>
                <c:pt idx="688">
                  <c:v>13.49</c:v>
                </c:pt>
                <c:pt idx="689">
                  <c:v>13.49</c:v>
                </c:pt>
                <c:pt idx="690">
                  <c:v>13.49</c:v>
                </c:pt>
                <c:pt idx="691">
                  <c:v>13.49</c:v>
                </c:pt>
                <c:pt idx="692">
                  <c:v>17.04</c:v>
                </c:pt>
                <c:pt idx="693">
                  <c:v>17.04</c:v>
                </c:pt>
                <c:pt idx="694">
                  <c:v>17.04</c:v>
                </c:pt>
                <c:pt idx="695">
                  <c:v>17.04</c:v>
                </c:pt>
                <c:pt idx="696">
                  <c:v>17.04</c:v>
                </c:pt>
                <c:pt idx="697">
                  <c:v>17.04</c:v>
                </c:pt>
                <c:pt idx="698">
                  <c:v>17.04</c:v>
                </c:pt>
                <c:pt idx="699">
                  <c:v>17.04</c:v>
                </c:pt>
                <c:pt idx="700">
                  <c:v>17.04</c:v>
                </c:pt>
                <c:pt idx="701">
                  <c:v>17.04</c:v>
                </c:pt>
                <c:pt idx="702">
                  <c:v>17.04</c:v>
                </c:pt>
                <c:pt idx="703">
                  <c:v>17.04</c:v>
                </c:pt>
                <c:pt idx="704">
                  <c:v>17.04</c:v>
                </c:pt>
                <c:pt idx="705">
                  <c:v>17.04</c:v>
                </c:pt>
                <c:pt idx="706">
                  <c:v>17.04</c:v>
                </c:pt>
                <c:pt idx="707">
                  <c:v>17.04</c:v>
                </c:pt>
                <c:pt idx="708">
                  <c:v>17.04</c:v>
                </c:pt>
                <c:pt idx="709">
                  <c:v>16.18</c:v>
                </c:pt>
                <c:pt idx="710">
                  <c:v>16.18</c:v>
                </c:pt>
                <c:pt idx="711">
                  <c:v>16.18</c:v>
                </c:pt>
                <c:pt idx="712">
                  <c:v>16.18</c:v>
                </c:pt>
                <c:pt idx="713">
                  <c:v>16.18</c:v>
                </c:pt>
                <c:pt idx="714">
                  <c:v>16.18</c:v>
                </c:pt>
                <c:pt idx="715">
                  <c:v>16.18</c:v>
                </c:pt>
                <c:pt idx="716">
                  <c:v>16.18</c:v>
                </c:pt>
                <c:pt idx="717">
                  <c:v>16.18</c:v>
                </c:pt>
                <c:pt idx="718">
                  <c:v>16.18</c:v>
                </c:pt>
                <c:pt idx="719">
                  <c:v>16.18</c:v>
                </c:pt>
                <c:pt idx="720">
                  <c:v>16.18</c:v>
                </c:pt>
                <c:pt idx="721">
                  <c:v>16.18</c:v>
                </c:pt>
                <c:pt idx="722">
                  <c:v>16.18</c:v>
                </c:pt>
                <c:pt idx="723">
                  <c:v>16.18</c:v>
                </c:pt>
                <c:pt idx="724">
                  <c:v>16.18</c:v>
                </c:pt>
                <c:pt idx="725">
                  <c:v>16.18</c:v>
                </c:pt>
                <c:pt idx="726">
                  <c:v>19.23</c:v>
                </c:pt>
                <c:pt idx="727">
                  <c:v>19.23</c:v>
                </c:pt>
                <c:pt idx="728">
                  <c:v>19.23</c:v>
                </c:pt>
                <c:pt idx="729">
                  <c:v>19.23</c:v>
                </c:pt>
                <c:pt idx="730">
                  <c:v>19.23</c:v>
                </c:pt>
                <c:pt idx="731">
                  <c:v>19.23</c:v>
                </c:pt>
                <c:pt idx="732">
                  <c:v>19.23</c:v>
                </c:pt>
                <c:pt idx="733">
                  <c:v>19.23</c:v>
                </c:pt>
                <c:pt idx="734">
                  <c:v>19.23</c:v>
                </c:pt>
                <c:pt idx="735">
                  <c:v>19.23</c:v>
                </c:pt>
                <c:pt idx="736">
                  <c:v>19.23</c:v>
                </c:pt>
                <c:pt idx="737">
                  <c:v>19.23</c:v>
                </c:pt>
                <c:pt idx="738">
                  <c:v>19.23</c:v>
                </c:pt>
                <c:pt idx="739">
                  <c:v>19.23</c:v>
                </c:pt>
                <c:pt idx="740">
                  <c:v>19.23</c:v>
                </c:pt>
                <c:pt idx="741">
                  <c:v>19.23</c:v>
                </c:pt>
                <c:pt idx="742">
                  <c:v>19.23</c:v>
                </c:pt>
                <c:pt idx="743">
                  <c:v>12.8</c:v>
                </c:pt>
                <c:pt idx="744">
                  <c:v>12.8</c:v>
                </c:pt>
                <c:pt idx="745">
                  <c:v>12.8</c:v>
                </c:pt>
                <c:pt idx="746">
                  <c:v>12.8</c:v>
                </c:pt>
                <c:pt idx="747">
                  <c:v>12.8</c:v>
                </c:pt>
                <c:pt idx="748">
                  <c:v>12.8</c:v>
                </c:pt>
                <c:pt idx="749">
                  <c:v>12.8</c:v>
                </c:pt>
                <c:pt idx="750">
                  <c:v>12.8</c:v>
                </c:pt>
                <c:pt idx="751">
                  <c:v>12.8</c:v>
                </c:pt>
                <c:pt idx="752">
                  <c:v>12.8</c:v>
                </c:pt>
                <c:pt idx="753">
                  <c:v>12.8</c:v>
                </c:pt>
                <c:pt idx="754">
                  <c:v>12.8</c:v>
                </c:pt>
                <c:pt idx="755">
                  <c:v>12.8</c:v>
                </c:pt>
                <c:pt idx="756">
                  <c:v>12.8</c:v>
                </c:pt>
                <c:pt idx="757">
                  <c:v>12.8</c:v>
                </c:pt>
                <c:pt idx="758">
                  <c:v>12.8</c:v>
                </c:pt>
                <c:pt idx="759">
                  <c:v>12.8</c:v>
                </c:pt>
                <c:pt idx="760">
                  <c:v>12.8</c:v>
                </c:pt>
                <c:pt idx="761">
                  <c:v>15.56</c:v>
                </c:pt>
                <c:pt idx="762">
                  <c:v>15.56</c:v>
                </c:pt>
                <c:pt idx="763">
                  <c:v>15.56</c:v>
                </c:pt>
                <c:pt idx="764">
                  <c:v>15.56</c:v>
                </c:pt>
                <c:pt idx="765">
                  <c:v>15.56</c:v>
                </c:pt>
                <c:pt idx="766">
                  <c:v>15.56</c:v>
                </c:pt>
                <c:pt idx="767">
                  <c:v>15.56</c:v>
                </c:pt>
                <c:pt idx="768">
                  <c:v>15.56</c:v>
                </c:pt>
                <c:pt idx="769">
                  <c:v>15.56</c:v>
                </c:pt>
                <c:pt idx="770">
                  <c:v>15.56</c:v>
                </c:pt>
                <c:pt idx="771">
                  <c:v>15.56</c:v>
                </c:pt>
                <c:pt idx="772">
                  <c:v>15.56</c:v>
                </c:pt>
                <c:pt idx="773">
                  <c:v>15.56</c:v>
                </c:pt>
                <c:pt idx="774">
                  <c:v>15.56</c:v>
                </c:pt>
                <c:pt idx="775">
                  <c:v>15.56</c:v>
                </c:pt>
                <c:pt idx="776">
                  <c:v>15.56</c:v>
                </c:pt>
                <c:pt idx="777">
                  <c:v>15.56</c:v>
                </c:pt>
                <c:pt idx="778">
                  <c:v>10.6</c:v>
                </c:pt>
                <c:pt idx="779">
                  <c:v>10.6</c:v>
                </c:pt>
                <c:pt idx="780">
                  <c:v>10.6</c:v>
                </c:pt>
                <c:pt idx="781">
                  <c:v>10.6</c:v>
                </c:pt>
                <c:pt idx="782">
                  <c:v>10.6</c:v>
                </c:pt>
                <c:pt idx="783">
                  <c:v>10.6</c:v>
                </c:pt>
                <c:pt idx="784">
                  <c:v>10.6</c:v>
                </c:pt>
                <c:pt idx="785">
                  <c:v>10.6</c:v>
                </c:pt>
                <c:pt idx="786">
                  <c:v>10.6</c:v>
                </c:pt>
                <c:pt idx="787">
                  <c:v>10.6</c:v>
                </c:pt>
                <c:pt idx="788">
                  <c:v>10.6</c:v>
                </c:pt>
                <c:pt idx="789">
                  <c:v>10.6</c:v>
                </c:pt>
                <c:pt idx="790">
                  <c:v>10.6</c:v>
                </c:pt>
                <c:pt idx="791">
                  <c:v>10.6</c:v>
                </c:pt>
                <c:pt idx="792">
                  <c:v>10.6</c:v>
                </c:pt>
                <c:pt idx="793">
                  <c:v>10.6</c:v>
                </c:pt>
                <c:pt idx="794">
                  <c:v>10.6</c:v>
                </c:pt>
                <c:pt idx="795">
                  <c:v>15.67</c:v>
                </c:pt>
                <c:pt idx="796">
                  <c:v>15.67</c:v>
                </c:pt>
                <c:pt idx="797">
                  <c:v>15.67</c:v>
                </c:pt>
                <c:pt idx="798">
                  <c:v>15.67</c:v>
                </c:pt>
                <c:pt idx="799">
                  <c:v>15.67</c:v>
                </c:pt>
                <c:pt idx="800">
                  <c:v>15.67</c:v>
                </c:pt>
                <c:pt idx="801">
                  <c:v>15.67</c:v>
                </c:pt>
                <c:pt idx="802">
                  <c:v>15.67</c:v>
                </c:pt>
                <c:pt idx="803">
                  <c:v>15.67</c:v>
                </c:pt>
                <c:pt idx="804">
                  <c:v>15.67</c:v>
                </c:pt>
                <c:pt idx="805">
                  <c:v>15.67</c:v>
                </c:pt>
                <c:pt idx="806">
                  <c:v>15.67</c:v>
                </c:pt>
                <c:pt idx="807">
                  <c:v>15.67</c:v>
                </c:pt>
                <c:pt idx="808">
                  <c:v>15.67</c:v>
                </c:pt>
                <c:pt idx="809">
                  <c:v>15.67</c:v>
                </c:pt>
                <c:pt idx="810">
                  <c:v>15.67</c:v>
                </c:pt>
                <c:pt idx="811">
                  <c:v>15.67</c:v>
                </c:pt>
                <c:pt idx="812">
                  <c:v>13.26</c:v>
                </c:pt>
                <c:pt idx="813">
                  <c:v>13.26</c:v>
                </c:pt>
                <c:pt idx="814">
                  <c:v>13.26</c:v>
                </c:pt>
                <c:pt idx="815">
                  <c:v>13.26</c:v>
                </c:pt>
                <c:pt idx="816">
                  <c:v>13.26</c:v>
                </c:pt>
                <c:pt idx="817">
                  <c:v>13.26</c:v>
                </c:pt>
                <c:pt idx="818">
                  <c:v>13.26</c:v>
                </c:pt>
                <c:pt idx="819">
                  <c:v>13.26</c:v>
                </c:pt>
                <c:pt idx="820">
                  <c:v>13.26</c:v>
                </c:pt>
                <c:pt idx="821">
                  <c:v>13.26</c:v>
                </c:pt>
                <c:pt idx="822">
                  <c:v>13.26</c:v>
                </c:pt>
                <c:pt idx="823">
                  <c:v>13.26</c:v>
                </c:pt>
                <c:pt idx="824">
                  <c:v>13.26</c:v>
                </c:pt>
                <c:pt idx="825">
                  <c:v>13.26</c:v>
                </c:pt>
                <c:pt idx="826">
                  <c:v>13.26</c:v>
                </c:pt>
                <c:pt idx="827">
                  <c:v>13.26</c:v>
                </c:pt>
                <c:pt idx="828">
                  <c:v>13.26</c:v>
                </c:pt>
                <c:pt idx="829">
                  <c:v>18.91</c:v>
                </c:pt>
                <c:pt idx="830">
                  <c:v>18.91</c:v>
                </c:pt>
                <c:pt idx="831">
                  <c:v>18.91</c:v>
                </c:pt>
                <c:pt idx="832">
                  <c:v>18.91</c:v>
                </c:pt>
                <c:pt idx="833">
                  <c:v>18.91</c:v>
                </c:pt>
                <c:pt idx="834">
                  <c:v>18.91</c:v>
                </c:pt>
                <c:pt idx="835">
                  <c:v>18.91</c:v>
                </c:pt>
                <c:pt idx="836">
                  <c:v>18.91</c:v>
                </c:pt>
                <c:pt idx="837">
                  <c:v>18.91</c:v>
                </c:pt>
                <c:pt idx="838">
                  <c:v>18.91</c:v>
                </c:pt>
                <c:pt idx="839">
                  <c:v>18.91</c:v>
                </c:pt>
                <c:pt idx="840">
                  <c:v>18.91</c:v>
                </c:pt>
                <c:pt idx="841">
                  <c:v>18.91</c:v>
                </c:pt>
                <c:pt idx="842">
                  <c:v>18.91</c:v>
                </c:pt>
                <c:pt idx="843">
                  <c:v>18.91</c:v>
                </c:pt>
                <c:pt idx="844">
                  <c:v>18.91</c:v>
                </c:pt>
                <c:pt idx="845">
                  <c:v>18.91</c:v>
                </c:pt>
                <c:pt idx="846">
                  <c:v>16.66</c:v>
                </c:pt>
                <c:pt idx="847">
                  <c:v>16.66</c:v>
                </c:pt>
                <c:pt idx="848">
                  <c:v>16.66</c:v>
                </c:pt>
                <c:pt idx="849">
                  <c:v>16.66</c:v>
                </c:pt>
                <c:pt idx="850">
                  <c:v>16.66</c:v>
                </c:pt>
                <c:pt idx="851">
                  <c:v>16.66</c:v>
                </c:pt>
                <c:pt idx="852">
                  <c:v>16.66</c:v>
                </c:pt>
                <c:pt idx="853">
                  <c:v>16.66</c:v>
                </c:pt>
                <c:pt idx="854">
                  <c:v>16.66</c:v>
                </c:pt>
                <c:pt idx="855">
                  <c:v>16.66</c:v>
                </c:pt>
                <c:pt idx="856">
                  <c:v>16.66</c:v>
                </c:pt>
                <c:pt idx="857">
                  <c:v>16.66</c:v>
                </c:pt>
                <c:pt idx="858">
                  <c:v>16.66</c:v>
                </c:pt>
                <c:pt idx="859">
                  <c:v>16.66</c:v>
                </c:pt>
                <c:pt idx="860">
                  <c:v>16.66</c:v>
                </c:pt>
                <c:pt idx="861">
                  <c:v>16.66</c:v>
                </c:pt>
                <c:pt idx="862">
                  <c:v>16.66</c:v>
                </c:pt>
                <c:pt idx="863">
                  <c:v>15.14</c:v>
                </c:pt>
                <c:pt idx="864">
                  <c:v>15.14</c:v>
                </c:pt>
                <c:pt idx="865">
                  <c:v>15.14</c:v>
                </c:pt>
                <c:pt idx="866">
                  <c:v>15.14</c:v>
                </c:pt>
                <c:pt idx="867">
                  <c:v>15.14</c:v>
                </c:pt>
                <c:pt idx="868">
                  <c:v>15.14</c:v>
                </c:pt>
                <c:pt idx="869">
                  <c:v>15.14</c:v>
                </c:pt>
                <c:pt idx="870">
                  <c:v>15.14</c:v>
                </c:pt>
                <c:pt idx="871">
                  <c:v>15.14</c:v>
                </c:pt>
                <c:pt idx="872">
                  <c:v>15.14</c:v>
                </c:pt>
                <c:pt idx="873">
                  <c:v>15.14</c:v>
                </c:pt>
                <c:pt idx="874">
                  <c:v>15.14</c:v>
                </c:pt>
                <c:pt idx="875">
                  <c:v>15.14</c:v>
                </c:pt>
                <c:pt idx="876">
                  <c:v>15.14</c:v>
                </c:pt>
                <c:pt idx="877">
                  <c:v>15.14</c:v>
                </c:pt>
                <c:pt idx="878">
                  <c:v>15.14</c:v>
                </c:pt>
                <c:pt idx="879">
                  <c:v>15.14</c:v>
                </c:pt>
                <c:pt idx="880">
                  <c:v>17.37</c:v>
                </c:pt>
                <c:pt idx="881">
                  <c:v>17.37</c:v>
                </c:pt>
                <c:pt idx="882">
                  <c:v>17.37</c:v>
                </c:pt>
                <c:pt idx="883">
                  <c:v>17.37</c:v>
                </c:pt>
                <c:pt idx="884">
                  <c:v>17.37</c:v>
                </c:pt>
                <c:pt idx="885">
                  <c:v>17.37</c:v>
                </c:pt>
                <c:pt idx="886">
                  <c:v>17.37</c:v>
                </c:pt>
                <c:pt idx="887">
                  <c:v>17.37</c:v>
                </c:pt>
                <c:pt idx="888">
                  <c:v>17.37</c:v>
                </c:pt>
                <c:pt idx="889">
                  <c:v>17.37</c:v>
                </c:pt>
                <c:pt idx="890">
                  <c:v>17.37</c:v>
                </c:pt>
                <c:pt idx="891">
                  <c:v>17.37</c:v>
                </c:pt>
                <c:pt idx="892">
                  <c:v>17.37</c:v>
                </c:pt>
                <c:pt idx="893">
                  <c:v>17.37</c:v>
                </c:pt>
                <c:pt idx="894">
                  <c:v>17.37</c:v>
                </c:pt>
                <c:pt idx="895">
                  <c:v>17.37</c:v>
                </c:pt>
                <c:pt idx="896">
                  <c:v>17.37</c:v>
                </c:pt>
                <c:pt idx="897">
                  <c:v>17.37</c:v>
                </c:pt>
                <c:pt idx="898">
                  <c:v>13.55</c:v>
                </c:pt>
                <c:pt idx="899">
                  <c:v>13.55</c:v>
                </c:pt>
                <c:pt idx="900">
                  <c:v>13.55</c:v>
                </c:pt>
                <c:pt idx="901">
                  <c:v>13.55</c:v>
                </c:pt>
                <c:pt idx="902">
                  <c:v>13.55</c:v>
                </c:pt>
                <c:pt idx="903">
                  <c:v>13.55</c:v>
                </c:pt>
                <c:pt idx="904">
                  <c:v>13.55</c:v>
                </c:pt>
                <c:pt idx="905">
                  <c:v>13.55</c:v>
                </c:pt>
                <c:pt idx="906">
                  <c:v>13.55</c:v>
                </c:pt>
                <c:pt idx="907">
                  <c:v>13.55</c:v>
                </c:pt>
                <c:pt idx="908">
                  <c:v>13.55</c:v>
                </c:pt>
                <c:pt idx="909">
                  <c:v>13.55</c:v>
                </c:pt>
                <c:pt idx="910">
                  <c:v>13.55</c:v>
                </c:pt>
                <c:pt idx="911">
                  <c:v>13.55</c:v>
                </c:pt>
                <c:pt idx="912">
                  <c:v>13.55</c:v>
                </c:pt>
                <c:pt idx="913">
                  <c:v>13.55</c:v>
                </c:pt>
                <c:pt idx="914">
                  <c:v>13.55</c:v>
                </c:pt>
                <c:pt idx="915">
                  <c:v>16.04</c:v>
                </c:pt>
                <c:pt idx="916">
                  <c:v>16.04</c:v>
                </c:pt>
                <c:pt idx="917">
                  <c:v>16.04</c:v>
                </c:pt>
                <c:pt idx="918">
                  <c:v>16.04</c:v>
                </c:pt>
                <c:pt idx="919">
                  <c:v>16.04</c:v>
                </c:pt>
                <c:pt idx="920">
                  <c:v>16.04</c:v>
                </c:pt>
                <c:pt idx="921">
                  <c:v>16.04</c:v>
                </c:pt>
                <c:pt idx="922">
                  <c:v>16.04</c:v>
                </c:pt>
                <c:pt idx="923">
                  <c:v>16.04</c:v>
                </c:pt>
                <c:pt idx="924">
                  <c:v>16.04</c:v>
                </c:pt>
                <c:pt idx="925">
                  <c:v>16.04</c:v>
                </c:pt>
                <c:pt idx="926">
                  <c:v>16.04</c:v>
                </c:pt>
                <c:pt idx="927">
                  <c:v>16.04</c:v>
                </c:pt>
                <c:pt idx="928">
                  <c:v>16.04</c:v>
                </c:pt>
                <c:pt idx="929">
                  <c:v>16.04</c:v>
                </c:pt>
                <c:pt idx="930">
                  <c:v>16.04</c:v>
                </c:pt>
                <c:pt idx="931">
                  <c:v>16.04</c:v>
                </c:pt>
                <c:pt idx="932">
                  <c:v>16.489999999999998</c:v>
                </c:pt>
                <c:pt idx="933">
                  <c:v>16.489999999999998</c:v>
                </c:pt>
                <c:pt idx="934">
                  <c:v>16.489999999999998</c:v>
                </c:pt>
                <c:pt idx="935">
                  <c:v>16.489999999999998</c:v>
                </c:pt>
                <c:pt idx="936">
                  <c:v>16.489999999999998</c:v>
                </c:pt>
                <c:pt idx="937">
                  <c:v>16.489999999999998</c:v>
                </c:pt>
                <c:pt idx="938">
                  <c:v>16.489999999999998</c:v>
                </c:pt>
                <c:pt idx="939">
                  <c:v>16.489999999999998</c:v>
                </c:pt>
                <c:pt idx="940">
                  <c:v>16.489999999999998</c:v>
                </c:pt>
                <c:pt idx="941">
                  <c:v>16.489999999999998</c:v>
                </c:pt>
                <c:pt idx="942">
                  <c:v>16.489999999999998</c:v>
                </c:pt>
                <c:pt idx="943">
                  <c:v>16.489999999999998</c:v>
                </c:pt>
                <c:pt idx="944">
                  <c:v>16.489999999999998</c:v>
                </c:pt>
                <c:pt idx="945">
                  <c:v>16.489999999999998</c:v>
                </c:pt>
                <c:pt idx="946">
                  <c:v>16.489999999999998</c:v>
                </c:pt>
                <c:pt idx="947">
                  <c:v>16.489999999999998</c:v>
                </c:pt>
                <c:pt idx="948">
                  <c:v>16.489999999999998</c:v>
                </c:pt>
                <c:pt idx="949">
                  <c:v>9.77</c:v>
                </c:pt>
                <c:pt idx="950">
                  <c:v>9.77</c:v>
                </c:pt>
                <c:pt idx="951">
                  <c:v>9.77</c:v>
                </c:pt>
                <c:pt idx="952">
                  <c:v>9.77</c:v>
                </c:pt>
                <c:pt idx="953">
                  <c:v>9.77</c:v>
                </c:pt>
                <c:pt idx="954">
                  <c:v>9.77</c:v>
                </c:pt>
                <c:pt idx="955">
                  <c:v>9.77</c:v>
                </c:pt>
                <c:pt idx="956">
                  <c:v>9.77</c:v>
                </c:pt>
                <c:pt idx="957">
                  <c:v>9.77</c:v>
                </c:pt>
                <c:pt idx="958">
                  <c:v>9.77</c:v>
                </c:pt>
                <c:pt idx="959">
                  <c:v>9.77</c:v>
                </c:pt>
                <c:pt idx="960">
                  <c:v>9.77</c:v>
                </c:pt>
                <c:pt idx="961">
                  <c:v>9.77</c:v>
                </c:pt>
                <c:pt idx="962">
                  <c:v>9.77</c:v>
                </c:pt>
                <c:pt idx="963">
                  <c:v>9.77</c:v>
                </c:pt>
                <c:pt idx="964">
                  <c:v>9.77</c:v>
                </c:pt>
                <c:pt idx="965">
                  <c:v>9.77</c:v>
                </c:pt>
                <c:pt idx="966">
                  <c:v>9.77</c:v>
                </c:pt>
                <c:pt idx="967">
                  <c:v>11.22</c:v>
                </c:pt>
                <c:pt idx="968">
                  <c:v>11.22</c:v>
                </c:pt>
                <c:pt idx="969">
                  <c:v>11.22</c:v>
                </c:pt>
                <c:pt idx="970">
                  <c:v>11.22</c:v>
                </c:pt>
                <c:pt idx="971">
                  <c:v>11.22</c:v>
                </c:pt>
                <c:pt idx="972">
                  <c:v>11.22</c:v>
                </c:pt>
                <c:pt idx="973">
                  <c:v>11.22</c:v>
                </c:pt>
                <c:pt idx="974">
                  <c:v>11.22</c:v>
                </c:pt>
                <c:pt idx="975">
                  <c:v>11.22</c:v>
                </c:pt>
                <c:pt idx="976">
                  <c:v>11.22</c:v>
                </c:pt>
                <c:pt idx="977">
                  <c:v>11.22</c:v>
                </c:pt>
                <c:pt idx="978">
                  <c:v>11.22</c:v>
                </c:pt>
                <c:pt idx="979">
                  <c:v>11.22</c:v>
                </c:pt>
                <c:pt idx="980">
                  <c:v>11.22</c:v>
                </c:pt>
                <c:pt idx="981">
                  <c:v>11.22</c:v>
                </c:pt>
                <c:pt idx="982">
                  <c:v>11.22</c:v>
                </c:pt>
                <c:pt idx="983">
                  <c:v>11.22</c:v>
                </c:pt>
                <c:pt idx="984">
                  <c:v>11.94</c:v>
                </c:pt>
                <c:pt idx="985">
                  <c:v>11.94</c:v>
                </c:pt>
                <c:pt idx="986">
                  <c:v>11.94</c:v>
                </c:pt>
                <c:pt idx="987">
                  <c:v>11.94</c:v>
                </c:pt>
                <c:pt idx="988">
                  <c:v>11.94</c:v>
                </c:pt>
                <c:pt idx="989">
                  <c:v>11.94</c:v>
                </c:pt>
                <c:pt idx="990">
                  <c:v>11.94</c:v>
                </c:pt>
                <c:pt idx="991">
                  <c:v>11.94</c:v>
                </c:pt>
                <c:pt idx="992">
                  <c:v>11.94</c:v>
                </c:pt>
                <c:pt idx="993">
                  <c:v>11.94</c:v>
                </c:pt>
                <c:pt idx="994">
                  <c:v>11.94</c:v>
                </c:pt>
                <c:pt idx="995">
                  <c:v>11.94</c:v>
                </c:pt>
                <c:pt idx="996">
                  <c:v>11.94</c:v>
                </c:pt>
                <c:pt idx="997">
                  <c:v>11.94</c:v>
                </c:pt>
                <c:pt idx="998">
                  <c:v>11.94</c:v>
                </c:pt>
                <c:pt idx="999">
                  <c:v>11.94</c:v>
                </c:pt>
                <c:pt idx="1000">
                  <c:v>11.94</c:v>
                </c:pt>
                <c:pt idx="1001">
                  <c:v>13.8</c:v>
                </c:pt>
                <c:pt idx="1002">
                  <c:v>13.8</c:v>
                </c:pt>
                <c:pt idx="1003">
                  <c:v>13.8</c:v>
                </c:pt>
                <c:pt idx="1004">
                  <c:v>13.8</c:v>
                </c:pt>
                <c:pt idx="1005">
                  <c:v>13.8</c:v>
                </c:pt>
                <c:pt idx="1006">
                  <c:v>13.8</c:v>
                </c:pt>
                <c:pt idx="1007">
                  <c:v>13.8</c:v>
                </c:pt>
                <c:pt idx="1008">
                  <c:v>13.8</c:v>
                </c:pt>
                <c:pt idx="1009">
                  <c:v>13.8</c:v>
                </c:pt>
                <c:pt idx="1010">
                  <c:v>13.8</c:v>
                </c:pt>
                <c:pt idx="1011">
                  <c:v>13.8</c:v>
                </c:pt>
                <c:pt idx="1012">
                  <c:v>13.8</c:v>
                </c:pt>
                <c:pt idx="1013">
                  <c:v>13.8</c:v>
                </c:pt>
                <c:pt idx="1014">
                  <c:v>13.8</c:v>
                </c:pt>
                <c:pt idx="1015">
                  <c:v>13.8</c:v>
                </c:pt>
                <c:pt idx="1016">
                  <c:v>13.8</c:v>
                </c:pt>
                <c:pt idx="1017">
                  <c:v>13.8</c:v>
                </c:pt>
                <c:pt idx="1018">
                  <c:v>10.57</c:v>
                </c:pt>
                <c:pt idx="1019">
                  <c:v>10.57</c:v>
                </c:pt>
                <c:pt idx="1020">
                  <c:v>10.57</c:v>
                </c:pt>
                <c:pt idx="1021">
                  <c:v>10.57</c:v>
                </c:pt>
                <c:pt idx="1022">
                  <c:v>10.57</c:v>
                </c:pt>
                <c:pt idx="1023">
                  <c:v>10.57</c:v>
                </c:pt>
                <c:pt idx="1024">
                  <c:v>10.57</c:v>
                </c:pt>
                <c:pt idx="1025">
                  <c:v>10.57</c:v>
                </c:pt>
                <c:pt idx="1026">
                  <c:v>10.57</c:v>
                </c:pt>
                <c:pt idx="1027">
                  <c:v>10.57</c:v>
                </c:pt>
                <c:pt idx="1028">
                  <c:v>10.57</c:v>
                </c:pt>
                <c:pt idx="1029">
                  <c:v>10.57</c:v>
                </c:pt>
                <c:pt idx="1030">
                  <c:v>10.57</c:v>
                </c:pt>
                <c:pt idx="1031">
                  <c:v>10.57</c:v>
                </c:pt>
                <c:pt idx="1032">
                  <c:v>10.57</c:v>
                </c:pt>
                <c:pt idx="1033">
                  <c:v>10.57</c:v>
                </c:pt>
                <c:pt idx="1034">
                  <c:v>10.57</c:v>
                </c:pt>
                <c:pt idx="1035">
                  <c:v>17.579999999999998</c:v>
                </c:pt>
                <c:pt idx="1036">
                  <c:v>17.579999999999998</c:v>
                </c:pt>
                <c:pt idx="1037">
                  <c:v>17.579999999999998</c:v>
                </c:pt>
                <c:pt idx="1038">
                  <c:v>17.579999999999998</c:v>
                </c:pt>
                <c:pt idx="1039">
                  <c:v>17.579999999999998</c:v>
                </c:pt>
                <c:pt idx="1040">
                  <c:v>17.579999999999998</c:v>
                </c:pt>
                <c:pt idx="1041">
                  <c:v>17.579999999999998</c:v>
                </c:pt>
                <c:pt idx="1042">
                  <c:v>17.579999999999998</c:v>
                </c:pt>
                <c:pt idx="1043">
                  <c:v>17.579999999999998</c:v>
                </c:pt>
                <c:pt idx="1044">
                  <c:v>17.579999999999998</c:v>
                </c:pt>
                <c:pt idx="1045">
                  <c:v>17.579999999999998</c:v>
                </c:pt>
                <c:pt idx="1046">
                  <c:v>17.579999999999998</c:v>
                </c:pt>
                <c:pt idx="1047">
                  <c:v>17.579999999999998</c:v>
                </c:pt>
                <c:pt idx="1048">
                  <c:v>17.579999999999998</c:v>
                </c:pt>
                <c:pt idx="1049">
                  <c:v>17.579999999999998</c:v>
                </c:pt>
                <c:pt idx="1050">
                  <c:v>17.579999999999998</c:v>
                </c:pt>
                <c:pt idx="1051">
                  <c:v>17.579999999999998</c:v>
                </c:pt>
                <c:pt idx="1052">
                  <c:v>17.579999999999998</c:v>
                </c:pt>
                <c:pt idx="1053">
                  <c:v>17.579999999999998</c:v>
                </c:pt>
                <c:pt idx="1054">
                  <c:v>17.579999999999998</c:v>
                </c:pt>
                <c:pt idx="1055">
                  <c:v>17.579999999999998</c:v>
                </c:pt>
                <c:pt idx="1056">
                  <c:v>17.579999999999998</c:v>
                </c:pt>
                <c:pt idx="1057">
                  <c:v>17.579999999999998</c:v>
                </c:pt>
                <c:pt idx="1058">
                  <c:v>17.579999999999998</c:v>
                </c:pt>
                <c:pt idx="1059">
                  <c:v>17.579999999999998</c:v>
                </c:pt>
                <c:pt idx="1060">
                  <c:v>17.579999999999998</c:v>
                </c:pt>
                <c:pt idx="1061">
                  <c:v>17.579999999999998</c:v>
                </c:pt>
                <c:pt idx="1062">
                  <c:v>17.579999999999998</c:v>
                </c:pt>
                <c:pt idx="1063">
                  <c:v>17.579999999999998</c:v>
                </c:pt>
                <c:pt idx="1064">
                  <c:v>17.579999999999998</c:v>
                </c:pt>
                <c:pt idx="1065">
                  <c:v>17.579999999999998</c:v>
                </c:pt>
                <c:pt idx="1066">
                  <c:v>17.579999999999998</c:v>
                </c:pt>
                <c:pt idx="1067">
                  <c:v>17.579999999999998</c:v>
                </c:pt>
                <c:pt idx="1068">
                  <c:v>21.86</c:v>
                </c:pt>
                <c:pt idx="1069">
                  <c:v>21.86</c:v>
                </c:pt>
                <c:pt idx="1070">
                  <c:v>21.86</c:v>
                </c:pt>
                <c:pt idx="1071">
                  <c:v>21.86</c:v>
                </c:pt>
                <c:pt idx="1072">
                  <c:v>21.86</c:v>
                </c:pt>
                <c:pt idx="1073">
                  <c:v>21.86</c:v>
                </c:pt>
                <c:pt idx="1074">
                  <c:v>21.86</c:v>
                </c:pt>
                <c:pt idx="1075">
                  <c:v>21.86</c:v>
                </c:pt>
                <c:pt idx="1076">
                  <c:v>21.86</c:v>
                </c:pt>
                <c:pt idx="1077">
                  <c:v>21.86</c:v>
                </c:pt>
                <c:pt idx="1078">
                  <c:v>21.86</c:v>
                </c:pt>
                <c:pt idx="1079">
                  <c:v>21.86</c:v>
                </c:pt>
                <c:pt idx="1080">
                  <c:v>21.86</c:v>
                </c:pt>
                <c:pt idx="1081">
                  <c:v>21.86</c:v>
                </c:pt>
                <c:pt idx="1082">
                  <c:v>21.86</c:v>
                </c:pt>
                <c:pt idx="1083">
                  <c:v>21.86</c:v>
                </c:pt>
                <c:pt idx="1084">
                  <c:v>21.86</c:v>
                </c:pt>
                <c:pt idx="1085">
                  <c:v>18.03</c:v>
                </c:pt>
                <c:pt idx="1086">
                  <c:v>18.03</c:v>
                </c:pt>
                <c:pt idx="1087">
                  <c:v>18.03</c:v>
                </c:pt>
                <c:pt idx="1088">
                  <c:v>18.03</c:v>
                </c:pt>
                <c:pt idx="1089">
                  <c:v>18.03</c:v>
                </c:pt>
                <c:pt idx="1090">
                  <c:v>18.03</c:v>
                </c:pt>
                <c:pt idx="1091">
                  <c:v>18.03</c:v>
                </c:pt>
                <c:pt idx="1092">
                  <c:v>18.03</c:v>
                </c:pt>
                <c:pt idx="1093">
                  <c:v>18.03</c:v>
                </c:pt>
                <c:pt idx="1094">
                  <c:v>18.03</c:v>
                </c:pt>
                <c:pt idx="1095">
                  <c:v>18.03</c:v>
                </c:pt>
                <c:pt idx="1096">
                  <c:v>18.03</c:v>
                </c:pt>
                <c:pt idx="1097">
                  <c:v>18.03</c:v>
                </c:pt>
                <c:pt idx="1098">
                  <c:v>18.03</c:v>
                </c:pt>
                <c:pt idx="1099">
                  <c:v>18.03</c:v>
                </c:pt>
                <c:pt idx="1100">
                  <c:v>18.03</c:v>
                </c:pt>
                <c:pt idx="1101">
                  <c:v>18.03</c:v>
                </c:pt>
                <c:pt idx="1102">
                  <c:v>13.82</c:v>
                </c:pt>
                <c:pt idx="1103">
                  <c:v>13.82</c:v>
                </c:pt>
                <c:pt idx="1104">
                  <c:v>13.82</c:v>
                </c:pt>
                <c:pt idx="1105">
                  <c:v>13.82</c:v>
                </c:pt>
                <c:pt idx="1106">
                  <c:v>13.82</c:v>
                </c:pt>
                <c:pt idx="1107">
                  <c:v>13.82</c:v>
                </c:pt>
                <c:pt idx="1108">
                  <c:v>13.82</c:v>
                </c:pt>
                <c:pt idx="1109">
                  <c:v>13.82</c:v>
                </c:pt>
                <c:pt idx="1110">
                  <c:v>13.82</c:v>
                </c:pt>
                <c:pt idx="1111">
                  <c:v>13.82</c:v>
                </c:pt>
                <c:pt idx="1112">
                  <c:v>13.82</c:v>
                </c:pt>
                <c:pt idx="1113">
                  <c:v>13.82</c:v>
                </c:pt>
                <c:pt idx="1114">
                  <c:v>13.82</c:v>
                </c:pt>
                <c:pt idx="1115">
                  <c:v>13.82</c:v>
                </c:pt>
                <c:pt idx="1116">
                  <c:v>13.82</c:v>
                </c:pt>
                <c:pt idx="1117">
                  <c:v>13.82</c:v>
                </c:pt>
                <c:pt idx="1118">
                  <c:v>13.82</c:v>
                </c:pt>
                <c:pt idx="1119">
                  <c:v>13.46</c:v>
                </c:pt>
                <c:pt idx="1120">
                  <c:v>13.46</c:v>
                </c:pt>
                <c:pt idx="1121">
                  <c:v>13.46</c:v>
                </c:pt>
                <c:pt idx="1122">
                  <c:v>13.46</c:v>
                </c:pt>
                <c:pt idx="1123">
                  <c:v>13.46</c:v>
                </c:pt>
                <c:pt idx="1124">
                  <c:v>13.46</c:v>
                </c:pt>
                <c:pt idx="1125">
                  <c:v>13.46</c:v>
                </c:pt>
                <c:pt idx="1126">
                  <c:v>13.46</c:v>
                </c:pt>
                <c:pt idx="1127">
                  <c:v>13.46</c:v>
                </c:pt>
                <c:pt idx="1128">
                  <c:v>13.46</c:v>
                </c:pt>
                <c:pt idx="1129">
                  <c:v>13.46</c:v>
                </c:pt>
                <c:pt idx="1130">
                  <c:v>13.46</c:v>
                </c:pt>
                <c:pt idx="1131">
                  <c:v>13.46</c:v>
                </c:pt>
                <c:pt idx="1132">
                  <c:v>13.46</c:v>
                </c:pt>
                <c:pt idx="1133">
                  <c:v>13.46</c:v>
                </c:pt>
                <c:pt idx="1134">
                  <c:v>13.46</c:v>
                </c:pt>
                <c:pt idx="1135">
                  <c:v>13.46</c:v>
                </c:pt>
                <c:pt idx="1136">
                  <c:v>15.78</c:v>
                </c:pt>
                <c:pt idx="1137">
                  <c:v>15.78</c:v>
                </c:pt>
                <c:pt idx="1138">
                  <c:v>15.78</c:v>
                </c:pt>
                <c:pt idx="1139">
                  <c:v>15.78</c:v>
                </c:pt>
                <c:pt idx="1140">
                  <c:v>15.78</c:v>
                </c:pt>
                <c:pt idx="1141">
                  <c:v>15.78</c:v>
                </c:pt>
                <c:pt idx="1142">
                  <c:v>15.78</c:v>
                </c:pt>
                <c:pt idx="1143">
                  <c:v>15.78</c:v>
                </c:pt>
                <c:pt idx="1144">
                  <c:v>15.78</c:v>
                </c:pt>
                <c:pt idx="1145">
                  <c:v>15.78</c:v>
                </c:pt>
                <c:pt idx="1146">
                  <c:v>15.78</c:v>
                </c:pt>
                <c:pt idx="1147">
                  <c:v>15.78</c:v>
                </c:pt>
                <c:pt idx="1148">
                  <c:v>15.78</c:v>
                </c:pt>
                <c:pt idx="1149">
                  <c:v>15.78</c:v>
                </c:pt>
                <c:pt idx="1150">
                  <c:v>15.78</c:v>
                </c:pt>
                <c:pt idx="1151">
                  <c:v>15.78</c:v>
                </c:pt>
                <c:pt idx="1152">
                  <c:v>15.78</c:v>
                </c:pt>
                <c:pt idx="1153">
                  <c:v>14.27</c:v>
                </c:pt>
                <c:pt idx="1154">
                  <c:v>14.27</c:v>
                </c:pt>
                <c:pt idx="1155">
                  <c:v>14.27</c:v>
                </c:pt>
                <c:pt idx="1156">
                  <c:v>14.27</c:v>
                </c:pt>
                <c:pt idx="1157">
                  <c:v>14.27</c:v>
                </c:pt>
                <c:pt idx="1158">
                  <c:v>14.27</c:v>
                </c:pt>
                <c:pt idx="1159">
                  <c:v>14.27</c:v>
                </c:pt>
                <c:pt idx="1160">
                  <c:v>14.27</c:v>
                </c:pt>
                <c:pt idx="1161">
                  <c:v>14.27</c:v>
                </c:pt>
                <c:pt idx="1162">
                  <c:v>14.27</c:v>
                </c:pt>
                <c:pt idx="1163">
                  <c:v>14.27</c:v>
                </c:pt>
                <c:pt idx="1164">
                  <c:v>14.27</c:v>
                </c:pt>
                <c:pt idx="1165">
                  <c:v>14.27</c:v>
                </c:pt>
                <c:pt idx="1166">
                  <c:v>14.27</c:v>
                </c:pt>
                <c:pt idx="1167">
                  <c:v>14.27</c:v>
                </c:pt>
                <c:pt idx="1168">
                  <c:v>14.27</c:v>
                </c:pt>
                <c:pt idx="1169">
                  <c:v>14.27</c:v>
                </c:pt>
                <c:pt idx="1170">
                  <c:v>16.82</c:v>
                </c:pt>
                <c:pt idx="1171">
                  <c:v>16.82</c:v>
                </c:pt>
                <c:pt idx="1172">
                  <c:v>16.82</c:v>
                </c:pt>
                <c:pt idx="1173">
                  <c:v>16.82</c:v>
                </c:pt>
                <c:pt idx="1174">
                  <c:v>16.82</c:v>
                </c:pt>
                <c:pt idx="1175">
                  <c:v>16.82</c:v>
                </c:pt>
                <c:pt idx="1176">
                  <c:v>16.82</c:v>
                </c:pt>
                <c:pt idx="1177">
                  <c:v>16.82</c:v>
                </c:pt>
                <c:pt idx="1178">
                  <c:v>16.82</c:v>
                </c:pt>
                <c:pt idx="1179">
                  <c:v>16.82</c:v>
                </c:pt>
                <c:pt idx="1180">
                  <c:v>16.82</c:v>
                </c:pt>
                <c:pt idx="1181">
                  <c:v>16.82</c:v>
                </c:pt>
                <c:pt idx="1182">
                  <c:v>16.82</c:v>
                </c:pt>
                <c:pt idx="1183">
                  <c:v>16.82</c:v>
                </c:pt>
                <c:pt idx="1184">
                  <c:v>16.82</c:v>
                </c:pt>
                <c:pt idx="1185">
                  <c:v>16.82</c:v>
                </c:pt>
                <c:pt idx="1186">
                  <c:v>16.82</c:v>
                </c:pt>
                <c:pt idx="1187">
                  <c:v>8.4700000000000006</c:v>
                </c:pt>
                <c:pt idx="1188">
                  <c:v>8.4700000000000006</c:v>
                </c:pt>
                <c:pt idx="1189">
                  <c:v>8.4700000000000006</c:v>
                </c:pt>
                <c:pt idx="1190">
                  <c:v>8.4700000000000006</c:v>
                </c:pt>
                <c:pt idx="1191">
                  <c:v>8.4700000000000006</c:v>
                </c:pt>
                <c:pt idx="1192">
                  <c:v>8.4700000000000006</c:v>
                </c:pt>
                <c:pt idx="1193">
                  <c:v>8.4700000000000006</c:v>
                </c:pt>
                <c:pt idx="1194">
                  <c:v>8.4700000000000006</c:v>
                </c:pt>
                <c:pt idx="1195">
                  <c:v>8.4700000000000006</c:v>
                </c:pt>
                <c:pt idx="1196">
                  <c:v>8.4700000000000006</c:v>
                </c:pt>
                <c:pt idx="1197">
                  <c:v>8.4700000000000006</c:v>
                </c:pt>
                <c:pt idx="1198">
                  <c:v>8.4700000000000006</c:v>
                </c:pt>
                <c:pt idx="1199">
                  <c:v>8.4700000000000006</c:v>
                </c:pt>
                <c:pt idx="1200">
                  <c:v>8.4700000000000006</c:v>
                </c:pt>
                <c:pt idx="1201">
                  <c:v>8.4700000000000006</c:v>
                </c:pt>
                <c:pt idx="1202">
                  <c:v>8.4700000000000006</c:v>
                </c:pt>
                <c:pt idx="1203">
                  <c:v>8.4700000000000006</c:v>
                </c:pt>
                <c:pt idx="1204">
                  <c:v>8.4700000000000006</c:v>
                </c:pt>
                <c:pt idx="1205">
                  <c:v>14.67</c:v>
                </c:pt>
                <c:pt idx="1206">
                  <c:v>14.67</c:v>
                </c:pt>
                <c:pt idx="1207">
                  <c:v>14.67</c:v>
                </c:pt>
                <c:pt idx="1208">
                  <c:v>14.67</c:v>
                </c:pt>
                <c:pt idx="1209">
                  <c:v>14.67</c:v>
                </c:pt>
                <c:pt idx="1210">
                  <c:v>14.67</c:v>
                </c:pt>
                <c:pt idx="1211">
                  <c:v>14.67</c:v>
                </c:pt>
                <c:pt idx="1212">
                  <c:v>14.67</c:v>
                </c:pt>
                <c:pt idx="1213">
                  <c:v>14.67</c:v>
                </c:pt>
                <c:pt idx="1214">
                  <c:v>14.67</c:v>
                </c:pt>
                <c:pt idx="1215">
                  <c:v>14.67</c:v>
                </c:pt>
                <c:pt idx="1216">
                  <c:v>14.67</c:v>
                </c:pt>
                <c:pt idx="1217">
                  <c:v>14.67</c:v>
                </c:pt>
                <c:pt idx="1218">
                  <c:v>14.67</c:v>
                </c:pt>
                <c:pt idx="1219">
                  <c:v>14.67</c:v>
                </c:pt>
                <c:pt idx="1220">
                  <c:v>14.67</c:v>
                </c:pt>
                <c:pt idx="1221">
                  <c:v>14.67</c:v>
                </c:pt>
                <c:pt idx="1222">
                  <c:v>12</c:v>
                </c:pt>
                <c:pt idx="1223">
                  <c:v>12</c:v>
                </c:pt>
                <c:pt idx="1224">
                  <c:v>12</c:v>
                </c:pt>
                <c:pt idx="1225">
                  <c:v>12</c:v>
                </c:pt>
                <c:pt idx="1226">
                  <c:v>12</c:v>
                </c:pt>
                <c:pt idx="1227">
                  <c:v>12</c:v>
                </c:pt>
                <c:pt idx="1228">
                  <c:v>12</c:v>
                </c:pt>
                <c:pt idx="1229">
                  <c:v>12</c:v>
                </c:pt>
                <c:pt idx="1230">
                  <c:v>12</c:v>
                </c:pt>
                <c:pt idx="1231">
                  <c:v>12</c:v>
                </c:pt>
                <c:pt idx="1232">
                  <c:v>12</c:v>
                </c:pt>
                <c:pt idx="1233">
                  <c:v>12</c:v>
                </c:pt>
                <c:pt idx="1234">
                  <c:v>12</c:v>
                </c:pt>
                <c:pt idx="1235">
                  <c:v>12</c:v>
                </c:pt>
                <c:pt idx="1236">
                  <c:v>12</c:v>
                </c:pt>
                <c:pt idx="1237">
                  <c:v>12</c:v>
                </c:pt>
                <c:pt idx="1238">
                  <c:v>12</c:v>
                </c:pt>
                <c:pt idx="1239">
                  <c:v>11.15</c:v>
                </c:pt>
                <c:pt idx="1240">
                  <c:v>11.15</c:v>
                </c:pt>
                <c:pt idx="1241">
                  <c:v>11.15</c:v>
                </c:pt>
                <c:pt idx="1242">
                  <c:v>11.15</c:v>
                </c:pt>
                <c:pt idx="1243">
                  <c:v>11.15</c:v>
                </c:pt>
                <c:pt idx="1244">
                  <c:v>11.15</c:v>
                </c:pt>
                <c:pt idx="1245">
                  <c:v>11.15</c:v>
                </c:pt>
                <c:pt idx="1246">
                  <c:v>11.15</c:v>
                </c:pt>
                <c:pt idx="1247">
                  <c:v>11.15</c:v>
                </c:pt>
                <c:pt idx="1248">
                  <c:v>11.15</c:v>
                </c:pt>
                <c:pt idx="1249">
                  <c:v>11.15</c:v>
                </c:pt>
                <c:pt idx="1250">
                  <c:v>11.15</c:v>
                </c:pt>
                <c:pt idx="1251">
                  <c:v>11.15</c:v>
                </c:pt>
                <c:pt idx="1252">
                  <c:v>11.15</c:v>
                </c:pt>
                <c:pt idx="1253">
                  <c:v>11.15</c:v>
                </c:pt>
                <c:pt idx="1254">
                  <c:v>11.15</c:v>
                </c:pt>
                <c:pt idx="1255">
                  <c:v>11.15</c:v>
                </c:pt>
                <c:pt idx="1256">
                  <c:v>15.27</c:v>
                </c:pt>
                <c:pt idx="1257">
                  <c:v>15.27</c:v>
                </c:pt>
                <c:pt idx="1258">
                  <c:v>15.27</c:v>
                </c:pt>
                <c:pt idx="1259">
                  <c:v>15.27</c:v>
                </c:pt>
                <c:pt idx="1260">
                  <c:v>15.27</c:v>
                </c:pt>
                <c:pt idx="1261">
                  <c:v>15.27</c:v>
                </c:pt>
                <c:pt idx="1262">
                  <c:v>15.27</c:v>
                </c:pt>
                <c:pt idx="1263">
                  <c:v>15.27</c:v>
                </c:pt>
                <c:pt idx="1264">
                  <c:v>15.27</c:v>
                </c:pt>
                <c:pt idx="1265">
                  <c:v>15.27</c:v>
                </c:pt>
                <c:pt idx="1266">
                  <c:v>15.27</c:v>
                </c:pt>
                <c:pt idx="1267">
                  <c:v>15.27</c:v>
                </c:pt>
                <c:pt idx="1268">
                  <c:v>15.27</c:v>
                </c:pt>
                <c:pt idx="1269">
                  <c:v>15.27</c:v>
                </c:pt>
                <c:pt idx="1270">
                  <c:v>15.27</c:v>
                </c:pt>
                <c:pt idx="1271">
                  <c:v>15.27</c:v>
                </c:pt>
                <c:pt idx="1272">
                  <c:v>15.27</c:v>
                </c:pt>
                <c:pt idx="1273">
                  <c:v>16.22</c:v>
                </c:pt>
                <c:pt idx="1274">
                  <c:v>16.22</c:v>
                </c:pt>
                <c:pt idx="1275">
                  <c:v>16.22</c:v>
                </c:pt>
                <c:pt idx="1276">
                  <c:v>16.22</c:v>
                </c:pt>
                <c:pt idx="1277">
                  <c:v>16.22</c:v>
                </c:pt>
                <c:pt idx="1278">
                  <c:v>16.22</c:v>
                </c:pt>
                <c:pt idx="1279">
                  <c:v>16.22</c:v>
                </c:pt>
                <c:pt idx="1280">
                  <c:v>16.22</c:v>
                </c:pt>
                <c:pt idx="1281">
                  <c:v>16.22</c:v>
                </c:pt>
                <c:pt idx="1282">
                  <c:v>16.22</c:v>
                </c:pt>
                <c:pt idx="1283">
                  <c:v>16.22</c:v>
                </c:pt>
                <c:pt idx="1284">
                  <c:v>16.22</c:v>
                </c:pt>
                <c:pt idx="1285">
                  <c:v>16.22</c:v>
                </c:pt>
                <c:pt idx="1286">
                  <c:v>16.22</c:v>
                </c:pt>
                <c:pt idx="1287">
                  <c:v>16.22</c:v>
                </c:pt>
                <c:pt idx="1288">
                  <c:v>16.22</c:v>
                </c:pt>
                <c:pt idx="1289">
                  <c:v>16.22</c:v>
                </c:pt>
                <c:pt idx="1290">
                  <c:v>12.7</c:v>
                </c:pt>
                <c:pt idx="1291">
                  <c:v>12.7</c:v>
                </c:pt>
                <c:pt idx="1292">
                  <c:v>12.7</c:v>
                </c:pt>
                <c:pt idx="1293">
                  <c:v>12.7</c:v>
                </c:pt>
                <c:pt idx="1294">
                  <c:v>12.7</c:v>
                </c:pt>
                <c:pt idx="1295">
                  <c:v>12.7</c:v>
                </c:pt>
                <c:pt idx="1296">
                  <c:v>12.7</c:v>
                </c:pt>
                <c:pt idx="1297">
                  <c:v>12.7</c:v>
                </c:pt>
                <c:pt idx="1298">
                  <c:v>12.7</c:v>
                </c:pt>
                <c:pt idx="1299">
                  <c:v>12.7</c:v>
                </c:pt>
                <c:pt idx="1300">
                  <c:v>12.7</c:v>
                </c:pt>
                <c:pt idx="1301">
                  <c:v>12.7</c:v>
                </c:pt>
                <c:pt idx="1302">
                  <c:v>12.7</c:v>
                </c:pt>
                <c:pt idx="1303">
                  <c:v>12.7</c:v>
                </c:pt>
                <c:pt idx="1304">
                  <c:v>12.7</c:v>
                </c:pt>
                <c:pt idx="1305">
                  <c:v>12.7</c:v>
                </c:pt>
                <c:pt idx="1306">
                  <c:v>12.7</c:v>
                </c:pt>
                <c:pt idx="1307">
                  <c:v>19.010000000000002</c:v>
                </c:pt>
                <c:pt idx="1308">
                  <c:v>19.010000000000002</c:v>
                </c:pt>
                <c:pt idx="1309">
                  <c:v>19.010000000000002</c:v>
                </c:pt>
                <c:pt idx="1310">
                  <c:v>19.010000000000002</c:v>
                </c:pt>
                <c:pt idx="1311">
                  <c:v>19.010000000000002</c:v>
                </c:pt>
                <c:pt idx="1312">
                  <c:v>19.010000000000002</c:v>
                </c:pt>
                <c:pt idx="1313">
                  <c:v>19.010000000000002</c:v>
                </c:pt>
                <c:pt idx="1314">
                  <c:v>19.010000000000002</c:v>
                </c:pt>
                <c:pt idx="1315">
                  <c:v>19.010000000000002</c:v>
                </c:pt>
                <c:pt idx="1316">
                  <c:v>19.010000000000002</c:v>
                </c:pt>
                <c:pt idx="1317">
                  <c:v>19.010000000000002</c:v>
                </c:pt>
                <c:pt idx="1318">
                  <c:v>19.010000000000002</c:v>
                </c:pt>
                <c:pt idx="1319">
                  <c:v>19.010000000000002</c:v>
                </c:pt>
                <c:pt idx="1320">
                  <c:v>19.010000000000002</c:v>
                </c:pt>
                <c:pt idx="1321">
                  <c:v>19.010000000000002</c:v>
                </c:pt>
                <c:pt idx="1322">
                  <c:v>19.010000000000002</c:v>
                </c:pt>
                <c:pt idx="1323">
                  <c:v>19.010000000000002</c:v>
                </c:pt>
                <c:pt idx="1324">
                  <c:v>19.010000000000002</c:v>
                </c:pt>
                <c:pt idx="1325">
                  <c:v>17.57</c:v>
                </c:pt>
                <c:pt idx="1326">
                  <c:v>17.57</c:v>
                </c:pt>
                <c:pt idx="1327">
                  <c:v>17.57</c:v>
                </c:pt>
                <c:pt idx="1328">
                  <c:v>17.57</c:v>
                </c:pt>
                <c:pt idx="1329">
                  <c:v>17.57</c:v>
                </c:pt>
                <c:pt idx="1330">
                  <c:v>17.57</c:v>
                </c:pt>
                <c:pt idx="1331">
                  <c:v>17.57</c:v>
                </c:pt>
                <c:pt idx="1332">
                  <c:v>17.57</c:v>
                </c:pt>
                <c:pt idx="1333">
                  <c:v>17.57</c:v>
                </c:pt>
                <c:pt idx="1334">
                  <c:v>17.57</c:v>
                </c:pt>
                <c:pt idx="1335">
                  <c:v>17.57</c:v>
                </c:pt>
                <c:pt idx="1336">
                  <c:v>17.57</c:v>
                </c:pt>
                <c:pt idx="1337">
                  <c:v>17.57</c:v>
                </c:pt>
                <c:pt idx="1338">
                  <c:v>17.57</c:v>
                </c:pt>
                <c:pt idx="1339">
                  <c:v>17.57</c:v>
                </c:pt>
                <c:pt idx="1340">
                  <c:v>17.57</c:v>
                </c:pt>
                <c:pt idx="1341">
                  <c:v>17.57</c:v>
                </c:pt>
                <c:pt idx="1342">
                  <c:v>14.96</c:v>
                </c:pt>
                <c:pt idx="1343">
                  <c:v>14.96</c:v>
                </c:pt>
                <c:pt idx="1344">
                  <c:v>14.96</c:v>
                </c:pt>
                <c:pt idx="1345">
                  <c:v>14.96</c:v>
                </c:pt>
                <c:pt idx="1346">
                  <c:v>14.96</c:v>
                </c:pt>
                <c:pt idx="1347">
                  <c:v>14.96</c:v>
                </c:pt>
                <c:pt idx="1348">
                  <c:v>14.96</c:v>
                </c:pt>
                <c:pt idx="1349">
                  <c:v>14.96</c:v>
                </c:pt>
                <c:pt idx="1350">
                  <c:v>14.96</c:v>
                </c:pt>
                <c:pt idx="1351">
                  <c:v>14.96</c:v>
                </c:pt>
                <c:pt idx="1352">
                  <c:v>14.96</c:v>
                </c:pt>
                <c:pt idx="1353">
                  <c:v>14.96</c:v>
                </c:pt>
                <c:pt idx="1354">
                  <c:v>14.96</c:v>
                </c:pt>
                <c:pt idx="1355">
                  <c:v>14.96</c:v>
                </c:pt>
                <c:pt idx="1356">
                  <c:v>14.96</c:v>
                </c:pt>
                <c:pt idx="1357">
                  <c:v>14.96</c:v>
                </c:pt>
                <c:pt idx="1358">
                  <c:v>14.96</c:v>
                </c:pt>
                <c:pt idx="1359">
                  <c:v>9.59</c:v>
                </c:pt>
                <c:pt idx="1360">
                  <c:v>9.59</c:v>
                </c:pt>
                <c:pt idx="1361">
                  <c:v>9.59</c:v>
                </c:pt>
                <c:pt idx="1362">
                  <c:v>9.59</c:v>
                </c:pt>
                <c:pt idx="1363">
                  <c:v>9.59</c:v>
                </c:pt>
                <c:pt idx="1364">
                  <c:v>9.59</c:v>
                </c:pt>
                <c:pt idx="1365">
                  <c:v>9.59</c:v>
                </c:pt>
                <c:pt idx="1366">
                  <c:v>9.59</c:v>
                </c:pt>
                <c:pt idx="1367">
                  <c:v>9.59</c:v>
                </c:pt>
                <c:pt idx="1368">
                  <c:v>9.59</c:v>
                </c:pt>
                <c:pt idx="1369">
                  <c:v>9.59</c:v>
                </c:pt>
                <c:pt idx="1370">
                  <c:v>9.59</c:v>
                </c:pt>
                <c:pt idx="1371">
                  <c:v>9.59</c:v>
                </c:pt>
                <c:pt idx="1372">
                  <c:v>9.59</c:v>
                </c:pt>
                <c:pt idx="1373">
                  <c:v>9.59</c:v>
                </c:pt>
                <c:pt idx="1374">
                  <c:v>9.59</c:v>
                </c:pt>
                <c:pt idx="1375">
                  <c:v>9.59</c:v>
                </c:pt>
                <c:pt idx="1376">
                  <c:v>9.59</c:v>
                </c:pt>
                <c:pt idx="1377">
                  <c:v>15.84</c:v>
                </c:pt>
                <c:pt idx="1378">
                  <c:v>15.84</c:v>
                </c:pt>
                <c:pt idx="1379">
                  <c:v>15.84</c:v>
                </c:pt>
                <c:pt idx="1380">
                  <c:v>15.84</c:v>
                </c:pt>
                <c:pt idx="1381">
                  <c:v>15.84</c:v>
                </c:pt>
                <c:pt idx="1382">
                  <c:v>15.84</c:v>
                </c:pt>
                <c:pt idx="1383">
                  <c:v>15.84</c:v>
                </c:pt>
                <c:pt idx="1384">
                  <c:v>15.84</c:v>
                </c:pt>
                <c:pt idx="1385">
                  <c:v>15.84</c:v>
                </c:pt>
                <c:pt idx="1386">
                  <c:v>15.84</c:v>
                </c:pt>
                <c:pt idx="1387">
                  <c:v>15.84</c:v>
                </c:pt>
                <c:pt idx="1388">
                  <c:v>15.84</c:v>
                </c:pt>
                <c:pt idx="1389">
                  <c:v>15.84</c:v>
                </c:pt>
                <c:pt idx="1390">
                  <c:v>15.84</c:v>
                </c:pt>
                <c:pt idx="1391">
                  <c:v>15.84</c:v>
                </c:pt>
                <c:pt idx="1392">
                  <c:v>15.84</c:v>
                </c:pt>
                <c:pt idx="1393">
                  <c:v>15.84</c:v>
                </c:pt>
                <c:pt idx="1394">
                  <c:v>13.62</c:v>
                </c:pt>
                <c:pt idx="1395">
                  <c:v>13.62</c:v>
                </c:pt>
                <c:pt idx="1396">
                  <c:v>13.62</c:v>
                </c:pt>
                <c:pt idx="1397">
                  <c:v>13.62</c:v>
                </c:pt>
                <c:pt idx="1398">
                  <c:v>13.62</c:v>
                </c:pt>
                <c:pt idx="1399">
                  <c:v>13.62</c:v>
                </c:pt>
                <c:pt idx="1400">
                  <c:v>13.62</c:v>
                </c:pt>
                <c:pt idx="1401">
                  <c:v>13.62</c:v>
                </c:pt>
                <c:pt idx="1402">
                  <c:v>13.62</c:v>
                </c:pt>
                <c:pt idx="1403">
                  <c:v>13.62</c:v>
                </c:pt>
                <c:pt idx="1404">
                  <c:v>13.62</c:v>
                </c:pt>
                <c:pt idx="1405">
                  <c:v>13.62</c:v>
                </c:pt>
                <c:pt idx="1406">
                  <c:v>13.62</c:v>
                </c:pt>
                <c:pt idx="1407">
                  <c:v>13.62</c:v>
                </c:pt>
                <c:pt idx="1408">
                  <c:v>13.62</c:v>
                </c:pt>
                <c:pt idx="1409">
                  <c:v>13.62</c:v>
                </c:pt>
                <c:pt idx="1410">
                  <c:v>13.62</c:v>
                </c:pt>
                <c:pt idx="1411">
                  <c:v>15.98</c:v>
                </c:pt>
                <c:pt idx="1412">
                  <c:v>15.98</c:v>
                </c:pt>
                <c:pt idx="1413">
                  <c:v>15.98</c:v>
                </c:pt>
                <c:pt idx="1414">
                  <c:v>15.98</c:v>
                </c:pt>
                <c:pt idx="1415">
                  <c:v>15.98</c:v>
                </c:pt>
                <c:pt idx="1416">
                  <c:v>15.98</c:v>
                </c:pt>
                <c:pt idx="1417">
                  <c:v>15.98</c:v>
                </c:pt>
                <c:pt idx="1418">
                  <c:v>15.98</c:v>
                </c:pt>
                <c:pt idx="1419">
                  <c:v>15.98</c:v>
                </c:pt>
                <c:pt idx="1420">
                  <c:v>15.98</c:v>
                </c:pt>
                <c:pt idx="1421">
                  <c:v>15.98</c:v>
                </c:pt>
                <c:pt idx="1422">
                  <c:v>15.98</c:v>
                </c:pt>
                <c:pt idx="1423">
                  <c:v>15.98</c:v>
                </c:pt>
                <c:pt idx="1424">
                  <c:v>15.98</c:v>
                </c:pt>
                <c:pt idx="1425">
                  <c:v>15.98</c:v>
                </c:pt>
                <c:pt idx="1426">
                  <c:v>15.98</c:v>
                </c:pt>
                <c:pt idx="1427">
                  <c:v>15.98</c:v>
                </c:pt>
                <c:pt idx="1428">
                  <c:v>23.06</c:v>
                </c:pt>
                <c:pt idx="1429">
                  <c:v>23.06</c:v>
                </c:pt>
                <c:pt idx="1430">
                  <c:v>23.06</c:v>
                </c:pt>
                <c:pt idx="1431">
                  <c:v>23.06</c:v>
                </c:pt>
                <c:pt idx="1432">
                  <c:v>23.06</c:v>
                </c:pt>
                <c:pt idx="1433">
                  <c:v>23.06</c:v>
                </c:pt>
                <c:pt idx="1434">
                  <c:v>23.06</c:v>
                </c:pt>
                <c:pt idx="1435">
                  <c:v>23.06</c:v>
                </c:pt>
                <c:pt idx="1436">
                  <c:v>23.06</c:v>
                </c:pt>
                <c:pt idx="1437">
                  <c:v>23.06</c:v>
                </c:pt>
                <c:pt idx="1438">
                  <c:v>23.06</c:v>
                </c:pt>
                <c:pt idx="1439">
                  <c:v>23.06</c:v>
                </c:pt>
                <c:pt idx="1440">
                  <c:v>23.06</c:v>
                </c:pt>
                <c:pt idx="1441">
                  <c:v>23.06</c:v>
                </c:pt>
                <c:pt idx="1442">
                  <c:v>23.06</c:v>
                </c:pt>
                <c:pt idx="1443">
                  <c:v>23.06</c:v>
                </c:pt>
                <c:pt idx="1444">
                  <c:v>23.06</c:v>
                </c:pt>
                <c:pt idx="1445">
                  <c:v>14.83</c:v>
                </c:pt>
                <c:pt idx="1446">
                  <c:v>14.83</c:v>
                </c:pt>
                <c:pt idx="1447">
                  <c:v>14.83</c:v>
                </c:pt>
                <c:pt idx="1448">
                  <c:v>14.83</c:v>
                </c:pt>
                <c:pt idx="1449">
                  <c:v>14.83</c:v>
                </c:pt>
                <c:pt idx="1450">
                  <c:v>14.83</c:v>
                </c:pt>
                <c:pt idx="1451">
                  <c:v>14.83</c:v>
                </c:pt>
                <c:pt idx="1452">
                  <c:v>14.83</c:v>
                </c:pt>
                <c:pt idx="1453">
                  <c:v>14.83</c:v>
                </c:pt>
                <c:pt idx="1454">
                  <c:v>14.83</c:v>
                </c:pt>
                <c:pt idx="1455">
                  <c:v>14.83</c:v>
                </c:pt>
                <c:pt idx="1456">
                  <c:v>14.83</c:v>
                </c:pt>
                <c:pt idx="1457">
                  <c:v>14.83</c:v>
                </c:pt>
                <c:pt idx="1458">
                  <c:v>14.83</c:v>
                </c:pt>
                <c:pt idx="1459">
                  <c:v>14.83</c:v>
                </c:pt>
                <c:pt idx="1460">
                  <c:v>14.83</c:v>
                </c:pt>
                <c:pt idx="1461">
                  <c:v>14.83</c:v>
                </c:pt>
                <c:pt idx="1462">
                  <c:v>14.83</c:v>
                </c:pt>
                <c:pt idx="1463">
                  <c:v>16.14</c:v>
                </c:pt>
                <c:pt idx="1464">
                  <c:v>16.14</c:v>
                </c:pt>
                <c:pt idx="1465">
                  <c:v>16.14</c:v>
                </c:pt>
                <c:pt idx="1466">
                  <c:v>16.14</c:v>
                </c:pt>
                <c:pt idx="1467">
                  <c:v>16.14</c:v>
                </c:pt>
                <c:pt idx="1468">
                  <c:v>16.14</c:v>
                </c:pt>
                <c:pt idx="1469">
                  <c:v>16.14</c:v>
                </c:pt>
                <c:pt idx="1470">
                  <c:v>16.14</c:v>
                </c:pt>
                <c:pt idx="1471">
                  <c:v>16.14</c:v>
                </c:pt>
                <c:pt idx="1472">
                  <c:v>16.14</c:v>
                </c:pt>
                <c:pt idx="1473">
                  <c:v>16.14</c:v>
                </c:pt>
                <c:pt idx="1474">
                  <c:v>16.14</c:v>
                </c:pt>
                <c:pt idx="1475">
                  <c:v>16.14</c:v>
                </c:pt>
                <c:pt idx="1476">
                  <c:v>16.14</c:v>
                </c:pt>
                <c:pt idx="1477">
                  <c:v>16.14</c:v>
                </c:pt>
                <c:pt idx="1478">
                  <c:v>16.14</c:v>
                </c:pt>
                <c:pt idx="1479">
                  <c:v>16.14</c:v>
                </c:pt>
                <c:pt idx="1480">
                  <c:v>13.78</c:v>
                </c:pt>
                <c:pt idx="1481">
                  <c:v>13.78</c:v>
                </c:pt>
                <c:pt idx="1482">
                  <c:v>13.78</c:v>
                </c:pt>
                <c:pt idx="1483">
                  <c:v>13.78</c:v>
                </c:pt>
                <c:pt idx="1484">
                  <c:v>13.78</c:v>
                </c:pt>
                <c:pt idx="1485">
                  <c:v>13.78</c:v>
                </c:pt>
                <c:pt idx="1486">
                  <c:v>13.78</c:v>
                </c:pt>
                <c:pt idx="1487">
                  <c:v>13.78</c:v>
                </c:pt>
                <c:pt idx="1488">
                  <c:v>13.78</c:v>
                </c:pt>
                <c:pt idx="1489">
                  <c:v>13.78</c:v>
                </c:pt>
                <c:pt idx="1490">
                  <c:v>13.78</c:v>
                </c:pt>
                <c:pt idx="1491">
                  <c:v>13.78</c:v>
                </c:pt>
                <c:pt idx="1492">
                  <c:v>13.78</c:v>
                </c:pt>
                <c:pt idx="1493">
                  <c:v>13.78</c:v>
                </c:pt>
                <c:pt idx="1494">
                  <c:v>13.78</c:v>
                </c:pt>
                <c:pt idx="1495">
                  <c:v>13.78</c:v>
                </c:pt>
                <c:pt idx="1496">
                  <c:v>13.78</c:v>
                </c:pt>
                <c:pt idx="1497">
                  <c:v>15.16</c:v>
                </c:pt>
                <c:pt idx="1498">
                  <c:v>15.16</c:v>
                </c:pt>
                <c:pt idx="1499">
                  <c:v>15.16</c:v>
                </c:pt>
                <c:pt idx="1500">
                  <c:v>15.16</c:v>
                </c:pt>
                <c:pt idx="1501">
                  <c:v>15.16</c:v>
                </c:pt>
                <c:pt idx="1502">
                  <c:v>15.16</c:v>
                </c:pt>
                <c:pt idx="1503">
                  <c:v>15.16</c:v>
                </c:pt>
                <c:pt idx="1504">
                  <c:v>15.16</c:v>
                </c:pt>
                <c:pt idx="1505">
                  <c:v>15.16</c:v>
                </c:pt>
                <c:pt idx="1506">
                  <c:v>15.16</c:v>
                </c:pt>
                <c:pt idx="1507">
                  <c:v>15.16</c:v>
                </c:pt>
                <c:pt idx="1508">
                  <c:v>15.16</c:v>
                </c:pt>
                <c:pt idx="1509">
                  <c:v>15.16</c:v>
                </c:pt>
                <c:pt idx="1510">
                  <c:v>15.16</c:v>
                </c:pt>
                <c:pt idx="1511">
                  <c:v>15.16</c:v>
                </c:pt>
                <c:pt idx="1512">
                  <c:v>15.16</c:v>
                </c:pt>
                <c:pt idx="1513">
                  <c:v>15.16</c:v>
                </c:pt>
                <c:pt idx="1514">
                  <c:v>11.36</c:v>
                </c:pt>
                <c:pt idx="1515">
                  <c:v>11.36</c:v>
                </c:pt>
                <c:pt idx="1516">
                  <c:v>11.36</c:v>
                </c:pt>
                <c:pt idx="1517">
                  <c:v>11.36</c:v>
                </c:pt>
                <c:pt idx="1518">
                  <c:v>11.36</c:v>
                </c:pt>
                <c:pt idx="1519">
                  <c:v>11.36</c:v>
                </c:pt>
                <c:pt idx="1520">
                  <c:v>11.36</c:v>
                </c:pt>
                <c:pt idx="1521">
                  <c:v>11.36</c:v>
                </c:pt>
                <c:pt idx="1522">
                  <c:v>11.36</c:v>
                </c:pt>
                <c:pt idx="1523">
                  <c:v>11.36</c:v>
                </c:pt>
                <c:pt idx="1524">
                  <c:v>11.36</c:v>
                </c:pt>
                <c:pt idx="1525">
                  <c:v>11.36</c:v>
                </c:pt>
                <c:pt idx="1526">
                  <c:v>11.36</c:v>
                </c:pt>
                <c:pt idx="1527">
                  <c:v>11.36</c:v>
                </c:pt>
                <c:pt idx="1528">
                  <c:v>11.36</c:v>
                </c:pt>
                <c:pt idx="1529">
                  <c:v>11.36</c:v>
                </c:pt>
                <c:pt idx="1530">
                  <c:v>11.36</c:v>
                </c:pt>
                <c:pt idx="1531">
                  <c:v>16.77</c:v>
                </c:pt>
                <c:pt idx="1532">
                  <c:v>16.77</c:v>
                </c:pt>
                <c:pt idx="1533">
                  <c:v>16.77</c:v>
                </c:pt>
                <c:pt idx="1534">
                  <c:v>16.77</c:v>
                </c:pt>
                <c:pt idx="1535">
                  <c:v>16.77</c:v>
                </c:pt>
                <c:pt idx="1536">
                  <c:v>16.77</c:v>
                </c:pt>
                <c:pt idx="1537">
                  <c:v>16.77</c:v>
                </c:pt>
                <c:pt idx="1538">
                  <c:v>16.77</c:v>
                </c:pt>
                <c:pt idx="1539">
                  <c:v>16.77</c:v>
                </c:pt>
                <c:pt idx="1540">
                  <c:v>16.77</c:v>
                </c:pt>
                <c:pt idx="1541">
                  <c:v>16.77</c:v>
                </c:pt>
                <c:pt idx="1542">
                  <c:v>16.77</c:v>
                </c:pt>
                <c:pt idx="1543">
                  <c:v>16.77</c:v>
                </c:pt>
                <c:pt idx="1544">
                  <c:v>16.77</c:v>
                </c:pt>
                <c:pt idx="1545">
                  <c:v>16.77</c:v>
                </c:pt>
                <c:pt idx="1546">
                  <c:v>16.77</c:v>
                </c:pt>
                <c:pt idx="1547">
                  <c:v>16.77</c:v>
                </c:pt>
                <c:pt idx="1548">
                  <c:v>13.84</c:v>
                </c:pt>
                <c:pt idx="1549">
                  <c:v>13.84</c:v>
                </c:pt>
                <c:pt idx="1550">
                  <c:v>13.84</c:v>
                </c:pt>
                <c:pt idx="1551">
                  <c:v>13.84</c:v>
                </c:pt>
                <c:pt idx="1552">
                  <c:v>13.84</c:v>
                </c:pt>
                <c:pt idx="1553">
                  <c:v>13.84</c:v>
                </c:pt>
                <c:pt idx="1554">
                  <c:v>13.84</c:v>
                </c:pt>
                <c:pt idx="1555">
                  <c:v>13.84</c:v>
                </c:pt>
                <c:pt idx="1556">
                  <c:v>13.84</c:v>
                </c:pt>
                <c:pt idx="1557">
                  <c:v>13.84</c:v>
                </c:pt>
                <c:pt idx="1558">
                  <c:v>13.84</c:v>
                </c:pt>
                <c:pt idx="1559">
                  <c:v>13.84</c:v>
                </c:pt>
                <c:pt idx="1560">
                  <c:v>13.84</c:v>
                </c:pt>
                <c:pt idx="1561">
                  <c:v>13.84</c:v>
                </c:pt>
                <c:pt idx="1562">
                  <c:v>13.84</c:v>
                </c:pt>
                <c:pt idx="1563">
                  <c:v>13.84</c:v>
                </c:pt>
                <c:pt idx="1564">
                  <c:v>13.84</c:v>
                </c:pt>
                <c:pt idx="1565">
                  <c:v>11.94</c:v>
                </c:pt>
                <c:pt idx="1566">
                  <c:v>11.94</c:v>
                </c:pt>
                <c:pt idx="1567">
                  <c:v>11.94</c:v>
                </c:pt>
                <c:pt idx="1568">
                  <c:v>11.94</c:v>
                </c:pt>
                <c:pt idx="1569">
                  <c:v>11.94</c:v>
                </c:pt>
                <c:pt idx="1570">
                  <c:v>11.94</c:v>
                </c:pt>
                <c:pt idx="1571">
                  <c:v>11.94</c:v>
                </c:pt>
                <c:pt idx="1572">
                  <c:v>11.94</c:v>
                </c:pt>
                <c:pt idx="1573">
                  <c:v>11.94</c:v>
                </c:pt>
                <c:pt idx="1574">
                  <c:v>11.94</c:v>
                </c:pt>
                <c:pt idx="1575">
                  <c:v>11.94</c:v>
                </c:pt>
                <c:pt idx="1576">
                  <c:v>11.94</c:v>
                </c:pt>
                <c:pt idx="1577">
                  <c:v>11.94</c:v>
                </c:pt>
                <c:pt idx="1578">
                  <c:v>11.94</c:v>
                </c:pt>
                <c:pt idx="1579">
                  <c:v>11.94</c:v>
                </c:pt>
                <c:pt idx="1580">
                  <c:v>11.94</c:v>
                </c:pt>
                <c:pt idx="1581">
                  <c:v>11.94</c:v>
                </c:pt>
                <c:pt idx="1582">
                  <c:v>19.04</c:v>
                </c:pt>
                <c:pt idx="1583">
                  <c:v>19.04</c:v>
                </c:pt>
                <c:pt idx="1584">
                  <c:v>19.04</c:v>
                </c:pt>
                <c:pt idx="1585">
                  <c:v>19.04</c:v>
                </c:pt>
                <c:pt idx="1586">
                  <c:v>19.04</c:v>
                </c:pt>
                <c:pt idx="1587">
                  <c:v>19.04</c:v>
                </c:pt>
                <c:pt idx="1588">
                  <c:v>19.04</c:v>
                </c:pt>
                <c:pt idx="1589">
                  <c:v>19.04</c:v>
                </c:pt>
                <c:pt idx="1590">
                  <c:v>19.04</c:v>
                </c:pt>
                <c:pt idx="1591">
                  <c:v>19.04</c:v>
                </c:pt>
                <c:pt idx="1592">
                  <c:v>19.04</c:v>
                </c:pt>
                <c:pt idx="1593">
                  <c:v>19.04</c:v>
                </c:pt>
                <c:pt idx="1594">
                  <c:v>19.04</c:v>
                </c:pt>
                <c:pt idx="1595">
                  <c:v>19.04</c:v>
                </c:pt>
                <c:pt idx="1596">
                  <c:v>19.04</c:v>
                </c:pt>
                <c:pt idx="1597">
                  <c:v>19.04</c:v>
                </c:pt>
                <c:pt idx="1598">
                  <c:v>19.04</c:v>
                </c:pt>
                <c:pt idx="1599">
                  <c:v>15.99</c:v>
                </c:pt>
                <c:pt idx="1600">
                  <c:v>15.99</c:v>
                </c:pt>
                <c:pt idx="1601">
                  <c:v>15.99</c:v>
                </c:pt>
                <c:pt idx="1602">
                  <c:v>15.99</c:v>
                </c:pt>
                <c:pt idx="1603">
                  <c:v>15.99</c:v>
                </c:pt>
                <c:pt idx="1604">
                  <c:v>15.99</c:v>
                </c:pt>
                <c:pt idx="1605">
                  <c:v>15.99</c:v>
                </c:pt>
                <c:pt idx="1606">
                  <c:v>15.99</c:v>
                </c:pt>
                <c:pt idx="1607">
                  <c:v>15.99</c:v>
                </c:pt>
                <c:pt idx="1608">
                  <c:v>15.99</c:v>
                </c:pt>
                <c:pt idx="1609">
                  <c:v>15.99</c:v>
                </c:pt>
                <c:pt idx="1610">
                  <c:v>15.99</c:v>
                </c:pt>
                <c:pt idx="1611">
                  <c:v>15.99</c:v>
                </c:pt>
                <c:pt idx="1612">
                  <c:v>15.99</c:v>
                </c:pt>
                <c:pt idx="1613">
                  <c:v>15.99</c:v>
                </c:pt>
                <c:pt idx="1614">
                  <c:v>15.99</c:v>
                </c:pt>
                <c:pt idx="1615">
                  <c:v>15.99</c:v>
                </c:pt>
                <c:pt idx="1616">
                  <c:v>14.86</c:v>
                </c:pt>
                <c:pt idx="1617">
                  <c:v>14.86</c:v>
                </c:pt>
                <c:pt idx="1618">
                  <c:v>14.86</c:v>
                </c:pt>
                <c:pt idx="1619">
                  <c:v>14.86</c:v>
                </c:pt>
                <c:pt idx="1620">
                  <c:v>14.86</c:v>
                </c:pt>
                <c:pt idx="1621">
                  <c:v>14.86</c:v>
                </c:pt>
                <c:pt idx="1622">
                  <c:v>14.86</c:v>
                </c:pt>
                <c:pt idx="1623">
                  <c:v>14.86</c:v>
                </c:pt>
                <c:pt idx="1624">
                  <c:v>14.86</c:v>
                </c:pt>
                <c:pt idx="1625">
                  <c:v>14.86</c:v>
                </c:pt>
                <c:pt idx="1626">
                  <c:v>14.86</c:v>
                </c:pt>
                <c:pt idx="1627">
                  <c:v>14.86</c:v>
                </c:pt>
                <c:pt idx="1628">
                  <c:v>14.86</c:v>
                </c:pt>
                <c:pt idx="1629">
                  <c:v>14.86</c:v>
                </c:pt>
                <c:pt idx="1630">
                  <c:v>14.86</c:v>
                </c:pt>
                <c:pt idx="1631">
                  <c:v>14.86</c:v>
                </c:pt>
                <c:pt idx="1632">
                  <c:v>14.86</c:v>
                </c:pt>
                <c:pt idx="1633">
                  <c:v>14.86</c:v>
                </c:pt>
                <c:pt idx="1634">
                  <c:v>16.09</c:v>
                </c:pt>
                <c:pt idx="1635">
                  <c:v>16.09</c:v>
                </c:pt>
                <c:pt idx="1636">
                  <c:v>16.09</c:v>
                </c:pt>
                <c:pt idx="1637">
                  <c:v>16.09</c:v>
                </c:pt>
                <c:pt idx="1638">
                  <c:v>16.09</c:v>
                </c:pt>
                <c:pt idx="1639">
                  <c:v>16.09</c:v>
                </c:pt>
                <c:pt idx="1640">
                  <c:v>16.09</c:v>
                </c:pt>
                <c:pt idx="1641">
                  <c:v>16.09</c:v>
                </c:pt>
                <c:pt idx="1642">
                  <c:v>16.09</c:v>
                </c:pt>
                <c:pt idx="1643">
                  <c:v>16.09</c:v>
                </c:pt>
                <c:pt idx="1644">
                  <c:v>16.09</c:v>
                </c:pt>
                <c:pt idx="1645">
                  <c:v>16.09</c:v>
                </c:pt>
                <c:pt idx="1646">
                  <c:v>16.09</c:v>
                </c:pt>
                <c:pt idx="1647">
                  <c:v>16.09</c:v>
                </c:pt>
                <c:pt idx="1648">
                  <c:v>16.09</c:v>
                </c:pt>
                <c:pt idx="1649">
                  <c:v>16.09</c:v>
                </c:pt>
                <c:pt idx="1650">
                  <c:v>16.09</c:v>
                </c:pt>
                <c:pt idx="1651">
                  <c:v>16.53</c:v>
                </c:pt>
                <c:pt idx="1652">
                  <c:v>16.53</c:v>
                </c:pt>
                <c:pt idx="1653">
                  <c:v>16.53</c:v>
                </c:pt>
                <c:pt idx="1654">
                  <c:v>16.53</c:v>
                </c:pt>
                <c:pt idx="1655">
                  <c:v>16.53</c:v>
                </c:pt>
                <c:pt idx="1656">
                  <c:v>16.53</c:v>
                </c:pt>
                <c:pt idx="1657">
                  <c:v>16.53</c:v>
                </c:pt>
                <c:pt idx="1658">
                  <c:v>16.53</c:v>
                </c:pt>
                <c:pt idx="1659">
                  <c:v>16.53</c:v>
                </c:pt>
                <c:pt idx="1660">
                  <c:v>16.53</c:v>
                </c:pt>
                <c:pt idx="1661">
                  <c:v>16.53</c:v>
                </c:pt>
                <c:pt idx="1662">
                  <c:v>16.53</c:v>
                </c:pt>
                <c:pt idx="1663">
                  <c:v>16.53</c:v>
                </c:pt>
                <c:pt idx="1664">
                  <c:v>16.53</c:v>
                </c:pt>
                <c:pt idx="1665">
                  <c:v>16.53</c:v>
                </c:pt>
                <c:pt idx="1666">
                  <c:v>16.53</c:v>
                </c:pt>
                <c:pt idx="1667">
                  <c:v>16.53</c:v>
                </c:pt>
                <c:pt idx="1668">
                  <c:v>16.579999999999998</c:v>
                </c:pt>
                <c:pt idx="1669">
                  <c:v>16.579999999999998</c:v>
                </c:pt>
                <c:pt idx="1670">
                  <c:v>16.579999999999998</c:v>
                </c:pt>
                <c:pt idx="1671">
                  <c:v>16.579999999999998</c:v>
                </c:pt>
                <c:pt idx="1672">
                  <c:v>16.579999999999998</c:v>
                </c:pt>
                <c:pt idx="1673">
                  <c:v>16.579999999999998</c:v>
                </c:pt>
                <c:pt idx="1674">
                  <c:v>16.579999999999998</c:v>
                </c:pt>
                <c:pt idx="1675">
                  <c:v>16.579999999999998</c:v>
                </c:pt>
                <c:pt idx="1676">
                  <c:v>16.579999999999998</c:v>
                </c:pt>
                <c:pt idx="1677">
                  <c:v>16.579999999999998</c:v>
                </c:pt>
                <c:pt idx="1678">
                  <c:v>16.579999999999998</c:v>
                </c:pt>
                <c:pt idx="1679">
                  <c:v>16.579999999999998</c:v>
                </c:pt>
                <c:pt idx="1680">
                  <c:v>16.579999999999998</c:v>
                </c:pt>
                <c:pt idx="1681">
                  <c:v>16.579999999999998</c:v>
                </c:pt>
                <c:pt idx="1682">
                  <c:v>16.579999999999998</c:v>
                </c:pt>
                <c:pt idx="1683">
                  <c:v>16.579999999999998</c:v>
                </c:pt>
                <c:pt idx="1684">
                  <c:v>16.579999999999998</c:v>
                </c:pt>
                <c:pt idx="1685">
                  <c:v>14.03</c:v>
                </c:pt>
                <c:pt idx="1686">
                  <c:v>14.03</c:v>
                </c:pt>
                <c:pt idx="1687">
                  <c:v>14.03</c:v>
                </c:pt>
                <c:pt idx="1688">
                  <c:v>14.03</c:v>
                </c:pt>
                <c:pt idx="1689">
                  <c:v>14.03</c:v>
                </c:pt>
                <c:pt idx="1690">
                  <c:v>14.03</c:v>
                </c:pt>
                <c:pt idx="1691">
                  <c:v>14.03</c:v>
                </c:pt>
                <c:pt idx="1692">
                  <c:v>14.03</c:v>
                </c:pt>
                <c:pt idx="1693">
                  <c:v>14.03</c:v>
                </c:pt>
                <c:pt idx="1694">
                  <c:v>14.03</c:v>
                </c:pt>
                <c:pt idx="1695">
                  <c:v>14.03</c:v>
                </c:pt>
                <c:pt idx="1696">
                  <c:v>14.03</c:v>
                </c:pt>
                <c:pt idx="1697">
                  <c:v>14.03</c:v>
                </c:pt>
                <c:pt idx="1698">
                  <c:v>14.03</c:v>
                </c:pt>
                <c:pt idx="1699">
                  <c:v>14.03</c:v>
                </c:pt>
                <c:pt idx="1700">
                  <c:v>14.03</c:v>
                </c:pt>
                <c:pt idx="1701">
                  <c:v>14.03</c:v>
                </c:pt>
                <c:pt idx="1702">
                  <c:v>12.07</c:v>
                </c:pt>
                <c:pt idx="1703">
                  <c:v>12.07</c:v>
                </c:pt>
                <c:pt idx="1704">
                  <c:v>12.07</c:v>
                </c:pt>
                <c:pt idx="1705">
                  <c:v>12.07</c:v>
                </c:pt>
                <c:pt idx="1706">
                  <c:v>12.07</c:v>
                </c:pt>
                <c:pt idx="1707">
                  <c:v>12.07</c:v>
                </c:pt>
                <c:pt idx="1708">
                  <c:v>12.07</c:v>
                </c:pt>
                <c:pt idx="1709">
                  <c:v>12.07</c:v>
                </c:pt>
                <c:pt idx="1710">
                  <c:v>12.07</c:v>
                </c:pt>
                <c:pt idx="1711">
                  <c:v>12.07</c:v>
                </c:pt>
                <c:pt idx="1712">
                  <c:v>12.07</c:v>
                </c:pt>
                <c:pt idx="1713">
                  <c:v>12.07</c:v>
                </c:pt>
                <c:pt idx="1714">
                  <c:v>12.07</c:v>
                </c:pt>
                <c:pt idx="1715">
                  <c:v>12.07</c:v>
                </c:pt>
                <c:pt idx="1716">
                  <c:v>12.07</c:v>
                </c:pt>
                <c:pt idx="1717">
                  <c:v>12.07</c:v>
                </c:pt>
                <c:pt idx="1718">
                  <c:v>12.07</c:v>
                </c:pt>
                <c:pt idx="1719">
                  <c:v>14.71</c:v>
                </c:pt>
                <c:pt idx="1720">
                  <c:v>14.71</c:v>
                </c:pt>
                <c:pt idx="1721">
                  <c:v>14.71</c:v>
                </c:pt>
                <c:pt idx="1722">
                  <c:v>14.71</c:v>
                </c:pt>
                <c:pt idx="1723">
                  <c:v>14.71</c:v>
                </c:pt>
                <c:pt idx="1724">
                  <c:v>14.71</c:v>
                </c:pt>
                <c:pt idx="1725">
                  <c:v>14.71</c:v>
                </c:pt>
                <c:pt idx="1726">
                  <c:v>14.71</c:v>
                </c:pt>
                <c:pt idx="1727">
                  <c:v>14.71</c:v>
                </c:pt>
                <c:pt idx="1728">
                  <c:v>14.71</c:v>
                </c:pt>
                <c:pt idx="1729">
                  <c:v>14.71</c:v>
                </c:pt>
                <c:pt idx="1730">
                  <c:v>14.71</c:v>
                </c:pt>
                <c:pt idx="1731">
                  <c:v>14.71</c:v>
                </c:pt>
                <c:pt idx="1732">
                  <c:v>14.71</c:v>
                </c:pt>
                <c:pt idx="1733">
                  <c:v>14.71</c:v>
                </c:pt>
                <c:pt idx="1734">
                  <c:v>14.71</c:v>
                </c:pt>
                <c:pt idx="1735">
                  <c:v>14.71</c:v>
                </c:pt>
                <c:pt idx="1736">
                  <c:v>15.69</c:v>
                </c:pt>
                <c:pt idx="1737">
                  <c:v>15.69</c:v>
                </c:pt>
                <c:pt idx="1738">
                  <c:v>15.69</c:v>
                </c:pt>
                <c:pt idx="1739">
                  <c:v>15.69</c:v>
                </c:pt>
                <c:pt idx="1740">
                  <c:v>15.69</c:v>
                </c:pt>
                <c:pt idx="1741">
                  <c:v>15.69</c:v>
                </c:pt>
                <c:pt idx="1742">
                  <c:v>15.69</c:v>
                </c:pt>
                <c:pt idx="1743">
                  <c:v>15.69</c:v>
                </c:pt>
                <c:pt idx="1744">
                  <c:v>15.69</c:v>
                </c:pt>
                <c:pt idx="1745">
                  <c:v>15.69</c:v>
                </c:pt>
                <c:pt idx="1746">
                  <c:v>15.69</c:v>
                </c:pt>
                <c:pt idx="1747">
                  <c:v>15.69</c:v>
                </c:pt>
                <c:pt idx="1748">
                  <c:v>15.69</c:v>
                </c:pt>
                <c:pt idx="1749">
                  <c:v>15.69</c:v>
                </c:pt>
                <c:pt idx="1750">
                  <c:v>15.69</c:v>
                </c:pt>
                <c:pt idx="1751">
                  <c:v>15.69</c:v>
                </c:pt>
                <c:pt idx="1752">
                  <c:v>15.69</c:v>
                </c:pt>
                <c:pt idx="1753">
                  <c:v>17.61</c:v>
                </c:pt>
                <c:pt idx="1754">
                  <c:v>17.61</c:v>
                </c:pt>
                <c:pt idx="1755">
                  <c:v>17.61</c:v>
                </c:pt>
                <c:pt idx="1756">
                  <c:v>17.61</c:v>
                </c:pt>
                <c:pt idx="1757">
                  <c:v>17.61</c:v>
                </c:pt>
                <c:pt idx="1758">
                  <c:v>17.61</c:v>
                </c:pt>
                <c:pt idx="1759">
                  <c:v>17.61</c:v>
                </c:pt>
                <c:pt idx="1760">
                  <c:v>17.61</c:v>
                </c:pt>
                <c:pt idx="1761">
                  <c:v>17.61</c:v>
                </c:pt>
                <c:pt idx="1762">
                  <c:v>17.61</c:v>
                </c:pt>
                <c:pt idx="1763">
                  <c:v>17.61</c:v>
                </c:pt>
                <c:pt idx="1764">
                  <c:v>17.61</c:v>
                </c:pt>
                <c:pt idx="1765">
                  <c:v>17.61</c:v>
                </c:pt>
                <c:pt idx="1766">
                  <c:v>17.61</c:v>
                </c:pt>
                <c:pt idx="1767">
                  <c:v>17.61</c:v>
                </c:pt>
                <c:pt idx="1768">
                  <c:v>17.61</c:v>
                </c:pt>
                <c:pt idx="1769">
                  <c:v>17.61</c:v>
                </c:pt>
                <c:pt idx="1770">
                  <c:v>12.92</c:v>
                </c:pt>
                <c:pt idx="1771">
                  <c:v>12.92</c:v>
                </c:pt>
                <c:pt idx="1772">
                  <c:v>12.92</c:v>
                </c:pt>
                <c:pt idx="1773">
                  <c:v>12.92</c:v>
                </c:pt>
                <c:pt idx="1774">
                  <c:v>12.92</c:v>
                </c:pt>
                <c:pt idx="1775">
                  <c:v>12.92</c:v>
                </c:pt>
                <c:pt idx="1776">
                  <c:v>12.92</c:v>
                </c:pt>
                <c:pt idx="1777">
                  <c:v>12.92</c:v>
                </c:pt>
                <c:pt idx="1778">
                  <c:v>12.92</c:v>
                </c:pt>
                <c:pt idx="1779">
                  <c:v>12.92</c:v>
                </c:pt>
                <c:pt idx="1780">
                  <c:v>12.92</c:v>
                </c:pt>
                <c:pt idx="1781">
                  <c:v>12.92</c:v>
                </c:pt>
                <c:pt idx="1782">
                  <c:v>12.92</c:v>
                </c:pt>
                <c:pt idx="1783">
                  <c:v>12.92</c:v>
                </c:pt>
                <c:pt idx="1784">
                  <c:v>12.92</c:v>
                </c:pt>
                <c:pt idx="1785">
                  <c:v>12.92</c:v>
                </c:pt>
                <c:pt idx="1786">
                  <c:v>12.92</c:v>
                </c:pt>
                <c:pt idx="1787">
                  <c:v>12.92</c:v>
                </c:pt>
                <c:pt idx="1788">
                  <c:v>18.28</c:v>
                </c:pt>
                <c:pt idx="1789">
                  <c:v>18.28</c:v>
                </c:pt>
                <c:pt idx="1790">
                  <c:v>18.28</c:v>
                </c:pt>
                <c:pt idx="1791">
                  <c:v>18.28</c:v>
                </c:pt>
                <c:pt idx="1792">
                  <c:v>18.28</c:v>
                </c:pt>
                <c:pt idx="1793">
                  <c:v>18.28</c:v>
                </c:pt>
                <c:pt idx="1794">
                  <c:v>18.28</c:v>
                </c:pt>
                <c:pt idx="1795">
                  <c:v>18.28</c:v>
                </c:pt>
                <c:pt idx="1796">
                  <c:v>18.28</c:v>
                </c:pt>
                <c:pt idx="1797">
                  <c:v>18.28</c:v>
                </c:pt>
                <c:pt idx="1798">
                  <c:v>18.28</c:v>
                </c:pt>
                <c:pt idx="1799">
                  <c:v>18.28</c:v>
                </c:pt>
                <c:pt idx="1800">
                  <c:v>18.28</c:v>
                </c:pt>
                <c:pt idx="1801">
                  <c:v>18.28</c:v>
                </c:pt>
                <c:pt idx="1802">
                  <c:v>18.28</c:v>
                </c:pt>
                <c:pt idx="1803">
                  <c:v>18.28</c:v>
                </c:pt>
                <c:pt idx="1804">
                  <c:v>18.28</c:v>
                </c:pt>
                <c:pt idx="1805">
                  <c:v>15.67</c:v>
                </c:pt>
                <c:pt idx="1806">
                  <c:v>15.67</c:v>
                </c:pt>
                <c:pt idx="1807">
                  <c:v>15.67</c:v>
                </c:pt>
                <c:pt idx="1808">
                  <c:v>15.67</c:v>
                </c:pt>
                <c:pt idx="1809">
                  <c:v>15.67</c:v>
                </c:pt>
                <c:pt idx="1810">
                  <c:v>15.67</c:v>
                </c:pt>
                <c:pt idx="1811">
                  <c:v>15.67</c:v>
                </c:pt>
                <c:pt idx="1812">
                  <c:v>15.67</c:v>
                </c:pt>
                <c:pt idx="1813">
                  <c:v>15.67</c:v>
                </c:pt>
                <c:pt idx="1814">
                  <c:v>15.67</c:v>
                </c:pt>
                <c:pt idx="1815">
                  <c:v>15.67</c:v>
                </c:pt>
                <c:pt idx="1816">
                  <c:v>15.67</c:v>
                </c:pt>
                <c:pt idx="1817">
                  <c:v>15.67</c:v>
                </c:pt>
                <c:pt idx="1818">
                  <c:v>15.67</c:v>
                </c:pt>
                <c:pt idx="1819">
                  <c:v>15.67</c:v>
                </c:pt>
                <c:pt idx="1820">
                  <c:v>15.67</c:v>
                </c:pt>
                <c:pt idx="1821">
                  <c:v>15.67</c:v>
                </c:pt>
                <c:pt idx="1822">
                  <c:v>14.78</c:v>
                </c:pt>
                <c:pt idx="1823">
                  <c:v>14.78</c:v>
                </c:pt>
                <c:pt idx="1824">
                  <c:v>14.78</c:v>
                </c:pt>
                <c:pt idx="1825">
                  <c:v>14.78</c:v>
                </c:pt>
                <c:pt idx="1826">
                  <c:v>14.78</c:v>
                </c:pt>
                <c:pt idx="1827">
                  <c:v>14.78</c:v>
                </c:pt>
                <c:pt idx="1828">
                  <c:v>14.78</c:v>
                </c:pt>
                <c:pt idx="1829">
                  <c:v>14.78</c:v>
                </c:pt>
                <c:pt idx="1830">
                  <c:v>14.78</c:v>
                </c:pt>
                <c:pt idx="1831">
                  <c:v>14.78</c:v>
                </c:pt>
                <c:pt idx="1832">
                  <c:v>14.78</c:v>
                </c:pt>
                <c:pt idx="1833">
                  <c:v>14.78</c:v>
                </c:pt>
                <c:pt idx="1834">
                  <c:v>14.78</c:v>
                </c:pt>
                <c:pt idx="1835">
                  <c:v>14.78</c:v>
                </c:pt>
                <c:pt idx="1836">
                  <c:v>14.78</c:v>
                </c:pt>
                <c:pt idx="1837">
                  <c:v>14.78</c:v>
                </c:pt>
                <c:pt idx="1838">
                  <c:v>14.78</c:v>
                </c:pt>
                <c:pt idx="1839">
                  <c:v>17.73</c:v>
                </c:pt>
                <c:pt idx="1840">
                  <c:v>17.73</c:v>
                </c:pt>
                <c:pt idx="1841">
                  <c:v>17.73</c:v>
                </c:pt>
                <c:pt idx="1842">
                  <c:v>17.73</c:v>
                </c:pt>
                <c:pt idx="1843">
                  <c:v>17.73</c:v>
                </c:pt>
                <c:pt idx="1844">
                  <c:v>17.73</c:v>
                </c:pt>
                <c:pt idx="1845">
                  <c:v>17.73</c:v>
                </c:pt>
                <c:pt idx="1846">
                  <c:v>17.73</c:v>
                </c:pt>
                <c:pt idx="1847">
                  <c:v>17.73</c:v>
                </c:pt>
                <c:pt idx="1848">
                  <c:v>17.73</c:v>
                </c:pt>
                <c:pt idx="1849">
                  <c:v>17.73</c:v>
                </c:pt>
                <c:pt idx="1850">
                  <c:v>17.73</c:v>
                </c:pt>
                <c:pt idx="1851">
                  <c:v>17.73</c:v>
                </c:pt>
                <c:pt idx="1852">
                  <c:v>17.73</c:v>
                </c:pt>
                <c:pt idx="1853">
                  <c:v>17.73</c:v>
                </c:pt>
                <c:pt idx="1854">
                  <c:v>17.73</c:v>
                </c:pt>
                <c:pt idx="1855">
                  <c:v>17.73</c:v>
                </c:pt>
                <c:pt idx="1856">
                  <c:v>16.350000000000001</c:v>
                </c:pt>
                <c:pt idx="1857">
                  <c:v>16.350000000000001</c:v>
                </c:pt>
                <c:pt idx="1858">
                  <c:v>16.350000000000001</c:v>
                </c:pt>
                <c:pt idx="1859">
                  <c:v>16.350000000000001</c:v>
                </c:pt>
                <c:pt idx="1860">
                  <c:v>16.350000000000001</c:v>
                </c:pt>
                <c:pt idx="1861">
                  <c:v>16.350000000000001</c:v>
                </c:pt>
                <c:pt idx="1862">
                  <c:v>16.350000000000001</c:v>
                </c:pt>
                <c:pt idx="1863">
                  <c:v>16.350000000000001</c:v>
                </c:pt>
                <c:pt idx="1864">
                  <c:v>16.350000000000001</c:v>
                </c:pt>
                <c:pt idx="1865">
                  <c:v>16.350000000000001</c:v>
                </c:pt>
                <c:pt idx="1866">
                  <c:v>16.350000000000001</c:v>
                </c:pt>
                <c:pt idx="1867">
                  <c:v>16.350000000000001</c:v>
                </c:pt>
                <c:pt idx="1868">
                  <c:v>16.350000000000001</c:v>
                </c:pt>
                <c:pt idx="1869">
                  <c:v>16.350000000000001</c:v>
                </c:pt>
                <c:pt idx="1870">
                  <c:v>16.350000000000001</c:v>
                </c:pt>
                <c:pt idx="1871">
                  <c:v>16.350000000000001</c:v>
                </c:pt>
                <c:pt idx="1872">
                  <c:v>16.350000000000001</c:v>
                </c:pt>
                <c:pt idx="1873">
                  <c:v>13.77</c:v>
                </c:pt>
                <c:pt idx="1874">
                  <c:v>13.77</c:v>
                </c:pt>
                <c:pt idx="1875">
                  <c:v>13.77</c:v>
                </c:pt>
                <c:pt idx="1876">
                  <c:v>13.77</c:v>
                </c:pt>
                <c:pt idx="1877">
                  <c:v>13.77</c:v>
                </c:pt>
                <c:pt idx="1878">
                  <c:v>13.77</c:v>
                </c:pt>
                <c:pt idx="1879">
                  <c:v>13.77</c:v>
                </c:pt>
                <c:pt idx="1880">
                  <c:v>13.77</c:v>
                </c:pt>
                <c:pt idx="1881">
                  <c:v>13.77</c:v>
                </c:pt>
                <c:pt idx="1882">
                  <c:v>13.77</c:v>
                </c:pt>
                <c:pt idx="1883">
                  <c:v>13.77</c:v>
                </c:pt>
                <c:pt idx="1884">
                  <c:v>13.77</c:v>
                </c:pt>
                <c:pt idx="1885">
                  <c:v>13.77</c:v>
                </c:pt>
                <c:pt idx="1886">
                  <c:v>13.77</c:v>
                </c:pt>
                <c:pt idx="1887">
                  <c:v>13.77</c:v>
                </c:pt>
                <c:pt idx="1888">
                  <c:v>13.77</c:v>
                </c:pt>
                <c:pt idx="1889">
                  <c:v>13.77</c:v>
                </c:pt>
                <c:pt idx="1890">
                  <c:v>13.24</c:v>
                </c:pt>
                <c:pt idx="1891">
                  <c:v>13.24</c:v>
                </c:pt>
                <c:pt idx="1892">
                  <c:v>13.24</c:v>
                </c:pt>
                <c:pt idx="1893">
                  <c:v>13.24</c:v>
                </c:pt>
                <c:pt idx="1894">
                  <c:v>13.24</c:v>
                </c:pt>
                <c:pt idx="1895">
                  <c:v>13.24</c:v>
                </c:pt>
                <c:pt idx="1896">
                  <c:v>13.24</c:v>
                </c:pt>
                <c:pt idx="1897">
                  <c:v>13.24</c:v>
                </c:pt>
                <c:pt idx="1898">
                  <c:v>13.24</c:v>
                </c:pt>
                <c:pt idx="1899">
                  <c:v>13.24</c:v>
                </c:pt>
                <c:pt idx="1900">
                  <c:v>13.24</c:v>
                </c:pt>
                <c:pt idx="1901">
                  <c:v>13.24</c:v>
                </c:pt>
                <c:pt idx="1902">
                  <c:v>13.24</c:v>
                </c:pt>
                <c:pt idx="1903">
                  <c:v>13.24</c:v>
                </c:pt>
                <c:pt idx="1904">
                  <c:v>13.24</c:v>
                </c:pt>
                <c:pt idx="1905">
                  <c:v>13.24</c:v>
                </c:pt>
                <c:pt idx="1906">
                  <c:v>13.24</c:v>
                </c:pt>
                <c:pt idx="1907">
                  <c:v>14.39</c:v>
                </c:pt>
                <c:pt idx="1908">
                  <c:v>14.39</c:v>
                </c:pt>
                <c:pt idx="1909">
                  <c:v>14.39</c:v>
                </c:pt>
                <c:pt idx="1910">
                  <c:v>14.39</c:v>
                </c:pt>
                <c:pt idx="1911">
                  <c:v>14.39</c:v>
                </c:pt>
                <c:pt idx="1912">
                  <c:v>14.39</c:v>
                </c:pt>
                <c:pt idx="1913">
                  <c:v>14.39</c:v>
                </c:pt>
                <c:pt idx="1914">
                  <c:v>14.39</c:v>
                </c:pt>
                <c:pt idx="1915">
                  <c:v>14.39</c:v>
                </c:pt>
                <c:pt idx="1916">
                  <c:v>14.39</c:v>
                </c:pt>
                <c:pt idx="1917">
                  <c:v>14.39</c:v>
                </c:pt>
                <c:pt idx="1918">
                  <c:v>14.39</c:v>
                </c:pt>
                <c:pt idx="1919">
                  <c:v>14.39</c:v>
                </c:pt>
                <c:pt idx="1920">
                  <c:v>14.39</c:v>
                </c:pt>
                <c:pt idx="1921">
                  <c:v>14.39</c:v>
                </c:pt>
                <c:pt idx="1922">
                  <c:v>14.39</c:v>
                </c:pt>
                <c:pt idx="1923">
                  <c:v>14.39</c:v>
                </c:pt>
                <c:pt idx="1924">
                  <c:v>10.88</c:v>
                </c:pt>
                <c:pt idx="1925">
                  <c:v>10.88</c:v>
                </c:pt>
                <c:pt idx="1926">
                  <c:v>10.88</c:v>
                </c:pt>
                <c:pt idx="1927">
                  <c:v>10.88</c:v>
                </c:pt>
                <c:pt idx="1928">
                  <c:v>10.88</c:v>
                </c:pt>
                <c:pt idx="1929">
                  <c:v>10.88</c:v>
                </c:pt>
                <c:pt idx="1930">
                  <c:v>10.88</c:v>
                </c:pt>
                <c:pt idx="1931">
                  <c:v>10.88</c:v>
                </c:pt>
                <c:pt idx="1932">
                  <c:v>10.88</c:v>
                </c:pt>
                <c:pt idx="1933">
                  <c:v>10.88</c:v>
                </c:pt>
                <c:pt idx="1934">
                  <c:v>10.88</c:v>
                </c:pt>
                <c:pt idx="1935">
                  <c:v>10.88</c:v>
                </c:pt>
                <c:pt idx="1936">
                  <c:v>10.88</c:v>
                </c:pt>
                <c:pt idx="1937">
                  <c:v>10.88</c:v>
                </c:pt>
                <c:pt idx="1938">
                  <c:v>10.88</c:v>
                </c:pt>
                <c:pt idx="1939">
                  <c:v>10.88</c:v>
                </c:pt>
                <c:pt idx="1940">
                  <c:v>10.88</c:v>
                </c:pt>
                <c:pt idx="1941">
                  <c:v>15.54</c:v>
                </c:pt>
                <c:pt idx="1942">
                  <c:v>15.54</c:v>
                </c:pt>
                <c:pt idx="1943">
                  <c:v>15.54</c:v>
                </c:pt>
                <c:pt idx="1944">
                  <c:v>15.54</c:v>
                </c:pt>
                <c:pt idx="1945">
                  <c:v>15.54</c:v>
                </c:pt>
                <c:pt idx="1946">
                  <c:v>15.54</c:v>
                </c:pt>
                <c:pt idx="1947">
                  <c:v>15.54</c:v>
                </c:pt>
                <c:pt idx="1948">
                  <c:v>15.54</c:v>
                </c:pt>
                <c:pt idx="1949">
                  <c:v>15.54</c:v>
                </c:pt>
                <c:pt idx="1950">
                  <c:v>15.54</c:v>
                </c:pt>
                <c:pt idx="1951">
                  <c:v>15.54</c:v>
                </c:pt>
                <c:pt idx="1952">
                  <c:v>15.54</c:v>
                </c:pt>
                <c:pt idx="1953">
                  <c:v>15.54</c:v>
                </c:pt>
                <c:pt idx="1954">
                  <c:v>15.54</c:v>
                </c:pt>
                <c:pt idx="1955">
                  <c:v>15.54</c:v>
                </c:pt>
                <c:pt idx="1956">
                  <c:v>15.54</c:v>
                </c:pt>
                <c:pt idx="1957">
                  <c:v>15.54</c:v>
                </c:pt>
                <c:pt idx="1958">
                  <c:v>15.54</c:v>
                </c:pt>
                <c:pt idx="1959">
                  <c:v>16.760000000000002</c:v>
                </c:pt>
                <c:pt idx="1960">
                  <c:v>16.760000000000002</c:v>
                </c:pt>
                <c:pt idx="1961">
                  <c:v>16.760000000000002</c:v>
                </c:pt>
                <c:pt idx="1962">
                  <c:v>16.760000000000002</c:v>
                </c:pt>
                <c:pt idx="1963">
                  <c:v>16.760000000000002</c:v>
                </c:pt>
                <c:pt idx="1964">
                  <c:v>16.760000000000002</c:v>
                </c:pt>
                <c:pt idx="1965">
                  <c:v>16.760000000000002</c:v>
                </c:pt>
                <c:pt idx="1966">
                  <c:v>16.760000000000002</c:v>
                </c:pt>
                <c:pt idx="1967">
                  <c:v>16.760000000000002</c:v>
                </c:pt>
                <c:pt idx="1968">
                  <c:v>16.760000000000002</c:v>
                </c:pt>
                <c:pt idx="1969">
                  <c:v>16.760000000000002</c:v>
                </c:pt>
                <c:pt idx="1970">
                  <c:v>16.760000000000002</c:v>
                </c:pt>
                <c:pt idx="1971">
                  <c:v>16.760000000000002</c:v>
                </c:pt>
                <c:pt idx="1972">
                  <c:v>16.760000000000002</c:v>
                </c:pt>
                <c:pt idx="1973">
                  <c:v>16.760000000000002</c:v>
                </c:pt>
                <c:pt idx="1974">
                  <c:v>16.760000000000002</c:v>
                </c:pt>
                <c:pt idx="1975">
                  <c:v>16.760000000000002</c:v>
                </c:pt>
                <c:pt idx="1976">
                  <c:v>13.28</c:v>
                </c:pt>
                <c:pt idx="1977">
                  <c:v>13.28</c:v>
                </c:pt>
                <c:pt idx="1978">
                  <c:v>13.28</c:v>
                </c:pt>
                <c:pt idx="1979">
                  <c:v>13.28</c:v>
                </c:pt>
                <c:pt idx="1980">
                  <c:v>13.28</c:v>
                </c:pt>
                <c:pt idx="1981">
                  <c:v>13.28</c:v>
                </c:pt>
                <c:pt idx="1982">
                  <c:v>13.28</c:v>
                </c:pt>
                <c:pt idx="1983">
                  <c:v>13.28</c:v>
                </c:pt>
                <c:pt idx="1984">
                  <c:v>13.28</c:v>
                </c:pt>
                <c:pt idx="1985">
                  <c:v>13.28</c:v>
                </c:pt>
                <c:pt idx="1986">
                  <c:v>13.28</c:v>
                </c:pt>
                <c:pt idx="1987">
                  <c:v>13.28</c:v>
                </c:pt>
                <c:pt idx="1988">
                  <c:v>13.28</c:v>
                </c:pt>
                <c:pt idx="1989">
                  <c:v>13.28</c:v>
                </c:pt>
                <c:pt idx="1990">
                  <c:v>13.28</c:v>
                </c:pt>
                <c:pt idx="1991">
                  <c:v>13.28</c:v>
                </c:pt>
                <c:pt idx="1992">
                  <c:v>13.28</c:v>
                </c:pt>
                <c:pt idx="1993">
                  <c:v>15.6</c:v>
                </c:pt>
                <c:pt idx="1994">
                  <c:v>15.6</c:v>
                </c:pt>
                <c:pt idx="1995">
                  <c:v>15.6</c:v>
                </c:pt>
                <c:pt idx="1996">
                  <c:v>15.6</c:v>
                </c:pt>
                <c:pt idx="1997">
                  <c:v>15.6</c:v>
                </c:pt>
                <c:pt idx="1998">
                  <c:v>15.6</c:v>
                </c:pt>
                <c:pt idx="1999">
                  <c:v>15.6</c:v>
                </c:pt>
                <c:pt idx="2000">
                  <c:v>15.6</c:v>
                </c:pt>
                <c:pt idx="2001">
                  <c:v>15.6</c:v>
                </c:pt>
                <c:pt idx="2002">
                  <c:v>15.6</c:v>
                </c:pt>
                <c:pt idx="2003">
                  <c:v>15.6</c:v>
                </c:pt>
                <c:pt idx="2004">
                  <c:v>15.6</c:v>
                </c:pt>
                <c:pt idx="2005">
                  <c:v>15.6</c:v>
                </c:pt>
                <c:pt idx="2006">
                  <c:v>15.6</c:v>
                </c:pt>
                <c:pt idx="2007">
                  <c:v>15.6</c:v>
                </c:pt>
                <c:pt idx="2008">
                  <c:v>15.6</c:v>
                </c:pt>
                <c:pt idx="2009">
                  <c:v>15.6</c:v>
                </c:pt>
                <c:pt idx="2010">
                  <c:v>12.39</c:v>
                </c:pt>
                <c:pt idx="2011">
                  <c:v>12.39</c:v>
                </c:pt>
                <c:pt idx="2012">
                  <c:v>12.39</c:v>
                </c:pt>
                <c:pt idx="2013">
                  <c:v>12.39</c:v>
                </c:pt>
                <c:pt idx="2014">
                  <c:v>12.39</c:v>
                </c:pt>
                <c:pt idx="2015">
                  <c:v>12.39</c:v>
                </c:pt>
                <c:pt idx="2016">
                  <c:v>12.39</c:v>
                </c:pt>
                <c:pt idx="2017">
                  <c:v>12.39</c:v>
                </c:pt>
                <c:pt idx="2018">
                  <c:v>12.39</c:v>
                </c:pt>
                <c:pt idx="2019">
                  <c:v>12.39</c:v>
                </c:pt>
                <c:pt idx="2020">
                  <c:v>12.39</c:v>
                </c:pt>
                <c:pt idx="2021">
                  <c:v>12.39</c:v>
                </c:pt>
                <c:pt idx="2022">
                  <c:v>12.39</c:v>
                </c:pt>
                <c:pt idx="2023">
                  <c:v>12.39</c:v>
                </c:pt>
                <c:pt idx="2024">
                  <c:v>12.39</c:v>
                </c:pt>
                <c:pt idx="2025">
                  <c:v>12.39</c:v>
                </c:pt>
                <c:pt idx="2026">
                  <c:v>12.39</c:v>
                </c:pt>
                <c:pt idx="2027">
                  <c:v>11.94</c:v>
                </c:pt>
                <c:pt idx="2028">
                  <c:v>11.94</c:v>
                </c:pt>
                <c:pt idx="2029">
                  <c:v>11.94</c:v>
                </c:pt>
                <c:pt idx="2030">
                  <c:v>11.94</c:v>
                </c:pt>
                <c:pt idx="2031">
                  <c:v>11.94</c:v>
                </c:pt>
                <c:pt idx="2032">
                  <c:v>11.94</c:v>
                </c:pt>
                <c:pt idx="2033">
                  <c:v>11.94</c:v>
                </c:pt>
                <c:pt idx="2034">
                  <c:v>11.94</c:v>
                </c:pt>
                <c:pt idx="2035">
                  <c:v>11.94</c:v>
                </c:pt>
                <c:pt idx="2036">
                  <c:v>11.94</c:v>
                </c:pt>
                <c:pt idx="2037">
                  <c:v>11.94</c:v>
                </c:pt>
                <c:pt idx="2038">
                  <c:v>11.94</c:v>
                </c:pt>
                <c:pt idx="2039">
                  <c:v>11.94</c:v>
                </c:pt>
                <c:pt idx="2040">
                  <c:v>11.94</c:v>
                </c:pt>
                <c:pt idx="2041">
                  <c:v>11.94</c:v>
                </c:pt>
                <c:pt idx="2042">
                  <c:v>11.94</c:v>
                </c:pt>
                <c:pt idx="2043">
                  <c:v>11.94</c:v>
                </c:pt>
                <c:pt idx="2044">
                  <c:v>15.68</c:v>
                </c:pt>
                <c:pt idx="2045">
                  <c:v>15.68</c:v>
                </c:pt>
                <c:pt idx="2046">
                  <c:v>15.68</c:v>
                </c:pt>
                <c:pt idx="2047">
                  <c:v>15.68</c:v>
                </c:pt>
                <c:pt idx="2048">
                  <c:v>15.68</c:v>
                </c:pt>
                <c:pt idx="2049">
                  <c:v>15.68</c:v>
                </c:pt>
                <c:pt idx="2050">
                  <c:v>15.68</c:v>
                </c:pt>
                <c:pt idx="2051">
                  <c:v>15.68</c:v>
                </c:pt>
                <c:pt idx="2052">
                  <c:v>15.68</c:v>
                </c:pt>
                <c:pt idx="2053">
                  <c:v>15.68</c:v>
                </c:pt>
                <c:pt idx="2054">
                  <c:v>15.68</c:v>
                </c:pt>
                <c:pt idx="2055">
                  <c:v>15.68</c:v>
                </c:pt>
                <c:pt idx="2056">
                  <c:v>15.68</c:v>
                </c:pt>
                <c:pt idx="2057">
                  <c:v>15.68</c:v>
                </c:pt>
                <c:pt idx="2058">
                  <c:v>15.68</c:v>
                </c:pt>
                <c:pt idx="2059">
                  <c:v>15.68</c:v>
                </c:pt>
                <c:pt idx="2060">
                  <c:v>15.68</c:v>
                </c:pt>
                <c:pt idx="2061">
                  <c:v>8.77</c:v>
                </c:pt>
                <c:pt idx="2062">
                  <c:v>8.77</c:v>
                </c:pt>
                <c:pt idx="2063">
                  <c:v>8.77</c:v>
                </c:pt>
                <c:pt idx="2064">
                  <c:v>8.77</c:v>
                </c:pt>
                <c:pt idx="2065">
                  <c:v>8.77</c:v>
                </c:pt>
                <c:pt idx="2066">
                  <c:v>8.77</c:v>
                </c:pt>
                <c:pt idx="2067">
                  <c:v>8.77</c:v>
                </c:pt>
                <c:pt idx="2068">
                  <c:v>8.77</c:v>
                </c:pt>
                <c:pt idx="2069">
                  <c:v>8.77</c:v>
                </c:pt>
                <c:pt idx="2070">
                  <c:v>8.77</c:v>
                </c:pt>
                <c:pt idx="2071">
                  <c:v>8.77</c:v>
                </c:pt>
                <c:pt idx="2072">
                  <c:v>8.77</c:v>
                </c:pt>
                <c:pt idx="2073">
                  <c:v>8.77</c:v>
                </c:pt>
                <c:pt idx="2074">
                  <c:v>8.77</c:v>
                </c:pt>
                <c:pt idx="2075">
                  <c:v>8.77</c:v>
                </c:pt>
                <c:pt idx="2076">
                  <c:v>8.77</c:v>
                </c:pt>
                <c:pt idx="2077">
                  <c:v>8.77</c:v>
                </c:pt>
                <c:pt idx="2078">
                  <c:v>8.77</c:v>
                </c:pt>
                <c:pt idx="2079">
                  <c:v>17.309999999999999</c:v>
                </c:pt>
                <c:pt idx="2080">
                  <c:v>17.309999999999999</c:v>
                </c:pt>
                <c:pt idx="2081">
                  <c:v>17.309999999999999</c:v>
                </c:pt>
                <c:pt idx="2082">
                  <c:v>17.309999999999999</c:v>
                </c:pt>
                <c:pt idx="2083">
                  <c:v>17.309999999999999</c:v>
                </c:pt>
                <c:pt idx="2084">
                  <c:v>17.309999999999999</c:v>
                </c:pt>
                <c:pt idx="2085">
                  <c:v>17.309999999999999</c:v>
                </c:pt>
                <c:pt idx="2086">
                  <c:v>17.309999999999999</c:v>
                </c:pt>
                <c:pt idx="2087">
                  <c:v>17.309999999999999</c:v>
                </c:pt>
                <c:pt idx="2088">
                  <c:v>17.309999999999999</c:v>
                </c:pt>
                <c:pt idx="2089">
                  <c:v>17.309999999999999</c:v>
                </c:pt>
                <c:pt idx="2090">
                  <c:v>17.309999999999999</c:v>
                </c:pt>
                <c:pt idx="2091">
                  <c:v>17.309999999999999</c:v>
                </c:pt>
                <c:pt idx="2092">
                  <c:v>17.309999999999999</c:v>
                </c:pt>
                <c:pt idx="2093">
                  <c:v>17.309999999999999</c:v>
                </c:pt>
                <c:pt idx="2094">
                  <c:v>17.309999999999999</c:v>
                </c:pt>
                <c:pt idx="2095">
                  <c:v>17.309999999999999</c:v>
                </c:pt>
                <c:pt idx="2096">
                  <c:v>15.75</c:v>
                </c:pt>
                <c:pt idx="2097">
                  <c:v>15.75</c:v>
                </c:pt>
                <c:pt idx="2098">
                  <c:v>15.75</c:v>
                </c:pt>
                <c:pt idx="2099">
                  <c:v>15.75</c:v>
                </c:pt>
                <c:pt idx="2100">
                  <c:v>15.75</c:v>
                </c:pt>
                <c:pt idx="2101">
                  <c:v>15.75</c:v>
                </c:pt>
                <c:pt idx="2102">
                  <c:v>15.75</c:v>
                </c:pt>
                <c:pt idx="2103">
                  <c:v>15.75</c:v>
                </c:pt>
                <c:pt idx="2104">
                  <c:v>15.75</c:v>
                </c:pt>
                <c:pt idx="2105">
                  <c:v>15.75</c:v>
                </c:pt>
                <c:pt idx="2106">
                  <c:v>15.75</c:v>
                </c:pt>
                <c:pt idx="2107">
                  <c:v>15.75</c:v>
                </c:pt>
                <c:pt idx="2108">
                  <c:v>15.75</c:v>
                </c:pt>
                <c:pt idx="2109">
                  <c:v>15.75</c:v>
                </c:pt>
                <c:pt idx="2110">
                  <c:v>15.75</c:v>
                </c:pt>
                <c:pt idx="2111">
                  <c:v>15.75</c:v>
                </c:pt>
                <c:pt idx="2112">
                  <c:v>15.75</c:v>
                </c:pt>
                <c:pt idx="2113">
                  <c:v>10.23</c:v>
                </c:pt>
                <c:pt idx="2114">
                  <c:v>10.23</c:v>
                </c:pt>
                <c:pt idx="2115">
                  <c:v>10.23</c:v>
                </c:pt>
                <c:pt idx="2116">
                  <c:v>10.23</c:v>
                </c:pt>
                <c:pt idx="2117">
                  <c:v>10.23</c:v>
                </c:pt>
                <c:pt idx="2118">
                  <c:v>10.23</c:v>
                </c:pt>
                <c:pt idx="2119">
                  <c:v>10.23</c:v>
                </c:pt>
                <c:pt idx="2120">
                  <c:v>10.23</c:v>
                </c:pt>
                <c:pt idx="2121">
                  <c:v>10.23</c:v>
                </c:pt>
                <c:pt idx="2122">
                  <c:v>10.23</c:v>
                </c:pt>
                <c:pt idx="2123">
                  <c:v>10.23</c:v>
                </c:pt>
                <c:pt idx="2124">
                  <c:v>10.23</c:v>
                </c:pt>
                <c:pt idx="2125">
                  <c:v>10.23</c:v>
                </c:pt>
                <c:pt idx="2126">
                  <c:v>10.23</c:v>
                </c:pt>
                <c:pt idx="2127">
                  <c:v>10.23</c:v>
                </c:pt>
                <c:pt idx="2128">
                  <c:v>10.23</c:v>
                </c:pt>
                <c:pt idx="2129">
                  <c:v>10.23</c:v>
                </c:pt>
                <c:pt idx="2130">
                  <c:v>16.64</c:v>
                </c:pt>
                <c:pt idx="2131">
                  <c:v>16.64</c:v>
                </c:pt>
                <c:pt idx="2132">
                  <c:v>16.64</c:v>
                </c:pt>
                <c:pt idx="2133">
                  <c:v>16.64</c:v>
                </c:pt>
                <c:pt idx="2134">
                  <c:v>16.64</c:v>
                </c:pt>
                <c:pt idx="2135">
                  <c:v>16.64</c:v>
                </c:pt>
                <c:pt idx="2136">
                  <c:v>16.64</c:v>
                </c:pt>
                <c:pt idx="2137">
                  <c:v>16.64</c:v>
                </c:pt>
                <c:pt idx="2138">
                  <c:v>16.64</c:v>
                </c:pt>
                <c:pt idx="2139">
                  <c:v>16.64</c:v>
                </c:pt>
                <c:pt idx="2140">
                  <c:v>16.64</c:v>
                </c:pt>
                <c:pt idx="2141">
                  <c:v>16.64</c:v>
                </c:pt>
                <c:pt idx="2142">
                  <c:v>16.64</c:v>
                </c:pt>
                <c:pt idx="2143">
                  <c:v>16.64</c:v>
                </c:pt>
                <c:pt idx="2144">
                  <c:v>16.64</c:v>
                </c:pt>
                <c:pt idx="2145">
                  <c:v>16.64</c:v>
                </c:pt>
                <c:pt idx="2146">
                  <c:v>16.64</c:v>
                </c:pt>
                <c:pt idx="2147">
                  <c:v>17</c:v>
                </c:pt>
                <c:pt idx="2148">
                  <c:v>17</c:v>
                </c:pt>
                <c:pt idx="2149">
                  <c:v>17</c:v>
                </c:pt>
                <c:pt idx="2150">
                  <c:v>17</c:v>
                </c:pt>
                <c:pt idx="2151">
                  <c:v>17</c:v>
                </c:pt>
                <c:pt idx="2152">
                  <c:v>17</c:v>
                </c:pt>
                <c:pt idx="2153">
                  <c:v>17</c:v>
                </c:pt>
                <c:pt idx="2154">
                  <c:v>17</c:v>
                </c:pt>
                <c:pt idx="2155">
                  <c:v>17</c:v>
                </c:pt>
                <c:pt idx="2156">
                  <c:v>17</c:v>
                </c:pt>
                <c:pt idx="2157">
                  <c:v>17</c:v>
                </c:pt>
                <c:pt idx="2158">
                  <c:v>17</c:v>
                </c:pt>
                <c:pt idx="2159">
                  <c:v>17</c:v>
                </c:pt>
                <c:pt idx="2160">
                  <c:v>17</c:v>
                </c:pt>
                <c:pt idx="2161">
                  <c:v>17</c:v>
                </c:pt>
                <c:pt idx="2162">
                  <c:v>17</c:v>
                </c:pt>
                <c:pt idx="2163">
                  <c:v>17</c:v>
                </c:pt>
                <c:pt idx="2164">
                  <c:v>17.46</c:v>
                </c:pt>
                <c:pt idx="2165">
                  <c:v>17.46</c:v>
                </c:pt>
                <c:pt idx="2166">
                  <c:v>17.46</c:v>
                </c:pt>
                <c:pt idx="2167">
                  <c:v>17.46</c:v>
                </c:pt>
                <c:pt idx="2168">
                  <c:v>17.46</c:v>
                </c:pt>
                <c:pt idx="2169">
                  <c:v>17.46</c:v>
                </c:pt>
                <c:pt idx="2170">
                  <c:v>17.46</c:v>
                </c:pt>
                <c:pt idx="2171">
                  <c:v>17.46</c:v>
                </c:pt>
                <c:pt idx="2172">
                  <c:v>17.46</c:v>
                </c:pt>
                <c:pt idx="2173">
                  <c:v>17.46</c:v>
                </c:pt>
                <c:pt idx="2174">
                  <c:v>17.46</c:v>
                </c:pt>
                <c:pt idx="2175">
                  <c:v>17.46</c:v>
                </c:pt>
                <c:pt idx="2176">
                  <c:v>17.46</c:v>
                </c:pt>
                <c:pt idx="2177">
                  <c:v>17.46</c:v>
                </c:pt>
                <c:pt idx="2178">
                  <c:v>17.46</c:v>
                </c:pt>
                <c:pt idx="2179">
                  <c:v>17.46</c:v>
                </c:pt>
                <c:pt idx="2180">
                  <c:v>17.46</c:v>
                </c:pt>
                <c:pt idx="2181">
                  <c:v>13.11</c:v>
                </c:pt>
                <c:pt idx="2182">
                  <c:v>13.11</c:v>
                </c:pt>
                <c:pt idx="2183">
                  <c:v>13.11</c:v>
                </c:pt>
                <c:pt idx="2184">
                  <c:v>13.11</c:v>
                </c:pt>
                <c:pt idx="2185">
                  <c:v>13.11</c:v>
                </c:pt>
                <c:pt idx="2186">
                  <c:v>13.11</c:v>
                </c:pt>
                <c:pt idx="2187">
                  <c:v>13.11</c:v>
                </c:pt>
                <c:pt idx="2188">
                  <c:v>13.11</c:v>
                </c:pt>
                <c:pt idx="2189">
                  <c:v>13.11</c:v>
                </c:pt>
                <c:pt idx="2190">
                  <c:v>13.11</c:v>
                </c:pt>
                <c:pt idx="2191">
                  <c:v>13.11</c:v>
                </c:pt>
                <c:pt idx="2192">
                  <c:v>13.11</c:v>
                </c:pt>
                <c:pt idx="2193">
                  <c:v>13.11</c:v>
                </c:pt>
                <c:pt idx="2194">
                  <c:v>13.11</c:v>
                </c:pt>
                <c:pt idx="2195">
                  <c:v>13.11</c:v>
                </c:pt>
                <c:pt idx="2196">
                  <c:v>13.11</c:v>
                </c:pt>
                <c:pt idx="2197">
                  <c:v>13.11</c:v>
                </c:pt>
                <c:pt idx="2198">
                  <c:v>13.11</c:v>
                </c:pt>
                <c:pt idx="2199">
                  <c:v>15.86</c:v>
                </c:pt>
                <c:pt idx="2200">
                  <c:v>15.86</c:v>
                </c:pt>
                <c:pt idx="2201">
                  <c:v>15.86</c:v>
                </c:pt>
                <c:pt idx="2202">
                  <c:v>15.86</c:v>
                </c:pt>
                <c:pt idx="2203">
                  <c:v>15.86</c:v>
                </c:pt>
                <c:pt idx="2204">
                  <c:v>15.86</c:v>
                </c:pt>
                <c:pt idx="2205">
                  <c:v>15.86</c:v>
                </c:pt>
                <c:pt idx="2206">
                  <c:v>15.86</c:v>
                </c:pt>
                <c:pt idx="2207">
                  <c:v>15.86</c:v>
                </c:pt>
                <c:pt idx="2208">
                  <c:v>15.86</c:v>
                </c:pt>
                <c:pt idx="2209">
                  <c:v>15.86</c:v>
                </c:pt>
                <c:pt idx="2210">
                  <c:v>15.86</c:v>
                </c:pt>
                <c:pt idx="2211">
                  <c:v>15.86</c:v>
                </c:pt>
                <c:pt idx="2212">
                  <c:v>15.86</c:v>
                </c:pt>
                <c:pt idx="2213">
                  <c:v>15.86</c:v>
                </c:pt>
                <c:pt idx="2214">
                  <c:v>15.86</c:v>
                </c:pt>
                <c:pt idx="2215">
                  <c:v>15.86</c:v>
                </c:pt>
                <c:pt idx="2216">
                  <c:v>18.29</c:v>
                </c:pt>
                <c:pt idx="2217">
                  <c:v>18.29</c:v>
                </c:pt>
                <c:pt idx="2218">
                  <c:v>18.29</c:v>
                </c:pt>
                <c:pt idx="2219">
                  <c:v>18.29</c:v>
                </c:pt>
                <c:pt idx="2220">
                  <c:v>18.29</c:v>
                </c:pt>
                <c:pt idx="2221">
                  <c:v>18.29</c:v>
                </c:pt>
                <c:pt idx="2222">
                  <c:v>18.29</c:v>
                </c:pt>
                <c:pt idx="2223">
                  <c:v>18.29</c:v>
                </c:pt>
                <c:pt idx="2224">
                  <c:v>18.29</c:v>
                </c:pt>
                <c:pt idx="2225">
                  <c:v>18.29</c:v>
                </c:pt>
                <c:pt idx="2226">
                  <c:v>18.29</c:v>
                </c:pt>
                <c:pt idx="2227">
                  <c:v>18.29</c:v>
                </c:pt>
                <c:pt idx="2228">
                  <c:v>18.29</c:v>
                </c:pt>
                <c:pt idx="2229">
                  <c:v>18.29</c:v>
                </c:pt>
                <c:pt idx="2230">
                  <c:v>18.29</c:v>
                </c:pt>
                <c:pt idx="2231">
                  <c:v>18.29</c:v>
                </c:pt>
                <c:pt idx="2232">
                  <c:v>18.29</c:v>
                </c:pt>
                <c:pt idx="2233">
                  <c:v>14.34</c:v>
                </c:pt>
                <c:pt idx="2234">
                  <c:v>14.34</c:v>
                </c:pt>
                <c:pt idx="2235">
                  <c:v>14.34</c:v>
                </c:pt>
                <c:pt idx="2236">
                  <c:v>14.34</c:v>
                </c:pt>
                <c:pt idx="2237">
                  <c:v>14.34</c:v>
                </c:pt>
                <c:pt idx="2238">
                  <c:v>14.34</c:v>
                </c:pt>
                <c:pt idx="2239">
                  <c:v>14.34</c:v>
                </c:pt>
                <c:pt idx="2240">
                  <c:v>14.34</c:v>
                </c:pt>
                <c:pt idx="2241">
                  <c:v>14.34</c:v>
                </c:pt>
                <c:pt idx="2242">
                  <c:v>14.34</c:v>
                </c:pt>
                <c:pt idx="2243">
                  <c:v>14.34</c:v>
                </c:pt>
                <c:pt idx="2244">
                  <c:v>14.34</c:v>
                </c:pt>
                <c:pt idx="2245">
                  <c:v>14.34</c:v>
                </c:pt>
                <c:pt idx="2246">
                  <c:v>14.34</c:v>
                </c:pt>
                <c:pt idx="2247">
                  <c:v>14.34</c:v>
                </c:pt>
                <c:pt idx="2248">
                  <c:v>14.34</c:v>
                </c:pt>
                <c:pt idx="2249">
                  <c:v>14.34</c:v>
                </c:pt>
                <c:pt idx="2250">
                  <c:v>11.92</c:v>
                </c:pt>
                <c:pt idx="2251">
                  <c:v>11.92</c:v>
                </c:pt>
                <c:pt idx="2252">
                  <c:v>11.92</c:v>
                </c:pt>
                <c:pt idx="2253">
                  <c:v>11.92</c:v>
                </c:pt>
                <c:pt idx="2254">
                  <c:v>11.92</c:v>
                </c:pt>
                <c:pt idx="2255">
                  <c:v>11.92</c:v>
                </c:pt>
                <c:pt idx="2256">
                  <c:v>11.92</c:v>
                </c:pt>
                <c:pt idx="2257">
                  <c:v>11.92</c:v>
                </c:pt>
                <c:pt idx="2258">
                  <c:v>11.92</c:v>
                </c:pt>
                <c:pt idx="2259">
                  <c:v>11.92</c:v>
                </c:pt>
                <c:pt idx="2260">
                  <c:v>11.92</c:v>
                </c:pt>
                <c:pt idx="2261">
                  <c:v>11.92</c:v>
                </c:pt>
                <c:pt idx="2262">
                  <c:v>11.92</c:v>
                </c:pt>
                <c:pt idx="2263">
                  <c:v>11.92</c:v>
                </c:pt>
                <c:pt idx="2264">
                  <c:v>11.92</c:v>
                </c:pt>
                <c:pt idx="2265">
                  <c:v>11.92</c:v>
                </c:pt>
                <c:pt idx="2266">
                  <c:v>11.92</c:v>
                </c:pt>
                <c:pt idx="2267">
                  <c:v>11.97</c:v>
                </c:pt>
                <c:pt idx="2268">
                  <c:v>11.97</c:v>
                </c:pt>
                <c:pt idx="2269">
                  <c:v>11.97</c:v>
                </c:pt>
                <c:pt idx="2270">
                  <c:v>11.97</c:v>
                </c:pt>
                <c:pt idx="2271">
                  <c:v>11.97</c:v>
                </c:pt>
                <c:pt idx="2272">
                  <c:v>11.97</c:v>
                </c:pt>
                <c:pt idx="2273">
                  <c:v>11.97</c:v>
                </c:pt>
                <c:pt idx="2274">
                  <c:v>11.97</c:v>
                </c:pt>
                <c:pt idx="2275">
                  <c:v>11.97</c:v>
                </c:pt>
                <c:pt idx="2276">
                  <c:v>11.97</c:v>
                </c:pt>
                <c:pt idx="2277">
                  <c:v>11.97</c:v>
                </c:pt>
                <c:pt idx="2278">
                  <c:v>11.97</c:v>
                </c:pt>
                <c:pt idx="2279">
                  <c:v>11.97</c:v>
                </c:pt>
                <c:pt idx="2280">
                  <c:v>11.97</c:v>
                </c:pt>
                <c:pt idx="2281">
                  <c:v>11.97</c:v>
                </c:pt>
                <c:pt idx="2282">
                  <c:v>11.97</c:v>
                </c:pt>
                <c:pt idx="2283">
                  <c:v>11.97</c:v>
                </c:pt>
                <c:pt idx="2284">
                  <c:v>8.5299999999999994</c:v>
                </c:pt>
                <c:pt idx="2285">
                  <c:v>8.5299999999999994</c:v>
                </c:pt>
                <c:pt idx="2286">
                  <c:v>8.5299999999999994</c:v>
                </c:pt>
                <c:pt idx="2287">
                  <c:v>8.5299999999999994</c:v>
                </c:pt>
                <c:pt idx="2288">
                  <c:v>8.5299999999999994</c:v>
                </c:pt>
                <c:pt idx="2289">
                  <c:v>8.5299999999999994</c:v>
                </c:pt>
                <c:pt idx="2290">
                  <c:v>8.5299999999999994</c:v>
                </c:pt>
                <c:pt idx="2291">
                  <c:v>8.5299999999999994</c:v>
                </c:pt>
                <c:pt idx="2292">
                  <c:v>8.5299999999999994</c:v>
                </c:pt>
                <c:pt idx="2293">
                  <c:v>8.5299999999999994</c:v>
                </c:pt>
                <c:pt idx="2294">
                  <c:v>8.5299999999999994</c:v>
                </c:pt>
                <c:pt idx="2295">
                  <c:v>8.5299999999999994</c:v>
                </c:pt>
                <c:pt idx="2296">
                  <c:v>8.5299999999999994</c:v>
                </c:pt>
                <c:pt idx="2297">
                  <c:v>8.5299999999999994</c:v>
                </c:pt>
                <c:pt idx="2298">
                  <c:v>8.5299999999999994</c:v>
                </c:pt>
                <c:pt idx="2299">
                  <c:v>8.5299999999999994</c:v>
                </c:pt>
                <c:pt idx="2300">
                  <c:v>8.5299999999999994</c:v>
                </c:pt>
                <c:pt idx="2301">
                  <c:v>8.5299999999999994</c:v>
                </c:pt>
                <c:pt idx="2302">
                  <c:v>13.31</c:v>
                </c:pt>
                <c:pt idx="2303">
                  <c:v>13.31</c:v>
                </c:pt>
                <c:pt idx="2304">
                  <c:v>13.31</c:v>
                </c:pt>
                <c:pt idx="2305">
                  <c:v>13.31</c:v>
                </c:pt>
                <c:pt idx="2306">
                  <c:v>13.31</c:v>
                </c:pt>
                <c:pt idx="2307">
                  <c:v>13.31</c:v>
                </c:pt>
                <c:pt idx="2308">
                  <c:v>13.31</c:v>
                </c:pt>
                <c:pt idx="2309">
                  <c:v>13.31</c:v>
                </c:pt>
                <c:pt idx="2310">
                  <c:v>13.31</c:v>
                </c:pt>
                <c:pt idx="2311">
                  <c:v>13.31</c:v>
                </c:pt>
                <c:pt idx="2312">
                  <c:v>13.31</c:v>
                </c:pt>
                <c:pt idx="2313">
                  <c:v>13.31</c:v>
                </c:pt>
                <c:pt idx="2314">
                  <c:v>13.31</c:v>
                </c:pt>
                <c:pt idx="2315">
                  <c:v>13.31</c:v>
                </c:pt>
                <c:pt idx="2316">
                  <c:v>13.31</c:v>
                </c:pt>
                <c:pt idx="2317">
                  <c:v>13.31</c:v>
                </c:pt>
                <c:pt idx="2318">
                  <c:v>13.31</c:v>
                </c:pt>
                <c:pt idx="2319">
                  <c:v>12.02</c:v>
                </c:pt>
                <c:pt idx="2320">
                  <c:v>12.02</c:v>
                </c:pt>
                <c:pt idx="2321">
                  <c:v>12.02</c:v>
                </c:pt>
                <c:pt idx="2322">
                  <c:v>12.02</c:v>
                </c:pt>
                <c:pt idx="2323">
                  <c:v>12.02</c:v>
                </c:pt>
                <c:pt idx="2324">
                  <c:v>12.02</c:v>
                </c:pt>
                <c:pt idx="2325">
                  <c:v>12.02</c:v>
                </c:pt>
                <c:pt idx="2326">
                  <c:v>12.02</c:v>
                </c:pt>
                <c:pt idx="2327">
                  <c:v>12.02</c:v>
                </c:pt>
                <c:pt idx="2328">
                  <c:v>12.02</c:v>
                </c:pt>
                <c:pt idx="2329">
                  <c:v>12.02</c:v>
                </c:pt>
                <c:pt idx="2330">
                  <c:v>12.02</c:v>
                </c:pt>
                <c:pt idx="2331">
                  <c:v>12.02</c:v>
                </c:pt>
                <c:pt idx="2332">
                  <c:v>12.02</c:v>
                </c:pt>
                <c:pt idx="2333">
                  <c:v>12.02</c:v>
                </c:pt>
                <c:pt idx="2334">
                  <c:v>12.02</c:v>
                </c:pt>
                <c:pt idx="2335">
                  <c:v>12.02</c:v>
                </c:pt>
                <c:pt idx="2336">
                  <c:v>20.28</c:v>
                </c:pt>
                <c:pt idx="2337">
                  <c:v>20.28</c:v>
                </c:pt>
                <c:pt idx="2338">
                  <c:v>20.28</c:v>
                </c:pt>
                <c:pt idx="2339">
                  <c:v>20.28</c:v>
                </c:pt>
                <c:pt idx="2340">
                  <c:v>20.28</c:v>
                </c:pt>
                <c:pt idx="2341">
                  <c:v>20.28</c:v>
                </c:pt>
                <c:pt idx="2342">
                  <c:v>20.28</c:v>
                </c:pt>
                <c:pt idx="2343">
                  <c:v>20.28</c:v>
                </c:pt>
                <c:pt idx="2344">
                  <c:v>20.28</c:v>
                </c:pt>
                <c:pt idx="2345">
                  <c:v>20.28</c:v>
                </c:pt>
                <c:pt idx="2346">
                  <c:v>20.28</c:v>
                </c:pt>
                <c:pt idx="2347">
                  <c:v>20.28</c:v>
                </c:pt>
                <c:pt idx="2348">
                  <c:v>20.28</c:v>
                </c:pt>
                <c:pt idx="2349">
                  <c:v>20.28</c:v>
                </c:pt>
                <c:pt idx="2350">
                  <c:v>20.28</c:v>
                </c:pt>
                <c:pt idx="2351">
                  <c:v>20.28</c:v>
                </c:pt>
                <c:pt idx="2352">
                  <c:v>20.28</c:v>
                </c:pt>
                <c:pt idx="2353">
                  <c:v>14.34</c:v>
                </c:pt>
                <c:pt idx="2354">
                  <c:v>14.34</c:v>
                </c:pt>
                <c:pt idx="2355">
                  <c:v>14.34</c:v>
                </c:pt>
                <c:pt idx="2356">
                  <c:v>14.34</c:v>
                </c:pt>
                <c:pt idx="2357">
                  <c:v>14.34</c:v>
                </c:pt>
                <c:pt idx="2358">
                  <c:v>14.34</c:v>
                </c:pt>
                <c:pt idx="2359">
                  <c:v>14.34</c:v>
                </c:pt>
                <c:pt idx="2360">
                  <c:v>14.34</c:v>
                </c:pt>
                <c:pt idx="2361">
                  <c:v>14.34</c:v>
                </c:pt>
                <c:pt idx="2362">
                  <c:v>14.34</c:v>
                </c:pt>
                <c:pt idx="2363">
                  <c:v>14.34</c:v>
                </c:pt>
                <c:pt idx="2364">
                  <c:v>14.34</c:v>
                </c:pt>
                <c:pt idx="2365">
                  <c:v>14.34</c:v>
                </c:pt>
                <c:pt idx="2366">
                  <c:v>14.34</c:v>
                </c:pt>
                <c:pt idx="2367">
                  <c:v>14.34</c:v>
                </c:pt>
                <c:pt idx="2368">
                  <c:v>14.34</c:v>
                </c:pt>
                <c:pt idx="2369">
                  <c:v>14.34</c:v>
                </c:pt>
                <c:pt idx="2370">
                  <c:v>13.95</c:v>
                </c:pt>
                <c:pt idx="2371">
                  <c:v>13.95</c:v>
                </c:pt>
                <c:pt idx="2372">
                  <c:v>13.95</c:v>
                </c:pt>
                <c:pt idx="2373">
                  <c:v>13.95</c:v>
                </c:pt>
                <c:pt idx="2374">
                  <c:v>13.95</c:v>
                </c:pt>
                <c:pt idx="2375">
                  <c:v>13.95</c:v>
                </c:pt>
                <c:pt idx="2376">
                  <c:v>13.95</c:v>
                </c:pt>
                <c:pt idx="2377">
                  <c:v>13.95</c:v>
                </c:pt>
                <c:pt idx="2378">
                  <c:v>13.95</c:v>
                </c:pt>
                <c:pt idx="2379">
                  <c:v>13.95</c:v>
                </c:pt>
                <c:pt idx="2380">
                  <c:v>13.95</c:v>
                </c:pt>
                <c:pt idx="2381">
                  <c:v>13.95</c:v>
                </c:pt>
                <c:pt idx="2382">
                  <c:v>13.95</c:v>
                </c:pt>
                <c:pt idx="2383">
                  <c:v>13.95</c:v>
                </c:pt>
                <c:pt idx="2384">
                  <c:v>13.95</c:v>
                </c:pt>
                <c:pt idx="2385">
                  <c:v>13.95</c:v>
                </c:pt>
                <c:pt idx="2386">
                  <c:v>13.95</c:v>
                </c:pt>
                <c:pt idx="2387">
                  <c:v>15.21</c:v>
                </c:pt>
                <c:pt idx="2388">
                  <c:v>15.21</c:v>
                </c:pt>
                <c:pt idx="2389">
                  <c:v>15.21</c:v>
                </c:pt>
                <c:pt idx="2390">
                  <c:v>15.21</c:v>
                </c:pt>
                <c:pt idx="2391">
                  <c:v>15.21</c:v>
                </c:pt>
                <c:pt idx="2392">
                  <c:v>15.21</c:v>
                </c:pt>
                <c:pt idx="2393">
                  <c:v>15.21</c:v>
                </c:pt>
                <c:pt idx="2394">
                  <c:v>15.21</c:v>
                </c:pt>
                <c:pt idx="2395">
                  <c:v>15.21</c:v>
                </c:pt>
                <c:pt idx="2396">
                  <c:v>15.21</c:v>
                </c:pt>
                <c:pt idx="2397">
                  <c:v>15.21</c:v>
                </c:pt>
                <c:pt idx="2398">
                  <c:v>15.21</c:v>
                </c:pt>
                <c:pt idx="2399">
                  <c:v>15.21</c:v>
                </c:pt>
                <c:pt idx="2400">
                  <c:v>15.21</c:v>
                </c:pt>
                <c:pt idx="2401">
                  <c:v>15.21</c:v>
                </c:pt>
                <c:pt idx="2402">
                  <c:v>15.21</c:v>
                </c:pt>
                <c:pt idx="2403">
                  <c:v>15.21</c:v>
                </c:pt>
                <c:pt idx="2404">
                  <c:v>13.95</c:v>
                </c:pt>
                <c:pt idx="2405">
                  <c:v>13.95</c:v>
                </c:pt>
                <c:pt idx="2406">
                  <c:v>13.95</c:v>
                </c:pt>
                <c:pt idx="2407">
                  <c:v>13.95</c:v>
                </c:pt>
                <c:pt idx="2408">
                  <c:v>13.95</c:v>
                </c:pt>
                <c:pt idx="2409">
                  <c:v>13.95</c:v>
                </c:pt>
                <c:pt idx="2410">
                  <c:v>13.95</c:v>
                </c:pt>
                <c:pt idx="2411">
                  <c:v>13.95</c:v>
                </c:pt>
                <c:pt idx="2412">
                  <c:v>13.95</c:v>
                </c:pt>
                <c:pt idx="2413">
                  <c:v>13.95</c:v>
                </c:pt>
                <c:pt idx="2414">
                  <c:v>13.95</c:v>
                </c:pt>
                <c:pt idx="2415">
                  <c:v>13.95</c:v>
                </c:pt>
                <c:pt idx="2416">
                  <c:v>13.95</c:v>
                </c:pt>
                <c:pt idx="2417">
                  <c:v>13.95</c:v>
                </c:pt>
                <c:pt idx="2418">
                  <c:v>13.95</c:v>
                </c:pt>
                <c:pt idx="2419">
                  <c:v>13.95</c:v>
                </c:pt>
                <c:pt idx="2420">
                  <c:v>13.95</c:v>
                </c:pt>
                <c:pt idx="2421">
                  <c:v>17.46</c:v>
                </c:pt>
                <c:pt idx="2422">
                  <c:v>17.46</c:v>
                </c:pt>
                <c:pt idx="2423">
                  <c:v>17.46</c:v>
                </c:pt>
                <c:pt idx="2424">
                  <c:v>17.46</c:v>
                </c:pt>
                <c:pt idx="2425">
                  <c:v>17.46</c:v>
                </c:pt>
                <c:pt idx="2426">
                  <c:v>17.46</c:v>
                </c:pt>
                <c:pt idx="2427">
                  <c:v>17.46</c:v>
                </c:pt>
                <c:pt idx="2428">
                  <c:v>17.46</c:v>
                </c:pt>
                <c:pt idx="2429">
                  <c:v>17.46</c:v>
                </c:pt>
                <c:pt idx="2430">
                  <c:v>17.46</c:v>
                </c:pt>
                <c:pt idx="2431">
                  <c:v>17.46</c:v>
                </c:pt>
                <c:pt idx="2432">
                  <c:v>17.46</c:v>
                </c:pt>
                <c:pt idx="2433">
                  <c:v>17.46</c:v>
                </c:pt>
                <c:pt idx="2434">
                  <c:v>17.46</c:v>
                </c:pt>
                <c:pt idx="2435">
                  <c:v>17.46</c:v>
                </c:pt>
                <c:pt idx="2436">
                  <c:v>17.46</c:v>
                </c:pt>
                <c:pt idx="2437">
                  <c:v>17.46</c:v>
                </c:pt>
                <c:pt idx="2438">
                  <c:v>14.56</c:v>
                </c:pt>
                <c:pt idx="2439">
                  <c:v>14.56</c:v>
                </c:pt>
                <c:pt idx="2440">
                  <c:v>14.56</c:v>
                </c:pt>
                <c:pt idx="2441">
                  <c:v>14.56</c:v>
                </c:pt>
                <c:pt idx="2442">
                  <c:v>14.56</c:v>
                </c:pt>
                <c:pt idx="2443">
                  <c:v>14.56</c:v>
                </c:pt>
                <c:pt idx="2444">
                  <c:v>14.56</c:v>
                </c:pt>
                <c:pt idx="2445">
                  <c:v>14.56</c:v>
                </c:pt>
                <c:pt idx="2446">
                  <c:v>14.56</c:v>
                </c:pt>
                <c:pt idx="2447">
                  <c:v>14.56</c:v>
                </c:pt>
                <c:pt idx="2448">
                  <c:v>14.56</c:v>
                </c:pt>
                <c:pt idx="2449">
                  <c:v>14.56</c:v>
                </c:pt>
                <c:pt idx="2450">
                  <c:v>14.56</c:v>
                </c:pt>
                <c:pt idx="2451">
                  <c:v>14.56</c:v>
                </c:pt>
                <c:pt idx="2452">
                  <c:v>14.56</c:v>
                </c:pt>
                <c:pt idx="2453">
                  <c:v>14.56</c:v>
                </c:pt>
                <c:pt idx="2454">
                  <c:v>14.56</c:v>
                </c:pt>
                <c:pt idx="2455">
                  <c:v>9.77</c:v>
                </c:pt>
                <c:pt idx="2456">
                  <c:v>9.77</c:v>
                </c:pt>
                <c:pt idx="2457">
                  <c:v>9.77</c:v>
                </c:pt>
                <c:pt idx="2458">
                  <c:v>9.77</c:v>
                </c:pt>
                <c:pt idx="2459">
                  <c:v>9.77</c:v>
                </c:pt>
                <c:pt idx="2460">
                  <c:v>9.77</c:v>
                </c:pt>
                <c:pt idx="2461">
                  <c:v>9.77</c:v>
                </c:pt>
                <c:pt idx="2462">
                  <c:v>9.77</c:v>
                </c:pt>
                <c:pt idx="2463">
                  <c:v>9.77</c:v>
                </c:pt>
                <c:pt idx="2464">
                  <c:v>9.77</c:v>
                </c:pt>
                <c:pt idx="2465">
                  <c:v>9.77</c:v>
                </c:pt>
                <c:pt idx="2466">
                  <c:v>9.77</c:v>
                </c:pt>
                <c:pt idx="2467">
                  <c:v>9.77</c:v>
                </c:pt>
                <c:pt idx="2468">
                  <c:v>9.77</c:v>
                </c:pt>
                <c:pt idx="2469">
                  <c:v>9.77</c:v>
                </c:pt>
                <c:pt idx="2470">
                  <c:v>9.77</c:v>
                </c:pt>
                <c:pt idx="2471">
                  <c:v>9.77</c:v>
                </c:pt>
                <c:pt idx="2472">
                  <c:v>9.77</c:v>
                </c:pt>
                <c:pt idx="2473">
                  <c:v>14.07</c:v>
                </c:pt>
                <c:pt idx="2474">
                  <c:v>14.07</c:v>
                </c:pt>
                <c:pt idx="2475">
                  <c:v>14.07</c:v>
                </c:pt>
                <c:pt idx="2476">
                  <c:v>14.07</c:v>
                </c:pt>
                <c:pt idx="2477">
                  <c:v>14.07</c:v>
                </c:pt>
                <c:pt idx="2478">
                  <c:v>14.07</c:v>
                </c:pt>
                <c:pt idx="2479">
                  <c:v>14.07</c:v>
                </c:pt>
                <c:pt idx="2480">
                  <c:v>14.07</c:v>
                </c:pt>
                <c:pt idx="2481">
                  <c:v>14.07</c:v>
                </c:pt>
                <c:pt idx="2482">
                  <c:v>14.07</c:v>
                </c:pt>
                <c:pt idx="2483">
                  <c:v>14.07</c:v>
                </c:pt>
                <c:pt idx="2484">
                  <c:v>14.07</c:v>
                </c:pt>
                <c:pt idx="2485">
                  <c:v>14.07</c:v>
                </c:pt>
                <c:pt idx="2486">
                  <c:v>14.07</c:v>
                </c:pt>
                <c:pt idx="2487">
                  <c:v>14.07</c:v>
                </c:pt>
                <c:pt idx="2488">
                  <c:v>14.07</c:v>
                </c:pt>
                <c:pt idx="2489">
                  <c:v>14.07</c:v>
                </c:pt>
                <c:pt idx="2490">
                  <c:v>18.54</c:v>
                </c:pt>
                <c:pt idx="2491">
                  <c:v>18.54</c:v>
                </c:pt>
                <c:pt idx="2492">
                  <c:v>18.54</c:v>
                </c:pt>
                <c:pt idx="2493">
                  <c:v>18.54</c:v>
                </c:pt>
                <c:pt idx="2494">
                  <c:v>18.54</c:v>
                </c:pt>
                <c:pt idx="2495">
                  <c:v>18.54</c:v>
                </c:pt>
                <c:pt idx="2496">
                  <c:v>18.54</c:v>
                </c:pt>
                <c:pt idx="2497">
                  <c:v>18.54</c:v>
                </c:pt>
                <c:pt idx="2498">
                  <c:v>18.54</c:v>
                </c:pt>
                <c:pt idx="2499">
                  <c:v>18.54</c:v>
                </c:pt>
                <c:pt idx="2500">
                  <c:v>18.54</c:v>
                </c:pt>
                <c:pt idx="2501">
                  <c:v>18.54</c:v>
                </c:pt>
                <c:pt idx="2502">
                  <c:v>18.54</c:v>
                </c:pt>
                <c:pt idx="2503">
                  <c:v>18.54</c:v>
                </c:pt>
                <c:pt idx="2504">
                  <c:v>18.54</c:v>
                </c:pt>
                <c:pt idx="2505">
                  <c:v>18.54</c:v>
                </c:pt>
                <c:pt idx="2506">
                  <c:v>14.63</c:v>
                </c:pt>
                <c:pt idx="2507">
                  <c:v>14.63</c:v>
                </c:pt>
                <c:pt idx="2508">
                  <c:v>14.63</c:v>
                </c:pt>
                <c:pt idx="2509">
                  <c:v>14.63</c:v>
                </c:pt>
                <c:pt idx="2510">
                  <c:v>14.63</c:v>
                </c:pt>
                <c:pt idx="2511">
                  <c:v>14.63</c:v>
                </c:pt>
                <c:pt idx="2512">
                  <c:v>14.63</c:v>
                </c:pt>
                <c:pt idx="2513">
                  <c:v>14.63</c:v>
                </c:pt>
                <c:pt idx="2514">
                  <c:v>14.63</c:v>
                </c:pt>
                <c:pt idx="2515">
                  <c:v>14.63</c:v>
                </c:pt>
                <c:pt idx="2516">
                  <c:v>14.63</c:v>
                </c:pt>
                <c:pt idx="2517">
                  <c:v>14.63</c:v>
                </c:pt>
                <c:pt idx="2518">
                  <c:v>14.63</c:v>
                </c:pt>
                <c:pt idx="2519">
                  <c:v>14.63</c:v>
                </c:pt>
                <c:pt idx="2520">
                  <c:v>14.63</c:v>
                </c:pt>
                <c:pt idx="2521">
                  <c:v>14.63</c:v>
                </c:pt>
                <c:pt idx="2522">
                  <c:v>14.63</c:v>
                </c:pt>
                <c:pt idx="2523">
                  <c:v>16.78</c:v>
                </c:pt>
                <c:pt idx="2524">
                  <c:v>16.78</c:v>
                </c:pt>
                <c:pt idx="2525">
                  <c:v>16.78</c:v>
                </c:pt>
                <c:pt idx="2526">
                  <c:v>16.78</c:v>
                </c:pt>
                <c:pt idx="2527">
                  <c:v>16.78</c:v>
                </c:pt>
                <c:pt idx="2528">
                  <c:v>16.78</c:v>
                </c:pt>
                <c:pt idx="2529">
                  <c:v>16.78</c:v>
                </c:pt>
                <c:pt idx="2530">
                  <c:v>16.78</c:v>
                </c:pt>
                <c:pt idx="2531">
                  <c:v>16.78</c:v>
                </c:pt>
                <c:pt idx="2532">
                  <c:v>16.78</c:v>
                </c:pt>
                <c:pt idx="2533">
                  <c:v>16.78</c:v>
                </c:pt>
                <c:pt idx="2534">
                  <c:v>16.78</c:v>
                </c:pt>
                <c:pt idx="2535">
                  <c:v>16.78</c:v>
                </c:pt>
                <c:pt idx="2536">
                  <c:v>16.78</c:v>
                </c:pt>
                <c:pt idx="2537">
                  <c:v>16.78</c:v>
                </c:pt>
                <c:pt idx="2538">
                  <c:v>16.78</c:v>
                </c:pt>
                <c:pt idx="2539">
                  <c:v>16.78</c:v>
                </c:pt>
                <c:pt idx="2540">
                  <c:v>14.42</c:v>
                </c:pt>
                <c:pt idx="2541">
                  <c:v>14.42</c:v>
                </c:pt>
                <c:pt idx="2542">
                  <c:v>14.42</c:v>
                </c:pt>
                <c:pt idx="2543">
                  <c:v>14.42</c:v>
                </c:pt>
                <c:pt idx="2544">
                  <c:v>14.42</c:v>
                </c:pt>
                <c:pt idx="2545">
                  <c:v>14.42</c:v>
                </c:pt>
                <c:pt idx="2546">
                  <c:v>14.42</c:v>
                </c:pt>
                <c:pt idx="2547">
                  <c:v>14.42</c:v>
                </c:pt>
                <c:pt idx="2548">
                  <c:v>14.42</c:v>
                </c:pt>
                <c:pt idx="2549">
                  <c:v>14.42</c:v>
                </c:pt>
                <c:pt idx="2550">
                  <c:v>14.42</c:v>
                </c:pt>
                <c:pt idx="2551">
                  <c:v>14.42</c:v>
                </c:pt>
                <c:pt idx="2552">
                  <c:v>14.42</c:v>
                </c:pt>
                <c:pt idx="2553">
                  <c:v>14.42</c:v>
                </c:pt>
                <c:pt idx="2554">
                  <c:v>14.42</c:v>
                </c:pt>
                <c:pt idx="2555">
                  <c:v>14.42</c:v>
                </c:pt>
                <c:pt idx="2556">
                  <c:v>14.42</c:v>
                </c:pt>
                <c:pt idx="2557">
                  <c:v>11.84</c:v>
                </c:pt>
                <c:pt idx="2558">
                  <c:v>11.84</c:v>
                </c:pt>
                <c:pt idx="2559">
                  <c:v>11.84</c:v>
                </c:pt>
                <c:pt idx="2560">
                  <c:v>11.84</c:v>
                </c:pt>
                <c:pt idx="2561">
                  <c:v>11.84</c:v>
                </c:pt>
                <c:pt idx="2562">
                  <c:v>11.84</c:v>
                </c:pt>
                <c:pt idx="2563">
                  <c:v>11.84</c:v>
                </c:pt>
                <c:pt idx="2564">
                  <c:v>11.84</c:v>
                </c:pt>
                <c:pt idx="2565">
                  <c:v>11.84</c:v>
                </c:pt>
                <c:pt idx="2566">
                  <c:v>11.84</c:v>
                </c:pt>
                <c:pt idx="2567">
                  <c:v>11.84</c:v>
                </c:pt>
                <c:pt idx="2568">
                  <c:v>11.84</c:v>
                </c:pt>
                <c:pt idx="2569">
                  <c:v>11.84</c:v>
                </c:pt>
                <c:pt idx="2570">
                  <c:v>11.84</c:v>
                </c:pt>
                <c:pt idx="2571">
                  <c:v>11.84</c:v>
                </c:pt>
                <c:pt idx="2572">
                  <c:v>11.84</c:v>
                </c:pt>
                <c:pt idx="2573">
                  <c:v>11.84</c:v>
                </c:pt>
                <c:pt idx="2574">
                  <c:v>15.37</c:v>
                </c:pt>
                <c:pt idx="2575">
                  <c:v>15.37</c:v>
                </c:pt>
                <c:pt idx="2576">
                  <c:v>15.37</c:v>
                </c:pt>
                <c:pt idx="2577">
                  <c:v>15.37</c:v>
                </c:pt>
                <c:pt idx="2578">
                  <c:v>15.37</c:v>
                </c:pt>
                <c:pt idx="2579">
                  <c:v>15.37</c:v>
                </c:pt>
                <c:pt idx="2580">
                  <c:v>15.37</c:v>
                </c:pt>
                <c:pt idx="2581">
                  <c:v>15.37</c:v>
                </c:pt>
                <c:pt idx="2582">
                  <c:v>15.37</c:v>
                </c:pt>
                <c:pt idx="2583">
                  <c:v>15.37</c:v>
                </c:pt>
                <c:pt idx="2584">
                  <c:v>15.37</c:v>
                </c:pt>
                <c:pt idx="2585">
                  <c:v>15.37</c:v>
                </c:pt>
                <c:pt idx="2586">
                  <c:v>15.37</c:v>
                </c:pt>
                <c:pt idx="2587">
                  <c:v>15.37</c:v>
                </c:pt>
                <c:pt idx="2588">
                  <c:v>15.37</c:v>
                </c:pt>
                <c:pt idx="2589">
                  <c:v>15.37</c:v>
                </c:pt>
                <c:pt idx="2590">
                  <c:v>15.37</c:v>
                </c:pt>
                <c:pt idx="2591">
                  <c:v>19.91</c:v>
                </c:pt>
                <c:pt idx="2592">
                  <c:v>19.91</c:v>
                </c:pt>
                <c:pt idx="2593">
                  <c:v>19.91</c:v>
                </c:pt>
                <c:pt idx="2594">
                  <c:v>19.91</c:v>
                </c:pt>
                <c:pt idx="2595">
                  <c:v>19.91</c:v>
                </c:pt>
                <c:pt idx="2596">
                  <c:v>19.91</c:v>
                </c:pt>
                <c:pt idx="2597">
                  <c:v>19.91</c:v>
                </c:pt>
                <c:pt idx="2598">
                  <c:v>19.91</c:v>
                </c:pt>
                <c:pt idx="2599">
                  <c:v>19.91</c:v>
                </c:pt>
                <c:pt idx="2600">
                  <c:v>19.91</c:v>
                </c:pt>
                <c:pt idx="2601">
                  <c:v>19.91</c:v>
                </c:pt>
                <c:pt idx="2602">
                  <c:v>19.91</c:v>
                </c:pt>
                <c:pt idx="2603">
                  <c:v>19.91</c:v>
                </c:pt>
                <c:pt idx="2604">
                  <c:v>19.91</c:v>
                </c:pt>
                <c:pt idx="2605">
                  <c:v>19.91</c:v>
                </c:pt>
                <c:pt idx="2606">
                  <c:v>19.91</c:v>
                </c:pt>
                <c:pt idx="2607">
                  <c:v>19.91</c:v>
                </c:pt>
                <c:pt idx="2608">
                  <c:v>18.53</c:v>
                </c:pt>
                <c:pt idx="2609">
                  <c:v>18.53</c:v>
                </c:pt>
                <c:pt idx="2610">
                  <c:v>18.53</c:v>
                </c:pt>
                <c:pt idx="2611">
                  <c:v>18.53</c:v>
                </c:pt>
                <c:pt idx="2612">
                  <c:v>18.53</c:v>
                </c:pt>
                <c:pt idx="2613">
                  <c:v>18.53</c:v>
                </c:pt>
                <c:pt idx="2614">
                  <c:v>18.53</c:v>
                </c:pt>
                <c:pt idx="2615">
                  <c:v>18.53</c:v>
                </c:pt>
                <c:pt idx="2616">
                  <c:v>18.53</c:v>
                </c:pt>
                <c:pt idx="2617">
                  <c:v>18.53</c:v>
                </c:pt>
                <c:pt idx="2618">
                  <c:v>18.53</c:v>
                </c:pt>
                <c:pt idx="2619">
                  <c:v>18.53</c:v>
                </c:pt>
                <c:pt idx="2620">
                  <c:v>18.53</c:v>
                </c:pt>
                <c:pt idx="2621">
                  <c:v>18.53</c:v>
                </c:pt>
                <c:pt idx="2622">
                  <c:v>18.53</c:v>
                </c:pt>
                <c:pt idx="2623">
                  <c:v>18.53</c:v>
                </c:pt>
                <c:pt idx="2624">
                  <c:v>18.53</c:v>
                </c:pt>
                <c:pt idx="2625">
                  <c:v>18.53</c:v>
                </c:pt>
                <c:pt idx="2626">
                  <c:v>14.43</c:v>
                </c:pt>
                <c:pt idx="2627">
                  <c:v>14.43</c:v>
                </c:pt>
                <c:pt idx="2628">
                  <c:v>14.43</c:v>
                </c:pt>
                <c:pt idx="2629">
                  <c:v>14.43</c:v>
                </c:pt>
                <c:pt idx="2630">
                  <c:v>14.43</c:v>
                </c:pt>
                <c:pt idx="2631">
                  <c:v>14.43</c:v>
                </c:pt>
                <c:pt idx="2632">
                  <c:v>14.43</c:v>
                </c:pt>
                <c:pt idx="2633">
                  <c:v>14.43</c:v>
                </c:pt>
                <c:pt idx="2634">
                  <c:v>14.43</c:v>
                </c:pt>
                <c:pt idx="2635">
                  <c:v>14.43</c:v>
                </c:pt>
                <c:pt idx="2636">
                  <c:v>14.43</c:v>
                </c:pt>
                <c:pt idx="2637">
                  <c:v>14.43</c:v>
                </c:pt>
                <c:pt idx="2638">
                  <c:v>14.43</c:v>
                </c:pt>
                <c:pt idx="2639">
                  <c:v>14.43</c:v>
                </c:pt>
                <c:pt idx="2640">
                  <c:v>14.43</c:v>
                </c:pt>
                <c:pt idx="2641">
                  <c:v>14.43</c:v>
                </c:pt>
                <c:pt idx="2642">
                  <c:v>14.43</c:v>
                </c:pt>
                <c:pt idx="2643">
                  <c:v>16.510000000000002</c:v>
                </c:pt>
                <c:pt idx="2644">
                  <c:v>16.510000000000002</c:v>
                </c:pt>
                <c:pt idx="2645">
                  <c:v>16.510000000000002</c:v>
                </c:pt>
                <c:pt idx="2646">
                  <c:v>16.510000000000002</c:v>
                </c:pt>
                <c:pt idx="2647">
                  <c:v>16.510000000000002</c:v>
                </c:pt>
                <c:pt idx="2648">
                  <c:v>16.510000000000002</c:v>
                </c:pt>
                <c:pt idx="2649">
                  <c:v>16.510000000000002</c:v>
                </c:pt>
                <c:pt idx="2650">
                  <c:v>16.510000000000002</c:v>
                </c:pt>
                <c:pt idx="2651">
                  <c:v>16.510000000000002</c:v>
                </c:pt>
                <c:pt idx="2652">
                  <c:v>16.510000000000002</c:v>
                </c:pt>
                <c:pt idx="2653">
                  <c:v>16.510000000000002</c:v>
                </c:pt>
                <c:pt idx="2654">
                  <c:v>16.510000000000002</c:v>
                </c:pt>
                <c:pt idx="2655">
                  <c:v>16.510000000000002</c:v>
                </c:pt>
                <c:pt idx="2656">
                  <c:v>16.510000000000002</c:v>
                </c:pt>
                <c:pt idx="2657">
                  <c:v>16.510000000000002</c:v>
                </c:pt>
                <c:pt idx="2658">
                  <c:v>16.510000000000002</c:v>
                </c:pt>
                <c:pt idx="2659">
                  <c:v>17.98</c:v>
                </c:pt>
                <c:pt idx="2660">
                  <c:v>17.98</c:v>
                </c:pt>
                <c:pt idx="2661">
                  <c:v>17.98</c:v>
                </c:pt>
                <c:pt idx="2662">
                  <c:v>17.98</c:v>
                </c:pt>
                <c:pt idx="2663">
                  <c:v>17.98</c:v>
                </c:pt>
                <c:pt idx="2664">
                  <c:v>17.98</c:v>
                </c:pt>
                <c:pt idx="2665">
                  <c:v>17.98</c:v>
                </c:pt>
                <c:pt idx="2666">
                  <c:v>17.98</c:v>
                </c:pt>
                <c:pt idx="2667">
                  <c:v>17.98</c:v>
                </c:pt>
                <c:pt idx="2668">
                  <c:v>17.98</c:v>
                </c:pt>
                <c:pt idx="2669">
                  <c:v>17.98</c:v>
                </c:pt>
                <c:pt idx="2670">
                  <c:v>17.98</c:v>
                </c:pt>
                <c:pt idx="2671">
                  <c:v>17.98</c:v>
                </c:pt>
                <c:pt idx="2672">
                  <c:v>17.98</c:v>
                </c:pt>
                <c:pt idx="2673">
                  <c:v>17.98</c:v>
                </c:pt>
                <c:pt idx="2674">
                  <c:v>17.98</c:v>
                </c:pt>
                <c:pt idx="2675">
                  <c:v>17.98</c:v>
                </c:pt>
                <c:pt idx="2676">
                  <c:v>15.52</c:v>
                </c:pt>
                <c:pt idx="2677">
                  <c:v>15.52</c:v>
                </c:pt>
                <c:pt idx="2678">
                  <c:v>15.52</c:v>
                </c:pt>
                <c:pt idx="2679">
                  <c:v>15.52</c:v>
                </c:pt>
                <c:pt idx="2680">
                  <c:v>15.52</c:v>
                </c:pt>
                <c:pt idx="2681">
                  <c:v>15.52</c:v>
                </c:pt>
                <c:pt idx="2682">
                  <c:v>15.52</c:v>
                </c:pt>
                <c:pt idx="2683">
                  <c:v>15.52</c:v>
                </c:pt>
                <c:pt idx="2684">
                  <c:v>15.52</c:v>
                </c:pt>
                <c:pt idx="2685">
                  <c:v>15.52</c:v>
                </c:pt>
                <c:pt idx="2686">
                  <c:v>15.52</c:v>
                </c:pt>
                <c:pt idx="2687">
                  <c:v>15.52</c:v>
                </c:pt>
                <c:pt idx="2688">
                  <c:v>15.52</c:v>
                </c:pt>
                <c:pt idx="2689">
                  <c:v>15.52</c:v>
                </c:pt>
                <c:pt idx="2690">
                  <c:v>15.52</c:v>
                </c:pt>
                <c:pt idx="2691">
                  <c:v>15.52</c:v>
                </c:pt>
                <c:pt idx="2692">
                  <c:v>15.52</c:v>
                </c:pt>
                <c:pt idx="2693">
                  <c:v>10.27</c:v>
                </c:pt>
                <c:pt idx="2694">
                  <c:v>10.27</c:v>
                </c:pt>
                <c:pt idx="2695">
                  <c:v>10.27</c:v>
                </c:pt>
                <c:pt idx="2696">
                  <c:v>10.27</c:v>
                </c:pt>
                <c:pt idx="2697">
                  <c:v>10.27</c:v>
                </c:pt>
                <c:pt idx="2698">
                  <c:v>10.27</c:v>
                </c:pt>
                <c:pt idx="2699">
                  <c:v>10.27</c:v>
                </c:pt>
                <c:pt idx="2700">
                  <c:v>10.27</c:v>
                </c:pt>
                <c:pt idx="2701">
                  <c:v>10.27</c:v>
                </c:pt>
                <c:pt idx="2702">
                  <c:v>10.27</c:v>
                </c:pt>
                <c:pt idx="2703">
                  <c:v>10.27</c:v>
                </c:pt>
                <c:pt idx="2704">
                  <c:v>10.27</c:v>
                </c:pt>
                <c:pt idx="2705">
                  <c:v>10.27</c:v>
                </c:pt>
                <c:pt idx="2706">
                  <c:v>10.27</c:v>
                </c:pt>
                <c:pt idx="2707">
                  <c:v>10.27</c:v>
                </c:pt>
                <c:pt idx="2708">
                  <c:v>10.27</c:v>
                </c:pt>
                <c:pt idx="2709">
                  <c:v>10.27</c:v>
                </c:pt>
                <c:pt idx="2710">
                  <c:v>12.75</c:v>
                </c:pt>
                <c:pt idx="2711">
                  <c:v>12.75</c:v>
                </c:pt>
                <c:pt idx="2712">
                  <c:v>12.75</c:v>
                </c:pt>
                <c:pt idx="2713">
                  <c:v>12.75</c:v>
                </c:pt>
                <c:pt idx="2714">
                  <c:v>12.75</c:v>
                </c:pt>
                <c:pt idx="2715">
                  <c:v>12.75</c:v>
                </c:pt>
                <c:pt idx="2716">
                  <c:v>12.75</c:v>
                </c:pt>
                <c:pt idx="2717">
                  <c:v>12.75</c:v>
                </c:pt>
                <c:pt idx="2718">
                  <c:v>12.75</c:v>
                </c:pt>
                <c:pt idx="2719">
                  <c:v>12.75</c:v>
                </c:pt>
                <c:pt idx="2720">
                  <c:v>12.75</c:v>
                </c:pt>
                <c:pt idx="2721">
                  <c:v>12.75</c:v>
                </c:pt>
                <c:pt idx="2722">
                  <c:v>12.75</c:v>
                </c:pt>
                <c:pt idx="2723">
                  <c:v>12.75</c:v>
                </c:pt>
                <c:pt idx="2724">
                  <c:v>12.75</c:v>
                </c:pt>
                <c:pt idx="2725">
                  <c:v>12.75</c:v>
                </c:pt>
                <c:pt idx="2726">
                  <c:v>12.75</c:v>
                </c:pt>
                <c:pt idx="2727">
                  <c:v>12.75</c:v>
                </c:pt>
                <c:pt idx="2728">
                  <c:v>13.16</c:v>
                </c:pt>
                <c:pt idx="2729">
                  <c:v>13.16</c:v>
                </c:pt>
                <c:pt idx="2730">
                  <c:v>13.16</c:v>
                </c:pt>
                <c:pt idx="2731">
                  <c:v>13.16</c:v>
                </c:pt>
                <c:pt idx="2732">
                  <c:v>13.16</c:v>
                </c:pt>
                <c:pt idx="2733">
                  <c:v>13.16</c:v>
                </c:pt>
                <c:pt idx="2734">
                  <c:v>13.16</c:v>
                </c:pt>
                <c:pt idx="2735">
                  <c:v>13.16</c:v>
                </c:pt>
                <c:pt idx="2736">
                  <c:v>13.16</c:v>
                </c:pt>
                <c:pt idx="2737">
                  <c:v>13.16</c:v>
                </c:pt>
                <c:pt idx="2738">
                  <c:v>13.16</c:v>
                </c:pt>
                <c:pt idx="2739">
                  <c:v>13.16</c:v>
                </c:pt>
                <c:pt idx="2740">
                  <c:v>13.16</c:v>
                </c:pt>
                <c:pt idx="2741">
                  <c:v>13.16</c:v>
                </c:pt>
                <c:pt idx="2742">
                  <c:v>13.16</c:v>
                </c:pt>
                <c:pt idx="2743">
                  <c:v>13.16</c:v>
                </c:pt>
                <c:pt idx="2744">
                  <c:v>13.16</c:v>
                </c:pt>
                <c:pt idx="2745">
                  <c:v>11.15</c:v>
                </c:pt>
                <c:pt idx="2746">
                  <c:v>11.15</c:v>
                </c:pt>
                <c:pt idx="2747">
                  <c:v>11.15</c:v>
                </c:pt>
                <c:pt idx="2748">
                  <c:v>11.15</c:v>
                </c:pt>
                <c:pt idx="2749">
                  <c:v>11.15</c:v>
                </c:pt>
                <c:pt idx="2750">
                  <c:v>11.15</c:v>
                </c:pt>
                <c:pt idx="2751">
                  <c:v>11.15</c:v>
                </c:pt>
                <c:pt idx="2752">
                  <c:v>11.15</c:v>
                </c:pt>
                <c:pt idx="2753">
                  <c:v>11.15</c:v>
                </c:pt>
                <c:pt idx="2754">
                  <c:v>11.15</c:v>
                </c:pt>
                <c:pt idx="2755">
                  <c:v>11.15</c:v>
                </c:pt>
                <c:pt idx="2756">
                  <c:v>11.15</c:v>
                </c:pt>
                <c:pt idx="2757">
                  <c:v>11.15</c:v>
                </c:pt>
                <c:pt idx="2758">
                  <c:v>11.15</c:v>
                </c:pt>
                <c:pt idx="2759">
                  <c:v>11.15</c:v>
                </c:pt>
                <c:pt idx="2760">
                  <c:v>11.15</c:v>
                </c:pt>
                <c:pt idx="2761">
                  <c:v>11.15</c:v>
                </c:pt>
                <c:pt idx="2762">
                  <c:v>14.77</c:v>
                </c:pt>
                <c:pt idx="2763">
                  <c:v>14.77</c:v>
                </c:pt>
                <c:pt idx="2764">
                  <c:v>14.77</c:v>
                </c:pt>
                <c:pt idx="2765">
                  <c:v>14.77</c:v>
                </c:pt>
                <c:pt idx="2766">
                  <c:v>14.77</c:v>
                </c:pt>
                <c:pt idx="2767">
                  <c:v>14.77</c:v>
                </c:pt>
                <c:pt idx="2768">
                  <c:v>14.77</c:v>
                </c:pt>
                <c:pt idx="2769">
                  <c:v>14.77</c:v>
                </c:pt>
                <c:pt idx="2770">
                  <c:v>14.77</c:v>
                </c:pt>
                <c:pt idx="2771">
                  <c:v>14.77</c:v>
                </c:pt>
                <c:pt idx="2772">
                  <c:v>14.77</c:v>
                </c:pt>
                <c:pt idx="2773">
                  <c:v>14.77</c:v>
                </c:pt>
                <c:pt idx="2774">
                  <c:v>14.77</c:v>
                </c:pt>
                <c:pt idx="2775">
                  <c:v>14.77</c:v>
                </c:pt>
                <c:pt idx="2776">
                  <c:v>14.77</c:v>
                </c:pt>
                <c:pt idx="2777">
                  <c:v>14.77</c:v>
                </c:pt>
                <c:pt idx="2778">
                  <c:v>14.77</c:v>
                </c:pt>
                <c:pt idx="2779">
                  <c:v>13.5</c:v>
                </c:pt>
                <c:pt idx="2780">
                  <c:v>13.5</c:v>
                </c:pt>
                <c:pt idx="2781">
                  <c:v>13.5</c:v>
                </c:pt>
                <c:pt idx="2782">
                  <c:v>13.5</c:v>
                </c:pt>
                <c:pt idx="2783">
                  <c:v>13.5</c:v>
                </c:pt>
                <c:pt idx="2784">
                  <c:v>13.5</c:v>
                </c:pt>
                <c:pt idx="2785">
                  <c:v>13.5</c:v>
                </c:pt>
                <c:pt idx="2786">
                  <c:v>13.5</c:v>
                </c:pt>
                <c:pt idx="2787">
                  <c:v>13.5</c:v>
                </c:pt>
                <c:pt idx="2788">
                  <c:v>13.5</c:v>
                </c:pt>
                <c:pt idx="2789">
                  <c:v>13.5</c:v>
                </c:pt>
                <c:pt idx="2790">
                  <c:v>13.5</c:v>
                </c:pt>
                <c:pt idx="2791">
                  <c:v>13.5</c:v>
                </c:pt>
                <c:pt idx="2792">
                  <c:v>13.5</c:v>
                </c:pt>
                <c:pt idx="2793">
                  <c:v>13.5</c:v>
                </c:pt>
                <c:pt idx="2794">
                  <c:v>13.5</c:v>
                </c:pt>
                <c:pt idx="2795">
                  <c:v>13.5</c:v>
                </c:pt>
                <c:pt idx="2796">
                  <c:v>16.79</c:v>
                </c:pt>
                <c:pt idx="2797">
                  <c:v>16.79</c:v>
                </c:pt>
                <c:pt idx="2798">
                  <c:v>16.79</c:v>
                </c:pt>
                <c:pt idx="2799">
                  <c:v>16.79</c:v>
                </c:pt>
                <c:pt idx="2800">
                  <c:v>16.79</c:v>
                </c:pt>
                <c:pt idx="2801">
                  <c:v>16.79</c:v>
                </c:pt>
                <c:pt idx="2802">
                  <c:v>16.79</c:v>
                </c:pt>
                <c:pt idx="2803">
                  <c:v>16.79</c:v>
                </c:pt>
                <c:pt idx="2804">
                  <c:v>16.79</c:v>
                </c:pt>
                <c:pt idx="2805">
                  <c:v>16.79</c:v>
                </c:pt>
                <c:pt idx="2806">
                  <c:v>16.79</c:v>
                </c:pt>
                <c:pt idx="2807">
                  <c:v>16.79</c:v>
                </c:pt>
                <c:pt idx="2808">
                  <c:v>16.79</c:v>
                </c:pt>
                <c:pt idx="2809">
                  <c:v>16.79</c:v>
                </c:pt>
                <c:pt idx="2810">
                  <c:v>16.79</c:v>
                </c:pt>
                <c:pt idx="2811">
                  <c:v>16.79</c:v>
                </c:pt>
                <c:pt idx="2812">
                  <c:v>16.79</c:v>
                </c:pt>
                <c:pt idx="2813">
                  <c:v>14.2</c:v>
                </c:pt>
                <c:pt idx="2814">
                  <c:v>14.2</c:v>
                </c:pt>
                <c:pt idx="2815">
                  <c:v>14.2</c:v>
                </c:pt>
                <c:pt idx="2816">
                  <c:v>14.2</c:v>
                </c:pt>
                <c:pt idx="2817">
                  <c:v>14.2</c:v>
                </c:pt>
                <c:pt idx="2818">
                  <c:v>14.2</c:v>
                </c:pt>
                <c:pt idx="2819">
                  <c:v>14.2</c:v>
                </c:pt>
                <c:pt idx="2820">
                  <c:v>14.2</c:v>
                </c:pt>
                <c:pt idx="2821">
                  <c:v>14.2</c:v>
                </c:pt>
                <c:pt idx="2822">
                  <c:v>14.2</c:v>
                </c:pt>
                <c:pt idx="2823">
                  <c:v>14.2</c:v>
                </c:pt>
                <c:pt idx="2824">
                  <c:v>14.2</c:v>
                </c:pt>
                <c:pt idx="2825">
                  <c:v>14.2</c:v>
                </c:pt>
                <c:pt idx="2826">
                  <c:v>14.2</c:v>
                </c:pt>
                <c:pt idx="2827">
                  <c:v>14.2</c:v>
                </c:pt>
                <c:pt idx="2828">
                  <c:v>14.2</c:v>
                </c:pt>
                <c:pt idx="2829">
                  <c:v>14.2</c:v>
                </c:pt>
                <c:pt idx="2830">
                  <c:v>14.93</c:v>
                </c:pt>
                <c:pt idx="2831">
                  <c:v>14.93</c:v>
                </c:pt>
                <c:pt idx="2832">
                  <c:v>14.93</c:v>
                </c:pt>
                <c:pt idx="2833">
                  <c:v>14.93</c:v>
                </c:pt>
                <c:pt idx="2834">
                  <c:v>14.93</c:v>
                </c:pt>
                <c:pt idx="2835">
                  <c:v>14.93</c:v>
                </c:pt>
                <c:pt idx="2836">
                  <c:v>14.93</c:v>
                </c:pt>
                <c:pt idx="2837">
                  <c:v>14.93</c:v>
                </c:pt>
                <c:pt idx="2838">
                  <c:v>14.93</c:v>
                </c:pt>
                <c:pt idx="2839">
                  <c:v>14.93</c:v>
                </c:pt>
                <c:pt idx="2840">
                  <c:v>14.93</c:v>
                </c:pt>
                <c:pt idx="2841">
                  <c:v>14.93</c:v>
                </c:pt>
                <c:pt idx="2842">
                  <c:v>14.93</c:v>
                </c:pt>
                <c:pt idx="2843">
                  <c:v>14.93</c:v>
                </c:pt>
                <c:pt idx="2844">
                  <c:v>14.93</c:v>
                </c:pt>
                <c:pt idx="2845">
                  <c:v>14.93</c:v>
                </c:pt>
                <c:pt idx="2846">
                  <c:v>14.93</c:v>
                </c:pt>
                <c:pt idx="2847">
                  <c:v>21.39</c:v>
                </c:pt>
                <c:pt idx="2848">
                  <c:v>21.39</c:v>
                </c:pt>
                <c:pt idx="2849">
                  <c:v>21.39</c:v>
                </c:pt>
                <c:pt idx="2850">
                  <c:v>21.39</c:v>
                </c:pt>
                <c:pt idx="2851">
                  <c:v>21.39</c:v>
                </c:pt>
                <c:pt idx="2852">
                  <c:v>21.39</c:v>
                </c:pt>
                <c:pt idx="2853">
                  <c:v>21.39</c:v>
                </c:pt>
                <c:pt idx="2854">
                  <c:v>21.39</c:v>
                </c:pt>
                <c:pt idx="2855">
                  <c:v>21.39</c:v>
                </c:pt>
                <c:pt idx="2856">
                  <c:v>21.39</c:v>
                </c:pt>
                <c:pt idx="2857">
                  <c:v>21.39</c:v>
                </c:pt>
                <c:pt idx="2858">
                  <c:v>21.39</c:v>
                </c:pt>
                <c:pt idx="2859">
                  <c:v>21.39</c:v>
                </c:pt>
                <c:pt idx="2860">
                  <c:v>21.39</c:v>
                </c:pt>
                <c:pt idx="2861">
                  <c:v>21.39</c:v>
                </c:pt>
                <c:pt idx="2862">
                  <c:v>21.39</c:v>
                </c:pt>
                <c:pt idx="2863">
                  <c:v>21.39</c:v>
                </c:pt>
                <c:pt idx="2864">
                  <c:v>16.52</c:v>
                </c:pt>
                <c:pt idx="2865">
                  <c:v>16.52</c:v>
                </c:pt>
                <c:pt idx="2866">
                  <c:v>16.52</c:v>
                </c:pt>
                <c:pt idx="2867">
                  <c:v>16.52</c:v>
                </c:pt>
                <c:pt idx="2868">
                  <c:v>16.52</c:v>
                </c:pt>
                <c:pt idx="2869">
                  <c:v>16.52</c:v>
                </c:pt>
                <c:pt idx="2870">
                  <c:v>16.52</c:v>
                </c:pt>
                <c:pt idx="2871">
                  <c:v>16.52</c:v>
                </c:pt>
                <c:pt idx="2872">
                  <c:v>16.52</c:v>
                </c:pt>
                <c:pt idx="2873">
                  <c:v>16.52</c:v>
                </c:pt>
                <c:pt idx="2874">
                  <c:v>16.52</c:v>
                </c:pt>
                <c:pt idx="2875">
                  <c:v>16.52</c:v>
                </c:pt>
                <c:pt idx="2876">
                  <c:v>16.52</c:v>
                </c:pt>
                <c:pt idx="2877">
                  <c:v>16.52</c:v>
                </c:pt>
                <c:pt idx="2878">
                  <c:v>16.52</c:v>
                </c:pt>
                <c:pt idx="2879">
                  <c:v>16.52</c:v>
                </c:pt>
                <c:pt idx="2880">
                  <c:v>16.52</c:v>
                </c:pt>
                <c:pt idx="2881">
                  <c:v>19</c:v>
                </c:pt>
                <c:pt idx="2882">
                  <c:v>19</c:v>
                </c:pt>
                <c:pt idx="2883">
                  <c:v>19</c:v>
                </c:pt>
                <c:pt idx="2884">
                  <c:v>19</c:v>
                </c:pt>
                <c:pt idx="2885">
                  <c:v>19</c:v>
                </c:pt>
                <c:pt idx="2886">
                  <c:v>19</c:v>
                </c:pt>
                <c:pt idx="2887">
                  <c:v>19</c:v>
                </c:pt>
                <c:pt idx="2888">
                  <c:v>19</c:v>
                </c:pt>
                <c:pt idx="2889">
                  <c:v>19</c:v>
                </c:pt>
                <c:pt idx="2890">
                  <c:v>19</c:v>
                </c:pt>
                <c:pt idx="2891">
                  <c:v>19</c:v>
                </c:pt>
                <c:pt idx="2892">
                  <c:v>19</c:v>
                </c:pt>
                <c:pt idx="2893">
                  <c:v>19</c:v>
                </c:pt>
                <c:pt idx="2894">
                  <c:v>19</c:v>
                </c:pt>
                <c:pt idx="2895">
                  <c:v>19</c:v>
                </c:pt>
                <c:pt idx="2896">
                  <c:v>19</c:v>
                </c:pt>
                <c:pt idx="2897">
                  <c:v>19</c:v>
                </c:pt>
                <c:pt idx="2898">
                  <c:v>12.92</c:v>
                </c:pt>
                <c:pt idx="2899">
                  <c:v>12.92</c:v>
                </c:pt>
                <c:pt idx="2900">
                  <c:v>12.92</c:v>
                </c:pt>
                <c:pt idx="2901">
                  <c:v>12.92</c:v>
                </c:pt>
                <c:pt idx="2902">
                  <c:v>12.92</c:v>
                </c:pt>
                <c:pt idx="2903">
                  <c:v>12.92</c:v>
                </c:pt>
                <c:pt idx="2904">
                  <c:v>12.92</c:v>
                </c:pt>
                <c:pt idx="2905">
                  <c:v>12.92</c:v>
                </c:pt>
                <c:pt idx="2906">
                  <c:v>12.92</c:v>
                </c:pt>
                <c:pt idx="2907">
                  <c:v>12.92</c:v>
                </c:pt>
                <c:pt idx="2908">
                  <c:v>12.92</c:v>
                </c:pt>
                <c:pt idx="2909">
                  <c:v>12.92</c:v>
                </c:pt>
                <c:pt idx="2910">
                  <c:v>12.92</c:v>
                </c:pt>
                <c:pt idx="2911">
                  <c:v>12.92</c:v>
                </c:pt>
                <c:pt idx="2912">
                  <c:v>12.92</c:v>
                </c:pt>
                <c:pt idx="2913">
                  <c:v>12.92</c:v>
                </c:pt>
                <c:pt idx="2914">
                  <c:v>12.92</c:v>
                </c:pt>
                <c:pt idx="2915">
                  <c:v>15.03</c:v>
                </c:pt>
                <c:pt idx="2916">
                  <c:v>15.03</c:v>
                </c:pt>
                <c:pt idx="2917">
                  <c:v>15.03</c:v>
                </c:pt>
                <c:pt idx="2918">
                  <c:v>15.03</c:v>
                </c:pt>
                <c:pt idx="2919">
                  <c:v>15.03</c:v>
                </c:pt>
                <c:pt idx="2920">
                  <c:v>15.03</c:v>
                </c:pt>
                <c:pt idx="2921">
                  <c:v>15.03</c:v>
                </c:pt>
                <c:pt idx="2922">
                  <c:v>15.03</c:v>
                </c:pt>
                <c:pt idx="2923">
                  <c:v>15.03</c:v>
                </c:pt>
                <c:pt idx="2924">
                  <c:v>15.03</c:v>
                </c:pt>
                <c:pt idx="2925">
                  <c:v>15.03</c:v>
                </c:pt>
                <c:pt idx="2926">
                  <c:v>15.03</c:v>
                </c:pt>
                <c:pt idx="2927">
                  <c:v>15.03</c:v>
                </c:pt>
                <c:pt idx="2928">
                  <c:v>15.03</c:v>
                </c:pt>
                <c:pt idx="2929">
                  <c:v>15.03</c:v>
                </c:pt>
                <c:pt idx="2930">
                  <c:v>15.03</c:v>
                </c:pt>
                <c:pt idx="2931">
                  <c:v>15.03</c:v>
                </c:pt>
                <c:pt idx="2932">
                  <c:v>15.07</c:v>
                </c:pt>
                <c:pt idx="2933">
                  <c:v>15.07</c:v>
                </c:pt>
                <c:pt idx="2934">
                  <c:v>15.07</c:v>
                </c:pt>
                <c:pt idx="2935">
                  <c:v>15.07</c:v>
                </c:pt>
                <c:pt idx="2936">
                  <c:v>15.07</c:v>
                </c:pt>
                <c:pt idx="2937">
                  <c:v>15.07</c:v>
                </c:pt>
                <c:pt idx="2938">
                  <c:v>15.07</c:v>
                </c:pt>
                <c:pt idx="2939">
                  <c:v>15.07</c:v>
                </c:pt>
                <c:pt idx="2940">
                  <c:v>15.07</c:v>
                </c:pt>
                <c:pt idx="2941">
                  <c:v>15.07</c:v>
                </c:pt>
                <c:pt idx="2942">
                  <c:v>15.07</c:v>
                </c:pt>
                <c:pt idx="2943">
                  <c:v>15.07</c:v>
                </c:pt>
                <c:pt idx="2944">
                  <c:v>15.07</c:v>
                </c:pt>
                <c:pt idx="2945">
                  <c:v>15.07</c:v>
                </c:pt>
                <c:pt idx="2946">
                  <c:v>15.07</c:v>
                </c:pt>
                <c:pt idx="2947">
                  <c:v>15.07</c:v>
                </c:pt>
                <c:pt idx="2948">
                  <c:v>15.07</c:v>
                </c:pt>
                <c:pt idx="2949">
                  <c:v>15.07</c:v>
                </c:pt>
                <c:pt idx="2950">
                  <c:v>10.92</c:v>
                </c:pt>
                <c:pt idx="2951">
                  <c:v>10.92</c:v>
                </c:pt>
                <c:pt idx="2952">
                  <c:v>10.92</c:v>
                </c:pt>
                <c:pt idx="2953">
                  <c:v>10.92</c:v>
                </c:pt>
                <c:pt idx="2954">
                  <c:v>10.92</c:v>
                </c:pt>
                <c:pt idx="2955">
                  <c:v>10.92</c:v>
                </c:pt>
                <c:pt idx="2956">
                  <c:v>10.92</c:v>
                </c:pt>
                <c:pt idx="2957">
                  <c:v>10.92</c:v>
                </c:pt>
                <c:pt idx="2958">
                  <c:v>10.92</c:v>
                </c:pt>
                <c:pt idx="2959">
                  <c:v>10.92</c:v>
                </c:pt>
                <c:pt idx="2960">
                  <c:v>10.92</c:v>
                </c:pt>
                <c:pt idx="2961">
                  <c:v>10.92</c:v>
                </c:pt>
                <c:pt idx="2962">
                  <c:v>10.92</c:v>
                </c:pt>
                <c:pt idx="2963">
                  <c:v>10.92</c:v>
                </c:pt>
                <c:pt idx="2964">
                  <c:v>10.92</c:v>
                </c:pt>
                <c:pt idx="2965">
                  <c:v>10.92</c:v>
                </c:pt>
                <c:pt idx="2966">
                  <c:v>10.92</c:v>
                </c:pt>
                <c:pt idx="2967">
                  <c:v>11.38</c:v>
                </c:pt>
                <c:pt idx="2968">
                  <c:v>11.38</c:v>
                </c:pt>
                <c:pt idx="2969">
                  <c:v>11.38</c:v>
                </c:pt>
                <c:pt idx="2970">
                  <c:v>11.38</c:v>
                </c:pt>
                <c:pt idx="2971">
                  <c:v>11.38</c:v>
                </c:pt>
                <c:pt idx="2972">
                  <c:v>11.38</c:v>
                </c:pt>
                <c:pt idx="2973">
                  <c:v>11.38</c:v>
                </c:pt>
                <c:pt idx="2974">
                  <c:v>11.38</c:v>
                </c:pt>
                <c:pt idx="2975">
                  <c:v>11.38</c:v>
                </c:pt>
                <c:pt idx="2976">
                  <c:v>11.38</c:v>
                </c:pt>
                <c:pt idx="2977">
                  <c:v>11.38</c:v>
                </c:pt>
                <c:pt idx="2978">
                  <c:v>11.38</c:v>
                </c:pt>
                <c:pt idx="2979">
                  <c:v>11.38</c:v>
                </c:pt>
                <c:pt idx="2980">
                  <c:v>11.38</c:v>
                </c:pt>
                <c:pt idx="2981">
                  <c:v>11.38</c:v>
                </c:pt>
                <c:pt idx="2982">
                  <c:v>11.38</c:v>
                </c:pt>
                <c:pt idx="2983">
                  <c:v>11.38</c:v>
                </c:pt>
                <c:pt idx="2984">
                  <c:v>13.77</c:v>
                </c:pt>
                <c:pt idx="2985">
                  <c:v>13.77</c:v>
                </c:pt>
                <c:pt idx="2986">
                  <c:v>13.77</c:v>
                </c:pt>
                <c:pt idx="2987">
                  <c:v>13.77</c:v>
                </c:pt>
                <c:pt idx="2988">
                  <c:v>13.77</c:v>
                </c:pt>
                <c:pt idx="2989">
                  <c:v>13.77</c:v>
                </c:pt>
                <c:pt idx="2990">
                  <c:v>13.77</c:v>
                </c:pt>
                <c:pt idx="2991">
                  <c:v>13.77</c:v>
                </c:pt>
                <c:pt idx="2992">
                  <c:v>13.77</c:v>
                </c:pt>
                <c:pt idx="2993">
                  <c:v>13.77</c:v>
                </c:pt>
                <c:pt idx="2994">
                  <c:v>13.77</c:v>
                </c:pt>
                <c:pt idx="2995">
                  <c:v>13.77</c:v>
                </c:pt>
                <c:pt idx="2996">
                  <c:v>13.77</c:v>
                </c:pt>
                <c:pt idx="2997">
                  <c:v>13.77</c:v>
                </c:pt>
                <c:pt idx="2998">
                  <c:v>13.77</c:v>
                </c:pt>
                <c:pt idx="2999">
                  <c:v>13.77</c:v>
                </c:pt>
                <c:pt idx="3000">
                  <c:v>13.77</c:v>
                </c:pt>
                <c:pt idx="3001">
                  <c:v>16.91</c:v>
                </c:pt>
                <c:pt idx="3002">
                  <c:v>16.91</c:v>
                </c:pt>
                <c:pt idx="3003">
                  <c:v>16.91</c:v>
                </c:pt>
                <c:pt idx="3004">
                  <c:v>16.91</c:v>
                </c:pt>
                <c:pt idx="3005">
                  <c:v>16.91</c:v>
                </c:pt>
                <c:pt idx="3006">
                  <c:v>16.91</c:v>
                </c:pt>
                <c:pt idx="3007">
                  <c:v>16.91</c:v>
                </c:pt>
                <c:pt idx="3008">
                  <c:v>16.91</c:v>
                </c:pt>
                <c:pt idx="3009">
                  <c:v>16.91</c:v>
                </c:pt>
                <c:pt idx="3010">
                  <c:v>16.91</c:v>
                </c:pt>
                <c:pt idx="3011">
                  <c:v>16.91</c:v>
                </c:pt>
                <c:pt idx="3012">
                  <c:v>16.91</c:v>
                </c:pt>
                <c:pt idx="3013">
                  <c:v>16.91</c:v>
                </c:pt>
                <c:pt idx="3014">
                  <c:v>16.91</c:v>
                </c:pt>
                <c:pt idx="3015">
                  <c:v>16.91</c:v>
                </c:pt>
                <c:pt idx="3016">
                  <c:v>16.91</c:v>
                </c:pt>
                <c:pt idx="3017">
                  <c:v>16.91</c:v>
                </c:pt>
                <c:pt idx="3018">
                  <c:v>14.35</c:v>
                </c:pt>
                <c:pt idx="3019">
                  <c:v>14.35</c:v>
                </c:pt>
                <c:pt idx="3020">
                  <c:v>14.35</c:v>
                </c:pt>
                <c:pt idx="3021">
                  <c:v>14.35</c:v>
                </c:pt>
                <c:pt idx="3022">
                  <c:v>14.35</c:v>
                </c:pt>
                <c:pt idx="3023">
                  <c:v>14.35</c:v>
                </c:pt>
                <c:pt idx="3024">
                  <c:v>14.35</c:v>
                </c:pt>
                <c:pt idx="3025">
                  <c:v>14.35</c:v>
                </c:pt>
                <c:pt idx="3026">
                  <c:v>14.35</c:v>
                </c:pt>
                <c:pt idx="3027">
                  <c:v>14.35</c:v>
                </c:pt>
                <c:pt idx="3028">
                  <c:v>14.35</c:v>
                </c:pt>
                <c:pt idx="3029">
                  <c:v>14.35</c:v>
                </c:pt>
                <c:pt idx="3030">
                  <c:v>14.35</c:v>
                </c:pt>
                <c:pt idx="3031">
                  <c:v>14.35</c:v>
                </c:pt>
                <c:pt idx="3032">
                  <c:v>14.35</c:v>
                </c:pt>
                <c:pt idx="3033">
                  <c:v>14.35</c:v>
                </c:pt>
                <c:pt idx="3034">
                  <c:v>14.35</c:v>
                </c:pt>
                <c:pt idx="3035">
                  <c:v>14.32</c:v>
                </c:pt>
                <c:pt idx="3036">
                  <c:v>14.32</c:v>
                </c:pt>
                <c:pt idx="3037">
                  <c:v>14.32</c:v>
                </c:pt>
                <c:pt idx="3038">
                  <c:v>14.32</c:v>
                </c:pt>
                <c:pt idx="3039">
                  <c:v>14.32</c:v>
                </c:pt>
                <c:pt idx="3040">
                  <c:v>14.32</c:v>
                </c:pt>
                <c:pt idx="3041">
                  <c:v>14.32</c:v>
                </c:pt>
                <c:pt idx="3042">
                  <c:v>14.32</c:v>
                </c:pt>
                <c:pt idx="3043">
                  <c:v>14.32</c:v>
                </c:pt>
                <c:pt idx="3044">
                  <c:v>14.32</c:v>
                </c:pt>
                <c:pt idx="3045">
                  <c:v>14.32</c:v>
                </c:pt>
                <c:pt idx="3046">
                  <c:v>14.32</c:v>
                </c:pt>
                <c:pt idx="3047">
                  <c:v>14.32</c:v>
                </c:pt>
                <c:pt idx="3048">
                  <c:v>14.32</c:v>
                </c:pt>
                <c:pt idx="3049">
                  <c:v>14.32</c:v>
                </c:pt>
                <c:pt idx="3050">
                  <c:v>14.32</c:v>
                </c:pt>
                <c:pt idx="3051">
                  <c:v>14.32</c:v>
                </c:pt>
                <c:pt idx="3052">
                  <c:v>19.47</c:v>
                </c:pt>
                <c:pt idx="3053">
                  <c:v>19.47</c:v>
                </c:pt>
                <c:pt idx="3054">
                  <c:v>19.47</c:v>
                </c:pt>
                <c:pt idx="3055">
                  <c:v>19.47</c:v>
                </c:pt>
                <c:pt idx="3056">
                  <c:v>19.47</c:v>
                </c:pt>
                <c:pt idx="3057">
                  <c:v>19.47</c:v>
                </c:pt>
                <c:pt idx="3058">
                  <c:v>19.47</c:v>
                </c:pt>
                <c:pt idx="3059">
                  <c:v>19.47</c:v>
                </c:pt>
                <c:pt idx="3060">
                  <c:v>19.47</c:v>
                </c:pt>
                <c:pt idx="3061">
                  <c:v>19.47</c:v>
                </c:pt>
                <c:pt idx="3062">
                  <c:v>19.47</c:v>
                </c:pt>
                <c:pt idx="3063">
                  <c:v>19.47</c:v>
                </c:pt>
                <c:pt idx="3064">
                  <c:v>19.47</c:v>
                </c:pt>
                <c:pt idx="3065">
                  <c:v>19.47</c:v>
                </c:pt>
                <c:pt idx="3066">
                  <c:v>19.47</c:v>
                </c:pt>
                <c:pt idx="3067">
                  <c:v>19.47</c:v>
                </c:pt>
                <c:pt idx="3068">
                  <c:v>19.47</c:v>
                </c:pt>
                <c:pt idx="3069">
                  <c:v>13.02</c:v>
                </c:pt>
                <c:pt idx="3070">
                  <c:v>13.02</c:v>
                </c:pt>
                <c:pt idx="3071">
                  <c:v>13.02</c:v>
                </c:pt>
                <c:pt idx="3072">
                  <c:v>13.02</c:v>
                </c:pt>
                <c:pt idx="3073">
                  <c:v>13.02</c:v>
                </c:pt>
                <c:pt idx="3074">
                  <c:v>13.02</c:v>
                </c:pt>
                <c:pt idx="3075">
                  <c:v>13.02</c:v>
                </c:pt>
                <c:pt idx="3076">
                  <c:v>13.02</c:v>
                </c:pt>
                <c:pt idx="3077">
                  <c:v>13.02</c:v>
                </c:pt>
                <c:pt idx="3078">
                  <c:v>13.02</c:v>
                </c:pt>
                <c:pt idx="3079">
                  <c:v>13.02</c:v>
                </c:pt>
                <c:pt idx="3080">
                  <c:v>13.02</c:v>
                </c:pt>
                <c:pt idx="3081">
                  <c:v>13.02</c:v>
                </c:pt>
                <c:pt idx="3082">
                  <c:v>13.02</c:v>
                </c:pt>
                <c:pt idx="3083">
                  <c:v>13.02</c:v>
                </c:pt>
                <c:pt idx="3084">
                  <c:v>13.02</c:v>
                </c:pt>
                <c:pt idx="3085">
                  <c:v>13.02</c:v>
                </c:pt>
                <c:pt idx="3086">
                  <c:v>9.06</c:v>
                </c:pt>
                <c:pt idx="3087">
                  <c:v>9.06</c:v>
                </c:pt>
                <c:pt idx="3088">
                  <c:v>9.06</c:v>
                </c:pt>
                <c:pt idx="3089">
                  <c:v>9.06</c:v>
                </c:pt>
                <c:pt idx="3090">
                  <c:v>9.06</c:v>
                </c:pt>
                <c:pt idx="3091">
                  <c:v>9.06</c:v>
                </c:pt>
                <c:pt idx="3092">
                  <c:v>9.06</c:v>
                </c:pt>
                <c:pt idx="3093">
                  <c:v>9.06</c:v>
                </c:pt>
                <c:pt idx="3094">
                  <c:v>9.06</c:v>
                </c:pt>
                <c:pt idx="3095">
                  <c:v>9.06</c:v>
                </c:pt>
                <c:pt idx="3096">
                  <c:v>9.06</c:v>
                </c:pt>
                <c:pt idx="3097">
                  <c:v>9.06</c:v>
                </c:pt>
                <c:pt idx="3098">
                  <c:v>9.06</c:v>
                </c:pt>
                <c:pt idx="3099">
                  <c:v>9.06</c:v>
                </c:pt>
                <c:pt idx="3100">
                  <c:v>9.06</c:v>
                </c:pt>
                <c:pt idx="3101">
                  <c:v>9.06</c:v>
                </c:pt>
                <c:pt idx="3102">
                  <c:v>9.06</c:v>
                </c:pt>
                <c:pt idx="3103">
                  <c:v>17.47</c:v>
                </c:pt>
                <c:pt idx="3104">
                  <c:v>17.47</c:v>
                </c:pt>
                <c:pt idx="3105">
                  <c:v>17.47</c:v>
                </c:pt>
                <c:pt idx="3106">
                  <c:v>17.47</c:v>
                </c:pt>
                <c:pt idx="3107">
                  <c:v>17.47</c:v>
                </c:pt>
                <c:pt idx="3108">
                  <c:v>17.47</c:v>
                </c:pt>
                <c:pt idx="3109">
                  <c:v>17.47</c:v>
                </c:pt>
                <c:pt idx="3110">
                  <c:v>17.47</c:v>
                </c:pt>
                <c:pt idx="3111">
                  <c:v>17.47</c:v>
                </c:pt>
                <c:pt idx="3112">
                  <c:v>17.47</c:v>
                </c:pt>
                <c:pt idx="3113">
                  <c:v>17.47</c:v>
                </c:pt>
                <c:pt idx="3114">
                  <c:v>17.47</c:v>
                </c:pt>
                <c:pt idx="3115">
                  <c:v>17.47</c:v>
                </c:pt>
                <c:pt idx="3116">
                  <c:v>17.47</c:v>
                </c:pt>
                <c:pt idx="3117">
                  <c:v>17.47</c:v>
                </c:pt>
                <c:pt idx="3118">
                  <c:v>17.47</c:v>
                </c:pt>
                <c:pt idx="3119">
                  <c:v>17.47</c:v>
                </c:pt>
                <c:pt idx="3120">
                  <c:v>14.48</c:v>
                </c:pt>
                <c:pt idx="3121">
                  <c:v>14.48</c:v>
                </c:pt>
                <c:pt idx="3122">
                  <c:v>14.48</c:v>
                </c:pt>
                <c:pt idx="3123">
                  <c:v>14.48</c:v>
                </c:pt>
                <c:pt idx="3124">
                  <c:v>14.48</c:v>
                </c:pt>
                <c:pt idx="3125">
                  <c:v>14.48</c:v>
                </c:pt>
                <c:pt idx="3126">
                  <c:v>14.48</c:v>
                </c:pt>
                <c:pt idx="3127">
                  <c:v>14.48</c:v>
                </c:pt>
                <c:pt idx="3128">
                  <c:v>14.48</c:v>
                </c:pt>
                <c:pt idx="3129">
                  <c:v>14.48</c:v>
                </c:pt>
                <c:pt idx="3130">
                  <c:v>14.48</c:v>
                </c:pt>
                <c:pt idx="3131">
                  <c:v>14.48</c:v>
                </c:pt>
                <c:pt idx="3132">
                  <c:v>14.48</c:v>
                </c:pt>
                <c:pt idx="3133">
                  <c:v>14.48</c:v>
                </c:pt>
                <c:pt idx="3134">
                  <c:v>14.48</c:v>
                </c:pt>
                <c:pt idx="3135">
                  <c:v>14.48</c:v>
                </c:pt>
                <c:pt idx="3136">
                  <c:v>14.48</c:v>
                </c:pt>
                <c:pt idx="3137">
                  <c:v>12.64</c:v>
                </c:pt>
                <c:pt idx="3138">
                  <c:v>12.64</c:v>
                </c:pt>
                <c:pt idx="3139">
                  <c:v>12.64</c:v>
                </c:pt>
                <c:pt idx="3140">
                  <c:v>12.64</c:v>
                </c:pt>
                <c:pt idx="3141">
                  <c:v>12.64</c:v>
                </c:pt>
                <c:pt idx="3142">
                  <c:v>12.64</c:v>
                </c:pt>
                <c:pt idx="3143">
                  <c:v>12.64</c:v>
                </c:pt>
                <c:pt idx="3144">
                  <c:v>12.64</c:v>
                </c:pt>
                <c:pt idx="3145">
                  <c:v>12.64</c:v>
                </c:pt>
                <c:pt idx="3146">
                  <c:v>12.64</c:v>
                </c:pt>
                <c:pt idx="3147">
                  <c:v>12.64</c:v>
                </c:pt>
                <c:pt idx="3148">
                  <c:v>12.64</c:v>
                </c:pt>
                <c:pt idx="3149">
                  <c:v>12.64</c:v>
                </c:pt>
                <c:pt idx="3150">
                  <c:v>12.64</c:v>
                </c:pt>
                <c:pt idx="3151">
                  <c:v>12.64</c:v>
                </c:pt>
                <c:pt idx="3152">
                  <c:v>12.64</c:v>
                </c:pt>
                <c:pt idx="3153">
                  <c:v>12.64</c:v>
                </c:pt>
                <c:pt idx="3154">
                  <c:v>9.49</c:v>
                </c:pt>
                <c:pt idx="3155">
                  <c:v>9.49</c:v>
                </c:pt>
                <c:pt idx="3156">
                  <c:v>9.49</c:v>
                </c:pt>
                <c:pt idx="3157">
                  <c:v>9.49</c:v>
                </c:pt>
                <c:pt idx="3158">
                  <c:v>9.49</c:v>
                </c:pt>
                <c:pt idx="3159">
                  <c:v>9.49</c:v>
                </c:pt>
                <c:pt idx="3160">
                  <c:v>9.49</c:v>
                </c:pt>
                <c:pt idx="3161">
                  <c:v>9.49</c:v>
                </c:pt>
                <c:pt idx="3162">
                  <c:v>9.49</c:v>
                </c:pt>
                <c:pt idx="3163">
                  <c:v>9.49</c:v>
                </c:pt>
                <c:pt idx="3164">
                  <c:v>9.49</c:v>
                </c:pt>
                <c:pt idx="3165">
                  <c:v>9.49</c:v>
                </c:pt>
                <c:pt idx="3166">
                  <c:v>9.49</c:v>
                </c:pt>
                <c:pt idx="3167">
                  <c:v>9.49</c:v>
                </c:pt>
                <c:pt idx="3168">
                  <c:v>9.49</c:v>
                </c:pt>
                <c:pt idx="3169">
                  <c:v>9.49</c:v>
                </c:pt>
                <c:pt idx="3170">
                  <c:v>9.49</c:v>
                </c:pt>
                <c:pt idx="3171">
                  <c:v>11.26</c:v>
                </c:pt>
                <c:pt idx="3172">
                  <c:v>11.26</c:v>
                </c:pt>
                <c:pt idx="3173">
                  <c:v>11.26</c:v>
                </c:pt>
                <c:pt idx="3174">
                  <c:v>11.26</c:v>
                </c:pt>
                <c:pt idx="3175">
                  <c:v>11.26</c:v>
                </c:pt>
                <c:pt idx="3176">
                  <c:v>11.26</c:v>
                </c:pt>
                <c:pt idx="3177">
                  <c:v>11.26</c:v>
                </c:pt>
                <c:pt idx="3178">
                  <c:v>11.26</c:v>
                </c:pt>
                <c:pt idx="3179">
                  <c:v>11.26</c:v>
                </c:pt>
                <c:pt idx="3180">
                  <c:v>11.26</c:v>
                </c:pt>
                <c:pt idx="3181">
                  <c:v>11.26</c:v>
                </c:pt>
                <c:pt idx="3182">
                  <c:v>11.26</c:v>
                </c:pt>
                <c:pt idx="3183">
                  <c:v>11.26</c:v>
                </c:pt>
                <c:pt idx="3184">
                  <c:v>11.26</c:v>
                </c:pt>
                <c:pt idx="3185">
                  <c:v>11.26</c:v>
                </c:pt>
                <c:pt idx="3186">
                  <c:v>11.26</c:v>
                </c:pt>
                <c:pt idx="3187">
                  <c:v>11.26</c:v>
                </c:pt>
                <c:pt idx="3188">
                  <c:v>11.26</c:v>
                </c:pt>
                <c:pt idx="3189">
                  <c:v>14.57</c:v>
                </c:pt>
                <c:pt idx="3190">
                  <c:v>14.57</c:v>
                </c:pt>
                <c:pt idx="3191">
                  <c:v>14.57</c:v>
                </c:pt>
                <c:pt idx="3192">
                  <c:v>14.57</c:v>
                </c:pt>
                <c:pt idx="3193">
                  <c:v>14.57</c:v>
                </c:pt>
                <c:pt idx="3194">
                  <c:v>14.57</c:v>
                </c:pt>
                <c:pt idx="3195">
                  <c:v>14.57</c:v>
                </c:pt>
                <c:pt idx="3196">
                  <c:v>14.57</c:v>
                </c:pt>
                <c:pt idx="3197">
                  <c:v>14.57</c:v>
                </c:pt>
                <c:pt idx="3198">
                  <c:v>14.57</c:v>
                </c:pt>
                <c:pt idx="3199">
                  <c:v>14.57</c:v>
                </c:pt>
                <c:pt idx="3200">
                  <c:v>14.57</c:v>
                </c:pt>
                <c:pt idx="3201">
                  <c:v>14.57</c:v>
                </c:pt>
                <c:pt idx="3202">
                  <c:v>14.57</c:v>
                </c:pt>
                <c:pt idx="3203">
                  <c:v>14.57</c:v>
                </c:pt>
                <c:pt idx="3204">
                  <c:v>14.57</c:v>
                </c:pt>
                <c:pt idx="3205">
                  <c:v>14.57</c:v>
                </c:pt>
                <c:pt idx="3206">
                  <c:v>15.59</c:v>
                </c:pt>
                <c:pt idx="3207">
                  <c:v>15.59</c:v>
                </c:pt>
                <c:pt idx="3208">
                  <c:v>15.59</c:v>
                </c:pt>
                <c:pt idx="3209">
                  <c:v>15.59</c:v>
                </c:pt>
                <c:pt idx="3210">
                  <c:v>15.59</c:v>
                </c:pt>
                <c:pt idx="3211">
                  <c:v>15.59</c:v>
                </c:pt>
                <c:pt idx="3212">
                  <c:v>15.59</c:v>
                </c:pt>
                <c:pt idx="3213">
                  <c:v>15.59</c:v>
                </c:pt>
                <c:pt idx="3214">
                  <c:v>15.59</c:v>
                </c:pt>
                <c:pt idx="3215">
                  <c:v>15.59</c:v>
                </c:pt>
                <c:pt idx="3216">
                  <c:v>15.59</c:v>
                </c:pt>
                <c:pt idx="3217">
                  <c:v>15.59</c:v>
                </c:pt>
                <c:pt idx="3218">
                  <c:v>15.59</c:v>
                </c:pt>
                <c:pt idx="3219">
                  <c:v>15.59</c:v>
                </c:pt>
                <c:pt idx="3220">
                  <c:v>15.59</c:v>
                </c:pt>
                <c:pt idx="3221">
                  <c:v>15.59</c:v>
                </c:pt>
                <c:pt idx="3222">
                  <c:v>12.27</c:v>
                </c:pt>
                <c:pt idx="3223">
                  <c:v>12.27</c:v>
                </c:pt>
                <c:pt idx="3224">
                  <c:v>12.27</c:v>
                </c:pt>
                <c:pt idx="3225">
                  <c:v>12.27</c:v>
                </c:pt>
                <c:pt idx="3226">
                  <c:v>12.27</c:v>
                </c:pt>
                <c:pt idx="3227">
                  <c:v>12.27</c:v>
                </c:pt>
                <c:pt idx="3228">
                  <c:v>12.27</c:v>
                </c:pt>
                <c:pt idx="3229">
                  <c:v>12.27</c:v>
                </c:pt>
                <c:pt idx="3230">
                  <c:v>12.27</c:v>
                </c:pt>
                <c:pt idx="3231">
                  <c:v>12.27</c:v>
                </c:pt>
                <c:pt idx="3232">
                  <c:v>12.27</c:v>
                </c:pt>
                <c:pt idx="3233">
                  <c:v>12.27</c:v>
                </c:pt>
                <c:pt idx="3234">
                  <c:v>12.27</c:v>
                </c:pt>
                <c:pt idx="3235">
                  <c:v>12.27</c:v>
                </c:pt>
                <c:pt idx="3236">
                  <c:v>12.27</c:v>
                </c:pt>
                <c:pt idx="3237">
                  <c:v>12.27</c:v>
                </c:pt>
                <c:pt idx="3238">
                  <c:v>12.27</c:v>
                </c:pt>
                <c:pt idx="3239">
                  <c:v>15.76</c:v>
                </c:pt>
                <c:pt idx="3240">
                  <c:v>15.76</c:v>
                </c:pt>
                <c:pt idx="3241">
                  <c:v>15.76</c:v>
                </c:pt>
                <c:pt idx="3242">
                  <c:v>15.76</c:v>
                </c:pt>
                <c:pt idx="3243">
                  <c:v>15.76</c:v>
                </c:pt>
                <c:pt idx="3244">
                  <c:v>15.76</c:v>
                </c:pt>
                <c:pt idx="3245">
                  <c:v>15.76</c:v>
                </c:pt>
                <c:pt idx="3246">
                  <c:v>15.76</c:v>
                </c:pt>
                <c:pt idx="3247">
                  <c:v>15.76</c:v>
                </c:pt>
                <c:pt idx="3248">
                  <c:v>15.76</c:v>
                </c:pt>
                <c:pt idx="3249">
                  <c:v>15.76</c:v>
                </c:pt>
                <c:pt idx="3250">
                  <c:v>15.76</c:v>
                </c:pt>
                <c:pt idx="3251">
                  <c:v>15.76</c:v>
                </c:pt>
                <c:pt idx="3252">
                  <c:v>15.76</c:v>
                </c:pt>
                <c:pt idx="3253">
                  <c:v>15.76</c:v>
                </c:pt>
                <c:pt idx="3254">
                  <c:v>15.76</c:v>
                </c:pt>
                <c:pt idx="3255">
                  <c:v>15.76</c:v>
                </c:pt>
                <c:pt idx="3256">
                  <c:v>14.31</c:v>
                </c:pt>
                <c:pt idx="3257">
                  <c:v>14.31</c:v>
                </c:pt>
                <c:pt idx="3258">
                  <c:v>14.31</c:v>
                </c:pt>
                <c:pt idx="3259">
                  <c:v>14.31</c:v>
                </c:pt>
                <c:pt idx="3260">
                  <c:v>14.31</c:v>
                </c:pt>
                <c:pt idx="3261">
                  <c:v>14.31</c:v>
                </c:pt>
                <c:pt idx="3262">
                  <c:v>14.31</c:v>
                </c:pt>
                <c:pt idx="3263">
                  <c:v>14.31</c:v>
                </c:pt>
                <c:pt idx="3264">
                  <c:v>14.31</c:v>
                </c:pt>
                <c:pt idx="3265">
                  <c:v>14.31</c:v>
                </c:pt>
                <c:pt idx="3266">
                  <c:v>14.31</c:v>
                </c:pt>
                <c:pt idx="3267">
                  <c:v>14.31</c:v>
                </c:pt>
                <c:pt idx="3268">
                  <c:v>14.31</c:v>
                </c:pt>
                <c:pt idx="3269">
                  <c:v>14.31</c:v>
                </c:pt>
                <c:pt idx="3270">
                  <c:v>14.31</c:v>
                </c:pt>
                <c:pt idx="3271">
                  <c:v>14.31</c:v>
                </c:pt>
                <c:pt idx="3272">
                  <c:v>14.31</c:v>
                </c:pt>
                <c:pt idx="3273">
                  <c:v>14.08</c:v>
                </c:pt>
                <c:pt idx="3274">
                  <c:v>14.08</c:v>
                </c:pt>
                <c:pt idx="3275">
                  <c:v>14.08</c:v>
                </c:pt>
                <c:pt idx="3276">
                  <c:v>14.08</c:v>
                </c:pt>
                <c:pt idx="3277">
                  <c:v>14.08</c:v>
                </c:pt>
                <c:pt idx="3278">
                  <c:v>14.08</c:v>
                </c:pt>
                <c:pt idx="3279">
                  <c:v>14.08</c:v>
                </c:pt>
                <c:pt idx="3280">
                  <c:v>14.08</c:v>
                </c:pt>
                <c:pt idx="3281">
                  <c:v>14.08</c:v>
                </c:pt>
                <c:pt idx="3282">
                  <c:v>14.08</c:v>
                </c:pt>
                <c:pt idx="3283">
                  <c:v>14.08</c:v>
                </c:pt>
                <c:pt idx="3284">
                  <c:v>14.08</c:v>
                </c:pt>
                <c:pt idx="3285">
                  <c:v>14.08</c:v>
                </c:pt>
                <c:pt idx="3286">
                  <c:v>14.08</c:v>
                </c:pt>
                <c:pt idx="3287">
                  <c:v>14.08</c:v>
                </c:pt>
                <c:pt idx="3288">
                  <c:v>14.08</c:v>
                </c:pt>
                <c:pt idx="3289">
                  <c:v>14.08</c:v>
                </c:pt>
                <c:pt idx="3290">
                  <c:v>21.43</c:v>
                </c:pt>
                <c:pt idx="3291">
                  <c:v>21.43</c:v>
                </c:pt>
                <c:pt idx="3292">
                  <c:v>21.43</c:v>
                </c:pt>
                <c:pt idx="3293">
                  <c:v>21.43</c:v>
                </c:pt>
                <c:pt idx="3294">
                  <c:v>21.43</c:v>
                </c:pt>
                <c:pt idx="3295">
                  <c:v>21.43</c:v>
                </c:pt>
                <c:pt idx="3296">
                  <c:v>21.43</c:v>
                </c:pt>
                <c:pt idx="3297">
                  <c:v>21.43</c:v>
                </c:pt>
                <c:pt idx="3298">
                  <c:v>21.43</c:v>
                </c:pt>
                <c:pt idx="3299">
                  <c:v>21.43</c:v>
                </c:pt>
                <c:pt idx="3300">
                  <c:v>21.43</c:v>
                </c:pt>
                <c:pt idx="3301">
                  <c:v>21.43</c:v>
                </c:pt>
                <c:pt idx="3302">
                  <c:v>21.43</c:v>
                </c:pt>
                <c:pt idx="3303">
                  <c:v>21.43</c:v>
                </c:pt>
                <c:pt idx="3304">
                  <c:v>21.43</c:v>
                </c:pt>
                <c:pt idx="3305">
                  <c:v>21.43</c:v>
                </c:pt>
                <c:pt idx="3306">
                  <c:v>21.43</c:v>
                </c:pt>
                <c:pt idx="3307">
                  <c:v>18.739999999999998</c:v>
                </c:pt>
                <c:pt idx="3308">
                  <c:v>18.739999999999998</c:v>
                </c:pt>
                <c:pt idx="3309">
                  <c:v>18.739999999999998</c:v>
                </c:pt>
                <c:pt idx="3310">
                  <c:v>18.739999999999998</c:v>
                </c:pt>
                <c:pt idx="3311">
                  <c:v>18.739999999999998</c:v>
                </c:pt>
                <c:pt idx="3312">
                  <c:v>18.739999999999998</c:v>
                </c:pt>
                <c:pt idx="3313">
                  <c:v>18.739999999999998</c:v>
                </c:pt>
                <c:pt idx="3314">
                  <c:v>18.739999999999998</c:v>
                </c:pt>
                <c:pt idx="3315">
                  <c:v>18.739999999999998</c:v>
                </c:pt>
                <c:pt idx="3316">
                  <c:v>18.739999999999998</c:v>
                </c:pt>
                <c:pt idx="3317">
                  <c:v>18.739999999999998</c:v>
                </c:pt>
                <c:pt idx="3318">
                  <c:v>18.739999999999998</c:v>
                </c:pt>
                <c:pt idx="3319">
                  <c:v>18.739999999999998</c:v>
                </c:pt>
                <c:pt idx="3320">
                  <c:v>18.739999999999998</c:v>
                </c:pt>
                <c:pt idx="3321">
                  <c:v>18.739999999999998</c:v>
                </c:pt>
                <c:pt idx="3322">
                  <c:v>18.739999999999998</c:v>
                </c:pt>
                <c:pt idx="3323">
                  <c:v>18.739999999999998</c:v>
                </c:pt>
                <c:pt idx="3324">
                  <c:v>15.53</c:v>
                </c:pt>
                <c:pt idx="3325">
                  <c:v>15.53</c:v>
                </c:pt>
                <c:pt idx="3326">
                  <c:v>15.53</c:v>
                </c:pt>
                <c:pt idx="3327">
                  <c:v>15.53</c:v>
                </c:pt>
                <c:pt idx="3328">
                  <c:v>15.53</c:v>
                </c:pt>
                <c:pt idx="3329">
                  <c:v>15.53</c:v>
                </c:pt>
                <c:pt idx="3330">
                  <c:v>15.53</c:v>
                </c:pt>
                <c:pt idx="3331">
                  <c:v>15.53</c:v>
                </c:pt>
                <c:pt idx="3332">
                  <c:v>15.53</c:v>
                </c:pt>
                <c:pt idx="3333">
                  <c:v>15.53</c:v>
                </c:pt>
                <c:pt idx="3334">
                  <c:v>15.53</c:v>
                </c:pt>
                <c:pt idx="3335">
                  <c:v>15.53</c:v>
                </c:pt>
                <c:pt idx="3336">
                  <c:v>15.53</c:v>
                </c:pt>
                <c:pt idx="3337">
                  <c:v>15.53</c:v>
                </c:pt>
                <c:pt idx="3338">
                  <c:v>15.53</c:v>
                </c:pt>
                <c:pt idx="3339">
                  <c:v>15.53</c:v>
                </c:pt>
                <c:pt idx="3340">
                  <c:v>15.53</c:v>
                </c:pt>
                <c:pt idx="3341">
                  <c:v>15.83</c:v>
                </c:pt>
                <c:pt idx="3342">
                  <c:v>15.83</c:v>
                </c:pt>
                <c:pt idx="3343">
                  <c:v>15.83</c:v>
                </c:pt>
                <c:pt idx="3344">
                  <c:v>15.83</c:v>
                </c:pt>
                <c:pt idx="3345">
                  <c:v>15.83</c:v>
                </c:pt>
                <c:pt idx="3346">
                  <c:v>15.83</c:v>
                </c:pt>
                <c:pt idx="3347">
                  <c:v>15.83</c:v>
                </c:pt>
                <c:pt idx="3348">
                  <c:v>15.83</c:v>
                </c:pt>
                <c:pt idx="3349">
                  <c:v>15.83</c:v>
                </c:pt>
                <c:pt idx="3350">
                  <c:v>15.83</c:v>
                </c:pt>
                <c:pt idx="3351">
                  <c:v>15.83</c:v>
                </c:pt>
                <c:pt idx="3352">
                  <c:v>15.83</c:v>
                </c:pt>
                <c:pt idx="3353">
                  <c:v>15.83</c:v>
                </c:pt>
                <c:pt idx="3354">
                  <c:v>15.83</c:v>
                </c:pt>
                <c:pt idx="3355">
                  <c:v>15.83</c:v>
                </c:pt>
                <c:pt idx="3356">
                  <c:v>15.83</c:v>
                </c:pt>
                <c:pt idx="3357">
                  <c:v>15.83</c:v>
                </c:pt>
                <c:pt idx="3358">
                  <c:v>15.83</c:v>
                </c:pt>
                <c:pt idx="3359">
                  <c:v>12.38</c:v>
                </c:pt>
                <c:pt idx="3360">
                  <c:v>12.38</c:v>
                </c:pt>
                <c:pt idx="3361">
                  <c:v>12.38</c:v>
                </c:pt>
                <c:pt idx="3362">
                  <c:v>12.38</c:v>
                </c:pt>
                <c:pt idx="3363">
                  <c:v>12.38</c:v>
                </c:pt>
                <c:pt idx="3364">
                  <c:v>12.38</c:v>
                </c:pt>
                <c:pt idx="3365">
                  <c:v>12.38</c:v>
                </c:pt>
                <c:pt idx="3366">
                  <c:v>12.38</c:v>
                </c:pt>
                <c:pt idx="3367">
                  <c:v>12.38</c:v>
                </c:pt>
                <c:pt idx="3368">
                  <c:v>12.38</c:v>
                </c:pt>
                <c:pt idx="3369">
                  <c:v>12.38</c:v>
                </c:pt>
                <c:pt idx="3370">
                  <c:v>12.38</c:v>
                </c:pt>
                <c:pt idx="3371">
                  <c:v>12.38</c:v>
                </c:pt>
                <c:pt idx="3372">
                  <c:v>12.38</c:v>
                </c:pt>
                <c:pt idx="3373">
                  <c:v>12.38</c:v>
                </c:pt>
                <c:pt idx="3374">
                  <c:v>12.38</c:v>
                </c:pt>
                <c:pt idx="3375">
                  <c:v>12.38</c:v>
                </c:pt>
                <c:pt idx="3376">
                  <c:v>15.35</c:v>
                </c:pt>
                <c:pt idx="3377">
                  <c:v>15.35</c:v>
                </c:pt>
                <c:pt idx="3378">
                  <c:v>15.35</c:v>
                </c:pt>
                <c:pt idx="3379">
                  <c:v>15.35</c:v>
                </c:pt>
                <c:pt idx="3380">
                  <c:v>15.35</c:v>
                </c:pt>
                <c:pt idx="3381">
                  <c:v>15.35</c:v>
                </c:pt>
                <c:pt idx="3382">
                  <c:v>15.35</c:v>
                </c:pt>
                <c:pt idx="3383">
                  <c:v>15.35</c:v>
                </c:pt>
                <c:pt idx="3384">
                  <c:v>15.35</c:v>
                </c:pt>
                <c:pt idx="3385">
                  <c:v>15.35</c:v>
                </c:pt>
                <c:pt idx="3386">
                  <c:v>15.35</c:v>
                </c:pt>
                <c:pt idx="3387">
                  <c:v>15.35</c:v>
                </c:pt>
                <c:pt idx="3388">
                  <c:v>15.35</c:v>
                </c:pt>
                <c:pt idx="3389">
                  <c:v>15.35</c:v>
                </c:pt>
                <c:pt idx="3390">
                  <c:v>15.35</c:v>
                </c:pt>
                <c:pt idx="3391">
                  <c:v>15.35</c:v>
                </c:pt>
                <c:pt idx="3392">
                  <c:v>15.35</c:v>
                </c:pt>
                <c:pt idx="3393">
                  <c:v>9.34</c:v>
                </c:pt>
                <c:pt idx="3394">
                  <c:v>9.34</c:v>
                </c:pt>
                <c:pt idx="3395">
                  <c:v>9.34</c:v>
                </c:pt>
                <c:pt idx="3396">
                  <c:v>9.34</c:v>
                </c:pt>
                <c:pt idx="3397">
                  <c:v>9.34</c:v>
                </c:pt>
                <c:pt idx="3398">
                  <c:v>9.34</c:v>
                </c:pt>
                <c:pt idx="3399">
                  <c:v>9.34</c:v>
                </c:pt>
                <c:pt idx="3400">
                  <c:v>9.34</c:v>
                </c:pt>
                <c:pt idx="3401">
                  <c:v>9.34</c:v>
                </c:pt>
                <c:pt idx="3402">
                  <c:v>9.34</c:v>
                </c:pt>
                <c:pt idx="3403">
                  <c:v>9.34</c:v>
                </c:pt>
                <c:pt idx="3404">
                  <c:v>9.34</c:v>
                </c:pt>
                <c:pt idx="3405">
                  <c:v>9.34</c:v>
                </c:pt>
                <c:pt idx="3406">
                  <c:v>9.34</c:v>
                </c:pt>
                <c:pt idx="3407">
                  <c:v>9.34</c:v>
                </c:pt>
                <c:pt idx="3408">
                  <c:v>9.34</c:v>
                </c:pt>
                <c:pt idx="3409">
                  <c:v>9.34</c:v>
                </c:pt>
                <c:pt idx="3410">
                  <c:v>16.05</c:v>
                </c:pt>
                <c:pt idx="3411">
                  <c:v>16.05</c:v>
                </c:pt>
                <c:pt idx="3412">
                  <c:v>16.05</c:v>
                </c:pt>
                <c:pt idx="3413">
                  <c:v>16.05</c:v>
                </c:pt>
                <c:pt idx="3414">
                  <c:v>16.05</c:v>
                </c:pt>
                <c:pt idx="3415">
                  <c:v>16.05</c:v>
                </c:pt>
                <c:pt idx="3416">
                  <c:v>16.05</c:v>
                </c:pt>
                <c:pt idx="3417">
                  <c:v>16.05</c:v>
                </c:pt>
                <c:pt idx="3418">
                  <c:v>16.05</c:v>
                </c:pt>
                <c:pt idx="3419">
                  <c:v>16.05</c:v>
                </c:pt>
                <c:pt idx="3420">
                  <c:v>16.05</c:v>
                </c:pt>
                <c:pt idx="3421">
                  <c:v>16.05</c:v>
                </c:pt>
                <c:pt idx="3422">
                  <c:v>16.05</c:v>
                </c:pt>
                <c:pt idx="3423">
                  <c:v>16.05</c:v>
                </c:pt>
                <c:pt idx="3424">
                  <c:v>16.05</c:v>
                </c:pt>
                <c:pt idx="3425">
                  <c:v>16.05</c:v>
                </c:pt>
                <c:pt idx="3426">
                  <c:v>16.05</c:v>
                </c:pt>
                <c:pt idx="3427">
                  <c:v>18.829999999999998</c:v>
                </c:pt>
                <c:pt idx="3428">
                  <c:v>18.829999999999998</c:v>
                </c:pt>
                <c:pt idx="3429">
                  <c:v>18.829999999999998</c:v>
                </c:pt>
                <c:pt idx="3430">
                  <c:v>18.829999999999998</c:v>
                </c:pt>
                <c:pt idx="3431">
                  <c:v>18.829999999999998</c:v>
                </c:pt>
                <c:pt idx="3432">
                  <c:v>18.829999999999998</c:v>
                </c:pt>
                <c:pt idx="3433">
                  <c:v>18.829999999999998</c:v>
                </c:pt>
                <c:pt idx="3434">
                  <c:v>18.829999999999998</c:v>
                </c:pt>
                <c:pt idx="3435">
                  <c:v>18.829999999999998</c:v>
                </c:pt>
                <c:pt idx="3436">
                  <c:v>18.829999999999998</c:v>
                </c:pt>
                <c:pt idx="3437">
                  <c:v>18.829999999999998</c:v>
                </c:pt>
                <c:pt idx="3438">
                  <c:v>18.829999999999998</c:v>
                </c:pt>
                <c:pt idx="3439">
                  <c:v>18.829999999999998</c:v>
                </c:pt>
                <c:pt idx="3440">
                  <c:v>18.829999999999998</c:v>
                </c:pt>
                <c:pt idx="3441">
                  <c:v>18.829999999999998</c:v>
                </c:pt>
                <c:pt idx="3442">
                  <c:v>18.829999999999998</c:v>
                </c:pt>
                <c:pt idx="3443">
                  <c:v>18.829999999999998</c:v>
                </c:pt>
                <c:pt idx="3444">
                  <c:v>18.829999999999998</c:v>
                </c:pt>
                <c:pt idx="3445">
                  <c:v>18.13</c:v>
                </c:pt>
                <c:pt idx="3446">
                  <c:v>18.13</c:v>
                </c:pt>
                <c:pt idx="3447">
                  <c:v>18.13</c:v>
                </c:pt>
                <c:pt idx="3448">
                  <c:v>18.13</c:v>
                </c:pt>
                <c:pt idx="3449">
                  <c:v>18.13</c:v>
                </c:pt>
                <c:pt idx="3450">
                  <c:v>18.13</c:v>
                </c:pt>
                <c:pt idx="3451">
                  <c:v>18.13</c:v>
                </c:pt>
                <c:pt idx="3452">
                  <c:v>18.13</c:v>
                </c:pt>
                <c:pt idx="3453">
                  <c:v>18.13</c:v>
                </c:pt>
                <c:pt idx="3454">
                  <c:v>18.13</c:v>
                </c:pt>
                <c:pt idx="3455">
                  <c:v>18.13</c:v>
                </c:pt>
                <c:pt idx="3456">
                  <c:v>18.13</c:v>
                </c:pt>
                <c:pt idx="3457">
                  <c:v>18.13</c:v>
                </c:pt>
                <c:pt idx="3458">
                  <c:v>18.13</c:v>
                </c:pt>
                <c:pt idx="3459">
                  <c:v>18.13</c:v>
                </c:pt>
                <c:pt idx="3460">
                  <c:v>18.13</c:v>
                </c:pt>
                <c:pt idx="3461">
                  <c:v>18.13</c:v>
                </c:pt>
                <c:pt idx="3462">
                  <c:v>15.41</c:v>
                </c:pt>
                <c:pt idx="3463">
                  <c:v>15.41</c:v>
                </c:pt>
                <c:pt idx="3464">
                  <c:v>15.41</c:v>
                </c:pt>
                <c:pt idx="3465">
                  <c:v>15.41</c:v>
                </c:pt>
                <c:pt idx="3466">
                  <c:v>15.41</c:v>
                </c:pt>
                <c:pt idx="3467">
                  <c:v>15.41</c:v>
                </c:pt>
                <c:pt idx="3468">
                  <c:v>15.41</c:v>
                </c:pt>
                <c:pt idx="3469">
                  <c:v>15.41</c:v>
                </c:pt>
                <c:pt idx="3470">
                  <c:v>15.41</c:v>
                </c:pt>
                <c:pt idx="3471">
                  <c:v>15.41</c:v>
                </c:pt>
                <c:pt idx="3472">
                  <c:v>15.41</c:v>
                </c:pt>
                <c:pt idx="3473">
                  <c:v>15.41</c:v>
                </c:pt>
                <c:pt idx="3474">
                  <c:v>15.41</c:v>
                </c:pt>
                <c:pt idx="3475">
                  <c:v>15.41</c:v>
                </c:pt>
                <c:pt idx="3476">
                  <c:v>15.41</c:v>
                </c:pt>
                <c:pt idx="3477">
                  <c:v>15.41</c:v>
                </c:pt>
                <c:pt idx="3478">
                  <c:v>15.41</c:v>
                </c:pt>
                <c:pt idx="3479">
                  <c:v>14.39</c:v>
                </c:pt>
                <c:pt idx="3480">
                  <c:v>14.39</c:v>
                </c:pt>
                <c:pt idx="3481">
                  <c:v>14.39</c:v>
                </c:pt>
                <c:pt idx="3482">
                  <c:v>14.39</c:v>
                </c:pt>
                <c:pt idx="3483">
                  <c:v>14.39</c:v>
                </c:pt>
                <c:pt idx="3484">
                  <c:v>14.39</c:v>
                </c:pt>
                <c:pt idx="3485">
                  <c:v>14.39</c:v>
                </c:pt>
                <c:pt idx="3486">
                  <c:v>14.39</c:v>
                </c:pt>
                <c:pt idx="3487">
                  <c:v>14.39</c:v>
                </c:pt>
                <c:pt idx="3488">
                  <c:v>14.39</c:v>
                </c:pt>
                <c:pt idx="3489">
                  <c:v>14.39</c:v>
                </c:pt>
                <c:pt idx="3490">
                  <c:v>14.39</c:v>
                </c:pt>
                <c:pt idx="3491">
                  <c:v>14.39</c:v>
                </c:pt>
                <c:pt idx="3492">
                  <c:v>14.39</c:v>
                </c:pt>
                <c:pt idx="3493">
                  <c:v>14.39</c:v>
                </c:pt>
                <c:pt idx="3494">
                  <c:v>14.39</c:v>
                </c:pt>
                <c:pt idx="3495">
                  <c:v>14.39</c:v>
                </c:pt>
                <c:pt idx="3496">
                  <c:v>14.03</c:v>
                </c:pt>
                <c:pt idx="3497">
                  <c:v>14.03</c:v>
                </c:pt>
                <c:pt idx="3498">
                  <c:v>14.03</c:v>
                </c:pt>
                <c:pt idx="3499">
                  <c:v>14.03</c:v>
                </c:pt>
                <c:pt idx="3500">
                  <c:v>14.03</c:v>
                </c:pt>
                <c:pt idx="3501">
                  <c:v>14.03</c:v>
                </c:pt>
                <c:pt idx="3502">
                  <c:v>14.03</c:v>
                </c:pt>
                <c:pt idx="3503">
                  <c:v>14.03</c:v>
                </c:pt>
                <c:pt idx="3504">
                  <c:v>14.03</c:v>
                </c:pt>
                <c:pt idx="3505">
                  <c:v>14.03</c:v>
                </c:pt>
                <c:pt idx="3506">
                  <c:v>14.03</c:v>
                </c:pt>
                <c:pt idx="3507">
                  <c:v>14.03</c:v>
                </c:pt>
                <c:pt idx="3508">
                  <c:v>14.03</c:v>
                </c:pt>
                <c:pt idx="3509">
                  <c:v>14.03</c:v>
                </c:pt>
                <c:pt idx="3510">
                  <c:v>14.03</c:v>
                </c:pt>
                <c:pt idx="3511">
                  <c:v>14.03</c:v>
                </c:pt>
                <c:pt idx="3512">
                  <c:v>14.03</c:v>
                </c:pt>
                <c:pt idx="3513">
                  <c:v>13.15</c:v>
                </c:pt>
                <c:pt idx="3514">
                  <c:v>13.15</c:v>
                </c:pt>
                <c:pt idx="3515">
                  <c:v>13.15</c:v>
                </c:pt>
                <c:pt idx="3516">
                  <c:v>13.15</c:v>
                </c:pt>
                <c:pt idx="3517">
                  <c:v>13.15</c:v>
                </c:pt>
                <c:pt idx="3518">
                  <c:v>13.15</c:v>
                </c:pt>
                <c:pt idx="3519">
                  <c:v>13.15</c:v>
                </c:pt>
                <c:pt idx="3520">
                  <c:v>13.15</c:v>
                </c:pt>
                <c:pt idx="3521">
                  <c:v>13.15</c:v>
                </c:pt>
                <c:pt idx="3522">
                  <c:v>13.15</c:v>
                </c:pt>
                <c:pt idx="3523">
                  <c:v>13.15</c:v>
                </c:pt>
                <c:pt idx="3524">
                  <c:v>13.15</c:v>
                </c:pt>
                <c:pt idx="3525">
                  <c:v>13.15</c:v>
                </c:pt>
                <c:pt idx="3526">
                  <c:v>13.15</c:v>
                </c:pt>
                <c:pt idx="3527">
                  <c:v>13.15</c:v>
                </c:pt>
                <c:pt idx="3528">
                  <c:v>13.15</c:v>
                </c:pt>
                <c:pt idx="3529">
                  <c:v>13.15</c:v>
                </c:pt>
                <c:pt idx="3530">
                  <c:v>11.69</c:v>
                </c:pt>
                <c:pt idx="3531">
                  <c:v>11.69</c:v>
                </c:pt>
                <c:pt idx="3532">
                  <c:v>11.69</c:v>
                </c:pt>
                <c:pt idx="3533">
                  <c:v>11.69</c:v>
                </c:pt>
                <c:pt idx="3534">
                  <c:v>11.69</c:v>
                </c:pt>
                <c:pt idx="3535">
                  <c:v>11.69</c:v>
                </c:pt>
                <c:pt idx="3536">
                  <c:v>11.69</c:v>
                </c:pt>
                <c:pt idx="3537">
                  <c:v>11.69</c:v>
                </c:pt>
                <c:pt idx="3538">
                  <c:v>11.69</c:v>
                </c:pt>
                <c:pt idx="3539">
                  <c:v>11.69</c:v>
                </c:pt>
                <c:pt idx="3540">
                  <c:v>11.69</c:v>
                </c:pt>
                <c:pt idx="3541">
                  <c:v>11.69</c:v>
                </c:pt>
                <c:pt idx="3542">
                  <c:v>11.69</c:v>
                </c:pt>
                <c:pt idx="3543">
                  <c:v>11.69</c:v>
                </c:pt>
                <c:pt idx="3544">
                  <c:v>11.69</c:v>
                </c:pt>
                <c:pt idx="3545">
                  <c:v>11.69</c:v>
                </c:pt>
                <c:pt idx="3546">
                  <c:v>11.69</c:v>
                </c:pt>
                <c:pt idx="3547">
                  <c:v>13.25</c:v>
                </c:pt>
                <c:pt idx="3548">
                  <c:v>13.25</c:v>
                </c:pt>
                <c:pt idx="3549">
                  <c:v>13.25</c:v>
                </c:pt>
                <c:pt idx="3550">
                  <c:v>13.25</c:v>
                </c:pt>
                <c:pt idx="3551">
                  <c:v>13.25</c:v>
                </c:pt>
                <c:pt idx="3552">
                  <c:v>13.25</c:v>
                </c:pt>
                <c:pt idx="3553">
                  <c:v>13.25</c:v>
                </c:pt>
                <c:pt idx="3554">
                  <c:v>13.25</c:v>
                </c:pt>
                <c:pt idx="3555">
                  <c:v>13.25</c:v>
                </c:pt>
                <c:pt idx="3556">
                  <c:v>13.25</c:v>
                </c:pt>
                <c:pt idx="3557">
                  <c:v>13.25</c:v>
                </c:pt>
                <c:pt idx="3558">
                  <c:v>13.25</c:v>
                </c:pt>
                <c:pt idx="3559">
                  <c:v>13.25</c:v>
                </c:pt>
                <c:pt idx="3560">
                  <c:v>13.25</c:v>
                </c:pt>
                <c:pt idx="3561">
                  <c:v>13.25</c:v>
                </c:pt>
                <c:pt idx="3562">
                  <c:v>13.25</c:v>
                </c:pt>
                <c:pt idx="3563">
                  <c:v>13.25</c:v>
                </c:pt>
                <c:pt idx="3564">
                  <c:v>11.88</c:v>
                </c:pt>
                <c:pt idx="3565">
                  <c:v>11.88</c:v>
                </c:pt>
                <c:pt idx="3566">
                  <c:v>11.88</c:v>
                </c:pt>
                <c:pt idx="3567">
                  <c:v>11.88</c:v>
                </c:pt>
                <c:pt idx="3568">
                  <c:v>11.88</c:v>
                </c:pt>
                <c:pt idx="3569">
                  <c:v>11.88</c:v>
                </c:pt>
                <c:pt idx="3570">
                  <c:v>11.88</c:v>
                </c:pt>
                <c:pt idx="3571">
                  <c:v>11.88</c:v>
                </c:pt>
                <c:pt idx="3572">
                  <c:v>11.88</c:v>
                </c:pt>
                <c:pt idx="3573">
                  <c:v>11.88</c:v>
                </c:pt>
                <c:pt idx="3574">
                  <c:v>11.88</c:v>
                </c:pt>
                <c:pt idx="3575">
                  <c:v>11.88</c:v>
                </c:pt>
                <c:pt idx="3576">
                  <c:v>11.88</c:v>
                </c:pt>
                <c:pt idx="3577">
                  <c:v>11.88</c:v>
                </c:pt>
                <c:pt idx="3578">
                  <c:v>11.88</c:v>
                </c:pt>
                <c:pt idx="3579">
                  <c:v>11.88</c:v>
                </c:pt>
                <c:pt idx="3580">
                  <c:v>11.88</c:v>
                </c:pt>
                <c:pt idx="3581">
                  <c:v>14.28</c:v>
                </c:pt>
                <c:pt idx="3582">
                  <c:v>14.28</c:v>
                </c:pt>
                <c:pt idx="3583">
                  <c:v>14.28</c:v>
                </c:pt>
                <c:pt idx="3584">
                  <c:v>14.28</c:v>
                </c:pt>
                <c:pt idx="3585">
                  <c:v>14.28</c:v>
                </c:pt>
                <c:pt idx="3586">
                  <c:v>14.28</c:v>
                </c:pt>
                <c:pt idx="3587">
                  <c:v>14.28</c:v>
                </c:pt>
                <c:pt idx="3588">
                  <c:v>14.28</c:v>
                </c:pt>
                <c:pt idx="3589">
                  <c:v>14.28</c:v>
                </c:pt>
                <c:pt idx="3590">
                  <c:v>14.28</c:v>
                </c:pt>
                <c:pt idx="3591">
                  <c:v>14.28</c:v>
                </c:pt>
                <c:pt idx="3592">
                  <c:v>14.28</c:v>
                </c:pt>
                <c:pt idx="3593">
                  <c:v>14.28</c:v>
                </c:pt>
                <c:pt idx="3594">
                  <c:v>14.28</c:v>
                </c:pt>
                <c:pt idx="3595">
                  <c:v>14.28</c:v>
                </c:pt>
                <c:pt idx="3596">
                  <c:v>14.28</c:v>
                </c:pt>
                <c:pt idx="3597">
                  <c:v>14.28</c:v>
                </c:pt>
                <c:pt idx="3598">
                  <c:v>13.32</c:v>
                </c:pt>
                <c:pt idx="3599">
                  <c:v>13.32</c:v>
                </c:pt>
                <c:pt idx="3600">
                  <c:v>13.32</c:v>
                </c:pt>
                <c:pt idx="3601">
                  <c:v>13.32</c:v>
                </c:pt>
                <c:pt idx="3602">
                  <c:v>13.32</c:v>
                </c:pt>
                <c:pt idx="3603">
                  <c:v>13.32</c:v>
                </c:pt>
                <c:pt idx="3604">
                  <c:v>13.32</c:v>
                </c:pt>
                <c:pt idx="3605">
                  <c:v>13.32</c:v>
                </c:pt>
                <c:pt idx="3606">
                  <c:v>13.32</c:v>
                </c:pt>
                <c:pt idx="3607">
                  <c:v>13.32</c:v>
                </c:pt>
                <c:pt idx="3608">
                  <c:v>13.32</c:v>
                </c:pt>
                <c:pt idx="3609">
                  <c:v>13.32</c:v>
                </c:pt>
                <c:pt idx="3610">
                  <c:v>13.32</c:v>
                </c:pt>
                <c:pt idx="3611">
                  <c:v>13.32</c:v>
                </c:pt>
                <c:pt idx="3612">
                  <c:v>13.32</c:v>
                </c:pt>
                <c:pt idx="3613">
                  <c:v>13.32</c:v>
                </c:pt>
                <c:pt idx="3614">
                  <c:v>13.32</c:v>
                </c:pt>
                <c:pt idx="3615">
                  <c:v>13.32</c:v>
                </c:pt>
                <c:pt idx="3616">
                  <c:v>12.37</c:v>
                </c:pt>
                <c:pt idx="3617">
                  <c:v>12.37</c:v>
                </c:pt>
                <c:pt idx="3618">
                  <c:v>12.37</c:v>
                </c:pt>
                <c:pt idx="3619">
                  <c:v>12.37</c:v>
                </c:pt>
                <c:pt idx="3620">
                  <c:v>12.37</c:v>
                </c:pt>
                <c:pt idx="3621">
                  <c:v>12.37</c:v>
                </c:pt>
                <c:pt idx="3622">
                  <c:v>12.37</c:v>
                </c:pt>
                <c:pt idx="3623">
                  <c:v>12.37</c:v>
                </c:pt>
                <c:pt idx="3624">
                  <c:v>12.37</c:v>
                </c:pt>
                <c:pt idx="3625">
                  <c:v>12.37</c:v>
                </c:pt>
                <c:pt idx="3626">
                  <c:v>12.37</c:v>
                </c:pt>
                <c:pt idx="3627">
                  <c:v>12.37</c:v>
                </c:pt>
                <c:pt idx="3628">
                  <c:v>12.37</c:v>
                </c:pt>
                <c:pt idx="3629">
                  <c:v>12.37</c:v>
                </c:pt>
                <c:pt idx="3630">
                  <c:v>12.37</c:v>
                </c:pt>
                <c:pt idx="3631">
                  <c:v>12.37</c:v>
                </c:pt>
                <c:pt idx="3632">
                  <c:v>12.37</c:v>
                </c:pt>
                <c:pt idx="3633">
                  <c:v>12.61</c:v>
                </c:pt>
                <c:pt idx="3634">
                  <c:v>12.61</c:v>
                </c:pt>
                <c:pt idx="3635">
                  <c:v>12.61</c:v>
                </c:pt>
                <c:pt idx="3636">
                  <c:v>12.61</c:v>
                </c:pt>
                <c:pt idx="3637">
                  <c:v>12.61</c:v>
                </c:pt>
                <c:pt idx="3638">
                  <c:v>12.61</c:v>
                </c:pt>
                <c:pt idx="3639">
                  <c:v>12.61</c:v>
                </c:pt>
                <c:pt idx="3640">
                  <c:v>12.61</c:v>
                </c:pt>
                <c:pt idx="3641">
                  <c:v>12.61</c:v>
                </c:pt>
                <c:pt idx="3642">
                  <c:v>12.61</c:v>
                </c:pt>
                <c:pt idx="3643">
                  <c:v>12.61</c:v>
                </c:pt>
                <c:pt idx="3644">
                  <c:v>12.61</c:v>
                </c:pt>
                <c:pt idx="3645">
                  <c:v>12.61</c:v>
                </c:pt>
                <c:pt idx="3646">
                  <c:v>12.61</c:v>
                </c:pt>
                <c:pt idx="3647">
                  <c:v>12.61</c:v>
                </c:pt>
                <c:pt idx="3648">
                  <c:v>12.61</c:v>
                </c:pt>
                <c:pt idx="3649">
                  <c:v>12.61</c:v>
                </c:pt>
                <c:pt idx="3650">
                  <c:v>13.39</c:v>
                </c:pt>
                <c:pt idx="3651">
                  <c:v>13.39</c:v>
                </c:pt>
                <c:pt idx="3652">
                  <c:v>13.39</c:v>
                </c:pt>
                <c:pt idx="3653">
                  <c:v>13.39</c:v>
                </c:pt>
                <c:pt idx="3654">
                  <c:v>13.39</c:v>
                </c:pt>
                <c:pt idx="3655">
                  <c:v>13.39</c:v>
                </c:pt>
                <c:pt idx="3656">
                  <c:v>13.39</c:v>
                </c:pt>
                <c:pt idx="3657">
                  <c:v>13.39</c:v>
                </c:pt>
                <c:pt idx="3658">
                  <c:v>13.39</c:v>
                </c:pt>
                <c:pt idx="3659">
                  <c:v>13.39</c:v>
                </c:pt>
                <c:pt idx="3660">
                  <c:v>13.39</c:v>
                </c:pt>
                <c:pt idx="3661">
                  <c:v>13.39</c:v>
                </c:pt>
                <c:pt idx="3662">
                  <c:v>13.39</c:v>
                </c:pt>
                <c:pt idx="3663">
                  <c:v>13.39</c:v>
                </c:pt>
                <c:pt idx="3664">
                  <c:v>13.39</c:v>
                </c:pt>
                <c:pt idx="3665">
                  <c:v>13.39</c:v>
                </c:pt>
                <c:pt idx="3666">
                  <c:v>13.39</c:v>
                </c:pt>
                <c:pt idx="3667">
                  <c:v>13.24</c:v>
                </c:pt>
                <c:pt idx="3668">
                  <c:v>13.24</c:v>
                </c:pt>
                <c:pt idx="3669">
                  <c:v>13.24</c:v>
                </c:pt>
                <c:pt idx="3670">
                  <c:v>13.24</c:v>
                </c:pt>
                <c:pt idx="3671">
                  <c:v>13.24</c:v>
                </c:pt>
                <c:pt idx="3672">
                  <c:v>13.24</c:v>
                </c:pt>
                <c:pt idx="3673">
                  <c:v>13.24</c:v>
                </c:pt>
                <c:pt idx="3674">
                  <c:v>13.24</c:v>
                </c:pt>
                <c:pt idx="3675">
                  <c:v>13.24</c:v>
                </c:pt>
                <c:pt idx="3676">
                  <c:v>13.24</c:v>
                </c:pt>
                <c:pt idx="3677">
                  <c:v>13.24</c:v>
                </c:pt>
                <c:pt idx="3678">
                  <c:v>13.24</c:v>
                </c:pt>
                <c:pt idx="3679">
                  <c:v>13.24</c:v>
                </c:pt>
                <c:pt idx="3680">
                  <c:v>13.24</c:v>
                </c:pt>
                <c:pt idx="3681">
                  <c:v>13.24</c:v>
                </c:pt>
                <c:pt idx="3682">
                  <c:v>13.24</c:v>
                </c:pt>
                <c:pt idx="3683">
                  <c:v>13.24</c:v>
                </c:pt>
                <c:pt idx="3684">
                  <c:v>13.2</c:v>
                </c:pt>
                <c:pt idx="3685">
                  <c:v>13.2</c:v>
                </c:pt>
                <c:pt idx="3686">
                  <c:v>13.2</c:v>
                </c:pt>
                <c:pt idx="3687">
                  <c:v>13.2</c:v>
                </c:pt>
                <c:pt idx="3688">
                  <c:v>13.2</c:v>
                </c:pt>
                <c:pt idx="3689">
                  <c:v>13.2</c:v>
                </c:pt>
                <c:pt idx="3690">
                  <c:v>13.2</c:v>
                </c:pt>
                <c:pt idx="3691">
                  <c:v>13.2</c:v>
                </c:pt>
                <c:pt idx="3692">
                  <c:v>13.2</c:v>
                </c:pt>
                <c:pt idx="3693">
                  <c:v>13.2</c:v>
                </c:pt>
                <c:pt idx="3694">
                  <c:v>13.2</c:v>
                </c:pt>
                <c:pt idx="3695">
                  <c:v>13.2</c:v>
                </c:pt>
                <c:pt idx="3696">
                  <c:v>13.2</c:v>
                </c:pt>
                <c:pt idx="3697">
                  <c:v>13.2</c:v>
                </c:pt>
                <c:pt idx="3698">
                  <c:v>13.2</c:v>
                </c:pt>
                <c:pt idx="3699">
                  <c:v>13.2</c:v>
                </c:pt>
                <c:pt idx="3700">
                  <c:v>13.2</c:v>
                </c:pt>
                <c:pt idx="3701">
                  <c:v>12.39</c:v>
                </c:pt>
                <c:pt idx="3702">
                  <c:v>12.39</c:v>
                </c:pt>
                <c:pt idx="3703">
                  <c:v>12.39</c:v>
                </c:pt>
                <c:pt idx="3704">
                  <c:v>12.39</c:v>
                </c:pt>
                <c:pt idx="3705">
                  <c:v>12.39</c:v>
                </c:pt>
                <c:pt idx="3706">
                  <c:v>12.39</c:v>
                </c:pt>
                <c:pt idx="3707">
                  <c:v>12.39</c:v>
                </c:pt>
                <c:pt idx="3708">
                  <c:v>12.39</c:v>
                </c:pt>
                <c:pt idx="3709">
                  <c:v>12.39</c:v>
                </c:pt>
                <c:pt idx="3710">
                  <c:v>12.39</c:v>
                </c:pt>
                <c:pt idx="3711">
                  <c:v>12.39</c:v>
                </c:pt>
                <c:pt idx="3712">
                  <c:v>12.39</c:v>
                </c:pt>
                <c:pt idx="3713">
                  <c:v>12.39</c:v>
                </c:pt>
                <c:pt idx="3714">
                  <c:v>12.39</c:v>
                </c:pt>
                <c:pt idx="3715">
                  <c:v>12.39</c:v>
                </c:pt>
                <c:pt idx="3716">
                  <c:v>12.39</c:v>
                </c:pt>
                <c:pt idx="3717">
                  <c:v>12.39</c:v>
                </c:pt>
                <c:pt idx="3718">
                  <c:v>9.8699999999999992</c:v>
                </c:pt>
                <c:pt idx="3719">
                  <c:v>9.8699999999999992</c:v>
                </c:pt>
                <c:pt idx="3720">
                  <c:v>9.8699999999999992</c:v>
                </c:pt>
                <c:pt idx="3721">
                  <c:v>9.8699999999999992</c:v>
                </c:pt>
                <c:pt idx="3722">
                  <c:v>9.8699999999999992</c:v>
                </c:pt>
                <c:pt idx="3723">
                  <c:v>9.8699999999999992</c:v>
                </c:pt>
                <c:pt idx="3724">
                  <c:v>9.8699999999999992</c:v>
                </c:pt>
                <c:pt idx="3725">
                  <c:v>9.8699999999999992</c:v>
                </c:pt>
                <c:pt idx="3726">
                  <c:v>9.8699999999999992</c:v>
                </c:pt>
                <c:pt idx="3727">
                  <c:v>9.8699999999999992</c:v>
                </c:pt>
                <c:pt idx="3728">
                  <c:v>9.8699999999999992</c:v>
                </c:pt>
                <c:pt idx="3729">
                  <c:v>9.8699999999999992</c:v>
                </c:pt>
                <c:pt idx="3730">
                  <c:v>9.8699999999999992</c:v>
                </c:pt>
                <c:pt idx="3731">
                  <c:v>9.8699999999999992</c:v>
                </c:pt>
                <c:pt idx="3732">
                  <c:v>9.8699999999999992</c:v>
                </c:pt>
                <c:pt idx="3733">
                  <c:v>9.8699999999999992</c:v>
                </c:pt>
                <c:pt idx="3734">
                  <c:v>9.8699999999999992</c:v>
                </c:pt>
                <c:pt idx="3735">
                  <c:v>9.8699999999999992</c:v>
                </c:pt>
                <c:pt idx="3736">
                  <c:v>11.65</c:v>
                </c:pt>
                <c:pt idx="3737">
                  <c:v>11.65</c:v>
                </c:pt>
                <c:pt idx="3738">
                  <c:v>11.65</c:v>
                </c:pt>
                <c:pt idx="3739">
                  <c:v>11.65</c:v>
                </c:pt>
                <c:pt idx="3740">
                  <c:v>11.65</c:v>
                </c:pt>
                <c:pt idx="3741">
                  <c:v>11.65</c:v>
                </c:pt>
                <c:pt idx="3742">
                  <c:v>11.65</c:v>
                </c:pt>
                <c:pt idx="3743">
                  <c:v>11.65</c:v>
                </c:pt>
                <c:pt idx="3744">
                  <c:v>11.65</c:v>
                </c:pt>
                <c:pt idx="3745">
                  <c:v>11.65</c:v>
                </c:pt>
                <c:pt idx="3746">
                  <c:v>11.65</c:v>
                </c:pt>
                <c:pt idx="3747">
                  <c:v>11.65</c:v>
                </c:pt>
                <c:pt idx="3748">
                  <c:v>11.65</c:v>
                </c:pt>
                <c:pt idx="3749">
                  <c:v>11.65</c:v>
                </c:pt>
                <c:pt idx="3750">
                  <c:v>11.65</c:v>
                </c:pt>
                <c:pt idx="3751">
                  <c:v>11.65</c:v>
                </c:pt>
                <c:pt idx="3752">
                  <c:v>11.65</c:v>
                </c:pt>
                <c:pt idx="3753">
                  <c:v>11.49</c:v>
                </c:pt>
                <c:pt idx="3754">
                  <c:v>11.49</c:v>
                </c:pt>
                <c:pt idx="3755">
                  <c:v>11.49</c:v>
                </c:pt>
                <c:pt idx="3756">
                  <c:v>11.49</c:v>
                </c:pt>
                <c:pt idx="3757">
                  <c:v>11.49</c:v>
                </c:pt>
                <c:pt idx="3758">
                  <c:v>11.49</c:v>
                </c:pt>
                <c:pt idx="3759">
                  <c:v>11.49</c:v>
                </c:pt>
                <c:pt idx="3760">
                  <c:v>11.49</c:v>
                </c:pt>
                <c:pt idx="3761">
                  <c:v>11.49</c:v>
                </c:pt>
                <c:pt idx="3762">
                  <c:v>11.49</c:v>
                </c:pt>
                <c:pt idx="3763">
                  <c:v>11.49</c:v>
                </c:pt>
                <c:pt idx="3764">
                  <c:v>11.49</c:v>
                </c:pt>
                <c:pt idx="3765">
                  <c:v>11.49</c:v>
                </c:pt>
                <c:pt idx="3766">
                  <c:v>11.49</c:v>
                </c:pt>
                <c:pt idx="3767">
                  <c:v>11.49</c:v>
                </c:pt>
                <c:pt idx="3768">
                  <c:v>11.49</c:v>
                </c:pt>
                <c:pt idx="3769">
                  <c:v>11.49</c:v>
                </c:pt>
                <c:pt idx="3770">
                  <c:v>12.15</c:v>
                </c:pt>
                <c:pt idx="3771">
                  <c:v>12.15</c:v>
                </c:pt>
                <c:pt idx="3772">
                  <c:v>12.15</c:v>
                </c:pt>
                <c:pt idx="3773">
                  <c:v>12.15</c:v>
                </c:pt>
                <c:pt idx="3774">
                  <c:v>12.15</c:v>
                </c:pt>
                <c:pt idx="3775">
                  <c:v>12.15</c:v>
                </c:pt>
                <c:pt idx="3776">
                  <c:v>12.15</c:v>
                </c:pt>
                <c:pt idx="3777">
                  <c:v>12.15</c:v>
                </c:pt>
                <c:pt idx="3778">
                  <c:v>12.15</c:v>
                </c:pt>
                <c:pt idx="3779">
                  <c:v>12.15</c:v>
                </c:pt>
                <c:pt idx="3780">
                  <c:v>12.15</c:v>
                </c:pt>
                <c:pt idx="3781">
                  <c:v>12.15</c:v>
                </c:pt>
                <c:pt idx="3782">
                  <c:v>12.15</c:v>
                </c:pt>
                <c:pt idx="3783">
                  <c:v>12.15</c:v>
                </c:pt>
                <c:pt idx="3784">
                  <c:v>12.15</c:v>
                </c:pt>
                <c:pt idx="3785">
                  <c:v>12.15</c:v>
                </c:pt>
                <c:pt idx="3786">
                  <c:v>12.15</c:v>
                </c:pt>
                <c:pt idx="3787">
                  <c:v>14.19</c:v>
                </c:pt>
                <c:pt idx="3788">
                  <c:v>14.19</c:v>
                </c:pt>
                <c:pt idx="3789">
                  <c:v>14.19</c:v>
                </c:pt>
                <c:pt idx="3790">
                  <c:v>14.19</c:v>
                </c:pt>
                <c:pt idx="3791">
                  <c:v>14.19</c:v>
                </c:pt>
                <c:pt idx="3792">
                  <c:v>14.19</c:v>
                </c:pt>
                <c:pt idx="3793">
                  <c:v>14.19</c:v>
                </c:pt>
                <c:pt idx="3794">
                  <c:v>14.19</c:v>
                </c:pt>
                <c:pt idx="3795">
                  <c:v>14.19</c:v>
                </c:pt>
                <c:pt idx="3796">
                  <c:v>14.19</c:v>
                </c:pt>
                <c:pt idx="3797">
                  <c:v>14.19</c:v>
                </c:pt>
                <c:pt idx="3798">
                  <c:v>14.19</c:v>
                </c:pt>
                <c:pt idx="3799">
                  <c:v>14.19</c:v>
                </c:pt>
                <c:pt idx="3800">
                  <c:v>14.19</c:v>
                </c:pt>
                <c:pt idx="3801">
                  <c:v>14.19</c:v>
                </c:pt>
                <c:pt idx="3802">
                  <c:v>14.19</c:v>
                </c:pt>
                <c:pt idx="3803">
                  <c:v>14.19</c:v>
                </c:pt>
                <c:pt idx="3804">
                  <c:v>15.78</c:v>
                </c:pt>
                <c:pt idx="3805">
                  <c:v>15.78</c:v>
                </c:pt>
                <c:pt idx="3806">
                  <c:v>15.78</c:v>
                </c:pt>
                <c:pt idx="3807">
                  <c:v>15.78</c:v>
                </c:pt>
                <c:pt idx="3808">
                  <c:v>15.78</c:v>
                </c:pt>
                <c:pt idx="3809">
                  <c:v>15.78</c:v>
                </c:pt>
                <c:pt idx="3810">
                  <c:v>15.78</c:v>
                </c:pt>
                <c:pt idx="3811">
                  <c:v>15.78</c:v>
                </c:pt>
                <c:pt idx="3812">
                  <c:v>15.78</c:v>
                </c:pt>
                <c:pt idx="3813">
                  <c:v>15.78</c:v>
                </c:pt>
                <c:pt idx="3814">
                  <c:v>15.78</c:v>
                </c:pt>
                <c:pt idx="3815">
                  <c:v>15.78</c:v>
                </c:pt>
                <c:pt idx="3816">
                  <c:v>15.78</c:v>
                </c:pt>
                <c:pt idx="3817">
                  <c:v>15.78</c:v>
                </c:pt>
                <c:pt idx="3818">
                  <c:v>15.78</c:v>
                </c:pt>
                <c:pt idx="3819">
                  <c:v>15.78</c:v>
                </c:pt>
                <c:pt idx="3820">
                  <c:v>15.78</c:v>
                </c:pt>
                <c:pt idx="3821">
                  <c:v>18.53</c:v>
                </c:pt>
                <c:pt idx="3822">
                  <c:v>18.53</c:v>
                </c:pt>
                <c:pt idx="3823">
                  <c:v>18.53</c:v>
                </c:pt>
                <c:pt idx="3824">
                  <c:v>18.53</c:v>
                </c:pt>
                <c:pt idx="3825">
                  <c:v>18.53</c:v>
                </c:pt>
                <c:pt idx="3826">
                  <c:v>18.53</c:v>
                </c:pt>
                <c:pt idx="3827">
                  <c:v>18.53</c:v>
                </c:pt>
                <c:pt idx="3828">
                  <c:v>18.53</c:v>
                </c:pt>
                <c:pt idx="3829">
                  <c:v>18.53</c:v>
                </c:pt>
                <c:pt idx="3830">
                  <c:v>18.53</c:v>
                </c:pt>
                <c:pt idx="3831">
                  <c:v>18.53</c:v>
                </c:pt>
                <c:pt idx="3832">
                  <c:v>18.53</c:v>
                </c:pt>
                <c:pt idx="3833">
                  <c:v>18.53</c:v>
                </c:pt>
                <c:pt idx="3834">
                  <c:v>18.53</c:v>
                </c:pt>
                <c:pt idx="3835">
                  <c:v>18.53</c:v>
                </c:pt>
                <c:pt idx="3836">
                  <c:v>18.53</c:v>
                </c:pt>
                <c:pt idx="3837">
                  <c:v>18.53</c:v>
                </c:pt>
                <c:pt idx="3838">
                  <c:v>18.53</c:v>
                </c:pt>
                <c:pt idx="3839">
                  <c:v>16.21</c:v>
                </c:pt>
                <c:pt idx="3840">
                  <c:v>16.21</c:v>
                </c:pt>
                <c:pt idx="3841">
                  <c:v>16.21</c:v>
                </c:pt>
                <c:pt idx="3842">
                  <c:v>16.21</c:v>
                </c:pt>
                <c:pt idx="3843">
                  <c:v>16.21</c:v>
                </c:pt>
                <c:pt idx="3844">
                  <c:v>16.21</c:v>
                </c:pt>
                <c:pt idx="3845">
                  <c:v>16.21</c:v>
                </c:pt>
                <c:pt idx="3846">
                  <c:v>16.21</c:v>
                </c:pt>
                <c:pt idx="3847">
                  <c:v>16.21</c:v>
                </c:pt>
                <c:pt idx="3848">
                  <c:v>16.21</c:v>
                </c:pt>
                <c:pt idx="3849">
                  <c:v>16.21</c:v>
                </c:pt>
                <c:pt idx="3850">
                  <c:v>16.21</c:v>
                </c:pt>
                <c:pt idx="3851">
                  <c:v>16.21</c:v>
                </c:pt>
                <c:pt idx="3852">
                  <c:v>16.21</c:v>
                </c:pt>
                <c:pt idx="3853">
                  <c:v>16.21</c:v>
                </c:pt>
                <c:pt idx="3854">
                  <c:v>16.21</c:v>
                </c:pt>
                <c:pt idx="3855">
                  <c:v>16.21</c:v>
                </c:pt>
                <c:pt idx="3856">
                  <c:v>13.38</c:v>
                </c:pt>
                <c:pt idx="3857">
                  <c:v>13.38</c:v>
                </c:pt>
                <c:pt idx="3858">
                  <c:v>13.38</c:v>
                </c:pt>
                <c:pt idx="3859">
                  <c:v>13.38</c:v>
                </c:pt>
                <c:pt idx="3860">
                  <c:v>13.38</c:v>
                </c:pt>
                <c:pt idx="3861">
                  <c:v>13.38</c:v>
                </c:pt>
                <c:pt idx="3862">
                  <c:v>13.38</c:v>
                </c:pt>
                <c:pt idx="3863">
                  <c:v>13.38</c:v>
                </c:pt>
                <c:pt idx="3864">
                  <c:v>13.38</c:v>
                </c:pt>
                <c:pt idx="3865">
                  <c:v>13.38</c:v>
                </c:pt>
                <c:pt idx="3866">
                  <c:v>13.38</c:v>
                </c:pt>
                <c:pt idx="3867">
                  <c:v>13.38</c:v>
                </c:pt>
                <c:pt idx="3868">
                  <c:v>13.38</c:v>
                </c:pt>
                <c:pt idx="3869">
                  <c:v>13.38</c:v>
                </c:pt>
                <c:pt idx="3870">
                  <c:v>13.38</c:v>
                </c:pt>
                <c:pt idx="3871">
                  <c:v>13.38</c:v>
                </c:pt>
                <c:pt idx="3872">
                  <c:v>13.38</c:v>
                </c:pt>
                <c:pt idx="3873">
                  <c:v>15.71</c:v>
                </c:pt>
                <c:pt idx="3874">
                  <c:v>15.71</c:v>
                </c:pt>
                <c:pt idx="3875">
                  <c:v>15.71</c:v>
                </c:pt>
                <c:pt idx="3876">
                  <c:v>15.71</c:v>
                </c:pt>
                <c:pt idx="3877">
                  <c:v>15.71</c:v>
                </c:pt>
                <c:pt idx="3878">
                  <c:v>15.71</c:v>
                </c:pt>
                <c:pt idx="3879">
                  <c:v>15.71</c:v>
                </c:pt>
                <c:pt idx="3880">
                  <c:v>15.71</c:v>
                </c:pt>
                <c:pt idx="3881">
                  <c:v>15.71</c:v>
                </c:pt>
                <c:pt idx="3882">
                  <c:v>15.71</c:v>
                </c:pt>
                <c:pt idx="3883">
                  <c:v>15.71</c:v>
                </c:pt>
                <c:pt idx="3884">
                  <c:v>15.71</c:v>
                </c:pt>
                <c:pt idx="3885">
                  <c:v>15.71</c:v>
                </c:pt>
                <c:pt idx="3886">
                  <c:v>15.71</c:v>
                </c:pt>
                <c:pt idx="3887">
                  <c:v>15.71</c:v>
                </c:pt>
                <c:pt idx="3888">
                  <c:v>15.71</c:v>
                </c:pt>
                <c:pt idx="3889">
                  <c:v>15.71</c:v>
                </c:pt>
                <c:pt idx="3890">
                  <c:v>14.72</c:v>
                </c:pt>
                <c:pt idx="3891">
                  <c:v>14.72</c:v>
                </c:pt>
                <c:pt idx="3892">
                  <c:v>14.72</c:v>
                </c:pt>
                <c:pt idx="3893">
                  <c:v>14.72</c:v>
                </c:pt>
                <c:pt idx="3894">
                  <c:v>14.72</c:v>
                </c:pt>
                <c:pt idx="3895">
                  <c:v>14.72</c:v>
                </c:pt>
                <c:pt idx="3896">
                  <c:v>14.72</c:v>
                </c:pt>
                <c:pt idx="3897">
                  <c:v>14.72</c:v>
                </c:pt>
                <c:pt idx="3898">
                  <c:v>14.72</c:v>
                </c:pt>
                <c:pt idx="3899">
                  <c:v>14.72</c:v>
                </c:pt>
                <c:pt idx="3900">
                  <c:v>14.72</c:v>
                </c:pt>
                <c:pt idx="3901">
                  <c:v>14.72</c:v>
                </c:pt>
                <c:pt idx="3902">
                  <c:v>14.72</c:v>
                </c:pt>
                <c:pt idx="3903">
                  <c:v>14.72</c:v>
                </c:pt>
                <c:pt idx="3904">
                  <c:v>14.72</c:v>
                </c:pt>
                <c:pt idx="3905">
                  <c:v>14.72</c:v>
                </c:pt>
                <c:pt idx="3906">
                  <c:v>14.72</c:v>
                </c:pt>
                <c:pt idx="3907">
                  <c:v>17.53</c:v>
                </c:pt>
                <c:pt idx="3908">
                  <c:v>17.53</c:v>
                </c:pt>
                <c:pt idx="3909">
                  <c:v>17.53</c:v>
                </c:pt>
                <c:pt idx="3910">
                  <c:v>17.53</c:v>
                </c:pt>
                <c:pt idx="3911">
                  <c:v>17.53</c:v>
                </c:pt>
                <c:pt idx="3912">
                  <c:v>17.53</c:v>
                </c:pt>
                <c:pt idx="3913">
                  <c:v>17.53</c:v>
                </c:pt>
                <c:pt idx="3914">
                  <c:v>17.53</c:v>
                </c:pt>
                <c:pt idx="3915">
                  <c:v>17.53</c:v>
                </c:pt>
                <c:pt idx="3916">
                  <c:v>17.53</c:v>
                </c:pt>
                <c:pt idx="3917">
                  <c:v>17.53</c:v>
                </c:pt>
                <c:pt idx="3918">
                  <c:v>17.53</c:v>
                </c:pt>
                <c:pt idx="3919">
                  <c:v>17.53</c:v>
                </c:pt>
                <c:pt idx="3920">
                  <c:v>17.53</c:v>
                </c:pt>
                <c:pt idx="3921">
                  <c:v>17.53</c:v>
                </c:pt>
                <c:pt idx="3922">
                  <c:v>17.53</c:v>
                </c:pt>
                <c:pt idx="3923">
                  <c:v>17.53</c:v>
                </c:pt>
                <c:pt idx="3924">
                  <c:v>13.94</c:v>
                </c:pt>
                <c:pt idx="3925">
                  <c:v>13.94</c:v>
                </c:pt>
                <c:pt idx="3926">
                  <c:v>13.94</c:v>
                </c:pt>
                <c:pt idx="3927">
                  <c:v>13.94</c:v>
                </c:pt>
                <c:pt idx="3928">
                  <c:v>13.94</c:v>
                </c:pt>
                <c:pt idx="3929">
                  <c:v>13.94</c:v>
                </c:pt>
                <c:pt idx="3930">
                  <c:v>13.94</c:v>
                </c:pt>
                <c:pt idx="3931">
                  <c:v>13.94</c:v>
                </c:pt>
                <c:pt idx="3932">
                  <c:v>13.94</c:v>
                </c:pt>
                <c:pt idx="3933">
                  <c:v>13.94</c:v>
                </c:pt>
                <c:pt idx="3934">
                  <c:v>13.94</c:v>
                </c:pt>
                <c:pt idx="3935">
                  <c:v>13.94</c:v>
                </c:pt>
                <c:pt idx="3936">
                  <c:v>13.94</c:v>
                </c:pt>
                <c:pt idx="3937">
                  <c:v>13.94</c:v>
                </c:pt>
                <c:pt idx="3938">
                  <c:v>13.94</c:v>
                </c:pt>
                <c:pt idx="3939">
                  <c:v>13.94</c:v>
                </c:pt>
                <c:pt idx="3940">
                  <c:v>13.94</c:v>
                </c:pt>
                <c:pt idx="3941">
                  <c:v>11.35</c:v>
                </c:pt>
                <c:pt idx="3942">
                  <c:v>11.35</c:v>
                </c:pt>
                <c:pt idx="3943">
                  <c:v>11.35</c:v>
                </c:pt>
                <c:pt idx="3944">
                  <c:v>11.35</c:v>
                </c:pt>
                <c:pt idx="3945">
                  <c:v>11.35</c:v>
                </c:pt>
                <c:pt idx="3946">
                  <c:v>11.35</c:v>
                </c:pt>
                <c:pt idx="3947">
                  <c:v>11.35</c:v>
                </c:pt>
                <c:pt idx="3948">
                  <c:v>11.35</c:v>
                </c:pt>
                <c:pt idx="3949">
                  <c:v>11.35</c:v>
                </c:pt>
                <c:pt idx="3950">
                  <c:v>11.35</c:v>
                </c:pt>
                <c:pt idx="3951">
                  <c:v>11.35</c:v>
                </c:pt>
                <c:pt idx="3952">
                  <c:v>11.35</c:v>
                </c:pt>
                <c:pt idx="3953">
                  <c:v>11.35</c:v>
                </c:pt>
                <c:pt idx="3954">
                  <c:v>11.35</c:v>
                </c:pt>
                <c:pt idx="3955">
                  <c:v>11.35</c:v>
                </c:pt>
                <c:pt idx="3956">
                  <c:v>11.35</c:v>
                </c:pt>
                <c:pt idx="3957">
                  <c:v>11.35</c:v>
                </c:pt>
                <c:pt idx="3958">
                  <c:v>13.15</c:v>
                </c:pt>
                <c:pt idx="3959">
                  <c:v>13.15</c:v>
                </c:pt>
                <c:pt idx="3960">
                  <c:v>13.15</c:v>
                </c:pt>
                <c:pt idx="3961">
                  <c:v>13.15</c:v>
                </c:pt>
                <c:pt idx="3962">
                  <c:v>13.15</c:v>
                </c:pt>
                <c:pt idx="3963">
                  <c:v>13.15</c:v>
                </c:pt>
                <c:pt idx="3964">
                  <c:v>13.15</c:v>
                </c:pt>
                <c:pt idx="3965">
                  <c:v>13.15</c:v>
                </c:pt>
                <c:pt idx="3966">
                  <c:v>13.15</c:v>
                </c:pt>
                <c:pt idx="3967">
                  <c:v>13.15</c:v>
                </c:pt>
                <c:pt idx="3968">
                  <c:v>13.15</c:v>
                </c:pt>
                <c:pt idx="3969">
                  <c:v>13.15</c:v>
                </c:pt>
                <c:pt idx="3970">
                  <c:v>13.15</c:v>
                </c:pt>
                <c:pt idx="3971">
                  <c:v>13.15</c:v>
                </c:pt>
                <c:pt idx="3972">
                  <c:v>13.15</c:v>
                </c:pt>
                <c:pt idx="3973">
                  <c:v>13.15</c:v>
                </c:pt>
                <c:pt idx="3974">
                  <c:v>13.15</c:v>
                </c:pt>
                <c:pt idx="3975">
                  <c:v>17.82</c:v>
                </c:pt>
                <c:pt idx="3976">
                  <c:v>17.82</c:v>
                </c:pt>
                <c:pt idx="3977">
                  <c:v>17.82</c:v>
                </c:pt>
                <c:pt idx="3978">
                  <c:v>17.82</c:v>
                </c:pt>
                <c:pt idx="3979">
                  <c:v>17.82</c:v>
                </c:pt>
                <c:pt idx="3980">
                  <c:v>17.82</c:v>
                </c:pt>
                <c:pt idx="3981">
                  <c:v>17.82</c:v>
                </c:pt>
                <c:pt idx="3982">
                  <c:v>17.82</c:v>
                </c:pt>
                <c:pt idx="3983">
                  <c:v>17.82</c:v>
                </c:pt>
                <c:pt idx="3984">
                  <c:v>17.82</c:v>
                </c:pt>
                <c:pt idx="3985">
                  <c:v>17.82</c:v>
                </c:pt>
                <c:pt idx="3986">
                  <c:v>17.82</c:v>
                </c:pt>
                <c:pt idx="3987">
                  <c:v>17.82</c:v>
                </c:pt>
                <c:pt idx="3988">
                  <c:v>17.82</c:v>
                </c:pt>
                <c:pt idx="3989">
                  <c:v>17.82</c:v>
                </c:pt>
                <c:pt idx="3990">
                  <c:v>17.82</c:v>
                </c:pt>
                <c:pt idx="3991">
                  <c:v>17.82</c:v>
                </c:pt>
                <c:pt idx="3992">
                  <c:v>16.16</c:v>
                </c:pt>
                <c:pt idx="3993">
                  <c:v>16.16</c:v>
                </c:pt>
                <c:pt idx="3994">
                  <c:v>16.16</c:v>
                </c:pt>
                <c:pt idx="3995">
                  <c:v>16.16</c:v>
                </c:pt>
                <c:pt idx="3996">
                  <c:v>16.16</c:v>
                </c:pt>
                <c:pt idx="3997">
                  <c:v>16.16</c:v>
                </c:pt>
                <c:pt idx="3998">
                  <c:v>16.16</c:v>
                </c:pt>
                <c:pt idx="3999">
                  <c:v>16.16</c:v>
                </c:pt>
                <c:pt idx="4000">
                  <c:v>16.16</c:v>
                </c:pt>
                <c:pt idx="4001">
                  <c:v>16.16</c:v>
                </c:pt>
                <c:pt idx="4002">
                  <c:v>16.16</c:v>
                </c:pt>
                <c:pt idx="4003">
                  <c:v>16.16</c:v>
                </c:pt>
                <c:pt idx="4004">
                  <c:v>16.16</c:v>
                </c:pt>
                <c:pt idx="4005">
                  <c:v>16.16</c:v>
                </c:pt>
                <c:pt idx="4006">
                  <c:v>16.16</c:v>
                </c:pt>
                <c:pt idx="4007">
                  <c:v>16.16</c:v>
                </c:pt>
                <c:pt idx="4008">
                  <c:v>16.16</c:v>
                </c:pt>
                <c:pt idx="4009">
                  <c:v>17</c:v>
                </c:pt>
                <c:pt idx="4010">
                  <c:v>17</c:v>
                </c:pt>
                <c:pt idx="4011">
                  <c:v>17</c:v>
                </c:pt>
                <c:pt idx="4012">
                  <c:v>17</c:v>
                </c:pt>
                <c:pt idx="4013">
                  <c:v>17</c:v>
                </c:pt>
                <c:pt idx="4014">
                  <c:v>17</c:v>
                </c:pt>
                <c:pt idx="4015">
                  <c:v>17</c:v>
                </c:pt>
                <c:pt idx="4016">
                  <c:v>17</c:v>
                </c:pt>
                <c:pt idx="4017">
                  <c:v>17</c:v>
                </c:pt>
                <c:pt idx="4018">
                  <c:v>17</c:v>
                </c:pt>
                <c:pt idx="4019">
                  <c:v>17</c:v>
                </c:pt>
                <c:pt idx="4020">
                  <c:v>17</c:v>
                </c:pt>
                <c:pt idx="4021">
                  <c:v>17</c:v>
                </c:pt>
                <c:pt idx="4022">
                  <c:v>17</c:v>
                </c:pt>
                <c:pt idx="4023">
                  <c:v>17</c:v>
                </c:pt>
                <c:pt idx="4024">
                  <c:v>17</c:v>
                </c:pt>
                <c:pt idx="4025">
                  <c:v>17</c:v>
                </c:pt>
                <c:pt idx="4026">
                  <c:v>14.24</c:v>
                </c:pt>
                <c:pt idx="4027">
                  <c:v>14.24</c:v>
                </c:pt>
                <c:pt idx="4028">
                  <c:v>14.24</c:v>
                </c:pt>
                <c:pt idx="4029">
                  <c:v>14.24</c:v>
                </c:pt>
                <c:pt idx="4030">
                  <c:v>14.24</c:v>
                </c:pt>
                <c:pt idx="4031">
                  <c:v>14.24</c:v>
                </c:pt>
                <c:pt idx="4032">
                  <c:v>14.24</c:v>
                </c:pt>
                <c:pt idx="4033">
                  <c:v>14.24</c:v>
                </c:pt>
                <c:pt idx="4034">
                  <c:v>14.24</c:v>
                </c:pt>
                <c:pt idx="4035">
                  <c:v>14.24</c:v>
                </c:pt>
                <c:pt idx="4036">
                  <c:v>14.24</c:v>
                </c:pt>
                <c:pt idx="4037">
                  <c:v>14.24</c:v>
                </c:pt>
                <c:pt idx="4038">
                  <c:v>14.24</c:v>
                </c:pt>
                <c:pt idx="4039">
                  <c:v>14.24</c:v>
                </c:pt>
                <c:pt idx="4040">
                  <c:v>14.24</c:v>
                </c:pt>
                <c:pt idx="4041">
                  <c:v>14.24</c:v>
                </c:pt>
                <c:pt idx="4042">
                  <c:v>14.24</c:v>
                </c:pt>
                <c:pt idx="4043">
                  <c:v>12.07</c:v>
                </c:pt>
                <c:pt idx="4044">
                  <c:v>12.07</c:v>
                </c:pt>
                <c:pt idx="4045">
                  <c:v>12.07</c:v>
                </c:pt>
                <c:pt idx="4046">
                  <c:v>12.07</c:v>
                </c:pt>
                <c:pt idx="4047">
                  <c:v>12.07</c:v>
                </c:pt>
                <c:pt idx="4048">
                  <c:v>12.07</c:v>
                </c:pt>
                <c:pt idx="4049">
                  <c:v>12.07</c:v>
                </c:pt>
                <c:pt idx="4050">
                  <c:v>12.07</c:v>
                </c:pt>
                <c:pt idx="4051">
                  <c:v>12.07</c:v>
                </c:pt>
                <c:pt idx="4052">
                  <c:v>12.07</c:v>
                </c:pt>
                <c:pt idx="4053">
                  <c:v>12.07</c:v>
                </c:pt>
                <c:pt idx="4054">
                  <c:v>12.07</c:v>
                </c:pt>
                <c:pt idx="4055">
                  <c:v>12.07</c:v>
                </c:pt>
                <c:pt idx="4056">
                  <c:v>12.07</c:v>
                </c:pt>
                <c:pt idx="4057">
                  <c:v>12.07</c:v>
                </c:pt>
                <c:pt idx="4058">
                  <c:v>12.07</c:v>
                </c:pt>
                <c:pt idx="4059">
                  <c:v>12.07</c:v>
                </c:pt>
                <c:pt idx="4060">
                  <c:v>15.33</c:v>
                </c:pt>
                <c:pt idx="4061">
                  <c:v>15.33</c:v>
                </c:pt>
                <c:pt idx="4062">
                  <c:v>15.33</c:v>
                </c:pt>
                <c:pt idx="4063">
                  <c:v>15.33</c:v>
                </c:pt>
                <c:pt idx="4064">
                  <c:v>15.33</c:v>
                </c:pt>
                <c:pt idx="4065">
                  <c:v>15.33</c:v>
                </c:pt>
                <c:pt idx="4066">
                  <c:v>15.33</c:v>
                </c:pt>
                <c:pt idx="4067">
                  <c:v>15.33</c:v>
                </c:pt>
                <c:pt idx="4068">
                  <c:v>15.33</c:v>
                </c:pt>
                <c:pt idx="4069">
                  <c:v>15.33</c:v>
                </c:pt>
                <c:pt idx="4070">
                  <c:v>15.33</c:v>
                </c:pt>
                <c:pt idx="4071">
                  <c:v>15.33</c:v>
                </c:pt>
                <c:pt idx="4072">
                  <c:v>15.33</c:v>
                </c:pt>
                <c:pt idx="4073">
                  <c:v>15.33</c:v>
                </c:pt>
                <c:pt idx="4074">
                  <c:v>15.33</c:v>
                </c:pt>
                <c:pt idx="4075">
                  <c:v>15.33</c:v>
                </c:pt>
                <c:pt idx="4076">
                  <c:v>15.33</c:v>
                </c:pt>
                <c:pt idx="4077">
                  <c:v>11.33</c:v>
                </c:pt>
                <c:pt idx="4078">
                  <c:v>11.33</c:v>
                </c:pt>
                <c:pt idx="4079">
                  <c:v>11.33</c:v>
                </c:pt>
                <c:pt idx="4080">
                  <c:v>11.33</c:v>
                </c:pt>
                <c:pt idx="4081">
                  <c:v>11.33</c:v>
                </c:pt>
                <c:pt idx="4082">
                  <c:v>11.33</c:v>
                </c:pt>
                <c:pt idx="4083">
                  <c:v>11.33</c:v>
                </c:pt>
                <c:pt idx="4084">
                  <c:v>11.33</c:v>
                </c:pt>
                <c:pt idx="4085">
                  <c:v>11.33</c:v>
                </c:pt>
                <c:pt idx="4086">
                  <c:v>11.33</c:v>
                </c:pt>
                <c:pt idx="4087">
                  <c:v>11.33</c:v>
                </c:pt>
                <c:pt idx="4088">
                  <c:v>11.33</c:v>
                </c:pt>
                <c:pt idx="4089">
                  <c:v>11.33</c:v>
                </c:pt>
                <c:pt idx="4090">
                  <c:v>11.33</c:v>
                </c:pt>
                <c:pt idx="4091">
                  <c:v>11.33</c:v>
                </c:pt>
                <c:pt idx="4092">
                  <c:v>11.33</c:v>
                </c:pt>
                <c:pt idx="4093">
                  <c:v>11.33</c:v>
                </c:pt>
                <c:pt idx="4094">
                  <c:v>13.22</c:v>
                </c:pt>
                <c:pt idx="4095">
                  <c:v>13.22</c:v>
                </c:pt>
                <c:pt idx="4096">
                  <c:v>13.22</c:v>
                </c:pt>
                <c:pt idx="4097">
                  <c:v>13.22</c:v>
                </c:pt>
                <c:pt idx="4098">
                  <c:v>13.22</c:v>
                </c:pt>
                <c:pt idx="4099">
                  <c:v>13.22</c:v>
                </c:pt>
                <c:pt idx="4100">
                  <c:v>13.22</c:v>
                </c:pt>
                <c:pt idx="4101">
                  <c:v>13.22</c:v>
                </c:pt>
                <c:pt idx="4102">
                  <c:v>13.22</c:v>
                </c:pt>
                <c:pt idx="4103">
                  <c:v>13.22</c:v>
                </c:pt>
                <c:pt idx="4104">
                  <c:v>13.22</c:v>
                </c:pt>
                <c:pt idx="4105">
                  <c:v>13.22</c:v>
                </c:pt>
                <c:pt idx="4106">
                  <c:v>13.22</c:v>
                </c:pt>
                <c:pt idx="4107">
                  <c:v>13.22</c:v>
                </c:pt>
                <c:pt idx="4108">
                  <c:v>13.22</c:v>
                </c:pt>
                <c:pt idx="4109">
                  <c:v>13.22</c:v>
                </c:pt>
                <c:pt idx="4110">
                  <c:v>13.22</c:v>
                </c:pt>
                <c:pt idx="4111">
                  <c:v>13.12</c:v>
                </c:pt>
                <c:pt idx="4112">
                  <c:v>13.12</c:v>
                </c:pt>
                <c:pt idx="4113">
                  <c:v>13.12</c:v>
                </c:pt>
                <c:pt idx="4114">
                  <c:v>13.12</c:v>
                </c:pt>
                <c:pt idx="4115">
                  <c:v>13.12</c:v>
                </c:pt>
                <c:pt idx="4116">
                  <c:v>13.12</c:v>
                </c:pt>
                <c:pt idx="4117">
                  <c:v>13.12</c:v>
                </c:pt>
                <c:pt idx="4118">
                  <c:v>13.12</c:v>
                </c:pt>
                <c:pt idx="4119">
                  <c:v>13.12</c:v>
                </c:pt>
                <c:pt idx="4120">
                  <c:v>13.12</c:v>
                </c:pt>
                <c:pt idx="4121">
                  <c:v>13.12</c:v>
                </c:pt>
                <c:pt idx="4122">
                  <c:v>13.12</c:v>
                </c:pt>
                <c:pt idx="4123">
                  <c:v>13.12</c:v>
                </c:pt>
                <c:pt idx="4124">
                  <c:v>13.12</c:v>
                </c:pt>
                <c:pt idx="4125">
                  <c:v>13.12</c:v>
                </c:pt>
                <c:pt idx="4126">
                  <c:v>13.12</c:v>
                </c:pt>
                <c:pt idx="4127">
                  <c:v>13.12</c:v>
                </c:pt>
                <c:pt idx="4128">
                  <c:v>14.84</c:v>
                </c:pt>
                <c:pt idx="4129">
                  <c:v>14.84</c:v>
                </c:pt>
                <c:pt idx="4130">
                  <c:v>14.84</c:v>
                </c:pt>
                <c:pt idx="4131">
                  <c:v>14.84</c:v>
                </c:pt>
                <c:pt idx="4132">
                  <c:v>14.84</c:v>
                </c:pt>
                <c:pt idx="4133">
                  <c:v>14.84</c:v>
                </c:pt>
                <c:pt idx="4134">
                  <c:v>14.84</c:v>
                </c:pt>
                <c:pt idx="4135">
                  <c:v>14.84</c:v>
                </c:pt>
                <c:pt idx="4136">
                  <c:v>14.84</c:v>
                </c:pt>
                <c:pt idx="4137">
                  <c:v>14.84</c:v>
                </c:pt>
                <c:pt idx="4138">
                  <c:v>14.84</c:v>
                </c:pt>
                <c:pt idx="4139">
                  <c:v>14.84</c:v>
                </c:pt>
                <c:pt idx="4140">
                  <c:v>14.84</c:v>
                </c:pt>
                <c:pt idx="4141">
                  <c:v>14.84</c:v>
                </c:pt>
                <c:pt idx="4142">
                  <c:v>14.84</c:v>
                </c:pt>
                <c:pt idx="4143">
                  <c:v>14.84</c:v>
                </c:pt>
                <c:pt idx="4144">
                  <c:v>14.84</c:v>
                </c:pt>
                <c:pt idx="4145">
                  <c:v>13.6</c:v>
                </c:pt>
                <c:pt idx="4146">
                  <c:v>13.6</c:v>
                </c:pt>
                <c:pt idx="4147">
                  <c:v>13.6</c:v>
                </c:pt>
                <c:pt idx="4148">
                  <c:v>13.6</c:v>
                </c:pt>
                <c:pt idx="4149">
                  <c:v>13.6</c:v>
                </c:pt>
                <c:pt idx="4150">
                  <c:v>13.6</c:v>
                </c:pt>
                <c:pt idx="4151">
                  <c:v>13.6</c:v>
                </c:pt>
                <c:pt idx="4152">
                  <c:v>13.6</c:v>
                </c:pt>
                <c:pt idx="4153">
                  <c:v>13.6</c:v>
                </c:pt>
                <c:pt idx="4154">
                  <c:v>13.6</c:v>
                </c:pt>
                <c:pt idx="4155">
                  <c:v>13.6</c:v>
                </c:pt>
                <c:pt idx="4156">
                  <c:v>13.6</c:v>
                </c:pt>
                <c:pt idx="4157">
                  <c:v>13.6</c:v>
                </c:pt>
                <c:pt idx="4158">
                  <c:v>13.6</c:v>
                </c:pt>
                <c:pt idx="4159">
                  <c:v>13.6</c:v>
                </c:pt>
                <c:pt idx="4160">
                  <c:v>13.6</c:v>
                </c:pt>
                <c:pt idx="4161">
                  <c:v>13.6</c:v>
                </c:pt>
                <c:pt idx="4162">
                  <c:v>15.89</c:v>
                </c:pt>
                <c:pt idx="4163">
                  <c:v>15.89</c:v>
                </c:pt>
                <c:pt idx="4164">
                  <c:v>15.89</c:v>
                </c:pt>
                <c:pt idx="4165">
                  <c:v>15.89</c:v>
                </c:pt>
                <c:pt idx="4166">
                  <c:v>15.89</c:v>
                </c:pt>
                <c:pt idx="4167">
                  <c:v>15.89</c:v>
                </c:pt>
                <c:pt idx="4168">
                  <c:v>15.89</c:v>
                </c:pt>
                <c:pt idx="4169">
                  <c:v>15.89</c:v>
                </c:pt>
                <c:pt idx="4170">
                  <c:v>15.89</c:v>
                </c:pt>
                <c:pt idx="4171">
                  <c:v>15.89</c:v>
                </c:pt>
                <c:pt idx="4172">
                  <c:v>15.89</c:v>
                </c:pt>
                <c:pt idx="4173">
                  <c:v>15.89</c:v>
                </c:pt>
                <c:pt idx="4174">
                  <c:v>15.89</c:v>
                </c:pt>
                <c:pt idx="4175">
                  <c:v>15.89</c:v>
                </c:pt>
                <c:pt idx="4176">
                  <c:v>15.89</c:v>
                </c:pt>
                <c:pt idx="4177">
                  <c:v>15.89</c:v>
                </c:pt>
                <c:pt idx="4178">
                  <c:v>15.89</c:v>
                </c:pt>
                <c:pt idx="4179">
                  <c:v>12.52</c:v>
                </c:pt>
                <c:pt idx="4180">
                  <c:v>12.52</c:v>
                </c:pt>
                <c:pt idx="4181">
                  <c:v>12.52</c:v>
                </c:pt>
                <c:pt idx="4182">
                  <c:v>12.52</c:v>
                </c:pt>
                <c:pt idx="4183">
                  <c:v>12.52</c:v>
                </c:pt>
                <c:pt idx="4184">
                  <c:v>12.52</c:v>
                </c:pt>
                <c:pt idx="4185">
                  <c:v>12.52</c:v>
                </c:pt>
                <c:pt idx="4186">
                  <c:v>12.52</c:v>
                </c:pt>
                <c:pt idx="4187">
                  <c:v>12.52</c:v>
                </c:pt>
                <c:pt idx="4188">
                  <c:v>12.52</c:v>
                </c:pt>
                <c:pt idx="4189">
                  <c:v>12.52</c:v>
                </c:pt>
                <c:pt idx="4190">
                  <c:v>12.52</c:v>
                </c:pt>
                <c:pt idx="4191">
                  <c:v>12.52</c:v>
                </c:pt>
                <c:pt idx="4192">
                  <c:v>12.52</c:v>
                </c:pt>
                <c:pt idx="4193">
                  <c:v>12.52</c:v>
                </c:pt>
                <c:pt idx="4194">
                  <c:v>12.52</c:v>
                </c:pt>
                <c:pt idx="4195">
                  <c:v>12.52</c:v>
                </c:pt>
                <c:pt idx="4196">
                  <c:v>16.87</c:v>
                </c:pt>
                <c:pt idx="4197">
                  <c:v>16.87</c:v>
                </c:pt>
                <c:pt idx="4198">
                  <c:v>16.87</c:v>
                </c:pt>
                <c:pt idx="4199">
                  <c:v>16.87</c:v>
                </c:pt>
                <c:pt idx="4200">
                  <c:v>16.87</c:v>
                </c:pt>
                <c:pt idx="4201">
                  <c:v>16.87</c:v>
                </c:pt>
                <c:pt idx="4202">
                  <c:v>16.87</c:v>
                </c:pt>
                <c:pt idx="4203">
                  <c:v>16.87</c:v>
                </c:pt>
                <c:pt idx="4204">
                  <c:v>16.87</c:v>
                </c:pt>
                <c:pt idx="4205">
                  <c:v>16.87</c:v>
                </c:pt>
                <c:pt idx="4206">
                  <c:v>16.87</c:v>
                </c:pt>
                <c:pt idx="4207">
                  <c:v>16.87</c:v>
                </c:pt>
                <c:pt idx="4208">
                  <c:v>16.87</c:v>
                </c:pt>
                <c:pt idx="4209">
                  <c:v>16.87</c:v>
                </c:pt>
                <c:pt idx="4210">
                  <c:v>16.87</c:v>
                </c:pt>
                <c:pt idx="4211">
                  <c:v>16.87</c:v>
                </c:pt>
                <c:pt idx="4212">
                  <c:v>16.87</c:v>
                </c:pt>
                <c:pt idx="4213">
                  <c:v>16.87</c:v>
                </c:pt>
                <c:pt idx="4214">
                  <c:v>20.079999999999998</c:v>
                </c:pt>
                <c:pt idx="4215">
                  <c:v>20.079999999999998</c:v>
                </c:pt>
                <c:pt idx="4216">
                  <c:v>20.079999999999998</c:v>
                </c:pt>
                <c:pt idx="4217">
                  <c:v>20.079999999999998</c:v>
                </c:pt>
                <c:pt idx="4218">
                  <c:v>20.079999999999998</c:v>
                </c:pt>
                <c:pt idx="4219">
                  <c:v>20.079999999999998</c:v>
                </c:pt>
                <c:pt idx="4220">
                  <c:v>20.079999999999998</c:v>
                </c:pt>
                <c:pt idx="4221">
                  <c:v>20.079999999999998</c:v>
                </c:pt>
                <c:pt idx="4222">
                  <c:v>20.079999999999998</c:v>
                </c:pt>
                <c:pt idx="4223">
                  <c:v>20.079999999999998</c:v>
                </c:pt>
                <c:pt idx="4224">
                  <c:v>20.079999999999998</c:v>
                </c:pt>
                <c:pt idx="4225">
                  <c:v>20.079999999999998</c:v>
                </c:pt>
                <c:pt idx="4226">
                  <c:v>20.079999999999998</c:v>
                </c:pt>
                <c:pt idx="4227">
                  <c:v>20.079999999999998</c:v>
                </c:pt>
                <c:pt idx="4228">
                  <c:v>20.079999999999998</c:v>
                </c:pt>
                <c:pt idx="4229">
                  <c:v>20.079999999999998</c:v>
                </c:pt>
                <c:pt idx="4230">
                  <c:v>20.079999999999998</c:v>
                </c:pt>
                <c:pt idx="4231">
                  <c:v>15.23</c:v>
                </c:pt>
                <c:pt idx="4232">
                  <c:v>15.23</c:v>
                </c:pt>
                <c:pt idx="4233">
                  <c:v>15.23</c:v>
                </c:pt>
                <c:pt idx="4234">
                  <c:v>15.23</c:v>
                </c:pt>
                <c:pt idx="4235">
                  <c:v>15.23</c:v>
                </c:pt>
                <c:pt idx="4236">
                  <c:v>15.23</c:v>
                </c:pt>
                <c:pt idx="4237">
                  <c:v>15.23</c:v>
                </c:pt>
                <c:pt idx="4238">
                  <c:v>15.23</c:v>
                </c:pt>
                <c:pt idx="4239">
                  <c:v>15.23</c:v>
                </c:pt>
                <c:pt idx="4240">
                  <c:v>15.23</c:v>
                </c:pt>
                <c:pt idx="4241">
                  <c:v>15.23</c:v>
                </c:pt>
                <c:pt idx="4242">
                  <c:v>15.23</c:v>
                </c:pt>
                <c:pt idx="4243">
                  <c:v>15.23</c:v>
                </c:pt>
                <c:pt idx="4244">
                  <c:v>15.23</c:v>
                </c:pt>
                <c:pt idx="4245">
                  <c:v>15.23</c:v>
                </c:pt>
                <c:pt idx="4246">
                  <c:v>15.23</c:v>
                </c:pt>
                <c:pt idx="4247">
                  <c:v>15.23</c:v>
                </c:pt>
                <c:pt idx="4248">
                  <c:v>13.38</c:v>
                </c:pt>
                <c:pt idx="4249">
                  <c:v>13.38</c:v>
                </c:pt>
                <c:pt idx="4250">
                  <c:v>13.38</c:v>
                </c:pt>
                <c:pt idx="4251">
                  <c:v>13.38</c:v>
                </c:pt>
                <c:pt idx="4252">
                  <c:v>13.38</c:v>
                </c:pt>
                <c:pt idx="4253">
                  <c:v>13.38</c:v>
                </c:pt>
                <c:pt idx="4254">
                  <c:v>13.38</c:v>
                </c:pt>
                <c:pt idx="4255">
                  <c:v>13.38</c:v>
                </c:pt>
                <c:pt idx="4256">
                  <c:v>13.38</c:v>
                </c:pt>
                <c:pt idx="4257">
                  <c:v>13.38</c:v>
                </c:pt>
                <c:pt idx="4258">
                  <c:v>13.38</c:v>
                </c:pt>
                <c:pt idx="4259">
                  <c:v>13.38</c:v>
                </c:pt>
                <c:pt idx="4260">
                  <c:v>13.38</c:v>
                </c:pt>
                <c:pt idx="4261">
                  <c:v>13.38</c:v>
                </c:pt>
                <c:pt idx="4262">
                  <c:v>13.38</c:v>
                </c:pt>
                <c:pt idx="4263">
                  <c:v>13.38</c:v>
                </c:pt>
                <c:pt idx="4264">
                  <c:v>13.38</c:v>
                </c:pt>
                <c:pt idx="4265">
                  <c:v>14.13</c:v>
                </c:pt>
                <c:pt idx="4266">
                  <c:v>14.13</c:v>
                </c:pt>
                <c:pt idx="4267">
                  <c:v>14.13</c:v>
                </c:pt>
                <c:pt idx="4268">
                  <c:v>14.13</c:v>
                </c:pt>
                <c:pt idx="4269">
                  <c:v>14.13</c:v>
                </c:pt>
                <c:pt idx="4270">
                  <c:v>14.13</c:v>
                </c:pt>
                <c:pt idx="4271">
                  <c:v>14.13</c:v>
                </c:pt>
                <c:pt idx="4272">
                  <c:v>14.13</c:v>
                </c:pt>
                <c:pt idx="4273">
                  <c:v>14.13</c:v>
                </c:pt>
                <c:pt idx="4274">
                  <c:v>14.13</c:v>
                </c:pt>
                <c:pt idx="4275">
                  <c:v>14.13</c:v>
                </c:pt>
                <c:pt idx="4276">
                  <c:v>14.13</c:v>
                </c:pt>
                <c:pt idx="4277">
                  <c:v>14.13</c:v>
                </c:pt>
                <c:pt idx="4278">
                  <c:v>14.13</c:v>
                </c:pt>
                <c:pt idx="4279">
                  <c:v>14.13</c:v>
                </c:pt>
                <c:pt idx="4280">
                  <c:v>14.13</c:v>
                </c:pt>
                <c:pt idx="4281">
                  <c:v>14.13</c:v>
                </c:pt>
                <c:pt idx="4282">
                  <c:v>17.18</c:v>
                </c:pt>
                <c:pt idx="4283">
                  <c:v>17.18</c:v>
                </c:pt>
                <c:pt idx="4284">
                  <c:v>17.18</c:v>
                </c:pt>
                <c:pt idx="4285">
                  <c:v>17.18</c:v>
                </c:pt>
                <c:pt idx="4286">
                  <c:v>17.18</c:v>
                </c:pt>
                <c:pt idx="4287">
                  <c:v>17.18</c:v>
                </c:pt>
                <c:pt idx="4288">
                  <c:v>17.18</c:v>
                </c:pt>
                <c:pt idx="4289">
                  <c:v>17.18</c:v>
                </c:pt>
                <c:pt idx="4290">
                  <c:v>17.18</c:v>
                </c:pt>
                <c:pt idx="4291">
                  <c:v>17.18</c:v>
                </c:pt>
                <c:pt idx="4292">
                  <c:v>17.18</c:v>
                </c:pt>
                <c:pt idx="4293">
                  <c:v>17.18</c:v>
                </c:pt>
                <c:pt idx="4294">
                  <c:v>17.18</c:v>
                </c:pt>
                <c:pt idx="4295">
                  <c:v>17.18</c:v>
                </c:pt>
                <c:pt idx="4296">
                  <c:v>17.18</c:v>
                </c:pt>
                <c:pt idx="4297">
                  <c:v>17.18</c:v>
                </c:pt>
                <c:pt idx="4298">
                  <c:v>17.18</c:v>
                </c:pt>
                <c:pt idx="4299">
                  <c:v>12.18</c:v>
                </c:pt>
                <c:pt idx="4300">
                  <c:v>12.18</c:v>
                </c:pt>
                <c:pt idx="4301">
                  <c:v>12.18</c:v>
                </c:pt>
                <c:pt idx="4302">
                  <c:v>12.18</c:v>
                </c:pt>
                <c:pt idx="4303">
                  <c:v>12.18</c:v>
                </c:pt>
                <c:pt idx="4304">
                  <c:v>12.18</c:v>
                </c:pt>
                <c:pt idx="4305">
                  <c:v>12.18</c:v>
                </c:pt>
                <c:pt idx="4306">
                  <c:v>12.18</c:v>
                </c:pt>
                <c:pt idx="4307">
                  <c:v>12.18</c:v>
                </c:pt>
                <c:pt idx="4308">
                  <c:v>12.18</c:v>
                </c:pt>
                <c:pt idx="4309">
                  <c:v>12.18</c:v>
                </c:pt>
                <c:pt idx="4310">
                  <c:v>12.18</c:v>
                </c:pt>
                <c:pt idx="4311">
                  <c:v>12.18</c:v>
                </c:pt>
                <c:pt idx="4312">
                  <c:v>12.18</c:v>
                </c:pt>
                <c:pt idx="4313">
                  <c:v>12.18</c:v>
                </c:pt>
                <c:pt idx="4314">
                  <c:v>12.18</c:v>
                </c:pt>
                <c:pt idx="4315">
                  <c:v>12.18</c:v>
                </c:pt>
                <c:pt idx="4316">
                  <c:v>16.63</c:v>
                </c:pt>
                <c:pt idx="4317">
                  <c:v>16.63</c:v>
                </c:pt>
                <c:pt idx="4318">
                  <c:v>16.63</c:v>
                </c:pt>
                <c:pt idx="4319">
                  <c:v>16.63</c:v>
                </c:pt>
                <c:pt idx="4320">
                  <c:v>16.63</c:v>
                </c:pt>
                <c:pt idx="4321">
                  <c:v>16.63</c:v>
                </c:pt>
                <c:pt idx="4322">
                  <c:v>16.63</c:v>
                </c:pt>
                <c:pt idx="4323">
                  <c:v>16.63</c:v>
                </c:pt>
                <c:pt idx="4324">
                  <c:v>16.63</c:v>
                </c:pt>
                <c:pt idx="4325">
                  <c:v>16.63</c:v>
                </c:pt>
                <c:pt idx="4326">
                  <c:v>16.63</c:v>
                </c:pt>
                <c:pt idx="4327">
                  <c:v>16.63</c:v>
                </c:pt>
                <c:pt idx="4328">
                  <c:v>16.63</c:v>
                </c:pt>
                <c:pt idx="4329">
                  <c:v>16.63</c:v>
                </c:pt>
                <c:pt idx="4330">
                  <c:v>16.63</c:v>
                </c:pt>
                <c:pt idx="4331">
                  <c:v>16.63</c:v>
                </c:pt>
                <c:pt idx="4332">
                  <c:v>16.63</c:v>
                </c:pt>
                <c:pt idx="4333">
                  <c:v>13.61</c:v>
                </c:pt>
                <c:pt idx="4334">
                  <c:v>13.61</c:v>
                </c:pt>
                <c:pt idx="4335">
                  <c:v>13.61</c:v>
                </c:pt>
                <c:pt idx="4336">
                  <c:v>13.61</c:v>
                </c:pt>
                <c:pt idx="4337">
                  <c:v>13.61</c:v>
                </c:pt>
                <c:pt idx="4338">
                  <c:v>13.61</c:v>
                </c:pt>
                <c:pt idx="4339">
                  <c:v>13.61</c:v>
                </c:pt>
                <c:pt idx="4340">
                  <c:v>13.61</c:v>
                </c:pt>
                <c:pt idx="4341">
                  <c:v>13.61</c:v>
                </c:pt>
                <c:pt idx="4342">
                  <c:v>13.61</c:v>
                </c:pt>
                <c:pt idx="4343">
                  <c:v>13.61</c:v>
                </c:pt>
                <c:pt idx="4344">
                  <c:v>13.61</c:v>
                </c:pt>
                <c:pt idx="4345">
                  <c:v>13.61</c:v>
                </c:pt>
                <c:pt idx="4346">
                  <c:v>13.61</c:v>
                </c:pt>
                <c:pt idx="4347">
                  <c:v>13.61</c:v>
                </c:pt>
                <c:pt idx="4348">
                  <c:v>13.61</c:v>
                </c:pt>
                <c:pt idx="4349">
                  <c:v>7.19</c:v>
                </c:pt>
                <c:pt idx="4350">
                  <c:v>7.19</c:v>
                </c:pt>
                <c:pt idx="4351">
                  <c:v>7.19</c:v>
                </c:pt>
                <c:pt idx="4352">
                  <c:v>7.19</c:v>
                </c:pt>
                <c:pt idx="4353">
                  <c:v>7.19</c:v>
                </c:pt>
                <c:pt idx="4354">
                  <c:v>7.19</c:v>
                </c:pt>
                <c:pt idx="4355">
                  <c:v>7.19</c:v>
                </c:pt>
                <c:pt idx="4356">
                  <c:v>7.19</c:v>
                </c:pt>
                <c:pt idx="4357">
                  <c:v>7.19</c:v>
                </c:pt>
                <c:pt idx="4358">
                  <c:v>7.19</c:v>
                </c:pt>
                <c:pt idx="4359">
                  <c:v>7.19</c:v>
                </c:pt>
                <c:pt idx="4360">
                  <c:v>7.19</c:v>
                </c:pt>
                <c:pt idx="4361">
                  <c:v>7.19</c:v>
                </c:pt>
                <c:pt idx="4362">
                  <c:v>7.19</c:v>
                </c:pt>
                <c:pt idx="4363">
                  <c:v>7.19</c:v>
                </c:pt>
                <c:pt idx="4364">
                  <c:v>7.19</c:v>
                </c:pt>
                <c:pt idx="4365">
                  <c:v>7.19</c:v>
                </c:pt>
                <c:pt idx="4366">
                  <c:v>12.84</c:v>
                </c:pt>
                <c:pt idx="4367">
                  <c:v>12.84</c:v>
                </c:pt>
                <c:pt idx="4368">
                  <c:v>12.84</c:v>
                </c:pt>
                <c:pt idx="4369">
                  <c:v>12.84</c:v>
                </c:pt>
                <c:pt idx="4370">
                  <c:v>12.84</c:v>
                </c:pt>
                <c:pt idx="4371">
                  <c:v>12.84</c:v>
                </c:pt>
                <c:pt idx="4372">
                  <c:v>12.84</c:v>
                </c:pt>
                <c:pt idx="4373">
                  <c:v>12.84</c:v>
                </c:pt>
                <c:pt idx="4374">
                  <c:v>12.84</c:v>
                </c:pt>
                <c:pt idx="4375">
                  <c:v>12.84</c:v>
                </c:pt>
                <c:pt idx="4376">
                  <c:v>12.84</c:v>
                </c:pt>
                <c:pt idx="4377">
                  <c:v>12.84</c:v>
                </c:pt>
                <c:pt idx="4378">
                  <c:v>12.84</c:v>
                </c:pt>
                <c:pt idx="4379">
                  <c:v>12.84</c:v>
                </c:pt>
                <c:pt idx="4380">
                  <c:v>12.84</c:v>
                </c:pt>
                <c:pt idx="4381">
                  <c:v>12.84</c:v>
                </c:pt>
                <c:pt idx="4382">
                  <c:v>12.84</c:v>
                </c:pt>
                <c:pt idx="4383">
                  <c:v>14.22</c:v>
                </c:pt>
                <c:pt idx="4384">
                  <c:v>14.22</c:v>
                </c:pt>
                <c:pt idx="4385">
                  <c:v>14.22</c:v>
                </c:pt>
                <c:pt idx="4386">
                  <c:v>14.22</c:v>
                </c:pt>
                <c:pt idx="4387">
                  <c:v>14.22</c:v>
                </c:pt>
                <c:pt idx="4388">
                  <c:v>14.22</c:v>
                </c:pt>
                <c:pt idx="4389">
                  <c:v>14.22</c:v>
                </c:pt>
                <c:pt idx="4390">
                  <c:v>14.22</c:v>
                </c:pt>
                <c:pt idx="4391">
                  <c:v>14.22</c:v>
                </c:pt>
                <c:pt idx="4392">
                  <c:v>14.22</c:v>
                </c:pt>
                <c:pt idx="4393">
                  <c:v>14.22</c:v>
                </c:pt>
                <c:pt idx="4394">
                  <c:v>14.22</c:v>
                </c:pt>
                <c:pt idx="4395">
                  <c:v>14.22</c:v>
                </c:pt>
                <c:pt idx="4396">
                  <c:v>14.22</c:v>
                </c:pt>
                <c:pt idx="4397">
                  <c:v>14.22</c:v>
                </c:pt>
                <c:pt idx="4398">
                  <c:v>14.22</c:v>
                </c:pt>
                <c:pt idx="4399">
                  <c:v>14.88</c:v>
                </c:pt>
                <c:pt idx="4400">
                  <c:v>14.88</c:v>
                </c:pt>
                <c:pt idx="4401">
                  <c:v>14.88</c:v>
                </c:pt>
                <c:pt idx="4402">
                  <c:v>14.88</c:v>
                </c:pt>
                <c:pt idx="4403">
                  <c:v>14.88</c:v>
                </c:pt>
                <c:pt idx="4404">
                  <c:v>14.88</c:v>
                </c:pt>
                <c:pt idx="4405">
                  <c:v>14.88</c:v>
                </c:pt>
                <c:pt idx="4406">
                  <c:v>14.88</c:v>
                </c:pt>
                <c:pt idx="4407">
                  <c:v>14.88</c:v>
                </c:pt>
                <c:pt idx="4408">
                  <c:v>14.88</c:v>
                </c:pt>
                <c:pt idx="4409">
                  <c:v>14.88</c:v>
                </c:pt>
                <c:pt idx="4410">
                  <c:v>14.88</c:v>
                </c:pt>
                <c:pt idx="4411">
                  <c:v>14.88</c:v>
                </c:pt>
                <c:pt idx="4412">
                  <c:v>14.88</c:v>
                </c:pt>
                <c:pt idx="4413">
                  <c:v>14.88</c:v>
                </c:pt>
                <c:pt idx="4414">
                  <c:v>14.88</c:v>
                </c:pt>
                <c:pt idx="4415">
                  <c:v>14.88</c:v>
                </c:pt>
                <c:pt idx="4416">
                  <c:v>17.34</c:v>
                </c:pt>
                <c:pt idx="4417">
                  <c:v>17.34</c:v>
                </c:pt>
                <c:pt idx="4418">
                  <c:v>17.34</c:v>
                </c:pt>
                <c:pt idx="4419">
                  <c:v>17.34</c:v>
                </c:pt>
                <c:pt idx="4420">
                  <c:v>17.34</c:v>
                </c:pt>
                <c:pt idx="4421">
                  <c:v>17.34</c:v>
                </c:pt>
                <c:pt idx="4422">
                  <c:v>17.34</c:v>
                </c:pt>
                <c:pt idx="4423">
                  <c:v>17.34</c:v>
                </c:pt>
                <c:pt idx="4424">
                  <c:v>17.34</c:v>
                </c:pt>
                <c:pt idx="4425">
                  <c:v>17.34</c:v>
                </c:pt>
                <c:pt idx="4426">
                  <c:v>17.34</c:v>
                </c:pt>
                <c:pt idx="4427">
                  <c:v>17.34</c:v>
                </c:pt>
                <c:pt idx="4428">
                  <c:v>17.34</c:v>
                </c:pt>
                <c:pt idx="4429">
                  <c:v>17.34</c:v>
                </c:pt>
                <c:pt idx="4430">
                  <c:v>17.34</c:v>
                </c:pt>
                <c:pt idx="4431">
                  <c:v>17.34</c:v>
                </c:pt>
                <c:pt idx="4432">
                  <c:v>12.48</c:v>
                </c:pt>
                <c:pt idx="4433">
                  <c:v>12.48</c:v>
                </c:pt>
                <c:pt idx="4434">
                  <c:v>12.48</c:v>
                </c:pt>
                <c:pt idx="4435">
                  <c:v>12.48</c:v>
                </c:pt>
                <c:pt idx="4436">
                  <c:v>12.48</c:v>
                </c:pt>
                <c:pt idx="4437">
                  <c:v>12.48</c:v>
                </c:pt>
                <c:pt idx="4438">
                  <c:v>12.48</c:v>
                </c:pt>
                <c:pt idx="4439">
                  <c:v>12.48</c:v>
                </c:pt>
                <c:pt idx="4440">
                  <c:v>12.48</c:v>
                </c:pt>
                <c:pt idx="4441">
                  <c:v>12.48</c:v>
                </c:pt>
                <c:pt idx="4442">
                  <c:v>12.48</c:v>
                </c:pt>
                <c:pt idx="4443">
                  <c:v>12.48</c:v>
                </c:pt>
                <c:pt idx="4444">
                  <c:v>12.48</c:v>
                </c:pt>
                <c:pt idx="4445">
                  <c:v>12.48</c:v>
                </c:pt>
                <c:pt idx="4446">
                  <c:v>12.48</c:v>
                </c:pt>
                <c:pt idx="4447">
                  <c:v>12.48</c:v>
                </c:pt>
                <c:pt idx="4448">
                  <c:v>12.48</c:v>
                </c:pt>
                <c:pt idx="4449">
                  <c:v>16.52</c:v>
                </c:pt>
                <c:pt idx="4450">
                  <c:v>16.52</c:v>
                </c:pt>
                <c:pt idx="4451">
                  <c:v>16.52</c:v>
                </c:pt>
                <c:pt idx="4452">
                  <c:v>16.52</c:v>
                </c:pt>
                <c:pt idx="4453">
                  <c:v>16.52</c:v>
                </c:pt>
                <c:pt idx="4454">
                  <c:v>16.52</c:v>
                </c:pt>
                <c:pt idx="4455">
                  <c:v>16.52</c:v>
                </c:pt>
                <c:pt idx="4456">
                  <c:v>16.52</c:v>
                </c:pt>
                <c:pt idx="4457">
                  <c:v>16.52</c:v>
                </c:pt>
                <c:pt idx="4458">
                  <c:v>16.52</c:v>
                </c:pt>
                <c:pt idx="4459">
                  <c:v>16.52</c:v>
                </c:pt>
                <c:pt idx="4460">
                  <c:v>16.52</c:v>
                </c:pt>
                <c:pt idx="4461">
                  <c:v>16.52</c:v>
                </c:pt>
                <c:pt idx="4462">
                  <c:v>16.52</c:v>
                </c:pt>
                <c:pt idx="4463">
                  <c:v>16.52</c:v>
                </c:pt>
                <c:pt idx="4464">
                  <c:v>16.52</c:v>
                </c:pt>
                <c:pt idx="4465">
                  <c:v>10.93</c:v>
                </c:pt>
                <c:pt idx="4466">
                  <c:v>10.93</c:v>
                </c:pt>
                <c:pt idx="4467">
                  <c:v>10.93</c:v>
                </c:pt>
                <c:pt idx="4468">
                  <c:v>10.93</c:v>
                </c:pt>
                <c:pt idx="4469">
                  <c:v>10.93</c:v>
                </c:pt>
                <c:pt idx="4470">
                  <c:v>10.93</c:v>
                </c:pt>
                <c:pt idx="4471">
                  <c:v>10.93</c:v>
                </c:pt>
                <c:pt idx="4472">
                  <c:v>10.93</c:v>
                </c:pt>
                <c:pt idx="4473">
                  <c:v>10.93</c:v>
                </c:pt>
                <c:pt idx="4474">
                  <c:v>10.93</c:v>
                </c:pt>
                <c:pt idx="4475">
                  <c:v>10.93</c:v>
                </c:pt>
                <c:pt idx="4476">
                  <c:v>10.93</c:v>
                </c:pt>
                <c:pt idx="4477">
                  <c:v>10.93</c:v>
                </c:pt>
                <c:pt idx="4478">
                  <c:v>10.93</c:v>
                </c:pt>
                <c:pt idx="4479">
                  <c:v>10.93</c:v>
                </c:pt>
                <c:pt idx="4480">
                  <c:v>10.93</c:v>
                </c:pt>
                <c:pt idx="4481">
                  <c:v>10.93</c:v>
                </c:pt>
                <c:pt idx="4482">
                  <c:v>13.21</c:v>
                </c:pt>
                <c:pt idx="4483">
                  <c:v>13.21</c:v>
                </c:pt>
                <c:pt idx="4484">
                  <c:v>13.21</c:v>
                </c:pt>
                <c:pt idx="4485">
                  <c:v>13.21</c:v>
                </c:pt>
                <c:pt idx="4486">
                  <c:v>13.21</c:v>
                </c:pt>
                <c:pt idx="4487">
                  <c:v>13.21</c:v>
                </c:pt>
                <c:pt idx="4488">
                  <c:v>13.21</c:v>
                </c:pt>
                <c:pt idx="4489">
                  <c:v>13.21</c:v>
                </c:pt>
                <c:pt idx="4490">
                  <c:v>13.21</c:v>
                </c:pt>
                <c:pt idx="4491">
                  <c:v>13.21</c:v>
                </c:pt>
                <c:pt idx="4492">
                  <c:v>13.21</c:v>
                </c:pt>
                <c:pt idx="4493">
                  <c:v>13.21</c:v>
                </c:pt>
                <c:pt idx="4494">
                  <c:v>13.21</c:v>
                </c:pt>
                <c:pt idx="4495">
                  <c:v>13.21</c:v>
                </c:pt>
                <c:pt idx="4496">
                  <c:v>13.21</c:v>
                </c:pt>
                <c:pt idx="4497">
                  <c:v>13.21</c:v>
                </c:pt>
                <c:pt idx="4498">
                  <c:v>13.21</c:v>
                </c:pt>
                <c:pt idx="4499">
                  <c:v>16.75</c:v>
                </c:pt>
                <c:pt idx="4500">
                  <c:v>16.75</c:v>
                </c:pt>
                <c:pt idx="4501">
                  <c:v>16.75</c:v>
                </c:pt>
                <c:pt idx="4502">
                  <c:v>16.75</c:v>
                </c:pt>
                <c:pt idx="4503">
                  <c:v>16.75</c:v>
                </c:pt>
                <c:pt idx="4504">
                  <c:v>16.75</c:v>
                </c:pt>
                <c:pt idx="4505">
                  <c:v>16.75</c:v>
                </c:pt>
                <c:pt idx="4506">
                  <c:v>16.75</c:v>
                </c:pt>
                <c:pt idx="4507">
                  <c:v>16.75</c:v>
                </c:pt>
                <c:pt idx="4508">
                  <c:v>16.75</c:v>
                </c:pt>
                <c:pt idx="4509">
                  <c:v>16.75</c:v>
                </c:pt>
                <c:pt idx="4510">
                  <c:v>16.75</c:v>
                </c:pt>
                <c:pt idx="4511">
                  <c:v>16.75</c:v>
                </c:pt>
                <c:pt idx="4512">
                  <c:v>16.75</c:v>
                </c:pt>
                <c:pt idx="4513">
                  <c:v>16.75</c:v>
                </c:pt>
                <c:pt idx="4514">
                  <c:v>16.75</c:v>
                </c:pt>
                <c:pt idx="4515">
                  <c:v>19.68</c:v>
                </c:pt>
                <c:pt idx="4516">
                  <c:v>19.68</c:v>
                </c:pt>
                <c:pt idx="4517">
                  <c:v>19.68</c:v>
                </c:pt>
                <c:pt idx="4518">
                  <c:v>19.68</c:v>
                </c:pt>
                <c:pt idx="4519">
                  <c:v>19.68</c:v>
                </c:pt>
                <c:pt idx="4520">
                  <c:v>19.68</c:v>
                </c:pt>
                <c:pt idx="4521">
                  <c:v>19.68</c:v>
                </c:pt>
                <c:pt idx="4522">
                  <c:v>19.68</c:v>
                </c:pt>
                <c:pt idx="4523">
                  <c:v>19.68</c:v>
                </c:pt>
                <c:pt idx="4524">
                  <c:v>19.68</c:v>
                </c:pt>
                <c:pt idx="4525">
                  <c:v>19.68</c:v>
                </c:pt>
                <c:pt idx="4526">
                  <c:v>19.68</c:v>
                </c:pt>
                <c:pt idx="4527">
                  <c:v>19.68</c:v>
                </c:pt>
                <c:pt idx="4528">
                  <c:v>19.68</c:v>
                </c:pt>
                <c:pt idx="4529">
                  <c:v>19.68</c:v>
                </c:pt>
                <c:pt idx="4530">
                  <c:v>19.68</c:v>
                </c:pt>
                <c:pt idx="4531">
                  <c:v>19.68</c:v>
                </c:pt>
                <c:pt idx="4532">
                  <c:v>14.4</c:v>
                </c:pt>
                <c:pt idx="4533">
                  <c:v>14.4</c:v>
                </c:pt>
                <c:pt idx="4534">
                  <c:v>14.4</c:v>
                </c:pt>
                <c:pt idx="4535">
                  <c:v>14.4</c:v>
                </c:pt>
                <c:pt idx="4536">
                  <c:v>14.4</c:v>
                </c:pt>
                <c:pt idx="4537">
                  <c:v>14.4</c:v>
                </c:pt>
                <c:pt idx="4538">
                  <c:v>14.4</c:v>
                </c:pt>
                <c:pt idx="4539">
                  <c:v>14.4</c:v>
                </c:pt>
                <c:pt idx="4540">
                  <c:v>14.4</c:v>
                </c:pt>
                <c:pt idx="4541">
                  <c:v>14.4</c:v>
                </c:pt>
                <c:pt idx="4542">
                  <c:v>14.4</c:v>
                </c:pt>
                <c:pt idx="4543">
                  <c:v>14.4</c:v>
                </c:pt>
                <c:pt idx="4544">
                  <c:v>14.4</c:v>
                </c:pt>
                <c:pt idx="4545">
                  <c:v>14.4</c:v>
                </c:pt>
                <c:pt idx="4546">
                  <c:v>14.4</c:v>
                </c:pt>
                <c:pt idx="4547">
                  <c:v>14.4</c:v>
                </c:pt>
                <c:pt idx="4548">
                  <c:v>11.23</c:v>
                </c:pt>
                <c:pt idx="4549">
                  <c:v>11.23</c:v>
                </c:pt>
                <c:pt idx="4550">
                  <c:v>11.23</c:v>
                </c:pt>
                <c:pt idx="4551">
                  <c:v>11.23</c:v>
                </c:pt>
                <c:pt idx="4552">
                  <c:v>11.23</c:v>
                </c:pt>
                <c:pt idx="4553">
                  <c:v>11.23</c:v>
                </c:pt>
                <c:pt idx="4554">
                  <c:v>11.23</c:v>
                </c:pt>
                <c:pt idx="4555">
                  <c:v>11.23</c:v>
                </c:pt>
                <c:pt idx="4556">
                  <c:v>11.23</c:v>
                </c:pt>
                <c:pt idx="4557">
                  <c:v>11.23</c:v>
                </c:pt>
                <c:pt idx="4558">
                  <c:v>11.23</c:v>
                </c:pt>
                <c:pt idx="4559">
                  <c:v>11.23</c:v>
                </c:pt>
                <c:pt idx="4560">
                  <c:v>11.23</c:v>
                </c:pt>
                <c:pt idx="4561">
                  <c:v>11.23</c:v>
                </c:pt>
                <c:pt idx="4562">
                  <c:v>11.23</c:v>
                </c:pt>
                <c:pt idx="4563">
                  <c:v>11.23</c:v>
                </c:pt>
                <c:pt idx="4564">
                  <c:v>11.23</c:v>
                </c:pt>
                <c:pt idx="4565">
                  <c:v>14.53</c:v>
                </c:pt>
                <c:pt idx="4566">
                  <c:v>14.53</c:v>
                </c:pt>
                <c:pt idx="4567">
                  <c:v>14.53</c:v>
                </c:pt>
                <c:pt idx="4568">
                  <c:v>14.53</c:v>
                </c:pt>
                <c:pt idx="4569">
                  <c:v>14.53</c:v>
                </c:pt>
                <c:pt idx="4570">
                  <c:v>14.53</c:v>
                </c:pt>
                <c:pt idx="4571">
                  <c:v>14.53</c:v>
                </c:pt>
                <c:pt idx="4572">
                  <c:v>14.53</c:v>
                </c:pt>
                <c:pt idx="4573">
                  <c:v>14.53</c:v>
                </c:pt>
                <c:pt idx="4574">
                  <c:v>14.53</c:v>
                </c:pt>
                <c:pt idx="4575">
                  <c:v>14.53</c:v>
                </c:pt>
                <c:pt idx="4576">
                  <c:v>14.53</c:v>
                </c:pt>
                <c:pt idx="4577">
                  <c:v>14.53</c:v>
                </c:pt>
                <c:pt idx="4578">
                  <c:v>14.53</c:v>
                </c:pt>
                <c:pt idx="4579">
                  <c:v>14.53</c:v>
                </c:pt>
                <c:pt idx="4580">
                  <c:v>14.53</c:v>
                </c:pt>
                <c:pt idx="4581">
                  <c:v>16.13</c:v>
                </c:pt>
                <c:pt idx="4582">
                  <c:v>16.13</c:v>
                </c:pt>
                <c:pt idx="4583">
                  <c:v>16.13</c:v>
                </c:pt>
                <c:pt idx="4584">
                  <c:v>16.13</c:v>
                </c:pt>
                <c:pt idx="4585">
                  <c:v>16.13</c:v>
                </c:pt>
                <c:pt idx="4586">
                  <c:v>16.13</c:v>
                </c:pt>
                <c:pt idx="4587">
                  <c:v>16.13</c:v>
                </c:pt>
                <c:pt idx="4588">
                  <c:v>16.13</c:v>
                </c:pt>
                <c:pt idx="4589">
                  <c:v>16.13</c:v>
                </c:pt>
                <c:pt idx="4590">
                  <c:v>16.13</c:v>
                </c:pt>
                <c:pt idx="4591">
                  <c:v>16.13</c:v>
                </c:pt>
                <c:pt idx="4592">
                  <c:v>16.13</c:v>
                </c:pt>
                <c:pt idx="4593">
                  <c:v>16.13</c:v>
                </c:pt>
                <c:pt idx="4594">
                  <c:v>16.13</c:v>
                </c:pt>
                <c:pt idx="4595">
                  <c:v>16.13</c:v>
                </c:pt>
                <c:pt idx="4596">
                  <c:v>16.13</c:v>
                </c:pt>
                <c:pt idx="4597">
                  <c:v>16.13</c:v>
                </c:pt>
                <c:pt idx="4598">
                  <c:v>16.59</c:v>
                </c:pt>
                <c:pt idx="4599">
                  <c:v>16.59</c:v>
                </c:pt>
                <c:pt idx="4600">
                  <c:v>16.59</c:v>
                </c:pt>
                <c:pt idx="4601">
                  <c:v>16.59</c:v>
                </c:pt>
                <c:pt idx="4602">
                  <c:v>16.59</c:v>
                </c:pt>
                <c:pt idx="4603">
                  <c:v>16.59</c:v>
                </c:pt>
                <c:pt idx="4604">
                  <c:v>16.59</c:v>
                </c:pt>
                <c:pt idx="4605">
                  <c:v>16.59</c:v>
                </c:pt>
                <c:pt idx="4606">
                  <c:v>16.59</c:v>
                </c:pt>
                <c:pt idx="4607">
                  <c:v>16.59</c:v>
                </c:pt>
                <c:pt idx="4608">
                  <c:v>16.59</c:v>
                </c:pt>
                <c:pt idx="4609">
                  <c:v>16.59</c:v>
                </c:pt>
                <c:pt idx="4610">
                  <c:v>16.59</c:v>
                </c:pt>
                <c:pt idx="4611">
                  <c:v>16.59</c:v>
                </c:pt>
                <c:pt idx="4612">
                  <c:v>16.59</c:v>
                </c:pt>
                <c:pt idx="4613">
                  <c:v>16.59</c:v>
                </c:pt>
                <c:pt idx="4614">
                  <c:v>16.59</c:v>
                </c:pt>
                <c:pt idx="4615">
                  <c:v>14.84</c:v>
                </c:pt>
                <c:pt idx="4616">
                  <c:v>14.84</c:v>
                </c:pt>
                <c:pt idx="4617">
                  <c:v>14.84</c:v>
                </c:pt>
                <c:pt idx="4618">
                  <c:v>14.84</c:v>
                </c:pt>
                <c:pt idx="4619">
                  <c:v>14.84</c:v>
                </c:pt>
                <c:pt idx="4620">
                  <c:v>14.84</c:v>
                </c:pt>
                <c:pt idx="4621">
                  <c:v>14.84</c:v>
                </c:pt>
                <c:pt idx="4622">
                  <c:v>14.84</c:v>
                </c:pt>
                <c:pt idx="4623">
                  <c:v>14.84</c:v>
                </c:pt>
                <c:pt idx="4624">
                  <c:v>14.84</c:v>
                </c:pt>
                <c:pt idx="4625">
                  <c:v>14.84</c:v>
                </c:pt>
                <c:pt idx="4626">
                  <c:v>14.84</c:v>
                </c:pt>
                <c:pt idx="4627">
                  <c:v>14.84</c:v>
                </c:pt>
                <c:pt idx="4628">
                  <c:v>14.84</c:v>
                </c:pt>
                <c:pt idx="4629">
                  <c:v>14.84</c:v>
                </c:pt>
                <c:pt idx="4630">
                  <c:v>14.84</c:v>
                </c:pt>
                <c:pt idx="4631">
                  <c:v>15.88</c:v>
                </c:pt>
                <c:pt idx="4632">
                  <c:v>15.88</c:v>
                </c:pt>
                <c:pt idx="4633">
                  <c:v>15.88</c:v>
                </c:pt>
                <c:pt idx="4634">
                  <c:v>15.88</c:v>
                </c:pt>
                <c:pt idx="4635">
                  <c:v>15.88</c:v>
                </c:pt>
                <c:pt idx="4636">
                  <c:v>15.88</c:v>
                </c:pt>
                <c:pt idx="4637">
                  <c:v>15.88</c:v>
                </c:pt>
                <c:pt idx="4638">
                  <c:v>15.88</c:v>
                </c:pt>
                <c:pt idx="4639">
                  <c:v>15.88</c:v>
                </c:pt>
                <c:pt idx="4640">
                  <c:v>15.88</c:v>
                </c:pt>
                <c:pt idx="4641">
                  <c:v>15.88</c:v>
                </c:pt>
                <c:pt idx="4642">
                  <c:v>15.88</c:v>
                </c:pt>
                <c:pt idx="4643">
                  <c:v>15.88</c:v>
                </c:pt>
                <c:pt idx="4644">
                  <c:v>15.88</c:v>
                </c:pt>
                <c:pt idx="4645">
                  <c:v>15.88</c:v>
                </c:pt>
                <c:pt idx="4646">
                  <c:v>15.88</c:v>
                </c:pt>
                <c:pt idx="4647">
                  <c:v>15.88</c:v>
                </c:pt>
                <c:pt idx="4648">
                  <c:v>16.489999999999998</c:v>
                </c:pt>
                <c:pt idx="4649">
                  <c:v>16.489999999999998</c:v>
                </c:pt>
                <c:pt idx="4650">
                  <c:v>16.489999999999998</c:v>
                </c:pt>
                <c:pt idx="4651">
                  <c:v>16.489999999999998</c:v>
                </c:pt>
                <c:pt idx="4652">
                  <c:v>16.489999999999998</c:v>
                </c:pt>
                <c:pt idx="4653">
                  <c:v>16.489999999999998</c:v>
                </c:pt>
                <c:pt idx="4654">
                  <c:v>16.489999999999998</c:v>
                </c:pt>
                <c:pt idx="4655">
                  <c:v>16.489999999999998</c:v>
                </c:pt>
                <c:pt idx="4656">
                  <c:v>16.489999999999998</c:v>
                </c:pt>
                <c:pt idx="4657">
                  <c:v>16.489999999999998</c:v>
                </c:pt>
                <c:pt idx="4658">
                  <c:v>16.489999999999998</c:v>
                </c:pt>
                <c:pt idx="4659">
                  <c:v>16.489999999999998</c:v>
                </c:pt>
                <c:pt idx="4660">
                  <c:v>16.489999999999998</c:v>
                </c:pt>
                <c:pt idx="4661">
                  <c:v>16.489999999999998</c:v>
                </c:pt>
                <c:pt idx="4662">
                  <c:v>16.489999999999998</c:v>
                </c:pt>
                <c:pt idx="4663">
                  <c:v>16.489999999999998</c:v>
                </c:pt>
                <c:pt idx="4664">
                  <c:v>11.44</c:v>
                </c:pt>
                <c:pt idx="4665">
                  <c:v>11.44</c:v>
                </c:pt>
                <c:pt idx="4666">
                  <c:v>11.44</c:v>
                </c:pt>
                <c:pt idx="4667">
                  <c:v>11.44</c:v>
                </c:pt>
                <c:pt idx="4668">
                  <c:v>11.44</c:v>
                </c:pt>
                <c:pt idx="4669">
                  <c:v>11.44</c:v>
                </c:pt>
                <c:pt idx="4670">
                  <c:v>11.44</c:v>
                </c:pt>
                <c:pt idx="4671">
                  <c:v>11.44</c:v>
                </c:pt>
                <c:pt idx="4672">
                  <c:v>11.44</c:v>
                </c:pt>
                <c:pt idx="4673">
                  <c:v>11.44</c:v>
                </c:pt>
                <c:pt idx="4674">
                  <c:v>11.44</c:v>
                </c:pt>
                <c:pt idx="4675">
                  <c:v>11.44</c:v>
                </c:pt>
                <c:pt idx="4676">
                  <c:v>11.44</c:v>
                </c:pt>
                <c:pt idx="4677">
                  <c:v>11.44</c:v>
                </c:pt>
                <c:pt idx="4678">
                  <c:v>11.44</c:v>
                </c:pt>
                <c:pt idx="4679">
                  <c:v>11.44</c:v>
                </c:pt>
                <c:pt idx="4680">
                  <c:v>11.44</c:v>
                </c:pt>
                <c:pt idx="4681">
                  <c:v>12.09</c:v>
                </c:pt>
                <c:pt idx="4682">
                  <c:v>12.09</c:v>
                </c:pt>
                <c:pt idx="4683">
                  <c:v>12.09</c:v>
                </c:pt>
                <c:pt idx="4684">
                  <c:v>12.09</c:v>
                </c:pt>
                <c:pt idx="4685">
                  <c:v>12.09</c:v>
                </c:pt>
                <c:pt idx="4686">
                  <c:v>12.09</c:v>
                </c:pt>
                <c:pt idx="4687">
                  <c:v>12.09</c:v>
                </c:pt>
                <c:pt idx="4688">
                  <c:v>12.09</c:v>
                </c:pt>
                <c:pt idx="4689">
                  <c:v>12.09</c:v>
                </c:pt>
                <c:pt idx="4690">
                  <c:v>12.09</c:v>
                </c:pt>
                <c:pt idx="4691">
                  <c:v>12.09</c:v>
                </c:pt>
                <c:pt idx="4692">
                  <c:v>12.09</c:v>
                </c:pt>
                <c:pt idx="4693">
                  <c:v>12.09</c:v>
                </c:pt>
                <c:pt idx="4694">
                  <c:v>12.09</c:v>
                </c:pt>
                <c:pt idx="4695">
                  <c:v>12.09</c:v>
                </c:pt>
                <c:pt idx="4696">
                  <c:v>12.09</c:v>
                </c:pt>
                <c:pt idx="4697">
                  <c:v>13.55</c:v>
                </c:pt>
                <c:pt idx="4698">
                  <c:v>13.55</c:v>
                </c:pt>
                <c:pt idx="4699">
                  <c:v>13.55</c:v>
                </c:pt>
                <c:pt idx="4700">
                  <c:v>13.55</c:v>
                </c:pt>
                <c:pt idx="4701">
                  <c:v>13.55</c:v>
                </c:pt>
                <c:pt idx="4702">
                  <c:v>13.55</c:v>
                </c:pt>
                <c:pt idx="4703">
                  <c:v>13.55</c:v>
                </c:pt>
                <c:pt idx="4704">
                  <c:v>13.55</c:v>
                </c:pt>
                <c:pt idx="4705">
                  <c:v>13.55</c:v>
                </c:pt>
                <c:pt idx="4706">
                  <c:v>13.55</c:v>
                </c:pt>
                <c:pt idx="4707">
                  <c:v>13.55</c:v>
                </c:pt>
                <c:pt idx="4708">
                  <c:v>13.55</c:v>
                </c:pt>
                <c:pt idx="4709">
                  <c:v>13.55</c:v>
                </c:pt>
                <c:pt idx="4710">
                  <c:v>13.55</c:v>
                </c:pt>
                <c:pt idx="4711">
                  <c:v>13.55</c:v>
                </c:pt>
                <c:pt idx="4712">
                  <c:v>13.55</c:v>
                </c:pt>
                <c:pt idx="4713">
                  <c:v>13.55</c:v>
                </c:pt>
                <c:pt idx="4714">
                  <c:v>16.079999999999998</c:v>
                </c:pt>
                <c:pt idx="4715">
                  <c:v>16.079999999999998</c:v>
                </c:pt>
                <c:pt idx="4716">
                  <c:v>16.079999999999998</c:v>
                </c:pt>
                <c:pt idx="4717">
                  <c:v>16.079999999999998</c:v>
                </c:pt>
                <c:pt idx="4718">
                  <c:v>16.079999999999998</c:v>
                </c:pt>
                <c:pt idx="4719">
                  <c:v>16.079999999999998</c:v>
                </c:pt>
                <c:pt idx="4720">
                  <c:v>16.079999999999998</c:v>
                </c:pt>
                <c:pt idx="4721">
                  <c:v>16.079999999999998</c:v>
                </c:pt>
                <c:pt idx="4722">
                  <c:v>16.079999999999998</c:v>
                </c:pt>
                <c:pt idx="4723">
                  <c:v>16.079999999999998</c:v>
                </c:pt>
                <c:pt idx="4724">
                  <c:v>16.079999999999998</c:v>
                </c:pt>
                <c:pt idx="4725">
                  <c:v>16.079999999999998</c:v>
                </c:pt>
                <c:pt idx="4726">
                  <c:v>16.079999999999998</c:v>
                </c:pt>
                <c:pt idx="4727">
                  <c:v>16.079999999999998</c:v>
                </c:pt>
                <c:pt idx="4728">
                  <c:v>16.079999999999998</c:v>
                </c:pt>
                <c:pt idx="4729">
                  <c:v>16.079999999999998</c:v>
                </c:pt>
                <c:pt idx="4730">
                  <c:v>14.67</c:v>
                </c:pt>
                <c:pt idx="4731">
                  <c:v>14.67</c:v>
                </c:pt>
                <c:pt idx="4732">
                  <c:v>14.67</c:v>
                </c:pt>
                <c:pt idx="4733">
                  <c:v>14.67</c:v>
                </c:pt>
                <c:pt idx="4734">
                  <c:v>14.67</c:v>
                </c:pt>
                <c:pt idx="4735">
                  <c:v>14.67</c:v>
                </c:pt>
                <c:pt idx="4736">
                  <c:v>14.67</c:v>
                </c:pt>
                <c:pt idx="4737">
                  <c:v>14.67</c:v>
                </c:pt>
                <c:pt idx="4738">
                  <c:v>14.67</c:v>
                </c:pt>
                <c:pt idx="4739">
                  <c:v>14.67</c:v>
                </c:pt>
                <c:pt idx="4740">
                  <c:v>14.67</c:v>
                </c:pt>
                <c:pt idx="4741">
                  <c:v>14.67</c:v>
                </c:pt>
                <c:pt idx="4742">
                  <c:v>14.67</c:v>
                </c:pt>
                <c:pt idx="4743">
                  <c:v>14.67</c:v>
                </c:pt>
                <c:pt idx="4744">
                  <c:v>14.67</c:v>
                </c:pt>
                <c:pt idx="4745">
                  <c:v>14.67</c:v>
                </c:pt>
                <c:pt idx="4746">
                  <c:v>14.67</c:v>
                </c:pt>
                <c:pt idx="4747">
                  <c:v>11.18</c:v>
                </c:pt>
                <c:pt idx="4748">
                  <c:v>11.18</c:v>
                </c:pt>
                <c:pt idx="4749">
                  <c:v>11.18</c:v>
                </c:pt>
                <c:pt idx="4750">
                  <c:v>11.18</c:v>
                </c:pt>
                <c:pt idx="4751">
                  <c:v>11.18</c:v>
                </c:pt>
                <c:pt idx="4752">
                  <c:v>11.18</c:v>
                </c:pt>
                <c:pt idx="4753">
                  <c:v>11.18</c:v>
                </c:pt>
                <c:pt idx="4754">
                  <c:v>11.18</c:v>
                </c:pt>
                <c:pt idx="4755">
                  <c:v>11.18</c:v>
                </c:pt>
                <c:pt idx="4756">
                  <c:v>11.18</c:v>
                </c:pt>
                <c:pt idx="4757">
                  <c:v>11.18</c:v>
                </c:pt>
                <c:pt idx="4758">
                  <c:v>11.18</c:v>
                </c:pt>
                <c:pt idx="4759">
                  <c:v>11.18</c:v>
                </c:pt>
                <c:pt idx="4760">
                  <c:v>11.18</c:v>
                </c:pt>
                <c:pt idx="4761">
                  <c:v>11.18</c:v>
                </c:pt>
                <c:pt idx="4762">
                  <c:v>11.18</c:v>
                </c:pt>
                <c:pt idx="4763">
                  <c:v>11.18</c:v>
                </c:pt>
                <c:pt idx="4764">
                  <c:v>12</c:v>
                </c:pt>
                <c:pt idx="4765">
                  <c:v>12</c:v>
                </c:pt>
                <c:pt idx="4766">
                  <c:v>12</c:v>
                </c:pt>
                <c:pt idx="4767">
                  <c:v>12</c:v>
                </c:pt>
                <c:pt idx="4768">
                  <c:v>12</c:v>
                </c:pt>
                <c:pt idx="4769">
                  <c:v>12</c:v>
                </c:pt>
                <c:pt idx="4770">
                  <c:v>12</c:v>
                </c:pt>
                <c:pt idx="4771">
                  <c:v>12</c:v>
                </c:pt>
                <c:pt idx="4772">
                  <c:v>12</c:v>
                </c:pt>
                <c:pt idx="4773">
                  <c:v>12</c:v>
                </c:pt>
                <c:pt idx="4774">
                  <c:v>12</c:v>
                </c:pt>
                <c:pt idx="4775">
                  <c:v>12</c:v>
                </c:pt>
                <c:pt idx="4776">
                  <c:v>12</c:v>
                </c:pt>
                <c:pt idx="4777">
                  <c:v>12</c:v>
                </c:pt>
                <c:pt idx="4778">
                  <c:v>12</c:v>
                </c:pt>
                <c:pt idx="4779">
                  <c:v>12</c:v>
                </c:pt>
                <c:pt idx="4780">
                  <c:v>12.84</c:v>
                </c:pt>
                <c:pt idx="4781">
                  <c:v>12.84</c:v>
                </c:pt>
                <c:pt idx="4782">
                  <c:v>12.84</c:v>
                </c:pt>
                <c:pt idx="4783">
                  <c:v>12.84</c:v>
                </c:pt>
                <c:pt idx="4784">
                  <c:v>12.84</c:v>
                </c:pt>
                <c:pt idx="4785">
                  <c:v>12.84</c:v>
                </c:pt>
                <c:pt idx="4786">
                  <c:v>12.84</c:v>
                </c:pt>
                <c:pt idx="4787">
                  <c:v>12.84</c:v>
                </c:pt>
                <c:pt idx="4788">
                  <c:v>12.84</c:v>
                </c:pt>
                <c:pt idx="4789">
                  <c:v>12.84</c:v>
                </c:pt>
                <c:pt idx="4790">
                  <c:v>12.84</c:v>
                </c:pt>
                <c:pt idx="4791">
                  <c:v>12.84</c:v>
                </c:pt>
                <c:pt idx="4792">
                  <c:v>12.84</c:v>
                </c:pt>
                <c:pt idx="4793">
                  <c:v>12.84</c:v>
                </c:pt>
                <c:pt idx="4794">
                  <c:v>12.84</c:v>
                </c:pt>
                <c:pt idx="4795">
                  <c:v>12.84</c:v>
                </c:pt>
                <c:pt idx="4796">
                  <c:v>12.84</c:v>
                </c:pt>
                <c:pt idx="4797">
                  <c:v>17.09</c:v>
                </c:pt>
                <c:pt idx="4798">
                  <c:v>17.09</c:v>
                </c:pt>
                <c:pt idx="4799">
                  <c:v>17.09</c:v>
                </c:pt>
                <c:pt idx="4800">
                  <c:v>17.09</c:v>
                </c:pt>
                <c:pt idx="4801">
                  <c:v>17.09</c:v>
                </c:pt>
                <c:pt idx="4802">
                  <c:v>17.09</c:v>
                </c:pt>
                <c:pt idx="4803">
                  <c:v>17.09</c:v>
                </c:pt>
                <c:pt idx="4804">
                  <c:v>17.09</c:v>
                </c:pt>
                <c:pt idx="4805">
                  <c:v>17.09</c:v>
                </c:pt>
                <c:pt idx="4806">
                  <c:v>17.09</c:v>
                </c:pt>
                <c:pt idx="4807">
                  <c:v>17.09</c:v>
                </c:pt>
                <c:pt idx="4808">
                  <c:v>17.09</c:v>
                </c:pt>
                <c:pt idx="4809">
                  <c:v>17.09</c:v>
                </c:pt>
                <c:pt idx="4810">
                  <c:v>17.09</c:v>
                </c:pt>
                <c:pt idx="4811">
                  <c:v>17.09</c:v>
                </c:pt>
                <c:pt idx="4812">
                  <c:v>17.09</c:v>
                </c:pt>
                <c:pt idx="4813">
                  <c:v>17.93</c:v>
                </c:pt>
                <c:pt idx="4814">
                  <c:v>17.93</c:v>
                </c:pt>
                <c:pt idx="4815">
                  <c:v>17.93</c:v>
                </c:pt>
                <c:pt idx="4816">
                  <c:v>17.93</c:v>
                </c:pt>
                <c:pt idx="4817">
                  <c:v>17.93</c:v>
                </c:pt>
                <c:pt idx="4818">
                  <c:v>17.93</c:v>
                </c:pt>
                <c:pt idx="4819">
                  <c:v>17.93</c:v>
                </c:pt>
                <c:pt idx="4820">
                  <c:v>17.93</c:v>
                </c:pt>
                <c:pt idx="4821">
                  <c:v>17.93</c:v>
                </c:pt>
                <c:pt idx="4822">
                  <c:v>17.93</c:v>
                </c:pt>
                <c:pt idx="4823">
                  <c:v>17.93</c:v>
                </c:pt>
                <c:pt idx="4824">
                  <c:v>17.93</c:v>
                </c:pt>
                <c:pt idx="4825">
                  <c:v>17.93</c:v>
                </c:pt>
                <c:pt idx="4826">
                  <c:v>17.93</c:v>
                </c:pt>
                <c:pt idx="4827">
                  <c:v>17.93</c:v>
                </c:pt>
                <c:pt idx="4828">
                  <c:v>17.93</c:v>
                </c:pt>
                <c:pt idx="4829">
                  <c:v>17.93</c:v>
                </c:pt>
                <c:pt idx="4830">
                  <c:v>8.84</c:v>
                </c:pt>
                <c:pt idx="4831">
                  <c:v>8.84</c:v>
                </c:pt>
                <c:pt idx="4832">
                  <c:v>8.84</c:v>
                </c:pt>
                <c:pt idx="4833">
                  <c:v>8.84</c:v>
                </c:pt>
                <c:pt idx="4834">
                  <c:v>8.84</c:v>
                </c:pt>
                <c:pt idx="4835">
                  <c:v>8.84</c:v>
                </c:pt>
                <c:pt idx="4836">
                  <c:v>8.84</c:v>
                </c:pt>
                <c:pt idx="4837">
                  <c:v>8.84</c:v>
                </c:pt>
                <c:pt idx="4838">
                  <c:v>8.84</c:v>
                </c:pt>
                <c:pt idx="4839">
                  <c:v>8.84</c:v>
                </c:pt>
                <c:pt idx="4840">
                  <c:v>8.84</c:v>
                </c:pt>
                <c:pt idx="4841">
                  <c:v>8.84</c:v>
                </c:pt>
                <c:pt idx="4842">
                  <c:v>8.84</c:v>
                </c:pt>
                <c:pt idx="4843">
                  <c:v>8.84</c:v>
                </c:pt>
                <c:pt idx="4844">
                  <c:v>8.84</c:v>
                </c:pt>
                <c:pt idx="4845">
                  <c:v>8.84</c:v>
                </c:pt>
                <c:pt idx="4846">
                  <c:v>8.84</c:v>
                </c:pt>
                <c:pt idx="4847">
                  <c:v>9.27</c:v>
                </c:pt>
                <c:pt idx="4848">
                  <c:v>9.27</c:v>
                </c:pt>
                <c:pt idx="4849">
                  <c:v>9.27</c:v>
                </c:pt>
                <c:pt idx="4850">
                  <c:v>9.27</c:v>
                </c:pt>
                <c:pt idx="4851">
                  <c:v>9.27</c:v>
                </c:pt>
                <c:pt idx="4852">
                  <c:v>9.27</c:v>
                </c:pt>
                <c:pt idx="4853">
                  <c:v>9.27</c:v>
                </c:pt>
                <c:pt idx="4854">
                  <c:v>9.27</c:v>
                </c:pt>
                <c:pt idx="4855">
                  <c:v>9.27</c:v>
                </c:pt>
                <c:pt idx="4856">
                  <c:v>9.27</c:v>
                </c:pt>
                <c:pt idx="4857">
                  <c:v>9.27</c:v>
                </c:pt>
                <c:pt idx="4858">
                  <c:v>9.27</c:v>
                </c:pt>
                <c:pt idx="4859">
                  <c:v>9.27</c:v>
                </c:pt>
                <c:pt idx="4860">
                  <c:v>9.27</c:v>
                </c:pt>
                <c:pt idx="4861">
                  <c:v>9.27</c:v>
                </c:pt>
                <c:pt idx="4862">
                  <c:v>9.27</c:v>
                </c:pt>
                <c:pt idx="4863">
                  <c:v>9.27</c:v>
                </c:pt>
                <c:pt idx="4864">
                  <c:v>13.64</c:v>
                </c:pt>
                <c:pt idx="4865">
                  <c:v>13.64</c:v>
                </c:pt>
                <c:pt idx="4866">
                  <c:v>13.64</c:v>
                </c:pt>
                <c:pt idx="4867">
                  <c:v>13.64</c:v>
                </c:pt>
                <c:pt idx="4868">
                  <c:v>13.64</c:v>
                </c:pt>
                <c:pt idx="4869">
                  <c:v>13.64</c:v>
                </c:pt>
                <c:pt idx="4870">
                  <c:v>13.64</c:v>
                </c:pt>
                <c:pt idx="4871">
                  <c:v>13.64</c:v>
                </c:pt>
                <c:pt idx="4872">
                  <c:v>13.64</c:v>
                </c:pt>
                <c:pt idx="4873">
                  <c:v>13.64</c:v>
                </c:pt>
                <c:pt idx="4874">
                  <c:v>13.64</c:v>
                </c:pt>
                <c:pt idx="4875">
                  <c:v>13.64</c:v>
                </c:pt>
                <c:pt idx="4876">
                  <c:v>13.64</c:v>
                </c:pt>
                <c:pt idx="4877">
                  <c:v>13.64</c:v>
                </c:pt>
                <c:pt idx="4878">
                  <c:v>13.64</c:v>
                </c:pt>
                <c:pt idx="4879">
                  <c:v>13.64</c:v>
                </c:pt>
                <c:pt idx="4880">
                  <c:v>22.08</c:v>
                </c:pt>
                <c:pt idx="4881">
                  <c:v>22.08</c:v>
                </c:pt>
                <c:pt idx="4882">
                  <c:v>22.08</c:v>
                </c:pt>
                <c:pt idx="4883">
                  <c:v>22.08</c:v>
                </c:pt>
                <c:pt idx="4884">
                  <c:v>22.08</c:v>
                </c:pt>
                <c:pt idx="4885">
                  <c:v>22.08</c:v>
                </c:pt>
                <c:pt idx="4886">
                  <c:v>22.08</c:v>
                </c:pt>
                <c:pt idx="4887">
                  <c:v>22.08</c:v>
                </c:pt>
                <c:pt idx="4888">
                  <c:v>22.08</c:v>
                </c:pt>
                <c:pt idx="4889">
                  <c:v>22.08</c:v>
                </c:pt>
                <c:pt idx="4890">
                  <c:v>22.08</c:v>
                </c:pt>
                <c:pt idx="4891">
                  <c:v>22.08</c:v>
                </c:pt>
                <c:pt idx="4892">
                  <c:v>22.08</c:v>
                </c:pt>
                <c:pt idx="4893">
                  <c:v>22.08</c:v>
                </c:pt>
                <c:pt idx="4894">
                  <c:v>22.08</c:v>
                </c:pt>
                <c:pt idx="4895">
                  <c:v>22.08</c:v>
                </c:pt>
                <c:pt idx="4896">
                  <c:v>22.08</c:v>
                </c:pt>
                <c:pt idx="4897">
                  <c:v>14.68</c:v>
                </c:pt>
                <c:pt idx="4898">
                  <c:v>14.68</c:v>
                </c:pt>
                <c:pt idx="4899">
                  <c:v>14.68</c:v>
                </c:pt>
                <c:pt idx="4900">
                  <c:v>14.68</c:v>
                </c:pt>
                <c:pt idx="4901">
                  <c:v>14.68</c:v>
                </c:pt>
                <c:pt idx="4902">
                  <c:v>14.68</c:v>
                </c:pt>
                <c:pt idx="4903">
                  <c:v>14.68</c:v>
                </c:pt>
                <c:pt idx="4904">
                  <c:v>14.68</c:v>
                </c:pt>
                <c:pt idx="4905">
                  <c:v>14.68</c:v>
                </c:pt>
                <c:pt idx="4906">
                  <c:v>14.68</c:v>
                </c:pt>
                <c:pt idx="4907">
                  <c:v>14.68</c:v>
                </c:pt>
                <c:pt idx="4908">
                  <c:v>14.68</c:v>
                </c:pt>
                <c:pt idx="4909">
                  <c:v>14.68</c:v>
                </c:pt>
                <c:pt idx="4910">
                  <c:v>14.68</c:v>
                </c:pt>
                <c:pt idx="4911">
                  <c:v>14.68</c:v>
                </c:pt>
                <c:pt idx="4912">
                  <c:v>14.68</c:v>
                </c:pt>
                <c:pt idx="4913">
                  <c:v>14.68</c:v>
                </c:pt>
                <c:pt idx="4914">
                  <c:v>14.27</c:v>
                </c:pt>
                <c:pt idx="4915">
                  <c:v>14.27</c:v>
                </c:pt>
                <c:pt idx="4916">
                  <c:v>14.27</c:v>
                </c:pt>
                <c:pt idx="4917">
                  <c:v>14.27</c:v>
                </c:pt>
                <c:pt idx="4918">
                  <c:v>14.27</c:v>
                </c:pt>
                <c:pt idx="4919">
                  <c:v>14.27</c:v>
                </c:pt>
                <c:pt idx="4920">
                  <c:v>14.27</c:v>
                </c:pt>
                <c:pt idx="4921">
                  <c:v>14.27</c:v>
                </c:pt>
                <c:pt idx="4922">
                  <c:v>14.27</c:v>
                </c:pt>
                <c:pt idx="4923">
                  <c:v>14.27</c:v>
                </c:pt>
                <c:pt idx="4924">
                  <c:v>14.27</c:v>
                </c:pt>
                <c:pt idx="4925">
                  <c:v>14.27</c:v>
                </c:pt>
                <c:pt idx="4926">
                  <c:v>14.27</c:v>
                </c:pt>
                <c:pt idx="4927">
                  <c:v>14.27</c:v>
                </c:pt>
                <c:pt idx="4928">
                  <c:v>14.27</c:v>
                </c:pt>
                <c:pt idx="4929">
                  <c:v>14.27</c:v>
                </c:pt>
                <c:pt idx="4930">
                  <c:v>14</c:v>
                </c:pt>
                <c:pt idx="4931">
                  <c:v>14</c:v>
                </c:pt>
                <c:pt idx="4932">
                  <c:v>14</c:v>
                </c:pt>
                <c:pt idx="4933">
                  <c:v>14</c:v>
                </c:pt>
                <c:pt idx="4934">
                  <c:v>14</c:v>
                </c:pt>
                <c:pt idx="4935">
                  <c:v>14</c:v>
                </c:pt>
                <c:pt idx="4936">
                  <c:v>14</c:v>
                </c:pt>
                <c:pt idx="4937">
                  <c:v>14</c:v>
                </c:pt>
                <c:pt idx="4938">
                  <c:v>14</c:v>
                </c:pt>
                <c:pt idx="4939">
                  <c:v>14</c:v>
                </c:pt>
                <c:pt idx="4940">
                  <c:v>14</c:v>
                </c:pt>
                <c:pt idx="4941">
                  <c:v>14</c:v>
                </c:pt>
                <c:pt idx="4942">
                  <c:v>14</c:v>
                </c:pt>
                <c:pt idx="4943">
                  <c:v>14</c:v>
                </c:pt>
                <c:pt idx="4944">
                  <c:v>14</c:v>
                </c:pt>
                <c:pt idx="4945">
                  <c:v>14</c:v>
                </c:pt>
                <c:pt idx="4946">
                  <c:v>14</c:v>
                </c:pt>
                <c:pt idx="4947">
                  <c:v>13.55</c:v>
                </c:pt>
                <c:pt idx="4948">
                  <c:v>13.55</c:v>
                </c:pt>
                <c:pt idx="4949">
                  <c:v>13.55</c:v>
                </c:pt>
                <c:pt idx="4950">
                  <c:v>13.55</c:v>
                </c:pt>
                <c:pt idx="4951">
                  <c:v>13.55</c:v>
                </c:pt>
                <c:pt idx="4952">
                  <c:v>13.55</c:v>
                </c:pt>
                <c:pt idx="4953">
                  <c:v>13.55</c:v>
                </c:pt>
                <c:pt idx="4954">
                  <c:v>13.55</c:v>
                </c:pt>
                <c:pt idx="4955">
                  <c:v>13.55</c:v>
                </c:pt>
                <c:pt idx="4956">
                  <c:v>13.55</c:v>
                </c:pt>
                <c:pt idx="4957">
                  <c:v>13.55</c:v>
                </c:pt>
                <c:pt idx="4958">
                  <c:v>13.55</c:v>
                </c:pt>
                <c:pt idx="4959">
                  <c:v>13.55</c:v>
                </c:pt>
                <c:pt idx="4960">
                  <c:v>13.55</c:v>
                </c:pt>
                <c:pt idx="4961">
                  <c:v>13.55</c:v>
                </c:pt>
                <c:pt idx="4962">
                  <c:v>13.55</c:v>
                </c:pt>
                <c:pt idx="4963">
                  <c:v>12.84</c:v>
                </c:pt>
                <c:pt idx="4964">
                  <c:v>12.84</c:v>
                </c:pt>
                <c:pt idx="4965">
                  <c:v>12.84</c:v>
                </c:pt>
                <c:pt idx="4966">
                  <c:v>12.84</c:v>
                </c:pt>
                <c:pt idx="4967">
                  <c:v>12.84</c:v>
                </c:pt>
                <c:pt idx="4968">
                  <c:v>12.84</c:v>
                </c:pt>
                <c:pt idx="4969">
                  <c:v>12.84</c:v>
                </c:pt>
                <c:pt idx="4970">
                  <c:v>12.84</c:v>
                </c:pt>
                <c:pt idx="4971">
                  <c:v>12.84</c:v>
                </c:pt>
                <c:pt idx="4972">
                  <c:v>12.84</c:v>
                </c:pt>
                <c:pt idx="4973">
                  <c:v>12.84</c:v>
                </c:pt>
                <c:pt idx="4974">
                  <c:v>12.84</c:v>
                </c:pt>
                <c:pt idx="4975">
                  <c:v>12.84</c:v>
                </c:pt>
                <c:pt idx="4976">
                  <c:v>12.84</c:v>
                </c:pt>
                <c:pt idx="4977">
                  <c:v>12.84</c:v>
                </c:pt>
                <c:pt idx="4978">
                  <c:v>12.84</c:v>
                </c:pt>
                <c:pt idx="4979">
                  <c:v>12.84</c:v>
                </c:pt>
                <c:pt idx="4980">
                  <c:v>16.010000000000002</c:v>
                </c:pt>
                <c:pt idx="4981">
                  <c:v>16.010000000000002</c:v>
                </c:pt>
                <c:pt idx="4982">
                  <c:v>16.010000000000002</c:v>
                </c:pt>
                <c:pt idx="4983">
                  <c:v>16.010000000000002</c:v>
                </c:pt>
                <c:pt idx="4984">
                  <c:v>16.010000000000002</c:v>
                </c:pt>
                <c:pt idx="4985">
                  <c:v>16.010000000000002</c:v>
                </c:pt>
                <c:pt idx="4986">
                  <c:v>16.010000000000002</c:v>
                </c:pt>
                <c:pt idx="4987">
                  <c:v>16.010000000000002</c:v>
                </c:pt>
                <c:pt idx="4988">
                  <c:v>16.010000000000002</c:v>
                </c:pt>
                <c:pt idx="4989">
                  <c:v>16.010000000000002</c:v>
                </c:pt>
                <c:pt idx="4990">
                  <c:v>16.010000000000002</c:v>
                </c:pt>
                <c:pt idx="4991">
                  <c:v>16.010000000000002</c:v>
                </c:pt>
                <c:pt idx="4992">
                  <c:v>16.010000000000002</c:v>
                </c:pt>
                <c:pt idx="4993">
                  <c:v>16.010000000000002</c:v>
                </c:pt>
                <c:pt idx="4994">
                  <c:v>16.010000000000002</c:v>
                </c:pt>
                <c:pt idx="4995">
                  <c:v>16.010000000000002</c:v>
                </c:pt>
                <c:pt idx="4996">
                  <c:v>12.17</c:v>
                </c:pt>
                <c:pt idx="4997">
                  <c:v>12.17</c:v>
                </c:pt>
                <c:pt idx="4998">
                  <c:v>12.17</c:v>
                </c:pt>
                <c:pt idx="4999">
                  <c:v>12.17</c:v>
                </c:pt>
                <c:pt idx="5000">
                  <c:v>12.17</c:v>
                </c:pt>
                <c:pt idx="5001">
                  <c:v>12.17</c:v>
                </c:pt>
                <c:pt idx="5002">
                  <c:v>12.17</c:v>
                </c:pt>
                <c:pt idx="5003">
                  <c:v>12.17</c:v>
                </c:pt>
                <c:pt idx="5004">
                  <c:v>12.17</c:v>
                </c:pt>
                <c:pt idx="5005">
                  <c:v>12.17</c:v>
                </c:pt>
                <c:pt idx="5006">
                  <c:v>12.17</c:v>
                </c:pt>
                <c:pt idx="5007">
                  <c:v>12.17</c:v>
                </c:pt>
                <c:pt idx="5008">
                  <c:v>12.17</c:v>
                </c:pt>
                <c:pt idx="5009">
                  <c:v>12.17</c:v>
                </c:pt>
                <c:pt idx="5010">
                  <c:v>12.17</c:v>
                </c:pt>
                <c:pt idx="5011">
                  <c:v>12.17</c:v>
                </c:pt>
                <c:pt idx="5012">
                  <c:v>12.17</c:v>
                </c:pt>
                <c:pt idx="5013">
                  <c:v>13.91</c:v>
                </c:pt>
                <c:pt idx="5014">
                  <c:v>13.91</c:v>
                </c:pt>
                <c:pt idx="5015">
                  <c:v>13.91</c:v>
                </c:pt>
                <c:pt idx="5016">
                  <c:v>13.91</c:v>
                </c:pt>
                <c:pt idx="5017">
                  <c:v>13.91</c:v>
                </c:pt>
                <c:pt idx="5018">
                  <c:v>13.91</c:v>
                </c:pt>
                <c:pt idx="5019">
                  <c:v>13.91</c:v>
                </c:pt>
                <c:pt idx="5020">
                  <c:v>13.91</c:v>
                </c:pt>
                <c:pt idx="5021">
                  <c:v>13.91</c:v>
                </c:pt>
                <c:pt idx="5022">
                  <c:v>13.91</c:v>
                </c:pt>
                <c:pt idx="5023">
                  <c:v>13.91</c:v>
                </c:pt>
                <c:pt idx="5024">
                  <c:v>13.91</c:v>
                </c:pt>
                <c:pt idx="5025">
                  <c:v>13.91</c:v>
                </c:pt>
                <c:pt idx="5026">
                  <c:v>13.91</c:v>
                </c:pt>
                <c:pt idx="5027">
                  <c:v>13.91</c:v>
                </c:pt>
                <c:pt idx="5028">
                  <c:v>13.91</c:v>
                </c:pt>
                <c:pt idx="5029">
                  <c:v>19.38</c:v>
                </c:pt>
                <c:pt idx="5030">
                  <c:v>19.38</c:v>
                </c:pt>
                <c:pt idx="5031">
                  <c:v>19.38</c:v>
                </c:pt>
                <c:pt idx="5032">
                  <c:v>19.38</c:v>
                </c:pt>
                <c:pt idx="5033">
                  <c:v>19.38</c:v>
                </c:pt>
                <c:pt idx="5034">
                  <c:v>19.38</c:v>
                </c:pt>
                <c:pt idx="5035">
                  <c:v>19.38</c:v>
                </c:pt>
                <c:pt idx="5036">
                  <c:v>19.38</c:v>
                </c:pt>
                <c:pt idx="5037">
                  <c:v>19.38</c:v>
                </c:pt>
                <c:pt idx="5038">
                  <c:v>19.38</c:v>
                </c:pt>
                <c:pt idx="5039">
                  <c:v>19.38</c:v>
                </c:pt>
                <c:pt idx="5040">
                  <c:v>19.38</c:v>
                </c:pt>
                <c:pt idx="5041">
                  <c:v>19.38</c:v>
                </c:pt>
                <c:pt idx="5042">
                  <c:v>19.38</c:v>
                </c:pt>
                <c:pt idx="5043">
                  <c:v>19.38</c:v>
                </c:pt>
                <c:pt idx="5044">
                  <c:v>19.38</c:v>
                </c:pt>
                <c:pt idx="5045">
                  <c:v>19.38</c:v>
                </c:pt>
                <c:pt idx="5046">
                  <c:v>12.47</c:v>
                </c:pt>
                <c:pt idx="5047">
                  <c:v>12.47</c:v>
                </c:pt>
                <c:pt idx="5048">
                  <c:v>12.47</c:v>
                </c:pt>
                <c:pt idx="5049">
                  <c:v>12.47</c:v>
                </c:pt>
                <c:pt idx="5050">
                  <c:v>12.47</c:v>
                </c:pt>
                <c:pt idx="5051">
                  <c:v>12.47</c:v>
                </c:pt>
                <c:pt idx="5052">
                  <c:v>12.47</c:v>
                </c:pt>
                <c:pt idx="5053">
                  <c:v>12.47</c:v>
                </c:pt>
                <c:pt idx="5054">
                  <c:v>12.47</c:v>
                </c:pt>
                <c:pt idx="5055">
                  <c:v>12.47</c:v>
                </c:pt>
                <c:pt idx="5056">
                  <c:v>12.47</c:v>
                </c:pt>
                <c:pt idx="5057">
                  <c:v>12.47</c:v>
                </c:pt>
                <c:pt idx="5058">
                  <c:v>12.47</c:v>
                </c:pt>
                <c:pt idx="5059">
                  <c:v>12.47</c:v>
                </c:pt>
                <c:pt idx="5060">
                  <c:v>12.47</c:v>
                </c:pt>
                <c:pt idx="5061">
                  <c:v>12.47</c:v>
                </c:pt>
                <c:pt idx="5062">
                  <c:v>12.47</c:v>
                </c:pt>
                <c:pt idx="5063">
                  <c:v>18.27</c:v>
                </c:pt>
                <c:pt idx="5064">
                  <c:v>18.27</c:v>
                </c:pt>
                <c:pt idx="5065">
                  <c:v>18.27</c:v>
                </c:pt>
                <c:pt idx="5066">
                  <c:v>18.27</c:v>
                </c:pt>
                <c:pt idx="5067">
                  <c:v>18.27</c:v>
                </c:pt>
                <c:pt idx="5068">
                  <c:v>18.27</c:v>
                </c:pt>
                <c:pt idx="5069">
                  <c:v>18.27</c:v>
                </c:pt>
                <c:pt idx="5070">
                  <c:v>18.27</c:v>
                </c:pt>
                <c:pt idx="5071">
                  <c:v>18.27</c:v>
                </c:pt>
                <c:pt idx="5072">
                  <c:v>18.27</c:v>
                </c:pt>
                <c:pt idx="5073">
                  <c:v>18.27</c:v>
                </c:pt>
                <c:pt idx="5074">
                  <c:v>18.27</c:v>
                </c:pt>
                <c:pt idx="5075">
                  <c:v>18.27</c:v>
                </c:pt>
                <c:pt idx="5076">
                  <c:v>18.27</c:v>
                </c:pt>
                <c:pt idx="5077">
                  <c:v>18.27</c:v>
                </c:pt>
                <c:pt idx="5078">
                  <c:v>18.27</c:v>
                </c:pt>
                <c:pt idx="5079">
                  <c:v>13.78</c:v>
                </c:pt>
                <c:pt idx="5080">
                  <c:v>13.78</c:v>
                </c:pt>
                <c:pt idx="5081">
                  <c:v>13.78</c:v>
                </c:pt>
                <c:pt idx="5082">
                  <c:v>13.78</c:v>
                </c:pt>
                <c:pt idx="5083">
                  <c:v>13.78</c:v>
                </c:pt>
                <c:pt idx="5084">
                  <c:v>13.78</c:v>
                </c:pt>
                <c:pt idx="5085">
                  <c:v>13.78</c:v>
                </c:pt>
                <c:pt idx="5086">
                  <c:v>13.78</c:v>
                </c:pt>
                <c:pt idx="5087">
                  <c:v>13.78</c:v>
                </c:pt>
                <c:pt idx="5088">
                  <c:v>13.78</c:v>
                </c:pt>
                <c:pt idx="5089">
                  <c:v>13.78</c:v>
                </c:pt>
                <c:pt idx="5090">
                  <c:v>13.78</c:v>
                </c:pt>
                <c:pt idx="5091">
                  <c:v>13.78</c:v>
                </c:pt>
                <c:pt idx="5092">
                  <c:v>13.78</c:v>
                </c:pt>
                <c:pt idx="5093">
                  <c:v>13.78</c:v>
                </c:pt>
                <c:pt idx="5094">
                  <c:v>13.78</c:v>
                </c:pt>
                <c:pt idx="5095">
                  <c:v>13.78</c:v>
                </c:pt>
                <c:pt idx="5096">
                  <c:v>13.87</c:v>
                </c:pt>
                <c:pt idx="5097">
                  <c:v>13.87</c:v>
                </c:pt>
                <c:pt idx="5098">
                  <c:v>13.87</c:v>
                </c:pt>
                <c:pt idx="5099">
                  <c:v>13.87</c:v>
                </c:pt>
                <c:pt idx="5100">
                  <c:v>13.87</c:v>
                </c:pt>
                <c:pt idx="5101">
                  <c:v>13.87</c:v>
                </c:pt>
                <c:pt idx="5102">
                  <c:v>13.87</c:v>
                </c:pt>
                <c:pt idx="5103">
                  <c:v>13.87</c:v>
                </c:pt>
                <c:pt idx="5104">
                  <c:v>13.87</c:v>
                </c:pt>
                <c:pt idx="5105">
                  <c:v>13.87</c:v>
                </c:pt>
                <c:pt idx="5106">
                  <c:v>13.87</c:v>
                </c:pt>
                <c:pt idx="5107">
                  <c:v>13.87</c:v>
                </c:pt>
                <c:pt idx="5108">
                  <c:v>13.87</c:v>
                </c:pt>
                <c:pt idx="5109">
                  <c:v>13.87</c:v>
                </c:pt>
                <c:pt idx="5110">
                  <c:v>13.87</c:v>
                </c:pt>
                <c:pt idx="5111">
                  <c:v>13.87</c:v>
                </c:pt>
                <c:pt idx="5112">
                  <c:v>16.82</c:v>
                </c:pt>
                <c:pt idx="5113">
                  <c:v>16.82</c:v>
                </c:pt>
                <c:pt idx="5114">
                  <c:v>16.82</c:v>
                </c:pt>
                <c:pt idx="5115">
                  <c:v>16.82</c:v>
                </c:pt>
                <c:pt idx="5116">
                  <c:v>16.82</c:v>
                </c:pt>
                <c:pt idx="5117">
                  <c:v>16.82</c:v>
                </c:pt>
                <c:pt idx="5118">
                  <c:v>16.82</c:v>
                </c:pt>
                <c:pt idx="5119">
                  <c:v>16.82</c:v>
                </c:pt>
                <c:pt idx="5120">
                  <c:v>16.82</c:v>
                </c:pt>
                <c:pt idx="5121">
                  <c:v>16.82</c:v>
                </c:pt>
                <c:pt idx="5122">
                  <c:v>16.82</c:v>
                </c:pt>
                <c:pt idx="5123">
                  <c:v>16.82</c:v>
                </c:pt>
                <c:pt idx="5124">
                  <c:v>16.82</c:v>
                </c:pt>
                <c:pt idx="5125">
                  <c:v>16.82</c:v>
                </c:pt>
                <c:pt idx="5126">
                  <c:v>16.82</c:v>
                </c:pt>
                <c:pt idx="5127">
                  <c:v>16.82</c:v>
                </c:pt>
                <c:pt idx="5128">
                  <c:v>16.82</c:v>
                </c:pt>
                <c:pt idx="5129">
                  <c:v>13.53</c:v>
                </c:pt>
                <c:pt idx="5130">
                  <c:v>13.53</c:v>
                </c:pt>
                <c:pt idx="5131">
                  <c:v>13.53</c:v>
                </c:pt>
                <c:pt idx="5132">
                  <c:v>13.53</c:v>
                </c:pt>
                <c:pt idx="5133">
                  <c:v>13.53</c:v>
                </c:pt>
                <c:pt idx="5134">
                  <c:v>13.53</c:v>
                </c:pt>
                <c:pt idx="5135">
                  <c:v>13.53</c:v>
                </c:pt>
                <c:pt idx="5136">
                  <c:v>13.53</c:v>
                </c:pt>
                <c:pt idx="5137">
                  <c:v>13.53</c:v>
                </c:pt>
                <c:pt idx="5138">
                  <c:v>13.53</c:v>
                </c:pt>
                <c:pt idx="5139">
                  <c:v>13.53</c:v>
                </c:pt>
                <c:pt idx="5140">
                  <c:v>13.53</c:v>
                </c:pt>
                <c:pt idx="5141">
                  <c:v>13.53</c:v>
                </c:pt>
                <c:pt idx="5142">
                  <c:v>13.53</c:v>
                </c:pt>
                <c:pt idx="5143">
                  <c:v>13.53</c:v>
                </c:pt>
                <c:pt idx="5144">
                  <c:v>13.53</c:v>
                </c:pt>
                <c:pt idx="5145">
                  <c:v>8.69</c:v>
                </c:pt>
                <c:pt idx="5146">
                  <c:v>8.69</c:v>
                </c:pt>
                <c:pt idx="5147">
                  <c:v>8.69</c:v>
                </c:pt>
                <c:pt idx="5148">
                  <c:v>8.69</c:v>
                </c:pt>
                <c:pt idx="5149">
                  <c:v>8.69</c:v>
                </c:pt>
                <c:pt idx="5150">
                  <c:v>8.69</c:v>
                </c:pt>
                <c:pt idx="5151">
                  <c:v>8.69</c:v>
                </c:pt>
                <c:pt idx="5152">
                  <c:v>8.69</c:v>
                </c:pt>
                <c:pt idx="5153">
                  <c:v>8.69</c:v>
                </c:pt>
                <c:pt idx="5154">
                  <c:v>8.69</c:v>
                </c:pt>
                <c:pt idx="5155">
                  <c:v>8.69</c:v>
                </c:pt>
                <c:pt idx="5156">
                  <c:v>8.69</c:v>
                </c:pt>
                <c:pt idx="5157">
                  <c:v>8.69</c:v>
                </c:pt>
                <c:pt idx="5158">
                  <c:v>8.69</c:v>
                </c:pt>
                <c:pt idx="5159">
                  <c:v>8.69</c:v>
                </c:pt>
                <c:pt idx="5160">
                  <c:v>8.69</c:v>
                </c:pt>
                <c:pt idx="5161">
                  <c:v>8.69</c:v>
                </c:pt>
                <c:pt idx="5162">
                  <c:v>14.16</c:v>
                </c:pt>
                <c:pt idx="5163">
                  <c:v>14.16</c:v>
                </c:pt>
                <c:pt idx="5164">
                  <c:v>14.16</c:v>
                </c:pt>
                <c:pt idx="5165">
                  <c:v>14.16</c:v>
                </c:pt>
                <c:pt idx="5166">
                  <c:v>14.16</c:v>
                </c:pt>
                <c:pt idx="5167">
                  <c:v>14.16</c:v>
                </c:pt>
                <c:pt idx="5168">
                  <c:v>14.16</c:v>
                </c:pt>
                <c:pt idx="5169">
                  <c:v>14.16</c:v>
                </c:pt>
                <c:pt idx="5170">
                  <c:v>14.16</c:v>
                </c:pt>
                <c:pt idx="5171">
                  <c:v>14.16</c:v>
                </c:pt>
                <c:pt idx="5172">
                  <c:v>14.16</c:v>
                </c:pt>
                <c:pt idx="5173">
                  <c:v>14.16</c:v>
                </c:pt>
                <c:pt idx="5174">
                  <c:v>14.16</c:v>
                </c:pt>
                <c:pt idx="5175">
                  <c:v>14.16</c:v>
                </c:pt>
                <c:pt idx="5176">
                  <c:v>14.16</c:v>
                </c:pt>
                <c:pt idx="5177">
                  <c:v>14.16</c:v>
                </c:pt>
                <c:pt idx="5178">
                  <c:v>14.16</c:v>
                </c:pt>
                <c:pt idx="5179">
                  <c:v>15.13</c:v>
                </c:pt>
                <c:pt idx="5180">
                  <c:v>15.13</c:v>
                </c:pt>
                <c:pt idx="5181">
                  <c:v>15.13</c:v>
                </c:pt>
                <c:pt idx="5182">
                  <c:v>15.13</c:v>
                </c:pt>
                <c:pt idx="5183">
                  <c:v>15.13</c:v>
                </c:pt>
                <c:pt idx="5184">
                  <c:v>15.13</c:v>
                </c:pt>
                <c:pt idx="5185">
                  <c:v>15.13</c:v>
                </c:pt>
                <c:pt idx="5186">
                  <c:v>15.13</c:v>
                </c:pt>
                <c:pt idx="5187">
                  <c:v>15.13</c:v>
                </c:pt>
                <c:pt idx="5188">
                  <c:v>15.13</c:v>
                </c:pt>
                <c:pt idx="5189">
                  <c:v>15.13</c:v>
                </c:pt>
                <c:pt idx="5190">
                  <c:v>15.13</c:v>
                </c:pt>
                <c:pt idx="5191">
                  <c:v>15.13</c:v>
                </c:pt>
                <c:pt idx="5192">
                  <c:v>15.13</c:v>
                </c:pt>
                <c:pt idx="5193">
                  <c:v>15.13</c:v>
                </c:pt>
                <c:pt idx="5194">
                  <c:v>15.13</c:v>
                </c:pt>
                <c:pt idx="5195">
                  <c:v>13.23</c:v>
                </c:pt>
                <c:pt idx="5196">
                  <c:v>13.23</c:v>
                </c:pt>
                <c:pt idx="5197">
                  <c:v>13.23</c:v>
                </c:pt>
                <c:pt idx="5198">
                  <c:v>13.23</c:v>
                </c:pt>
                <c:pt idx="5199">
                  <c:v>13.23</c:v>
                </c:pt>
                <c:pt idx="5200">
                  <c:v>13.23</c:v>
                </c:pt>
                <c:pt idx="5201">
                  <c:v>13.23</c:v>
                </c:pt>
                <c:pt idx="5202">
                  <c:v>13.23</c:v>
                </c:pt>
                <c:pt idx="5203">
                  <c:v>13.23</c:v>
                </c:pt>
                <c:pt idx="5204">
                  <c:v>13.23</c:v>
                </c:pt>
                <c:pt idx="5205">
                  <c:v>13.23</c:v>
                </c:pt>
                <c:pt idx="5206">
                  <c:v>13.23</c:v>
                </c:pt>
                <c:pt idx="5207">
                  <c:v>13.23</c:v>
                </c:pt>
                <c:pt idx="5208">
                  <c:v>13.23</c:v>
                </c:pt>
                <c:pt idx="5209">
                  <c:v>13.23</c:v>
                </c:pt>
                <c:pt idx="5210">
                  <c:v>13.23</c:v>
                </c:pt>
                <c:pt idx="5211">
                  <c:v>13.23</c:v>
                </c:pt>
                <c:pt idx="5212">
                  <c:v>12.96</c:v>
                </c:pt>
                <c:pt idx="5213">
                  <c:v>12.96</c:v>
                </c:pt>
                <c:pt idx="5214">
                  <c:v>12.96</c:v>
                </c:pt>
                <c:pt idx="5215">
                  <c:v>12.96</c:v>
                </c:pt>
                <c:pt idx="5216">
                  <c:v>12.96</c:v>
                </c:pt>
                <c:pt idx="5217">
                  <c:v>12.96</c:v>
                </c:pt>
                <c:pt idx="5218">
                  <c:v>12.96</c:v>
                </c:pt>
                <c:pt idx="5219">
                  <c:v>12.96</c:v>
                </c:pt>
                <c:pt idx="5220">
                  <c:v>12.96</c:v>
                </c:pt>
                <c:pt idx="5221">
                  <c:v>12.96</c:v>
                </c:pt>
                <c:pt idx="5222">
                  <c:v>12.96</c:v>
                </c:pt>
                <c:pt idx="5223">
                  <c:v>12.96</c:v>
                </c:pt>
                <c:pt idx="5224">
                  <c:v>12.96</c:v>
                </c:pt>
                <c:pt idx="5225">
                  <c:v>12.96</c:v>
                </c:pt>
                <c:pt idx="5226">
                  <c:v>12.96</c:v>
                </c:pt>
                <c:pt idx="5227">
                  <c:v>12.96</c:v>
                </c:pt>
                <c:pt idx="5228">
                  <c:v>12.96</c:v>
                </c:pt>
                <c:pt idx="5229">
                  <c:v>12.21</c:v>
                </c:pt>
                <c:pt idx="5230">
                  <c:v>12.21</c:v>
                </c:pt>
                <c:pt idx="5231">
                  <c:v>12.21</c:v>
                </c:pt>
                <c:pt idx="5232">
                  <c:v>12.21</c:v>
                </c:pt>
                <c:pt idx="5233">
                  <c:v>12.21</c:v>
                </c:pt>
                <c:pt idx="5234">
                  <c:v>12.21</c:v>
                </c:pt>
                <c:pt idx="5235">
                  <c:v>12.21</c:v>
                </c:pt>
                <c:pt idx="5236">
                  <c:v>12.21</c:v>
                </c:pt>
                <c:pt idx="5237">
                  <c:v>12.21</c:v>
                </c:pt>
                <c:pt idx="5238">
                  <c:v>12.21</c:v>
                </c:pt>
                <c:pt idx="5239">
                  <c:v>12.21</c:v>
                </c:pt>
                <c:pt idx="5240">
                  <c:v>12.21</c:v>
                </c:pt>
                <c:pt idx="5241">
                  <c:v>12.21</c:v>
                </c:pt>
                <c:pt idx="5242">
                  <c:v>12.21</c:v>
                </c:pt>
                <c:pt idx="5243">
                  <c:v>12.21</c:v>
                </c:pt>
                <c:pt idx="5244">
                  <c:v>12.21</c:v>
                </c:pt>
                <c:pt idx="5245">
                  <c:v>15.09</c:v>
                </c:pt>
                <c:pt idx="5246">
                  <c:v>15.09</c:v>
                </c:pt>
                <c:pt idx="5247">
                  <c:v>15.09</c:v>
                </c:pt>
                <c:pt idx="5248">
                  <c:v>15.09</c:v>
                </c:pt>
                <c:pt idx="5249">
                  <c:v>15.09</c:v>
                </c:pt>
                <c:pt idx="5250">
                  <c:v>15.09</c:v>
                </c:pt>
                <c:pt idx="5251">
                  <c:v>15.09</c:v>
                </c:pt>
                <c:pt idx="5252">
                  <c:v>15.09</c:v>
                </c:pt>
                <c:pt idx="5253">
                  <c:v>15.09</c:v>
                </c:pt>
                <c:pt idx="5254">
                  <c:v>15.09</c:v>
                </c:pt>
                <c:pt idx="5255">
                  <c:v>15.09</c:v>
                </c:pt>
                <c:pt idx="5256">
                  <c:v>15.09</c:v>
                </c:pt>
                <c:pt idx="5257">
                  <c:v>15.09</c:v>
                </c:pt>
                <c:pt idx="5258">
                  <c:v>15.09</c:v>
                </c:pt>
                <c:pt idx="5259">
                  <c:v>15.09</c:v>
                </c:pt>
                <c:pt idx="5260">
                  <c:v>15.09</c:v>
                </c:pt>
                <c:pt idx="5261">
                  <c:v>16.059999999999999</c:v>
                </c:pt>
                <c:pt idx="5262">
                  <c:v>16.059999999999999</c:v>
                </c:pt>
                <c:pt idx="5263">
                  <c:v>16.059999999999999</c:v>
                </c:pt>
                <c:pt idx="5264">
                  <c:v>16.059999999999999</c:v>
                </c:pt>
                <c:pt idx="5265">
                  <c:v>16.059999999999999</c:v>
                </c:pt>
                <c:pt idx="5266">
                  <c:v>16.059999999999999</c:v>
                </c:pt>
                <c:pt idx="5267">
                  <c:v>16.059999999999999</c:v>
                </c:pt>
                <c:pt idx="5268">
                  <c:v>16.059999999999999</c:v>
                </c:pt>
                <c:pt idx="5269">
                  <c:v>16.059999999999999</c:v>
                </c:pt>
                <c:pt idx="5270">
                  <c:v>16.059999999999999</c:v>
                </c:pt>
                <c:pt idx="5271">
                  <c:v>16.059999999999999</c:v>
                </c:pt>
                <c:pt idx="5272">
                  <c:v>16.059999999999999</c:v>
                </c:pt>
                <c:pt idx="5273">
                  <c:v>16.059999999999999</c:v>
                </c:pt>
                <c:pt idx="5274">
                  <c:v>16.059999999999999</c:v>
                </c:pt>
                <c:pt idx="5275">
                  <c:v>16.059999999999999</c:v>
                </c:pt>
                <c:pt idx="5276">
                  <c:v>16.059999999999999</c:v>
                </c:pt>
                <c:pt idx="5277">
                  <c:v>14.28</c:v>
                </c:pt>
                <c:pt idx="5278">
                  <c:v>14.28</c:v>
                </c:pt>
                <c:pt idx="5279">
                  <c:v>14.28</c:v>
                </c:pt>
                <c:pt idx="5280">
                  <c:v>14.28</c:v>
                </c:pt>
                <c:pt idx="5281">
                  <c:v>14.28</c:v>
                </c:pt>
                <c:pt idx="5282">
                  <c:v>14.28</c:v>
                </c:pt>
                <c:pt idx="5283">
                  <c:v>14.28</c:v>
                </c:pt>
                <c:pt idx="5284">
                  <c:v>14.28</c:v>
                </c:pt>
                <c:pt idx="5285">
                  <c:v>14.28</c:v>
                </c:pt>
                <c:pt idx="5286">
                  <c:v>14.28</c:v>
                </c:pt>
                <c:pt idx="5287">
                  <c:v>14.28</c:v>
                </c:pt>
                <c:pt idx="5288">
                  <c:v>14.28</c:v>
                </c:pt>
                <c:pt idx="5289">
                  <c:v>14.28</c:v>
                </c:pt>
                <c:pt idx="5290">
                  <c:v>14.28</c:v>
                </c:pt>
                <c:pt idx="5291">
                  <c:v>14.28</c:v>
                </c:pt>
                <c:pt idx="5292">
                  <c:v>14.28</c:v>
                </c:pt>
                <c:pt idx="5293">
                  <c:v>14.28</c:v>
                </c:pt>
                <c:pt idx="5294">
                  <c:v>11.45</c:v>
                </c:pt>
                <c:pt idx="5295">
                  <c:v>11.45</c:v>
                </c:pt>
                <c:pt idx="5296">
                  <c:v>11.45</c:v>
                </c:pt>
                <c:pt idx="5297">
                  <c:v>11.45</c:v>
                </c:pt>
                <c:pt idx="5298">
                  <c:v>11.45</c:v>
                </c:pt>
                <c:pt idx="5299">
                  <c:v>11.45</c:v>
                </c:pt>
                <c:pt idx="5300">
                  <c:v>11.45</c:v>
                </c:pt>
                <c:pt idx="5301">
                  <c:v>11.45</c:v>
                </c:pt>
                <c:pt idx="5302">
                  <c:v>11.45</c:v>
                </c:pt>
                <c:pt idx="5303">
                  <c:v>11.45</c:v>
                </c:pt>
                <c:pt idx="5304">
                  <c:v>11.45</c:v>
                </c:pt>
                <c:pt idx="5305">
                  <c:v>11.45</c:v>
                </c:pt>
                <c:pt idx="5306">
                  <c:v>11.45</c:v>
                </c:pt>
                <c:pt idx="5307">
                  <c:v>11.45</c:v>
                </c:pt>
                <c:pt idx="5308">
                  <c:v>11.45</c:v>
                </c:pt>
                <c:pt idx="5309">
                  <c:v>11.45</c:v>
                </c:pt>
                <c:pt idx="5310">
                  <c:v>14.13</c:v>
                </c:pt>
                <c:pt idx="5311">
                  <c:v>14.13</c:v>
                </c:pt>
                <c:pt idx="5312">
                  <c:v>14.13</c:v>
                </c:pt>
                <c:pt idx="5313">
                  <c:v>14.13</c:v>
                </c:pt>
                <c:pt idx="5314">
                  <c:v>14.13</c:v>
                </c:pt>
                <c:pt idx="5315">
                  <c:v>14.13</c:v>
                </c:pt>
                <c:pt idx="5316">
                  <c:v>14.13</c:v>
                </c:pt>
                <c:pt idx="5317">
                  <c:v>14.13</c:v>
                </c:pt>
                <c:pt idx="5318">
                  <c:v>14.13</c:v>
                </c:pt>
                <c:pt idx="5319">
                  <c:v>14.13</c:v>
                </c:pt>
                <c:pt idx="5320">
                  <c:v>14.13</c:v>
                </c:pt>
                <c:pt idx="5321">
                  <c:v>14.13</c:v>
                </c:pt>
                <c:pt idx="5322">
                  <c:v>14.13</c:v>
                </c:pt>
                <c:pt idx="5323">
                  <c:v>14.13</c:v>
                </c:pt>
                <c:pt idx="5324">
                  <c:v>14.13</c:v>
                </c:pt>
                <c:pt idx="5325">
                  <c:v>14.13</c:v>
                </c:pt>
                <c:pt idx="5326">
                  <c:v>14.13</c:v>
                </c:pt>
                <c:pt idx="5327">
                  <c:v>8.9700000000000006</c:v>
                </c:pt>
                <c:pt idx="5328">
                  <c:v>8.9700000000000006</c:v>
                </c:pt>
                <c:pt idx="5329">
                  <c:v>8.9700000000000006</c:v>
                </c:pt>
                <c:pt idx="5330">
                  <c:v>8.9700000000000006</c:v>
                </c:pt>
                <c:pt idx="5331">
                  <c:v>8.9700000000000006</c:v>
                </c:pt>
                <c:pt idx="5332">
                  <c:v>8.9700000000000006</c:v>
                </c:pt>
                <c:pt idx="5333">
                  <c:v>8.9700000000000006</c:v>
                </c:pt>
                <c:pt idx="5334">
                  <c:v>8.9700000000000006</c:v>
                </c:pt>
                <c:pt idx="5335">
                  <c:v>8.9700000000000006</c:v>
                </c:pt>
                <c:pt idx="5336">
                  <c:v>8.9700000000000006</c:v>
                </c:pt>
                <c:pt idx="5337">
                  <c:v>8.9700000000000006</c:v>
                </c:pt>
                <c:pt idx="5338">
                  <c:v>8.9700000000000006</c:v>
                </c:pt>
                <c:pt idx="5339">
                  <c:v>8.9700000000000006</c:v>
                </c:pt>
                <c:pt idx="5340">
                  <c:v>8.9700000000000006</c:v>
                </c:pt>
                <c:pt idx="5341">
                  <c:v>8.9700000000000006</c:v>
                </c:pt>
                <c:pt idx="5342">
                  <c:v>8.9700000000000006</c:v>
                </c:pt>
                <c:pt idx="5343">
                  <c:v>8.9700000000000006</c:v>
                </c:pt>
                <c:pt idx="5344">
                  <c:v>11.43</c:v>
                </c:pt>
                <c:pt idx="5345">
                  <c:v>11.43</c:v>
                </c:pt>
                <c:pt idx="5346">
                  <c:v>11.43</c:v>
                </c:pt>
                <c:pt idx="5347">
                  <c:v>11.43</c:v>
                </c:pt>
                <c:pt idx="5348">
                  <c:v>11.43</c:v>
                </c:pt>
                <c:pt idx="5349">
                  <c:v>11.43</c:v>
                </c:pt>
                <c:pt idx="5350">
                  <c:v>11.43</c:v>
                </c:pt>
                <c:pt idx="5351">
                  <c:v>11.43</c:v>
                </c:pt>
                <c:pt idx="5352">
                  <c:v>11.43</c:v>
                </c:pt>
                <c:pt idx="5353">
                  <c:v>11.43</c:v>
                </c:pt>
                <c:pt idx="5354">
                  <c:v>11.43</c:v>
                </c:pt>
                <c:pt idx="5355">
                  <c:v>11.43</c:v>
                </c:pt>
                <c:pt idx="5356">
                  <c:v>11.43</c:v>
                </c:pt>
                <c:pt idx="5357">
                  <c:v>11.43</c:v>
                </c:pt>
                <c:pt idx="5358">
                  <c:v>11.43</c:v>
                </c:pt>
                <c:pt idx="5359">
                  <c:v>11.43</c:v>
                </c:pt>
                <c:pt idx="5360">
                  <c:v>11.43</c:v>
                </c:pt>
                <c:pt idx="5361">
                  <c:v>13.53</c:v>
                </c:pt>
                <c:pt idx="5362">
                  <c:v>13.53</c:v>
                </c:pt>
                <c:pt idx="5363">
                  <c:v>13.53</c:v>
                </c:pt>
                <c:pt idx="5364">
                  <c:v>13.53</c:v>
                </c:pt>
                <c:pt idx="5365">
                  <c:v>13.53</c:v>
                </c:pt>
                <c:pt idx="5366">
                  <c:v>13.53</c:v>
                </c:pt>
                <c:pt idx="5367">
                  <c:v>13.53</c:v>
                </c:pt>
                <c:pt idx="5368">
                  <c:v>13.53</c:v>
                </c:pt>
                <c:pt idx="5369">
                  <c:v>13.53</c:v>
                </c:pt>
                <c:pt idx="5370">
                  <c:v>13.53</c:v>
                </c:pt>
                <c:pt idx="5371">
                  <c:v>13.53</c:v>
                </c:pt>
                <c:pt idx="5372">
                  <c:v>13.53</c:v>
                </c:pt>
                <c:pt idx="5373">
                  <c:v>13.53</c:v>
                </c:pt>
                <c:pt idx="5374">
                  <c:v>13.53</c:v>
                </c:pt>
                <c:pt idx="5375">
                  <c:v>13.53</c:v>
                </c:pt>
                <c:pt idx="5376">
                  <c:v>13.53</c:v>
                </c:pt>
                <c:pt idx="5377">
                  <c:v>15.15</c:v>
                </c:pt>
                <c:pt idx="5378">
                  <c:v>15.15</c:v>
                </c:pt>
                <c:pt idx="5379">
                  <c:v>15.15</c:v>
                </c:pt>
                <c:pt idx="5380">
                  <c:v>15.15</c:v>
                </c:pt>
                <c:pt idx="5381">
                  <c:v>15.15</c:v>
                </c:pt>
                <c:pt idx="5382">
                  <c:v>15.15</c:v>
                </c:pt>
                <c:pt idx="5383">
                  <c:v>15.15</c:v>
                </c:pt>
                <c:pt idx="5384">
                  <c:v>15.15</c:v>
                </c:pt>
                <c:pt idx="5385">
                  <c:v>15.15</c:v>
                </c:pt>
                <c:pt idx="5386">
                  <c:v>15.15</c:v>
                </c:pt>
                <c:pt idx="5387">
                  <c:v>15.15</c:v>
                </c:pt>
                <c:pt idx="5388">
                  <c:v>15.15</c:v>
                </c:pt>
                <c:pt idx="5389">
                  <c:v>15.15</c:v>
                </c:pt>
                <c:pt idx="5390">
                  <c:v>15.15</c:v>
                </c:pt>
                <c:pt idx="5391">
                  <c:v>15.15</c:v>
                </c:pt>
                <c:pt idx="5392">
                  <c:v>15.15</c:v>
                </c:pt>
                <c:pt idx="5393">
                  <c:v>11.37</c:v>
                </c:pt>
                <c:pt idx="5394">
                  <c:v>11.37</c:v>
                </c:pt>
                <c:pt idx="5395">
                  <c:v>11.37</c:v>
                </c:pt>
                <c:pt idx="5396">
                  <c:v>11.37</c:v>
                </c:pt>
                <c:pt idx="5397">
                  <c:v>11.37</c:v>
                </c:pt>
                <c:pt idx="5398">
                  <c:v>11.37</c:v>
                </c:pt>
                <c:pt idx="5399">
                  <c:v>11.37</c:v>
                </c:pt>
                <c:pt idx="5400">
                  <c:v>11.37</c:v>
                </c:pt>
                <c:pt idx="5401">
                  <c:v>11.37</c:v>
                </c:pt>
                <c:pt idx="5402">
                  <c:v>11.37</c:v>
                </c:pt>
                <c:pt idx="5403">
                  <c:v>11.37</c:v>
                </c:pt>
                <c:pt idx="5404">
                  <c:v>11.37</c:v>
                </c:pt>
                <c:pt idx="5405">
                  <c:v>11.37</c:v>
                </c:pt>
                <c:pt idx="5406">
                  <c:v>11.37</c:v>
                </c:pt>
                <c:pt idx="5407">
                  <c:v>11.37</c:v>
                </c:pt>
                <c:pt idx="5408">
                  <c:v>11.37</c:v>
                </c:pt>
                <c:pt idx="5409">
                  <c:v>11.28</c:v>
                </c:pt>
                <c:pt idx="5410">
                  <c:v>11.28</c:v>
                </c:pt>
                <c:pt idx="5411">
                  <c:v>11.28</c:v>
                </c:pt>
                <c:pt idx="5412">
                  <c:v>11.28</c:v>
                </c:pt>
                <c:pt idx="5413">
                  <c:v>11.28</c:v>
                </c:pt>
                <c:pt idx="5414">
                  <c:v>11.28</c:v>
                </c:pt>
                <c:pt idx="5415">
                  <c:v>11.28</c:v>
                </c:pt>
                <c:pt idx="5416">
                  <c:v>11.28</c:v>
                </c:pt>
                <c:pt idx="5417">
                  <c:v>11.28</c:v>
                </c:pt>
                <c:pt idx="5418">
                  <c:v>11.28</c:v>
                </c:pt>
                <c:pt idx="5419">
                  <c:v>11.28</c:v>
                </c:pt>
                <c:pt idx="5420">
                  <c:v>11.28</c:v>
                </c:pt>
                <c:pt idx="5421">
                  <c:v>11.28</c:v>
                </c:pt>
                <c:pt idx="5422">
                  <c:v>11.28</c:v>
                </c:pt>
                <c:pt idx="5423">
                  <c:v>11.28</c:v>
                </c:pt>
                <c:pt idx="5424">
                  <c:v>11.28</c:v>
                </c:pt>
                <c:pt idx="5425">
                  <c:v>15.02</c:v>
                </c:pt>
                <c:pt idx="5426">
                  <c:v>15.02</c:v>
                </c:pt>
                <c:pt idx="5427">
                  <c:v>15.02</c:v>
                </c:pt>
                <c:pt idx="5428">
                  <c:v>15.02</c:v>
                </c:pt>
                <c:pt idx="5429">
                  <c:v>15.02</c:v>
                </c:pt>
                <c:pt idx="5430">
                  <c:v>15.02</c:v>
                </c:pt>
                <c:pt idx="5431">
                  <c:v>15.02</c:v>
                </c:pt>
                <c:pt idx="5432">
                  <c:v>15.02</c:v>
                </c:pt>
                <c:pt idx="5433">
                  <c:v>15.02</c:v>
                </c:pt>
                <c:pt idx="5434">
                  <c:v>15.02</c:v>
                </c:pt>
                <c:pt idx="5435">
                  <c:v>15.02</c:v>
                </c:pt>
                <c:pt idx="5436">
                  <c:v>15.02</c:v>
                </c:pt>
                <c:pt idx="5437">
                  <c:v>15.02</c:v>
                </c:pt>
                <c:pt idx="5438">
                  <c:v>15.02</c:v>
                </c:pt>
                <c:pt idx="5439">
                  <c:v>15.02</c:v>
                </c:pt>
                <c:pt idx="5440">
                  <c:v>15.02</c:v>
                </c:pt>
                <c:pt idx="5441">
                  <c:v>15.02</c:v>
                </c:pt>
                <c:pt idx="5442">
                  <c:v>18.760000000000002</c:v>
                </c:pt>
                <c:pt idx="5443">
                  <c:v>18.760000000000002</c:v>
                </c:pt>
                <c:pt idx="5444">
                  <c:v>18.760000000000002</c:v>
                </c:pt>
                <c:pt idx="5445">
                  <c:v>18.760000000000002</c:v>
                </c:pt>
                <c:pt idx="5446">
                  <c:v>18.760000000000002</c:v>
                </c:pt>
                <c:pt idx="5447">
                  <c:v>18.760000000000002</c:v>
                </c:pt>
                <c:pt idx="5448">
                  <c:v>18.760000000000002</c:v>
                </c:pt>
                <c:pt idx="5449">
                  <c:v>18.760000000000002</c:v>
                </c:pt>
                <c:pt idx="5450">
                  <c:v>18.760000000000002</c:v>
                </c:pt>
                <c:pt idx="5451">
                  <c:v>18.760000000000002</c:v>
                </c:pt>
                <c:pt idx="5452">
                  <c:v>18.760000000000002</c:v>
                </c:pt>
                <c:pt idx="5453">
                  <c:v>18.760000000000002</c:v>
                </c:pt>
                <c:pt idx="5454">
                  <c:v>18.760000000000002</c:v>
                </c:pt>
                <c:pt idx="5455">
                  <c:v>18.760000000000002</c:v>
                </c:pt>
                <c:pt idx="5456">
                  <c:v>18.760000000000002</c:v>
                </c:pt>
                <c:pt idx="5457">
                  <c:v>18.760000000000002</c:v>
                </c:pt>
                <c:pt idx="5458">
                  <c:v>15.81</c:v>
                </c:pt>
                <c:pt idx="5459">
                  <c:v>15.81</c:v>
                </c:pt>
                <c:pt idx="5460">
                  <c:v>15.81</c:v>
                </c:pt>
                <c:pt idx="5461">
                  <c:v>15.81</c:v>
                </c:pt>
                <c:pt idx="5462">
                  <c:v>15.81</c:v>
                </c:pt>
                <c:pt idx="5463">
                  <c:v>15.81</c:v>
                </c:pt>
                <c:pt idx="5464">
                  <c:v>15.81</c:v>
                </c:pt>
                <c:pt idx="5465">
                  <c:v>15.81</c:v>
                </c:pt>
                <c:pt idx="5466">
                  <c:v>15.81</c:v>
                </c:pt>
                <c:pt idx="5467">
                  <c:v>15.81</c:v>
                </c:pt>
                <c:pt idx="5468">
                  <c:v>15.81</c:v>
                </c:pt>
                <c:pt idx="5469">
                  <c:v>15.81</c:v>
                </c:pt>
                <c:pt idx="5470">
                  <c:v>15.81</c:v>
                </c:pt>
                <c:pt idx="5471">
                  <c:v>15.81</c:v>
                </c:pt>
                <c:pt idx="5472">
                  <c:v>15.81</c:v>
                </c:pt>
                <c:pt idx="5473">
                  <c:v>15.81</c:v>
                </c:pt>
                <c:pt idx="5474">
                  <c:v>15.81</c:v>
                </c:pt>
                <c:pt idx="5475">
                  <c:v>14.61</c:v>
                </c:pt>
                <c:pt idx="5476">
                  <c:v>14.61</c:v>
                </c:pt>
                <c:pt idx="5477">
                  <c:v>14.61</c:v>
                </c:pt>
                <c:pt idx="5478">
                  <c:v>14.61</c:v>
                </c:pt>
                <c:pt idx="5479">
                  <c:v>14.61</c:v>
                </c:pt>
                <c:pt idx="5480">
                  <c:v>14.61</c:v>
                </c:pt>
                <c:pt idx="5481">
                  <c:v>14.61</c:v>
                </c:pt>
                <c:pt idx="5482">
                  <c:v>14.61</c:v>
                </c:pt>
                <c:pt idx="5483">
                  <c:v>14.61</c:v>
                </c:pt>
                <c:pt idx="5484">
                  <c:v>14.61</c:v>
                </c:pt>
                <c:pt idx="5485">
                  <c:v>14.61</c:v>
                </c:pt>
                <c:pt idx="5486">
                  <c:v>14.61</c:v>
                </c:pt>
                <c:pt idx="5487">
                  <c:v>14.61</c:v>
                </c:pt>
                <c:pt idx="5488">
                  <c:v>14.61</c:v>
                </c:pt>
                <c:pt idx="5489">
                  <c:v>14.61</c:v>
                </c:pt>
                <c:pt idx="5490">
                  <c:v>14.61</c:v>
                </c:pt>
                <c:pt idx="5491">
                  <c:v>13.27</c:v>
                </c:pt>
                <c:pt idx="5492">
                  <c:v>13.27</c:v>
                </c:pt>
                <c:pt idx="5493">
                  <c:v>13.27</c:v>
                </c:pt>
                <c:pt idx="5494">
                  <c:v>13.27</c:v>
                </c:pt>
                <c:pt idx="5495">
                  <c:v>13.27</c:v>
                </c:pt>
                <c:pt idx="5496">
                  <c:v>13.27</c:v>
                </c:pt>
                <c:pt idx="5497">
                  <c:v>13.27</c:v>
                </c:pt>
                <c:pt idx="5498">
                  <c:v>13.27</c:v>
                </c:pt>
                <c:pt idx="5499">
                  <c:v>13.27</c:v>
                </c:pt>
                <c:pt idx="5500">
                  <c:v>13.27</c:v>
                </c:pt>
                <c:pt idx="5501">
                  <c:v>13.27</c:v>
                </c:pt>
                <c:pt idx="5502">
                  <c:v>13.27</c:v>
                </c:pt>
                <c:pt idx="5503">
                  <c:v>13.27</c:v>
                </c:pt>
                <c:pt idx="5504">
                  <c:v>13.27</c:v>
                </c:pt>
                <c:pt idx="5505">
                  <c:v>13.27</c:v>
                </c:pt>
                <c:pt idx="5506">
                  <c:v>13.27</c:v>
                </c:pt>
                <c:pt idx="5507">
                  <c:v>13.27</c:v>
                </c:pt>
                <c:pt idx="5508">
                  <c:v>16.059999999999999</c:v>
                </c:pt>
                <c:pt idx="5509">
                  <c:v>16.059999999999999</c:v>
                </c:pt>
                <c:pt idx="5510">
                  <c:v>16.059999999999999</c:v>
                </c:pt>
                <c:pt idx="5511">
                  <c:v>16.059999999999999</c:v>
                </c:pt>
                <c:pt idx="5512">
                  <c:v>16.059999999999999</c:v>
                </c:pt>
                <c:pt idx="5513">
                  <c:v>16.059999999999999</c:v>
                </c:pt>
                <c:pt idx="5514">
                  <c:v>16.059999999999999</c:v>
                </c:pt>
                <c:pt idx="5515">
                  <c:v>16.059999999999999</c:v>
                </c:pt>
                <c:pt idx="5516">
                  <c:v>16.059999999999999</c:v>
                </c:pt>
                <c:pt idx="5517">
                  <c:v>16.059999999999999</c:v>
                </c:pt>
                <c:pt idx="5518">
                  <c:v>16.059999999999999</c:v>
                </c:pt>
                <c:pt idx="5519">
                  <c:v>16.059999999999999</c:v>
                </c:pt>
                <c:pt idx="5520">
                  <c:v>16.059999999999999</c:v>
                </c:pt>
                <c:pt idx="5521">
                  <c:v>16.059999999999999</c:v>
                </c:pt>
                <c:pt idx="5522">
                  <c:v>16.059999999999999</c:v>
                </c:pt>
                <c:pt idx="5523">
                  <c:v>16.059999999999999</c:v>
                </c:pt>
                <c:pt idx="5524">
                  <c:v>12.17</c:v>
                </c:pt>
                <c:pt idx="5525">
                  <c:v>12.17</c:v>
                </c:pt>
                <c:pt idx="5526">
                  <c:v>12.17</c:v>
                </c:pt>
                <c:pt idx="5527">
                  <c:v>12.17</c:v>
                </c:pt>
                <c:pt idx="5528">
                  <c:v>12.17</c:v>
                </c:pt>
                <c:pt idx="5529">
                  <c:v>12.17</c:v>
                </c:pt>
                <c:pt idx="5530">
                  <c:v>12.17</c:v>
                </c:pt>
                <c:pt idx="5531">
                  <c:v>12.17</c:v>
                </c:pt>
                <c:pt idx="5532">
                  <c:v>12.17</c:v>
                </c:pt>
                <c:pt idx="5533">
                  <c:v>12.17</c:v>
                </c:pt>
                <c:pt idx="5534">
                  <c:v>12.17</c:v>
                </c:pt>
                <c:pt idx="5535">
                  <c:v>12.17</c:v>
                </c:pt>
                <c:pt idx="5536">
                  <c:v>12.17</c:v>
                </c:pt>
                <c:pt idx="5537">
                  <c:v>12.17</c:v>
                </c:pt>
                <c:pt idx="5538">
                  <c:v>12.17</c:v>
                </c:pt>
                <c:pt idx="5539">
                  <c:v>12.17</c:v>
                </c:pt>
                <c:pt idx="5540">
                  <c:v>12.17</c:v>
                </c:pt>
                <c:pt idx="5541">
                  <c:v>12.17</c:v>
                </c:pt>
                <c:pt idx="5542">
                  <c:v>19.96</c:v>
                </c:pt>
                <c:pt idx="5543">
                  <c:v>19.96</c:v>
                </c:pt>
                <c:pt idx="5544">
                  <c:v>19.96</c:v>
                </c:pt>
                <c:pt idx="5545">
                  <c:v>19.96</c:v>
                </c:pt>
                <c:pt idx="5546">
                  <c:v>19.96</c:v>
                </c:pt>
                <c:pt idx="5547">
                  <c:v>19.96</c:v>
                </c:pt>
                <c:pt idx="5548">
                  <c:v>19.96</c:v>
                </c:pt>
                <c:pt idx="5549">
                  <c:v>19.96</c:v>
                </c:pt>
                <c:pt idx="5550">
                  <c:v>19.96</c:v>
                </c:pt>
                <c:pt idx="5551">
                  <c:v>19.96</c:v>
                </c:pt>
                <c:pt idx="5552">
                  <c:v>19.96</c:v>
                </c:pt>
                <c:pt idx="5553">
                  <c:v>19.96</c:v>
                </c:pt>
                <c:pt idx="5554">
                  <c:v>19.96</c:v>
                </c:pt>
                <c:pt idx="5555">
                  <c:v>19.96</c:v>
                </c:pt>
                <c:pt idx="5556">
                  <c:v>19.96</c:v>
                </c:pt>
                <c:pt idx="5557">
                  <c:v>19.96</c:v>
                </c:pt>
                <c:pt idx="5558">
                  <c:v>16.29</c:v>
                </c:pt>
                <c:pt idx="5559">
                  <c:v>16.29</c:v>
                </c:pt>
                <c:pt idx="5560">
                  <c:v>16.29</c:v>
                </c:pt>
                <c:pt idx="5561">
                  <c:v>16.29</c:v>
                </c:pt>
                <c:pt idx="5562">
                  <c:v>16.29</c:v>
                </c:pt>
                <c:pt idx="5563">
                  <c:v>16.29</c:v>
                </c:pt>
                <c:pt idx="5564">
                  <c:v>16.29</c:v>
                </c:pt>
                <c:pt idx="5565">
                  <c:v>16.29</c:v>
                </c:pt>
                <c:pt idx="5566">
                  <c:v>16.29</c:v>
                </c:pt>
                <c:pt idx="5567">
                  <c:v>16.29</c:v>
                </c:pt>
                <c:pt idx="5568">
                  <c:v>16.29</c:v>
                </c:pt>
                <c:pt idx="5569">
                  <c:v>16.29</c:v>
                </c:pt>
                <c:pt idx="5570">
                  <c:v>16.29</c:v>
                </c:pt>
                <c:pt idx="5571">
                  <c:v>16.29</c:v>
                </c:pt>
                <c:pt idx="5572">
                  <c:v>16.29</c:v>
                </c:pt>
                <c:pt idx="5573">
                  <c:v>16.29</c:v>
                </c:pt>
                <c:pt idx="5574">
                  <c:v>13.64</c:v>
                </c:pt>
                <c:pt idx="5575">
                  <c:v>13.64</c:v>
                </c:pt>
                <c:pt idx="5576">
                  <c:v>13.64</c:v>
                </c:pt>
                <c:pt idx="5577">
                  <c:v>13.64</c:v>
                </c:pt>
                <c:pt idx="5578">
                  <c:v>13.64</c:v>
                </c:pt>
                <c:pt idx="5579">
                  <c:v>13.64</c:v>
                </c:pt>
                <c:pt idx="5580">
                  <c:v>13.64</c:v>
                </c:pt>
                <c:pt idx="5581">
                  <c:v>13.64</c:v>
                </c:pt>
                <c:pt idx="5582">
                  <c:v>13.64</c:v>
                </c:pt>
                <c:pt idx="5583">
                  <c:v>13.64</c:v>
                </c:pt>
                <c:pt idx="5584">
                  <c:v>13.64</c:v>
                </c:pt>
                <c:pt idx="5585">
                  <c:v>13.64</c:v>
                </c:pt>
                <c:pt idx="5586">
                  <c:v>13.64</c:v>
                </c:pt>
                <c:pt idx="5587">
                  <c:v>13.64</c:v>
                </c:pt>
                <c:pt idx="5588">
                  <c:v>13.64</c:v>
                </c:pt>
                <c:pt idx="5589">
                  <c:v>13.64</c:v>
                </c:pt>
                <c:pt idx="5590">
                  <c:v>13.64</c:v>
                </c:pt>
                <c:pt idx="5591">
                  <c:v>14.57</c:v>
                </c:pt>
                <c:pt idx="5592">
                  <c:v>14.57</c:v>
                </c:pt>
                <c:pt idx="5593">
                  <c:v>14.57</c:v>
                </c:pt>
                <c:pt idx="5594">
                  <c:v>14.57</c:v>
                </c:pt>
                <c:pt idx="5595">
                  <c:v>14.57</c:v>
                </c:pt>
                <c:pt idx="5596">
                  <c:v>14.57</c:v>
                </c:pt>
                <c:pt idx="5597">
                  <c:v>14.57</c:v>
                </c:pt>
                <c:pt idx="5598">
                  <c:v>14.57</c:v>
                </c:pt>
                <c:pt idx="5599">
                  <c:v>14.57</c:v>
                </c:pt>
                <c:pt idx="5600">
                  <c:v>14.57</c:v>
                </c:pt>
                <c:pt idx="5601">
                  <c:v>14.57</c:v>
                </c:pt>
                <c:pt idx="5602">
                  <c:v>14.57</c:v>
                </c:pt>
                <c:pt idx="5603">
                  <c:v>14.57</c:v>
                </c:pt>
                <c:pt idx="5604">
                  <c:v>14.57</c:v>
                </c:pt>
                <c:pt idx="5605">
                  <c:v>14.57</c:v>
                </c:pt>
                <c:pt idx="5606">
                  <c:v>14.57</c:v>
                </c:pt>
                <c:pt idx="5607">
                  <c:v>12.33</c:v>
                </c:pt>
                <c:pt idx="5608">
                  <c:v>12.33</c:v>
                </c:pt>
                <c:pt idx="5609">
                  <c:v>12.33</c:v>
                </c:pt>
                <c:pt idx="5610">
                  <c:v>12.33</c:v>
                </c:pt>
                <c:pt idx="5611">
                  <c:v>12.33</c:v>
                </c:pt>
                <c:pt idx="5612">
                  <c:v>12.33</c:v>
                </c:pt>
                <c:pt idx="5613">
                  <c:v>12.33</c:v>
                </c:pt>
                <c:pt idx="5614">
                  <c:v>12.33</c:v>
                </c:pt>
                <c:pt idx="5615">
                  <c:v>12.33</c:v>
                </c:pt>
                <c:pt idx="5616">
                  <c:v>12.33</c:v>
                </c:pt>
                <c:pt idx="5617">
                  <c:v>12.33</c:v>
                </c:pt>
                <c:pt idx="5618">
                  <c:v>12.33</c:v>
                </c:pt>
                <c:pt idx="5619">
                  <c:v>12.33</c:v>
                </c:pt>
                <c:pt idx="5620">
                  <c:v>12.33</c:v>
                </c:pt>
                <c:pt idx="5621">
                  <c:v>12.33</c:v>
                </c:pt>
                <c:pt idx="5622">
                  <c:v>12.33</c:v>
                </c:pt>
                <c:pt idx="5623">
                  <c:v>12.33</c:v>
                </c:pt>
                <c:pt idx="5624">
                  <c:v>13.83</c:v>
                </c:pt>
                <c:pt idx="5625">
                  <c:v>13.83</c:v>
                </c:pt>
                <c:pt idx="5626">
                  <c:v>13.83</c:v>
                </c:pt>
                <c:pt idx="5627">
                  <c:v>13.83</c:v>
                </c:pt>
                <c:pt idx="5628">
                  <c:v>13.83</c:v>
                </c:pt>
                <c:pt idx="5629">
                  <c:v>13.83</c:v>
                </c:pt>
                <c:pt idx="5630">
                  <c:v>13.83</c:v>
                </c:pt>
                <c:pt idx="5631">
                  <c:v>13.83</c:v>
                </c:pt>
                <c:pt idx="5632">
                  <c:v>13.83</c:v>
                </c:pt>
                <c:pt idx="5633">
                  <c:v>13.83</c:v>
                </c:pt>
                <c:pt idx="5634">
                  <c:v>13.83</c:v>
                </c:pt>
                <c:pt idx="5635">
                  <c:v>13.83</c:v>
                </c:pt>
                <c:pt idx="5636">
                  <c:v>13.83</c:v>
                </c:pt>
                <c:pt idx="5637">
                  <c:v>13.83</c:v>
                </c:pt>
                <c:pt idx="5638">
                  <c:v>13.83</c:v>
                </c:pt>
                <c:pt idx="5639">
                  <c:v>13.83</c:v>
                </c:pt>
                <c:pt idx="5640">
                  <c:v>13.83</c:v>
                </c:pt>
                <c:pt idx="5641">
                  <c:v>14.76</c:v>
                </c:pt>
                <c:pt idx="5642">
                  <c:v>14.76</c:v>
                </c:pt>
                <c:pt idx="5643">
                  <c:v>14.76</c:v>
                </c:pt>
                <c:pt idx="5644">
                  <c:v>14.76</c:v>
                </c:pt>
                <c:pt idx="5645">
                  <c:v>14.76</c:v>
                </c:pt>
                <c:pt idx="5646">
                  <c:v>14.76</c:v>
                </c:pt>
                <c:pt idx="5647">
                  <c:v>14.76</c:v>
                </c:pt>
                <c:pt idx="5648">
                  <c:v>14.76</c:v>
                </c:pt>
                <c:pt idx="5649">
                  <c:v>14.76</c:v>
                </c:pt>
                <c:pt idx="5650">
                  <c:v>14.76</c:v>
                </c:pt>
                <c:pt idx="5651">
                  <c:v>14.76</c:v>
                </c:pt>
                <c:pt idx="5652">
                  <c:v>14.76</c:v>
                </c:pt>
                <c:pt idx="5653">
                  <c:v>14.76</c:v>
                </c:pt>
                <c:pt idx="5654">
                  <c:v>14.76</c:v>
                </c:pt>
                <c:pt idx="5655">
                  <c:v>14.76</c:v>
                </c:pt>
                <c:pt idx="5656">
                  <c:v>14.76</c:v>
                </c:pt>
                <c:pt idx="5657">
                  <c:v>10.84</c:v>
                </c:pt>
                <c:pt idx="5658">
                  <c:v>10.84</c:v>
                </c:pt>
                <c:pt idx="5659">
                  <c:v>10.84</c:v>
                </c:pt>
                <c:pt idx="5660">
                  <c:v>10.84</c:v>
                </c:pt>
                <c:pt idx="5661">
                  <c:v>10.84</c:v>
                </c:pt>
                <c:pt idx="5662">
                  <c:v>10.84</c:v>
                </c:pt>
                <c:pt idx="5663">
                  <c:v>10.84</c:v>
                </c:pt>
                <c:pt idx="5664">
                  <c:v>10.84</c:v>
                </c:pt>
                <c:pt idx="5665">
                  <c:v>10.84</c:v>
                </c:pt>
                <c:pt idx="5666">
                  <c:v>10.84</c:v>
                </c:pt>
                <c:pt idx="5667">
                  <c:v>10.84</c:v>
                </c:pt>
                <c:pt idx="5668">
                  <c:v>10.84</c:v>
                </c:pt>
                <c:pt idx="5669">
                  <c:v>10.84</c:v>
                </c:pt>
                <c:pt idx="5670">
                  <c:v>10.84</c:v>
                </c:pt>
                <c:pt idx="5671">
                  <c:v>10.84</c:v>
                </c:pt>
                <c:pt idx="5672">
                  <c:v>10.84</c:v>
                </c:pt>
                <c:pt idx="5673">
                  <c:v>10.84</c:v>
                </c:pt>
                <c:pt idx="5674">
                  <c:v>8.34</c:v>
                </c:pt>
                <c:pt idx="5675">
                  <c:v>8.34</c:v>
                </c:pt>
                <c:pt idx="5676">
                  <c:v>8.34</c:v>
                </c:pt>
                <c:pt idx="5677">
                  <c:v>8.34</c:v>
                </c:pt>
                <c:pt idx="5678">
                  <c:v>8.34</c:v>
                </c:pt>
                <c:pt idx="5679">
                  <c:v>8.34</c:v>
                </c:pt>
                <c:pt idx="5680">
                  <c:v>8.34</c:v>
                </c:pt>
                <c:pt idx="5681">
                  <c:v>8.34</c:v>
                </c:pt>
                <c:pt idx="5682">
                  <c:v>8.34</c:v>
                </c:pt>
                <c:pt idx="5683">
                  <c:v>8.34</c:v>
                </c:pt>
                <c:pt idx="5684">
                  <c:v>8.34</c:v>
                </c:pt>
                <c:pt idx="5685">
                  <c:v>8.34</c:v>
                </c:pt>
                <c:pt idx="5686">
                  <c:v>8.34</c:v>
                </c:pt>
                <c:pt idx="5687">
                  <c:v>8.34</c:v>
                </c:pt>
                <c:pt idx="5688">
                  <c:v>8.34</c:v>
                </c:pt>
                <c:pt idx="5689">
                  <c:v>8.34</c:v>
                </c:pt>
                <c:pt idx="5690">
                  <c:v>8.34</c:v>
                </c:pt>
                <c:pt idx="5691">
                  <c:v>12.99</c:v>
                </c:pt>
                <c:pt idx="5692">
                  <c:v>12.99</c:v>
                </c:pt>
                <c:pt idx="5693">
                  <c:v>12.99</c:v>
                </c:pt>
                <c:pt idx="5694">
                  <c:v>12.99</c:v>
                </c:pt>
                <c:pt idx="5695">
                  <c:v>12.99</c:v>
                </c:pt>
                <c:pt idx="5696">
                  <c:v>12.99</c:v>
                </c:pt>
                <c:pt idx="5697">
                  <c:v>12.99</c:v>
                </c:pt>
                <c:pt idx="5698">
                  <c:v>12.99</c:v>
                </c:pt>
                <c:pt idx="5699">
                  <c:v>12.99</c:v>
                </c:pt>
                <c:pt idx="5700">
                  <c:v>12.99</c:v>
                </c:pt>
                <c:pt idx="5701">
                  <c:v>12.99</c:v>
                </c:pt>
                <c:pt idx="5702">
                  <c:v>12.99</c:v>
                </c:pt>
                <c:pt idx="5703">
                  <c:v>12.99</c:v>
                </c:pt>
                <c:pt idx="5704">
                  <c:v>12.99</c:v>
                </c:pt>
                <c:pt idx="5705">
                  <c:v>12.99</c:v>
                </c:pt>
                <c:pt idx="5706">
                  <c:v>12.99</c:v>
                </c:pt>
                <c:pt idx="5707">
                  <c:v>13.07</c:v>
                </c:pt>
                <c:pt idx="5708">
                  <c:v>13.07</c:v>
                </c:pt>
                <c:pt idx="5709">
                  <c:v>13.07</c:v>
                </c:pt>
                <c:pt idx="5710">
                  <c:v>13.07</c:v>
                </c:pt>
                <c:pt idx="5711">
                  <c:v>13.07</c:v>
                </c:pt>
                <c:pt idx="5712">
                  <c:v>13.07</c:v>
                </c:pt>
                <c:pt idx="5713">
                  <c:v>13.07</c:v>
                </c:pt>
                <c:pt idx="5714">
                  <c:v>13.07</c:v>
                </c:pt>
                <c:pt idx="5715">
                  <c:v>13.07</c:v>
                </c:pt>
                <c:pt idx="5716">
                  <c:v>13.07</c:v>
                </c:pt>
                <c:pt idx="5717">
                  <c:v>13.07</c:v>
                </c:pt>
                <c:pt idx="5718">
                  <c:v>13.07</c:v>
                </c:pt>
                <c:pt idx="5719">
                  <c:v>13.07</c:v>
                </c:pt>
                <c:pt idx="5720">
                  <c:v>13.07</c:v>
                </c:pt>
                <c:pt idx="5721">
                  <c:v>13.07</c:v>
                </c:pt>
                <c:pt idx="5722">
                  <c:v>13.07</c:v>
                </c:pt>
                <c:pt idx="5723">
                  <c:v>13.07</c:v>
                </c:pt>
                <c:pt idx="5724">
                  <c:v>17.16</c:v>
                </c:pt>
                <c:pt idx="5725">
                  <c:v>17.16</c:v>
                </c:pt>
                <c:pt idx="5726">
                  <c:v>17.16</c:v>
                </c:pt>
                <c:pt idx="5727">
                  <c:v>17.16</c:v>
                </c:pt>
                <c:pt idx="5728">
                  <c:v>17.16</c:v>
                </c:pt>
                <c:pt idx="5729">
                  <c:v>17.16</c:v>
                </c:pt>
                <c:pt idx="5730">
                  <c:v>17.16</c:v>
                </c:pt>
                <c:pt idx="5731">
                  <c:v>17.16</c:v>
                </c:pt>
                <c:pt idx="5732">
                  <c:v>17.16</c:v>
                </c:pt>
                <c:pt idx="5733">
                  <c:v>17.16</c:v>
                </c:pt>
                <c:pt idx="5734">
                  <c:v>17.16</c:v>
                </c:pt>
                <c:pt idx="5735">
                  <c:v>17.16</c:v>
                </c:pt>
                <c:pt idx="5736">
                  <c:v>17.16</c:v>
                </c:pt>
                <c:pt idx="5737">
                  <c:v>17.16</c:v>
                </c:pt>
                <c:pt idx="5738">
                  <c:v>17.16</c:v>
                </c:pt>
                <c:pt idx="5739">
                  <c:v>17.16</c:v>
                </c:pt>
                <c:pt idx="5740">
                  <c:v>13.89</c:v>
                </c:pt>
                <c:pt idx="5741">
                  <c:v>13.89</c:v>
                </c:pt>
                <c:pt idx="5742">
                  <c:v>13.89</c:v>
                </c:pt>
                <c:pt idx="5743">
                  <c:v>13.89</c:v>
                </c:pt>
                <c:pt idx="5744">
                  <c:v>13.89</c:v>
                </c:pt>
                <c:pt idx="5745">
                  <c:v>13.89</c:v>
                </c:pt>
                <c:pt idx="5746">
                  <c:v>13.89</c:v>
                </c:pt>
                <c:pt idx="5747">
                  <c:v>13.89</c:v>
                </c:pt>
                <c:pt idx="5748">
                  <c:v>13.89</c:v>
                </c:pt>
                <c:pt idx="5749">
                  <c:v>13.89</c:v>
                </c:pt>
                <c:pt idx="5750">
                  <c:v>13.89</c:v>
                </c:pt>
                <c:pt idx="5751">
                  <c:v>13.89</c:v>
                </c:pt>
                <c:pt idx="5752">
                  <c:v>13.89</c:v>
                </c:pt>
                <c:pt idx="5753">
                  <c:v>13.89</c:v>
                </c:pt>
                <c:pt idx="5754">
                  <c:v>13.89</c:v>
                </c:pt>
                <c:pt idx="5755">
                  <c:v>13.89</c:v>
                </c:pt>
                <c:pt idx="5756">
                  <c:v>13.89</c:v>
                </c:pt>
                <c:pt idx="5757">
                  <c:v>14.36</c:v>
                </c:pt>
                <c:pt idx="5758">
                  <c:v>14.36</c:v>
                </c:pt>
                <c:pt idx="5759">
                  <c:v>14.36</c:v>
                </c:pt>
                <c:pt idx="5760">
                  <c:v>14.36</c:v>
                </c:pt>
                <c:pt idx="5761">
                  <c:v>14.36</c:v>
                </c:pt>
                <c:pt idx="5762">
                  <c:v>14.36</c:v>
                </c:pt>
                <c:pt idx="5763">
                  <c:v>14.36</c:v>
                </c:pt>
                <c:pt idx="5764">
                  <c:v>14.36</c:v>
                </c:pt>
                <c:pt idx="5765">
                  <c:v>14.36</c:v>
                </c:pt>
                <c:pt idx="5766">
                  <c:v>14.36</c:v>
                </c:pt>
                <c:pt idx="5767">
                  <c:v>14.36</c:v>
                </c:pt>
                <c:pt idx="5768">
                  <c:v>14.36</c:v>
                </c:pt>
                <c:pt idx="5769">
                  <c:v>14.36</c:v>
                </c:pt>
                <c:pt idx="5770">
                  <c:v>14.36</c:v>
                </c:pt>
                <c:pt idx="5771">
                  <c:v>14.36</c:v>
                </c:pt>
                <c:pt idx="5772">
                  <c:v>14.36</c:v>
                </c:pt>
                <c:pt idx="5773">
                  <c:v>14.36</c:v>
                </c:pt>
                <c:pt idx="5774">
                  <c:v>14.15</c:v>
                </c:pt>
                <c:pt idx="5775">
                  <c:v>14.15</c:v>
                </c:pt>
                <c:pt idx="5776">
                  <c:v>14.15</c:v>
                </c:pt>
                <c:pt idx="5777">
                  <c:v>14.15</c:v>
                </c:pt>
                <c:pt idx="5778">
                  <c:v>14.15</c:v>
                </c:pt>
                <c:pt idx="5779">
                  <c:v>14.15</c:v>
                </c:pt>
                <c:pt idx="5780">
                  <c:v>14.15</c:v>
                </c:pt>
                <c:pt idx="5781">
                  <c:v>14.15</c:v>
                </c:pt>
                <c:pt idx="5782">
                  <c:v>14.15</c:v>
                </c:pt>
                <c:pt idx="5783">
                  <c:v>14.15</c:v>
                </c:pt>
                <c:pt idx="5784">
                  <c:v>14.15</c:v>
                </c:pt>
                <c:pt idx="5785">
                  <c:v>14.15</c:v>
                </c:pt>
                <c:pt idx="5786">
                  <c:v>14.15</c:v>
                </c:pt>
                <c:pt idx="5787">
                  <c:v>14.15</c:v>
                </c:pt>
                <c:pt idx="5788">
                  <c:v>14.15</c:v>
                </c:pt>
                <c:pt idx="5789">
                  <c:v>14.15</c:v>
                </c:pt>
                <c:pt idx="5790">
                  <c:v>16.010000000000002</c:v>
                </c:pt>
                <c:pt idx="5791">
                  <c:v>16.010000000000002</c:v>
                </c:pt>
                <c:pt idx="5792">
                  <c:v>16.010000000000002</c:v>
                </c:pt>
                <c:pt idx="5793">
                  <c:v>16.010000000000002</c:v>
                </c:pt>
                <c:pt idx="5794">
                  <c:v>16.010000000000002</c:v>
                </c:pt>
                <c:pt idx="5795">
                  <c:v>16.010000000000002</c:v>
                </c:pt>
                <c:pt idx="5796">
                  <c:v>16.010000000000002</c:v>
                </c:pt>
                <c:pt idx="5797">
                  <c:v>16.010000000000002</c:v>
                </c:pt>
                <c:pt idx="5798">
                  <c:v>16.010000000000002</c:v>
                </c:pt>
                <c:pt idx="5799">
                  <c:v>16.010000000000002</c:v>
                </c:pt>
                <c:pt idx="5800">
                  <c:v>16.010000000000002</c:v>
                </c:pt>
                <c:pt idx="5801">
                  <c:v>16.010000000000002</c:v>
                </c:pt>
                <c:pt idx="5802">
                  <c:v>16.010000000000002</c:v>
                </c:pt>
                <c:pt idx="5803">
                  <c:v>16.010000000000002</c:v>
                </c:pt>
                <c:pt idx="5804">
                  <c:v>16.010000000000002</c:v>
                </c:pt>
                <c:pt idx="5805">
                  <c:v>16.010000000000002</c:v>
                </c:pt>
                <c:pt idx="5806">
                  <c:v>16.010000000000002</c:v>
                </c:pt>
                <c:pt idx="5807">
                  <c:v>13.68</c:v>
                </c:pt>
                <c:pt idx="5808">
                  <c:v>13.68</c:v>
                </c:pt>
                <c:pt idx="5809">
                  <c:v>13.68</c:v>
                </c:pt>
                <c:pt idx="5810">
                  <c:v>13.68</c:v>
                </c:pt>
                <c:pt idx="5811">
                  <c:v>13.68</c:v>
                </c:pt>
                <c:pt idx="5812">
                  <c:v>13.68</c:v>
                </c:pt>
                <c:pt idx="5813">
                  <c:v>13.68</c:v>
                </c:pt>
                <c:pt idx="5814">
                  <c:v>13.68</c:v>
                </c:pt>
                <c:pt idx="5815">
                  <c:v>13.68</c:v>
                </c:pt>
                <c:pt idx="5816">
                  <c:v>13.68</c:v>
                </c:pt>
                <c:pt idx="5817">
                  <c:v>13.68</c:v>
                </c:pt>
                <c:pt idx="5818">
                  <c:v>13.68</c:v>
                </c:pt>
                <c:pt idx="5819">
                  <c:v>13.68</c:v>
                </c:pt>
                <c:pt idx="5820">
                  <c:v>13.68</c:v>
                </c:pt>
                <c:pt idx="5821">
                  <c:v>13.68</c:v>
                </c:pt>
                <c:pt idx="5822">
                  <c:v>13.68</c:v>
                </c:pt>
                <c:pt idx="5823">
                  <c:v>15.26</c:v>
                </c:pt>
                <c:pt idx="5824">
                  <c:v>15.26</c:v>
                </c:pt>
                <c:pt idx="5825">
                  <c:v>15.26</c:v>
                </c:pt>
                <c:pt idx="5826">
                  <c:v>15.26</c:v>
                </c:pt>
                <c:pt idx="5827">
                  <c:v>15.26</c:v>
                </c:pt>
                <c:pt idx="5828">
                  <c:v>15.26</c:v>
                </c:pt>
                <c:pt idx="5829">
                  <c:v>15.26</c:v>
                </c:pt>
                <c:pt idx="5830">
                  <c:v>15.26</c:v>
                </c:pt>
                <c:pt idx="5831">
                  <c:v>15.26</c:v>
                </c:pt>
                <c:pt idx="5832">
                  <c:v>15.26</c:v>
                </c:pt>
                <c:pt idx="5833">
                  <c:v>15.26</c:v>
                </c:pt>
                <c:pt idx="5834">
                  <c:v>15.26</c:v>
                </c:pt>
                <c:pt idx="5835">
                  <c:v>15.26</c:v>
                </c:pt>
                <c:pt idx="5836">
                  <c:v>15.26</c:v>
                </c:pt>
                <c:pt idx="5837">
                  <c:v>15.26</c:v>
                </c:pt>
                <c:pt idx="5838">
                  <c:v>15.26</c:v>
                </c:pt>
                <c:pt idx="5839">
                  <c:v>15.26</c:v>
                </c:pt>
                <c:pt idx="5840">
                  <c:v>14.64</c:v>
                </c:pt>
                <c:pt idx="5841">
                  <c:v>14.64</c:v>
                </c:pt>
                <c:pt idx="5842">
                  <c:v>14.64</c:v>
                </c:pt>
                <c:pt idx="5843">
                  <c:v>14.64</c:v>
                </c:pt>
                <c:pt idx="5844">
                  <c:v>14.64</c:v>
                </c:pt>
                <c:pt idx="5845">
                  <c:v>14.64</c:v>
                </c:pt>
                <c:pt idx="5846">
                  <c:v>14.64</c:v>
                </c:pt>
                <c:pt idx="5847">
                  <c:v>14.64</c:v>
                </c:pt>
                <c:pt idx="5848">
                  <c:v>14.64</c:v>
                </c:pt>
                <c:pt idx="5849">
                  <c:v>14.64</c:v>
                </c:pt>
                <c:pt idx="5850">
                  <c:v>14.64</c:v>
                </c:pt>
                <c:pt idx="5851">
                  <c:v>14.64</c:v>
                </c:pt>
                <c:pt idx="5852">
                  <c:v>14.64</c:v>
                </c:pt>
                <c:pt idx="5853">
                  <c:v>14.64</c:v>
                </c:pt>
                <c:pt idx="5854">
                  <c:v>14.64</c:v>
                </c:pt>
                <c:pt idx="5855">
                  <c:v>14.64</c:v>
                </c:pt>
                <c:pt idx="5856">
                  <c:v>15.61</c:v>
                </c:pt>
                <c:pt idx="5857">
                  <c:v>15.61</c:v>
                </c:pt>
                <c:pt idx="5858">
                  <c:v>15.61</c:v>
                </c:pt>
                <c:pt idx="5859">
                  <c:v>15.61</c:v>
                </c:pt>
                <c:pt idx="5860">
                  <c:v>15.61</c:v>
                </c:pt>
                <c:pt idx="5861">
                  <c:v>15.61</c:v>
                </c:pt>
                <c:pt idx="5862">
                  <c:v>15.61</c:v>
                </c:pt>
                <c:pt idx="5863">
                  <c:v>15.61</c:v>
                </c:pt>
                <c:pt idx="5864">
                  <c:v>15.61</c:v>
                </c:pt>
                <c:pt idx="5865">
                  <c:v>15.61</c:v>
                </c:pt>
                <c:pt idx="5866">
                  <c:v>15.61</c:v>
                </c:pt>
                <c:pt idx="5867">
                  <c:v>15.61</c:v>
                </c:pt>
                <c:pt idx="5868">
                  <c:v>15.61</c:v>
                </c:pt>
                <c:pt idx="5869">
                  <c:v>15.61</c:v>
                </c:pt>
                <c:pt idx="5870">
                  <c:v>15.61</c:v>
                </c:pt>
                <c:pt idx="5871">
                  <c:v>15.61</c:v>
                </c:pt>
                <c:pt idx="5872">
                  <c:v>15.61</c:v>
                </c:pt>
                <c:pt idx="5873">
                  <c:v>17.14</c:v>
                </c:pt>
                <c:pt idx="5874">
                  <c:v>17.14</c:v>
                </c:pt>
                <c:pt idx="5875">
                  <c:v>17.14</c:v>
                </c:pt>
                <c:pt idx="5876">
                  <c:v>17.14</c:v>
                </c:pt>
                <c:pt idx="5877">
                  <c:v>17.14</c:v>
                </c:pt>
                <c:pt idx="5878">
                  <c:v>17.14</c:v>
                </c:pt>
                <c:pt idx="5879">
                  <c:v>17.14</c:v>
                </c:pt>
                <c:pt idx="5880">
                  <c:v>17.14</c:v>
                </c:pt>
                <c:pt idx="5881">
                  <c:v>17.14</c:v>
                </c:pt>
                <c:pt idx="5882">
                  <c:v>17.14</c:v>
                </c:pt>
                <c:pt idx="5883">
                  <c:v>17.14</c:v>
                </c:pt>
                <c:pt idx="5884">
                  <c:v>17.14</c:v>
                </c:pt>
                <c:pt idx="5885">
                  <c:v>17.14</c:v>
                </c:pt>
                <c:pt idx="5886">
                  <c:v>17.14</c:v>
                </c:pt>
                <c:pt idx="5887">
                  <c:v>17.14</c:v>
                </c:pt>
                <c:pt idx="5888">
                  <c:v>17.14</c:v>
                </c:pt>
                <c:pt idx="5889">
                  <c:v>17.14</c:v>
                </c:pt>
                <c:pt idx="5890">
                  <c:v>10.77</c:v>
                </c:pt>
                <c:pt idx="5891">
                  <c:v>10.77</c:v>
                </c:pt>
                <c:pt idx="5892">
                  <c:v>10.77</c:v>
                </c:pt>
                <c:pt idx="5893">
                  <c:v>10.77</c:v>
                </c:pt>
                <c:pt idx="5894">
                  <c:v>10.77</c:v>
                </c:pt>
                <c:pt idx="5895">
                  <c:v>10.77</c:v>
                </c:pt>
                <c:pt idx="5896">
                  <c:v>10.77</c:v>
                </c:pt>
                <c:pt idx="5897">
                  <c:v>10.77</c:v>
                </c:pt>
                <c:pt idx="5898">
                  <c:v>10.77</c:v>
                </c:pt>
                <c:pt idx="5899">
                  <c:v>10.77</c:v>
                </c:pt>
                <c:pt idx="5900">
                  <c:v>10.77</c:v>
                </c:pt>
                <c:pt idx="5901">
                  <c:v>10.77</c:v>
                </c:pt>
                <c:pt idx="5902">
                  <c:v>10.77</c:v>
                </c:pt>
                <c:pt idx="5903">
                  <c:v>10.77</c:v>
                </c:pt>
                <c:pt idx="5904">
                  <c:v>10.77</c:v>
                </c:pt>
                <c:pt idx="5905">
                  <c:v>10.77</c:v>
                </c:pt>
                <c:pt idx="5906">
                  <c:v>10.77</c:v>
                </c:pt>
                <c:pt idx="5907">
                  <c:v>13.85</c:v>
                </c:pt>
                <c:pt idx="5908">
                  <c:v>13.85</c:v>
                </c:pt>
                <c:pt idx="5909">
                  <c:v>13.85</c:v>
                </c:pt>
                <c:pt idx="5910">
                  <c:v>13.85</c:v>
                </c:pt>
                <c:pt idx="5911">
                  <c:v>13.85</c:v>
                </c:pt>
                <c:pt idx="5912">
                  <c:v>13.85</c:v>
                </c:pt>
                <c:pt idx="5913">
                  <c:v>13.85</c:v>
                </c:pt>
                <c:pt idx="5914">
                  <c:v>13.85</c:v>
                </c:pt>
                <c:pt idx="5915">
                  <c:v>13.85</c:v>
                </c:pt>
                <c:pt idx="5916">
                  <c:v>13.85</c:v>
                </c:pt>
                <c:pt idx="5917">
                  <c:v>13.85</c:v>
                </c:pt>
                <c:pt idx="5918">
                  <c:v>13.85</c:v>
                </c:pt>
                <c:pt idx="5919">
                  <c:v>13.85</c:v>
                </c:pt>
                <c:pt idx="5920">
                  <c:v>13.85</c:v>
                </c:pt>
                <c:pt idx="5921">
                  <c:v>13.85</c:v>
                </c:pt>
                <c:pt idx="5922">
                  <c:v>13.85</c:v>
                </c:pt>
                <c:pt idx="5923">
                  <c:v>14.94</c:v>
                </c:pt>
                <c:pt idx="5924">
                  <c:v>14.94</c:v>
                </c:pt>
                <c:pt idx="5925">
                  <c:v>14.94</c:v>
                </c:pt>
                <c:pt idx="5926">
                  <c:v>14.94</c:v>
                </c:pt>
                <c:pt idx="5927">
                  <c:v>14.94</c:v>
                </c:pt>
                <c:pt idx="5928">
                  <c:v>14.94</c:v>
                </c:pt>
                <c:pt idx="5929">
                  <c:v>14.94</c:v>
                </c:pt>
                <c:pt idx="5930">
                  <c:v>14.94</c:v>
                </c:pt>
                <c:pt idx="5931">
                  <c:v>14.94</c:v>
                </c:pt>
                <c:pt idx="5932">
                  <c:v>14.94</c:v>
                </c:pt>
                <c:pt idx="5933">
                  <c:v>14.94</c:v>
                </c:pt>
                <c:pt idx="5934">
                  <c:v>14.94</c:v>
                </c:pt>
                <c:pt idx="5935">
                  <c:v>14.94</c:v>
                </c:pt>
                <c:pt idx="5936">
                  <c:v>14.94</c:v>
                </c:pt>
                <c:pt idx="5937">
                  <c:v>14.94</c:v>
                </c:pt>
                <c:pt idx="5938">
                  <c:v>14.94</c:v>
                </c:pt>
                <c:pt idx="5939">
                  <c:v>14.94</c:v>
                </c:pt>
                <c:pt idx="5940">
                  <c:v>15.52</c:v>
                </c:pt>
                <c:pt idx="5941">
                  <c:v>15.52</c:v>
                </c:pt>
                <c:pt idx="5942">
                  <c:v>15.52</c:v>
                </c:pt>
                <c:pt idx="5943">
                  <c:v>15.52</c:v>
                </c:pt>
                <c:pt idx="5944">
                  <c:v>15.52</c:v>
                </c:pt>
                <c:pt idx="5945">
                  <c:v>15.52</c:v>
                </c:pt>
                <c:pt idx="5946">
                  <c:v>15.52</c:v>
                </c:pt>
                <c:pt idx="5947">
                  <c:v>15.52</c:v>
                </c:pt>
                <c:pt idx="5948">
                  <c:v>15.52</c:v>
                </c:pt>
                <c:pt idx="5949">
                  <c:v>15.52</c:v>
                </c:pt>
                <c:pt idx="5950">
                  <c:v>15.52</c:v>
                </c:pt>
                <c:pt idx="5951">
                  <c:v>15.52</c:v>
                </c:pt>
                <c:pt idx="5952">
                  <c:v>15.52</c:v>
                </c:pt>
                <c:pt idx="5953">
                  <c:v>15.52</c:v>
                </c:pt>
                <c:pt idx="5954">
                  <c:v>15.52</c:v>
                </c:pt>
                <c:pt idx="5955">
                  <c:v>15.52</c:v>
                </c:pt>
                <c:pt idx="5956">
                  <c:v>10.09</c:v>
                </c:pt>
                <c:pt idx="5957">
                  <c:v>10.09</c:v>
                </c:pt>
                <c:pt idx="5958">
                  <c:v>10.09</c:v>
                </c:pt>
                <c:pt idx="5959">
                  <c:v>10.09</c:v>
                </c:pt>
                <c:pt idx="5960">
                  <c:v>10.09</c:v>
                </c:pt>
                <c:pt idx="5961">
                  <c:v>10.09</c:v>
                </c:pt>
                <c:pt idx="5962">
                  <c:v>10.09</c:v>
                </c:pt>
                <c:pt idx="5963">
                  <c:v>10.09</c:v>
                </c:pt>
                <c:pt idx="5964">
                  <c:v>10.09</c:v>
                </c:pt>
                <c:pt idx="5965">
                  <c:v>10.09</c:v>
                </c:pt>
                <c:pt idx="5966">
                  <c:v>10.09</c:v>
                </c:pt>
                <c:pt idx="5967">
                  <c:v>10.09</c:v>
                </c:pt>
                <c:pt idx="5968">
                  <c:v>10.09</c:v>
                </c:pt>
                <c:pt idx="5969">
                  <c:v>10.09</c:v>
                </c:pt>
                <c:pt idx="5970">
                  <c:v>10.09</c:v>
                </c:pt>
                <c:pt idx="5971">
                  <c:v>10.09</c:v>
                </c:pt>
                <c:pt idx="5972">
                  <c:v>10.09</c:v>
                </c:pt>
                <c:pt idx="5973">
                  <c:v>12.71</c:v>
                </c:pt>
                <c:pt idx="5974">
                  <c:v>12.71</c:v>
                </c:pt>
                <c:pt idx="5975">
                  <c:v>12.71</c:v>
                </c:pt>
                <c:pt idx="5976">
                  <c:v>12.71</c:v>
                </c:pt>
                <c:pt idx="5977">
                  <c:v>12.71</c:v>
                </c:pt>
                <c:pt idx="5978">
                  <c:v>12.71</c:v>
                </c:pt>
                <c:pt idx="5979">
                  <c:v>12.71</c:v>
                </c:pt>
                <c:pt idx="5980">
                  <c:v>12.71</c:v>
                </c:pt>
                <c:pt idx="5981">
                  <c:v>12.71</c:v>
                </c:pt>
                <c:pt idx="5982">
                  <c:v>12.71</c:v>
                </c:pt>
                <c:pt idx="5983">
                  <c:v>12.71</c:v>
                </c:pt>
                <c:pt idx="5984">
                  <c:v>12.71</c:v>
                </c:pt>
                <c:pt idx="5985">
                  <c:v>12.71</c:v>
                </c:pt>
                <c:pt idx="5986">
                  <c:v>12.71</c:v>
                </c:pt>
                <c:pt idx="5987">
                  <c:v>12.71</c:v>
                </c:pt>
                <c:pt idx="5988">
                  <c:v>12.71</c:v>
                </c:pt>
                <c:pt idx="5989">
                  <c:v>14.44</c:v>
                </c:pt>
                <c:pt idx="5990">
                  <c:v>14.44</c:v>
                </c:pt>
                <c:pt idx="5991">
                  <c:v>14.44</c:v>
                </c:pt>
                <c:pt idx="5992">
                  <c:v>14.44</c:v>
                </c:pt>
                <c:pt idx="5993">
                  <c:v>14.44</c:v>
                </c:pt>
                <c:pt idx="5994">
                  <c:v>14.44</c:v>
                </c:pt>
                <c:pt idx="5995">
                  <c:v>14.44</c:v>
                </c:pt>
                <c:pt idx="5996">
                  <c:v>14.44</c:v>
                </c:pt>
                <c:pt idx="5997">
                  <c:v>14.44</c:v>
                </c:pt>
                <c:pt idx="5998">
                  <c:v>14.44</c:v>
                </c:pt>
                <c:pt idx="5999">
                  <c:v>14.44</c:v>
                </c:pt>
                <c:pt idx="6000">
                  <c:v>14.44</c:v>
                </c:pt>
                <c:pt idx="6001">
                  <c:v>14.44</c:v>
                </c:pt>
                <c:pt idx="6002">
                  <c:v>14.44</c:v>
                </c:pt>
                <c:pt idx="6003">
                  <c:v>14.44</c:v>
                </c:pt>
                <c:pt idx="6004">
                  <c:v>14.44</c:v>
                </c:pt>
                <c:pt idx="6005">
                  <c:v>14.44</c:v>
                </c:pt>
                <c:pt idx="6006">
                  <c:v>12.9</c:v>
                </c:pt>
                <c:pt idx="6007">
                  <c:v>12.9</c:v>
                </c:pt>
                <c:pt idx="6008">
                  <c:v>12.9</c:v>
                </c:pt>
                <c:pt idx="6009">
                  <c:v>12.9</c:v>
                </c:pt>
                <c:pt idx="6010">
                  <c:v>12.9</c:v>
                </c:pt>
                <c:pt idx="6011">
                  <c:v>12.9</c:v>
                </c:pt>
                <c:pt idx="6012">
                  <c:v>12.9</c:v>
                </c:pt>
                <c:pt idx="6013">
                  <c:v>12.9</c:v>
                </c:pt>
                <c:pt idx="6014">
                  <c:v>12.9</c:v>
                </c:pt>
                <c:pt idx="6015">
                  <c:v>12.9</c:v>
                </c:pt>
                <c:pt idx="6016">
                  <c:v>12.9</c:v>
                </c:pt>
                <c:pt idx="6017">
                  <c:v>12.9</c:v>
                </c:pt>
                <c:pt idx="6018">
                  <c:v>12.9</c:v>
                </c:pt>
                <c:pt idx="6019">
                  <c:v>12.9</c:v>
                </c:pt>
                <c:pt idx="6020">
                  <c:v>12.9</c:v>
                </c:pt>
                <c:pt idx="6021">
                  <c:v>12.9</c:v>
                </c:pt>
                <c:pt idx="6022">
                  <c:v>16.399999999999999</c:v>
                </c:pt>
                <c:pt idx="6023">
                  <c:v>16.399999999999999</c:v>
                </c:pt>
                <c:pt idx="6024">
                  <c:v>16.399999999999999</c:v>
                </c:pt>
                <c:pt idx="6025">
                  <c:v>16.399999999999999</c:v>
                </c:pt>
                <c:pt idx="6026">
                  <c:v>16.399999999999999</c:v>
                </c:pt>
                <c:pt idx="6027">
                  <c:v>16.399999999999999</c:v>
                </c:pt>
                <c:pt idx="6028">
                  <c:v>16.399999999999999</c:v>
                </c:pt>
                <c:pt idx="6029">
                  <c:v>16.399999999999999</c:v>
                </c:pt>
                <c:pt idx="6030">
                  <c:v>16.399999999999999</c:v>
                </c:pt>
                <c:pt idx="6031">
                  <c:v>16.399999999999999</c:v>
                </c:pt>
                <c:pt idx="6032">
                  <c:v>16.399999999999999</c:v>
                </c:pt>
                <c:pt idx="6033">
                  <c:v>16.399999999999999</c:v>
                </c:pt>
                <c:pt idx="6034">
                  <c:v>16.399999999999999</c:v>
                </c:pt>
                <c:pt idx="6035">
                  <c:v>16.399999999999999</c:v>
                </c:pt>
                <c:pt idx="6036">
                  <c:v>16.399999999999999</c:v>
                </c:pt>
                <c:pt idx="6037">
                  <c:v>16.399999999999999</c:v>
                </c:pt>
                <c:pt idx="6038">
                  <c:v>16.399999999999999</c:v>
                </c:pt>
                <c:pt idx="6039">
                  <c:v>12.63</c:v>
                </c:pt>
                <c:pt idx="6040">
                  <c:v>12.63</c:v>
                </c:pt>
                <c:pt idx="6041">
                  <c:v>12.63</c:v>
                </c:pt>
                <c:pt idx="6042">
                  <c:v>12.63</c:v>
                </c:pt>
                <c:pt idx="6043">
                  <c:v>12.63</c:v>
                </c:pt>
                <c:pt idx="6044">
                  <c:v>12.63</c:v>
                </c:pt>
                <c:pt idx="6045">
                  <c:v>12.63</c:v>
                </c:pt>
                <c:pt idx="6046">
                  <c:v>12.63</c:v>
                </c:pt>
                <c:pt idx="6047">
                  <c:v>12.63</c:v>
                </c:pt>
                <c:pt idx="6048">
                  <c:v>12.63</c:v>
                </c:pt>
                <c:pt idx="6049">
                  <c:v>12.63</c:v>
                </c:pt>
                <c:pt idx="6050">
                  <c:v>12.63</c:v>
                </c:pt>
                <c:pt idx="6051">
                  <c:v>12.63</c:v>
                </c:pt>
                <c:pt idx="6052">
                  <c:v>12.63</c:v>
                </c:pt>
                <c:pt idx="6053">
                  <c:v>12.63</c:v>
                </c:pt>
                <c:pt idx="6054">
                  <c:v>12.63</c:v>
                </c:pt>
                <c:pt idx="6055">
                  <c:v>14.06</c:v>
                </c:pt>
                <c:pt idx="6056">
                  <c:v>14.06</c:v>
                </c:pt>
                <c:pt idx="6057">
                  <c:v>14.06</c:v>
                </c:pt>
                <c:pt idx="6058">
                  <c:v>14.06</c:v>
                </c:pt>
                <c:pt idx="6059">
                  <c:v>14.06</c:v>
                </c:pt>
                <c:pt idx="6060">
                  <c:v>14.06</c:v>
                </c:pt>
                <c:pt idx="6061">
                  <c:v>14.06</c:v>
                </c:pt>
                <c:pt idx="6062">
                  <c:v>14.06</c:v>
                </c:pt>
                <c:pt idx="6063">
                  <c:v>14.06</c:v>
                </c:pt>
                <c:pt idx="6064">
                  <c:v>14.06</c:v>
                </c:pt>
                <c:pt idx="6065">
                  <c:v>14.06</c:v>
                </c:pt>
                <c:pt idx="6066">
                  <c:v>14.06</c:v>
                </c:pt>
                <c:pt idx="6067">
                  <c:v>14.06</c:v>
                </c:pt>
                <c:pt idx="6068">
                  <c:v>14.06</c:v>
                </c:pt>
                <c:pt idx="6069">
                  <c:v>14.06</c:v>
                </c:pt>
                <c:pt idx="6070">
                  <c:v>14.06</c:v>
                </c:pt>
                <c:pt idx="6071">
                  <c:v>14.06</c:v>
                </c:pt>
                <c:pt idx="6072">
                  <c:v>13.38</c:v>
                </c:pt>
                <c:pt idx="6073">
                  <c:v>13.38</c:v>
                </c:pt>
                <c:pt idx="6074">
                  <c:v>13.38</c:v>
                </c:pt>
                <c:pt idx="6075">
                  <c:v>13.38</c:v>
                </c:pt>
                <c:pt idx="6076">
                  <c:v>13.38</c:v>
                </c:pt>
                <c:pt idx="6077">
                  <c:v>13.38</c:v>
                </c:pt>
                <c:pt idx="6078">
                  <c:v>13.38</c:v>
                </c:pt>
                <c:pt idx="6079">
                  <c:v>13.38</c:v>
                </c:pt>
                <c:pt idx="6080">
                  <c:v>13.38</c:v>
                </c:pt>
                <c:pt idx="6081">
                  <c:v>13.38</c:v>
                </c:pt>
                <c:pt idx="6082">
                  <c:v>13.38</c:v>
                </c:pt>
                <c:pt idx="6083">
                  <c:v>13.38</c:v>
                </c:pt>
                <c:pt idx="6084">
                  <c:v>13.38</c:v>
                </c:pt>
                <c:pt idx="6085">
                  <c:v>13.38</c:v>
                </c:pt>
                <c:pt idx="6086">
                  <c:v>13.38</c:v>
                </c:pt>
                <c:pt idx="6087">
                  <c:v>13.38</c:v>
                </c:pt>
                <c:pt idx="6088">
                  <c:v>16.809999999999999</c:v>
                </c:pt>
                <c:pt idx="6089">
                  <c:v>16.809999999999999</c:v>
                </c:pt>
                <c:pt idx="6090">
                  <c:v>16.809999999999999</c:v>
                </c:pt>
                <c:pt idx="6091">
                  <c:v>16.809999999999999</c:v>
                </c:pt>
                <c:pt idx="6092">
                  <c:v>16.809999999999999</c:v>
                </c:pt>
                <c:pt idx="6093">
                  <c:v>16.809999999999999</c:v>
                </c:pt>
                <c:pt idx="6094">
                  <c:v>16.809999999999999</c:v>
                </c:pt>
                <c:pt idx="6095">
                  <c:v>16.809999999999999</c:v>
                </c:pt>
                <c:pt idx="6096">
                  <c:v>16.809999999999999</c:v>
                </c:pt>
                <c:pt idx="6097">
                  <c:v>16.809999999999999</c:v>
                </c:pt>
                <c:pt idx="6098">
                  <c:v>16.809999999999999</c:v>
                </c:pt>
                <c:pt idx="6099">
                  <c:v>16.809999999999999</c:v>
                </c:pt>
                <c:pt idx="6100">
                  <c:v>16.809999999999999</c:v>
                </c:pt>
                <c:pt idx="6101">
                  <c:v>16.809999999999999</c:v>
                </c:pt>
                <c:pt idx="6102">
                  <c:v>16.809999999999999</c:v>
                </c:pt>
                <c:pt idx="6103">
                  <c:v>16.809999999999999</c:v>
                </c:pt>
                <c:pt idx="6104">
                  <c:v>16.809999999999999</c:v>
                </c:pt>
                <c:pt idx="6105">
                  <c:v>13.3</c:v>
                </c:pt>
                <c:pt idx="6106">
                  <c:v>13.3</c:v>
                </c:pt>
                <c:pt idx="6107">
                  <c:v>13.3</c:v>
                </c:pt>
                <c:pt idx="6108">
                  <c:v>13.3</c:v>
                </c:pt>
                <c:pt idx="6109">
                  <c:v>13.3</c:v>
                </c:pt>
                <c:pt idx="6110">
                  <c:v>13.3</c:v>
                </c:pt>
                <c:pt idx="6111">
                  <c:v>13.3</c:v>
                </c:pt>
                <c:pt idx="6112">
                  <c:v>13.3</c:v>
                </c:pt>
                <c:pt idx="6113">
                  <c:v>13.3</c:v>
                </c:pt>
                <c:pt idx="6114">
                  <c:v>13.3</c:v>
                </c:pt>
                <c:pt idx="6115">
                  <c:v>13.3</c:v>
                </c:pt>
                <c:pt idx="6116">
                  <c:v>13.3</c:v>
                </c:pt>
                <c:pt idx="6117">
                  <c:v>13.3</c:v>
                </c:pt>
                <c:pt idx="6118">
                  <c:v>13.3</c:v>
                </c:pt>
                <c:pt idx="6119">
                  <c:v>13.3</c:v>
                </c:pt>
                <c:pt idx="6120">
                  <c:v>13.3</c:v>
                </c:pt>
                <c:pt idx="6121">
                  <c:v>15.08</c:v>
                </c:pt>
                <c:pt idx="6122">
                  <c:v>15.08</c:v>
                </c:pt>
                <c:pt idx="6123">
                  <c:v>15.08</c:v>
                </c:pt>
                <c:pt idx="6124">
                  <c:v>15.08</c:v>
                </c:pt>
                <c:pt idx="6125">
                  <c:v>15.08</c:v>
                </c:pt>
                <c:pt idx="6126">
                  <c:v>15.08</c:v>
                </c:pt>
                <c:pt idx="6127">
                  <c:v>15.08</c:v>
                </c:pt>
                <c:pt idx="6128">
                  <c:v>15.08</c:v>
                </c:pt>
                <c:pt idx="6129">
                  <c:v>15.08</c:v>
                </c:pt>
                <c:pt idx="6130">
                  <c:v>15.08</c:v>
                </c:pt>
                <c:pt idx="6131">
                  <c:v>15.08</c:v>
                </c:pt>
                <c:pt idx="6132">
                  <c:v>15.08</c:v>
                </c:pt>
                <c:pt idx="6133">
                  <c:v>15.08</c:v>
                </c:pt>
                <c:pt idx="6134">
                  <c:v>15.08</c:v>
                </c:pt>
                <c:pt idx="6135">
                  <c:v>15.08</c:v>
                </c:pt>
                <c:pt idx="6136">
                  <c:v>15.08</c:v>
                </c:pt>
                <c:pt idx="6137">
                  <c:v>15.08</c:v>
                </c:pt>
                <c:pt idx="6138">
                  <c:v>14.18</c:v>
                </c:pt>
                <c:pt idx="6139">
                  <c:v>14.18</c:v>
                </c:pt>
                <c:pt idx="6140">
                  <c:v>14.18</c:v>
                </c:pt>
                <c:pt idx="6141">
                  <c:v>14.18</c:v>
                </c:pt>
                <c:pt idx="6142">
                  <c:v>14.18</c:v>
                </c:pt>
                <c:pt idx="6143">
                  <c:v>14.18</c:v>
                </c:pt>
                <c:pt idx="6144">
                  <c:v>14.18</c:v>
                </c:pt>
                <c:pt idx="6145">
                  <c:v>14.18</c:v>
                </c:pt>
                <c:pt idx="6146">
                  <c:v>14.18</c:v>
                </c:pt>
                <c:pt idx="6147">
                  <c:v>14.18</c:v>
                </c:pt>
                <c:pt idx="6148">
                  <c:v>14.18</c:v>
                </c:pt>
                <c:pt idx="6149">
                  <c:v>14.18</c:v>
                </c:pt>
                <c:pt idx="6150">
                  <c:v>14.18</c:v>
                </c:pt>
                <c:pt idx="6151">
                  <c:v>14.18</c:v>
                </c:pt>
                <c:pt idx="6152">
                  <c:v>14.18</c:v>
                </c:pt>
                <c:pt idx="6153">
                  <c:v>14.18</c:v>
                </c:pt>
                <c:pt idx="6154">
                  <c:v>14.18</c:v>
                </c:pt>
                <c:pt idx="6155">
                  <c:v>11.95</c:v>
                </c:pt>
                <c:pt idx="6156">
                  <c:v>11.95</c:v>
                </c:pt>
                <c:pt idx="6157">
                  <c:v>11.95</c:v>
                </c:pt>
                <c:pt idx="6158">
                  <c:v>11.95</c:v>
                </c:pt>
                <c:pt idx="6159">
                  <c:v>11.95</c:v>
                </c:pt>
                <c:pt idx="6160">
                  <c:v>11.95</c:v>
                </c:pt>
                <c:pt idx="6161">
                  <c:v>11.95</c:v>
                </c:pt>
                <c:pt idx="6162">
                  <c:v>11.95</c:v>
                </c:pt>
                <c:pt idx="6163">
                  <c:v>11.95</c:v>
                </c:pt>
                <c:pt idx="6164">
                  <c:v>11.95</c:v>
                </c:pt>
                <c:pt idx="6165">
                  <c:v>11.95</c:v>
                </c:pt>
                <c:pt idx="6166">
                  <c:v>11.95</c:v>
                </c:pt>
                <c:pt idx="6167">
                  <c:v>11.95</c:v>
                </c:pt>
                <c:pt idx="6168">
                  <c:v>11.95</c:v>
                </c:pt>
                <c:pt idx="6169">
                  <c:v>11.95</c:v>
                </c:pt>
                <c:pt idx="6170">
                  <c:v>11.95</c:v>
                </c:pt>
                <c:pt idx="6171">
                  <c:v>20.77</c:v>
                </c:pt>
                <c:pt idx="6172">
                  <c:v>20.77</c:v>
                </c:pt>
                <c:pt idx="6173">
                  <c:v>20.77</c:v>
                </c:pt>
                <c:pt idx="6174">
                  <c:v>20.77</c:v>
                </c:pt>
                <c:pt idx="6175">
                  <c:v>20.77</c:v>
                </c:pt>
                <c:pt idx="6176">
                  <c:v>20.77</c:v>
                </c:pt>
                <c:pt idx="6177">
                  <c:v>20.77</c:v>
                </c:pt>
                <c:pt idx="6178">
                  <c:v>20.77</c:v>
                </c:pt>
                <c:pt idx="6179">
                  <c:v>20.77</c:v>
                </c:pt>
                <c:pt idx="6180">
                  <c:v>20.77</c:v>
                </c:pt>
                <c:pt idx="6181">
                  <c:v>20.77</c:v>
                </c:pt>
                <c:pt idx="6182">
                  <c:v>20.77</c:v>
                </c:pt>
                <c:pt idx="6183">
                  <c:v>20.77</c:v>
                </c:pt>
                <c:pt idx="6184">
                  <c:v>20.77</c:v>
                </c:pt>
                <c:pt idx="6185">
                  <c:v>20.77</c:v>
                </c:pt>
                <c:pt idx="6186">
                  <c:v>20.77</c:v>
                </c:pt>
                <c:pt idx="6187">
                  <c:v>20.77</c:v>
                </c:pt>
                <c:pt idx="6188">
                  <c:v>12.83</c:v>
                </c:pt>
                <c:pt idx="6189">
                  <c:v>12.83</c:v>
                </c:pt>
                <c:pt idx="6190">
                  <c:v>12.83</c:v>
                </c:pt>
                <c:pt idx="6191">
                  <c:v>12.83</c:v>
                </c:pt>
                <c:pt idx="6192">
                  <c:v>12.83</c:v>
                </c:pt>
                <c:pt idx="6193">
                  <c:v>12.83</c:v>
                </c:pt>
                <c:pt idx="6194">
                  <c:v>12.83</c:v>
                </c:pt>
                <c:pt idx="6195">
                  <c:v>12.83</c:v>
                </c:pt>
                <c:pt idx="6196">
                  <c:v>12.83</c:v>
                </c:pt>
                <c:pt idx="6197">
                  <c:v>12.83</c:v>
                </c:pt>
                <c:pt idx="6198">
                  <c:v>12.83</c:v>
                </c:pt>
                <c:pt idx="6199">
                  <c:v>12.83</c:v>
                </c:pt>
                <c:pt idx="6200">
                  <c:v>12.83</c:v>
                </c:pt>
                <c:pt idx="6201">
                  <c:v>12.83</c:v>
                </c:pt>
                <c:pt idx="6202">
                  <c:v>12.83</c:v>
                </c:pt>
                <c:pt idx="6203">
                  <c:v>12.83</c:v>
                </c:pt>
                <c:pt idx="6204">
                  <c:v>21.35</c:v>
                </c:pt>
                <c:pt idx="6205">
                  <c:v>21.35</c:v>
                </c:pt>
                <c:pt idx="6206">
                  <c:v>21.35</c:v>
                </c:pt>
                <c:pt idx="6207">
                  <c:v>21.35</c:v>
                </c:pt>
                <c:pt idx="6208">
                  <c:v>21.35</c:v>
                </c:pt>
                <c:pt idx="6209">
                  <c:v>21.35</c:v>
                </c:pt>
                <c:pt idx="6210">
                  <c:v>21.35</c:v>
                </c:pt>
                <c:pt idx="6211">
                  <c:v>21.35</c:v>
                </c:pt>
                <c:pt idx="6212">
                  <c:v>21.35</c:v>
                </c:pt>
                <c:pt idx="6213">
                  <c:v>21.35</c:v>
                </c:pt>
                <c:pt idx="6214">
                  <c:v>21.35</c:v>
                </c:pt>
                <c:pt idx="6215">
                  <c:v>21.35</c:v>
                </c:pt>
                <c:pt idx="6216">
                  <c:v>21.35</c:v>
                </c:pt>
                <c:pt idx="6217">
                  <c:v>21.35</c:v>
                </c:pt>
                <c:pt idx="6218">
                  <c:v>21.35</c:v>
                </c:pt>
                <c:pt idx="6219">
                  <c:v>21.35</c:v>
                </c:pt>
                <c:pt idx="6220">
                  <c:v>21.35</c:v>
                </c:pt>
                <c:pt idx="6221">
                  <c:v>21.32</c:v>
                </c:pt>
                <c:pt idx="6222">
                  <c:v>21.32</c:v>
                </c:pt>
                <c:pt idx="6223">
                  <c:v>21.32</c:v>
                </c:pt>
                <c:pt idx="6224">
                  <c:v>21.32</c:v>
                </c:pt>
                <c:pt idx="6225">
                  <c:v>21.32</c:v>
                </c:pt>
                <c:pt idx="6226">
                  <c:v>21.32</c:v>
                </c:pt>
                <c:pt idx="6227">
                  <c:v>21.32</c:v>
                </c:pt>
                <c:pt idx="6228">
                  <c:v>21.32</c:v>
                </c:pt>
                <c:pt idx="6229">
                  <c:v>21.32</c:v>
                </c:pt>
                <c:pt idx="6230">
                  <c:v>21.32</c:v>
                </c:pt>
                <c:pt idx="6231">
                  <c:v>21.32</c:v>
                </c:pt>
                <c:pt idx="6232">
                  <c:v>21.32</c:v>
                </c:pt>
                <c:pt idx="6233">
                  <c:v>21.32</c:v>
                </c:pt>
                <c:pt idx="6234">
                  <c:v>21.32</c:v>
                </c:pt>
                <c:pt idx="6235">
                  <c:v>21.32</c:v>
                </c:pt>
                <c:pt idx="6236">
                  <c:v>21.32</c:v>
                </c:pt>
                <c:pt idx="6237">
                  <c:v>13.68</c:v>
                </c:pt>
                <c:pt idx="6238">
                  <c:v>13.68</c:v>
                </c:pt>
                <c:pt idx="6239">
                  <c:v>13.68</c:v>
                </c:pt>
                <c:pt idx="6240">
                  <c:v>13.68</c:v>
                </c:pt>
                <c:pt idx="6241">
                  <c:v>13.68</c:v>
                </c:pt>
                <c:pt idx="6242">
                  <c:v>13.68</c:v>
                </c:pt>
                <c:pt idx="6243">
                  <c:v>13.68</c:v>
                </c:pt>
                <c:pt idx="6244">
                  <c:v>13.68</c:v>
                </c:pt>
                <c:pt idx="6245">
                  <c:v>13.68</c:v>
                </c:pt>
                <c:pt idx="6246">
                  <c:v>13.68</c:v>
                </c:pt>
                <c:pt idx="6247">
                  <c:v>13.68</c:v>
                </c:pt>
                <c:pt idx="6248">
                  <c:v>13.68</c:v>
                </c:pt>
                <c:pt idx="6249">
                  <c:v>13.68</c:v>
                </c:pt>
                <c:pt idx="6250">
                  <c:v>13.68</c:v>
                </c:pt>
                <c:pt idx="6251">
                  <c:v>13.68</c:v>
                </c:pt>
                <c:pt idx="6252">
                  <c:v>13.68</c:v>
                </c:pt>
                <c:pt idx="6253">
                  <c:v>13.68</c:v>
                </c:pt>
                <c:pt idx="6254">
                  <c:v>11.99</c:v>
                </c:pt>
                <c:pt idx="6255">
                  <c:v>11.99</c:v>
                </c:pt>
                <c:pt idx="6256">
                  <c:v>11.99</c:v>
                </c:pt>
                <c:pt idx="6257">
                  <c:v>11.99</c:v>
                </c:pt>
                <c:pt idx="6258">
                  <c:v>11.99</c:v>
                </c:pt>
                <c:pt idx="6259">
                  <c:v>11.99</c:v>
                </c:pt>
                <c:pt idx="6260">
                  <c:v>11.99</c:v>
                </c:pt>
                <c:pt idx="6261">
                  <c:v>11.99</c:v>
                </c:pt>
                <c:pt idx="6262">
                  <c:v>11.99</c:v>
                </c:pt>
                <c:pt idx="6263">
                  <c:v>11.99</c:v>
                </c:pt>
                <c:pt idx="6264">
                  <c:v>11.99</c:v>
                </c:pt>
                <c:pt idx="6265">
                  <c:v>11.99</c:v>
                </c:pt>
                <c:pt idx="6266">
                  <c:v>11.99</c:v>
                </c:pt>
                <c:pt idx="6267">
                  <c:v>11.99</c:v>
                </c:pt>
                <c:pt idx="6268">
                  <c:v>11.99</c:v>
                </c:pt>
                <c:pt idx="6269">
                  <c:v>11.99</c:v>
                </c:pt>
                <c:pt idx="6270">
                  <c:v>10.15</c:v>
                </c:pt>
                <c:pt idx="6271">
                  <c:v>10.15</c:v>
                </c:pt>
                <c:pt idx="6272">
                  <c:v>10.15</c:v>
                </c:pt>
                <c:pt idx="6273">
                  <c:v>10.15</c:v>
                </c:pt>
                <c:pt idx="6274">
                  <c:v>10.15</c:v>
                </c:pt>
                <c:pt idx="6275">
                  <c:v>10.15</c:v>
                </c:pt>
                <c:pt idx="6276">
                  <c:v>10.15</c:v>
                </c:pt>
                <c:pt idx="6277">
                  <c:v>10.15</c:v>
                </c:pt>
                <c:pt idx="6278">
                  <c:v>10.15</c:v>
                </c:pt>
                <c:pt idx="6279">
                  <c:v>10.15</c:v>
                </c:pt>
                <c:pt idx="6280">
                  <c:v>10.15</c:v>
                </c:pt>
                <c:pt idx="6281">
                  <c:v>10.15</c:v>
                </c:pt>
                <c:pt idx="6282">
                  <c:v>10.15</c:v>
                </c:pt>
                <c:pt idx="6283">
                  <c:v>10.15</c:v>
                </c:pt>
                <c:pt idx="6284">
                  <c:v>10.15</c:v>
                </c:pt>
                <c:pt idx="6285">
                  <c:v>10.15</c:v>
                </c:pt>
                <c:pt idx="6286">
                  <c:v>10.15</c:v>
                </c:pt>
                <c:pt idx="6287">
                  <c:v>11.18</c:v>
                </c:pt>
                <c:pt idx="6288">
                  <c:v>11.18</c:v>
                </c:pt>
                <c:pt idx="6289">
                  <c:v>11.18</c:v>
                </c:pt>
                <c:pt idx="6290">
                  <c:v>11.18</c:v>
                </c:pt>
                <c:pt idx="6291">
                  <c:v>11.18</c:v>
                </c:pt>
                <c:pt idx="6292">
                  <c:v>11.18</c:v>
                </c:pt>
                <c:pt idx="6293">
                  <c:v>11.18</c:v>
                </c:pt>
                <c:pt idx="6294">
                  <c:v>11.18</c:v>
                </c:pt>
                <c:pt idx="6295">
                  <c:v>11.18</c:v>
                </c:pt>
                <c:pt idx="6296">
                  <c:v>11.18</c:v>
                </c:pt>
                <c:pt idx="6297">
                  <c:v>11.18</c:v>
                </c:pt>
                <c:pt idx="6298">
                  <c:v>11.18</c:v>
                </c:pt>
                <c:pt idx="6299">
                  <c:v>11.18</c:v>
                </c:pt>
                <c:pt idx="6300">
                  <c:v>11.18</c:v>
                </c:pt>
                <c:pt idx="6301">
                  <c:v>11.18</c:v>
                </c:pt>
                <c:pt idx="6302">
                  <c:v>11.18</c:v>
                </c:pt>
                <c:pt idx="6303">
                  <c:v>11.18</c:v>
                </c:pt>
                <c:pt idx="6304">
                  <c:v>17.18</c:v>
                </c:pt>
                <c:pt idx="6305">
                  <c:v>17.18</c:v>
                </c:pt>
                <c:pt idx="6306">
                  <c:v>17.18</c:v>
                </c:pt>
                <c:pt idx="6307">
                  <c:v>17.18</c:v>
                </c:pt>
                <c:pt idx="6308">
                  <c:v>17.18</c:v>
                </c:pt>
                <c:pt idx="6309">
                  <c:v>17.18</c:v>
                </c:pt>
                <c:pt idx="6310">
                  <c:v>17.18</c:v>
                </c:pt>
                <c:pt idx="6311">
                  <c:v>17.18</c:v>
                </c:pt>
                <c:pt idx="6312">
                  <c:v>17.18</c:v>
                </c:pt>
                <c:pt idx="6313">
                  <c:v>17.18</c:v>
                </c:pt>
                <c:pt idx="6314">
                  <c:v>17.18</c:v>
                </c:pt>
                <c:pt idx="6315">
                  <c:v>17.18</c:v>
                </c:pt>
                <c:pt idx="6316">
                  <c:v>17.18</c:v>
                </c:pt>
                <c:pt idx="6317">
                  <c:v>17.18</c:v>
                </c:pt>
                <c:pt idx="6318">
                  <c:v>17.18</c:v>
                </c:pt>
                <c:pt idx="6319">
                  <c:v>17.18</c:v>
                </c:pt>
                <c:pt idx="6320">
                  <c:v>12.04</c:v>
                </c:pt>
                <c:pt idx="6321">
                  <c:v>12.04</c:v>
                </c:pt>
                <c:pt idx="6322">
                  <c:v>12.04</c:v>
                </c:pt>
                <c:pt idx="6323">
                  <c:v>12.04</c:v>
                </c:pt>
                <c:pt idx="6324">
                  <c:v>12.04</c:v>
                </c:pt>
                <c:pt idx="6325">
                  <c:v>12.04</c:v>
                </c:pt>
                <c:pt idx="6326">
                  <c:v>12.04</c:v>
                </c:pt>
                <c:pt idx="6327">
                  <c:v>12.04</c:v>
                </c:pt>
                <c:pt idx="6328">
                  <c:v>12.04</c:v>
                </c:pt>
                <c:pt idx="6329">
                  <c:v>12.04</c:v>
                </c:pt>
                <c:pt idx="6330">
                  <c:v>12.04</c:v>
                </c:pt>
                <c:pt idx="6331">
                  <c:v>12.04</c:v>
                </c:pt>
                <c:pt idx="6332">
                  <c:v>12.04</c:v>
                </c:pt>
                <c:pt idx="6333">
                  <c:v>12.04</c:v>
                </c:pt>
                <c:pt idx="6334">
                  <c:v>12.04</c:v>
                </c:pt>
                <c:pt idx="6335">
                  <c:v>12.04</c:v>
                </c:pt>
                <c:pt idx="6336">
                  <c:v>12.04</c:v>
                </c:pt>
                <c:pt idx="6337">
                  <c:v>12.6</c:v>
                </c:pt>
                <c:pt idx="6338">
                  <c:v>12.6</c:v>
                </c:pt>
                <c:pt idx="6339">
                  <c:v>12.6</c:v>
                </c:pt>
                <c:pt idx="6340">
                  <c:v>12.6</c:v>
                </c:pt>
                <c:pt idx="6341">
                  <c:v>12.6</c:v>
                </c:pt>
                <c:pt idx="6342">
                  <c:v>12.6</c:v>
                </c:pt>
                <c:pt idx="6343">
                  <c:v>12.6</c:v>
                </c:pt>
                <c:pt idx="6344">
                  <c:v>12.6</c:v>
                </c:pt>
                <c:pt idx="6345">
                  <c:v>12.6</c:v>
                </c:pt>
                <c:pt idx="6346">
                  <c:v>12.6</c:v>
                </c:pt>
                <c:pt idx="6347">
                  <c:v>12.6</c:v>
                </c:pt>
                <c:pt idx="6348">
                  <c:v>12.6</c:v>
                </c:pt>
                <c:pt idx="6349">
                  <c:v>12.6</c:v>
                </c:pt>
                <c:pt idx="6350">
                  <c:v>12.6</c:v>
                </c:pt>
                <c:pt idx="6351">
                  <c:v>12.6</c:v>
                </c:pt>
                <c:pt idx="6352">
                  <c:v>12.6</c:v>
                </c:pt>
                <c:pt idx="6353">
                  <c:v>13.12</c:v>
                </c:pt>
                <c:pt idx="6354">
                  <c:v>13.12</c:v>
                </c:pt>
                <c:pt idx="6355">
                  <c:v>13.12</c:v>
                </c:pt>
                <c:pt idx="6356">
                  <c:v>13.12</c:v>
                </c:pt>
                <c:pt idx="6357">
                  <c:v>13.12</c:v>
                </c:pt>
                <c:pt idx="6358">
                  <c:v>13.12</c:v>
                </c:pt>
                <c:pt idx="6359">
                  <c:v>13.12</c:v>
                </c:pt>
                <c:pt idx="6360">
                  <c:v>13.12</c:v>
                </c:pt>
                <c:pt idx="6361">
                  <c:v>13.12</c:v>
                </c:pt>
                <c:pt idx="6362">
                  <c:v>13.12</c:v>
                </c:pt>
                <c:pt idx="6363">
                  <c:v>13.12</c:v>
                </c:pt>
                <c:pt idx="6364">
                  <c:v>13.12</c:v>
                </c:pt>
                <c:pt idx="6365">
                  <c:v>13.12</c:v>
                </c:pt>
                <c:pt idx="6366">
                  <c:v>13.12</c:v>
                </c:pt>
                <c:pt idx="6367">
                  <c:v>13.12</c:v>
                </c:pt>
                <c:pt idx="6368">
                  <c:v>13.12</c:v>
                </c:pt>
                <c:pt idx="6369">
                  <c:v>13.12</c:v>
                </c:pt>
                <c:pt idx="6370">
                  <c:v>15.69</c:v>
                </c:pt>
                <c:pt idx="6371">
                  <c:v>15.69</c:v>
                </c:pt>
                <c:pt idx="6372">
                  <c:v>15.69</c:v>
                </c:pt>
                <c:pt idx="6373">
                  <c:v>15.69</c:v>
                </c:pt>
                <c:pt idx="6374">
                  <c:v>15.69</c:v>
                </c:pt>
                <c:pt idx="6375">
                  <c:v>15.69</c:v>
                </c:pt>
                <c:pt idx="6376">
                  <c:v>15.69</c:v>
                </c:pt>
                <c:pt idx="6377">
                  <c:v>15.69</c:v>
                </c:pt>
                <c:pt idx="6378">
                  <c:v>15.69</c:v>
                </c:pt>
                <c:pt idx="6379">
                  <c:v>15.69</c:v>
                </c:pt>
                <c:pt idx="6380">
                  <c:v>15.69</c:v>
                </c:pt>
                <c:pt idx="6381">
                  <c:v>15.69</c:v>
                </c:pt>
                <c:pt idx="6382">
                  <c:v>15.69</c:v>
                </c:pt>
                <c:pt idx="6383">
                  <c:v>15.69</c:v>
                </c:pt>
                <c:pt idx="6384">
                  <c:v>15.69</c:v>
                </c:pt>
                <c:pt idx="6385">
                  <c:v>15.69</c:v>
                </c:pt>
                <c:pt idx="6386">
                  <c:v>14.58</c:v>
                </c:pt>
                <c:pt idx="6387">
                  <c:v>14.58</c:v>
                </c:pt>
                <c:pt idx="6388">
                  <c:v>14.58</c:v>
                </c:pt>
                <c:pt idx="6389">
                  <c:v>14.58</c:v>
                </c:pt>
                <c:pt idx="6390">
                  <c:v>14.58</c:v>
                </c:pt>
                <c:pt idx="6391">
                  <c:v>14.58</c:v>
                </c:pt>
                <c:pt idx="6392">
                  <c:v>14.58</c:v>
                </c:pt>
                <c:pt idx="6393">
                  <c:v>14.58</c:v>
                </c:pt>
                <c:pt idx="6394">
                  <c:v>14.58</c:v>
                </c:pt>
                <c:pt idx="6395">
                  <c:v>14.58</c:v>
                </c:pt>
                <c:pt idx="6396">
                  <c:v>14.58</c:v>
                </c:pt>
                <c:pt idx="6397">
                  <c:v>14.58</c:v>
                </c:pt>
                <c:pt idx="6398">
                  <c:v>14.58</c:v>
                </c:pt>
                <c:pt idx="6399">
                  <c:v>14.58</c:v>
                </c:pt>
                <c:pt idx="6400">
                  <c:v>14.58</c:v>
                </c:pt>
                <c:pt idx="6401">
                  <c:v>14.58</c:v>
                </c:pt>
                <c:pt idx="6402">
                  <c:v>14.58</c:v>
                </c:pt>
                <c:pt idx="6403">
                  <c:v>16.38</c:v>
                </c:pt>
                <c:pt idx="6404">
                  <c:v>16.38</c:v>
                </c:pt>
                <c:pt idx="6405">
                  <c:v>16.38</c:v>
                </c:pt>
                <c:pt idx="6406">
                  <c:v>16.38</c:v>
                </c:pt>
                <c:pt idx="6407">
                  <c:v>16.38</c:v>
                </c:pt>
                <c:pt idx="6408">
                  <c:v>16.38</c:v>
                </c:pt>
                <c:pt idx="6409">
                  <c:v>16.38</c:v>
                </c:pt>
                <c:pt idx="6410">
                  <c:v>16.38</c:v>
                </c:pt>
                <c:pt idx="6411">
                  <c:v>16.38</c:v>
                </c:pt>
                <c:pt idx="6412">
                  <c:v>16.38</c:v>
                </c:pt>
                <c:pt idx="6413">
                  <c:v>16.38</c:v>
                </c:pt>
                <c:pt idx="6414">
                  <c:v>16.38</c:v>
                </c:pt>
                <c:pt idx="6415">
                  <c:v>16.38</c:v>
                </c:pt>
                <c:pt idx="6416">
                  <c:v>16.38</c:v>
                </c:pt>
                <c:pt idx="6417">
                  <c:v>16.38</c:v>
                </c:pt>
                <c:pt idx="6418">
                  <c:v>16.38</c:v>
                </c:pt>
                <c:pt idx="6419">
                  <c:v>15.28</c:v>
                </c:pt>
                <c:pt idx="6420">
                  <c:v>15.28</c:v>
                </c:pt>
                <c:pt idx="6421">
                  <c:v>15.28</c:v>
                </c:pt>
                <c:pt idx="6422">
                  <c:v>15.28</c:v>
                </c:pt>
                <c:pt idx="6423">
                  <c:v>15.28</c:v>
                </c:pt>
                <c:pt idx="6424">
                  <c:v>15.28</c:v>
                </c:pt>
                <c:pt idx="6425">
                  <c:v>15.28</c:v>
                </c:pt>
                <c:pt idx="6426">
                  <c:v>15.28</c:v>
                </c:pt>
                <c:pt idx="6427">
                  <c:v>15.28</c:v>
                </c:pt>
                <c:pt idx="6428">
                  <c:v>15.28</c:v>
                </c:pt>
                <c:pt idx="6429">
                  <c:v>15.28</c:v>
                </c:pt>
                <c:pt idx="6430">
                  <c:v>15.28</c:v>
                </c:pt>
                <c:pt idx="6431">
                  <c:v>15.28</c:v>
                </c:pt>
                <c:pt idx="6432">
                  <c:v>15.28</c:v>
                </c:pt>
                <c:pt idx="6433">
                  <c:v>15.28</c:v>
                </c:pt>
                <c:pt idx="6434">
                  <c:v>15.28</c:v>
                </c:pt>
                <c:pt idx="6435">
                  <c:v>15.28</c:v>
                </c:pt>
                <c:pt idx="6436">
                  <c:v>12.15</c:v>
                </c:pt>
                <c:pt idx="6437">
                  <c:v>12.15</c:v>
                </c:pt>
                <c:pt idx="6438">
                  <c:v>12.15</c:v>
                </c:pt>
                <c:pt idx="6439">
                  <c:v>12.15</c:v>
                </c:pt>
                <c:pt idx="6440">
                  <c:v>12.15</c:v>
                </c:pt>
                <c:pt idx="6441">
                  <c:v>12.15</c:v>
                </c:pt>
                <c:pt idx="6442">
                  <c:v>12.15</c:v>
                </c:pt>
                <c:pt idx="6443">
                  <c:v>12.15</c:v>
                </c:pt>
                <c:pt idx="6444">
                  <c:v>12.15</c:v>
                </c:pt>
                <c:pt idx="6445">
                  <c:v>12.15</c:v>
                </c:pt>
                <c:pt idx="6446">
                  <c:v>12.15</c:v>
                </c:pt>
                <c:pt idx="6447">
                  <c:v>12.15</c:v>
                </c:pt>
                <c:pt idx="6448">
                  <c:v>12.15</c:v>
                </c:pt>
                <c:pt idx="6449">
                  <c:v>12.15</c:v>
                </c:pt>
                <c:pt idx="6450">
                  <c:v>12.15</c:v>
                </c:pt>
                <c:pt idx="6451">
                  <c:v>12.15</c:v>
                </c:pt>
                <c:pt idx="6452">
                  <c:v>17.96</c:v>
                </c:pt>
                <c:pt idx="6453">
                  <c:v>17.96</c:v>
                </c:pt>
                <c:pt idx="6454">
                  <c:v>17.96</c:v>
                </c:pt>
                <c:pt idx="6455">
                  <c:v>17.96</c:v>
                </c:pt>
                <c:pt idx="6456">
                  <c:v>17.96</c:v>
                </c:pt>
                <c:pt idx="6457">
                  <c:v>17.96</c:v>
                </c:pt>
                <c:pt idx="6458">
                  <c:v>17.96</c:v>
                </c:pt>
                <c:pt idx="6459">
                  <c:v>17.96</c:v>
                </c:pt>
                <c:pt idx="6460">
                  <c:v>17.96</c:v>
                </c:pt>
                <c:pt idx="6461">
                  <c:v>17.96</c:v>
                </c:pt>
                <c:pt idx="6462">
                  <c:v>17.96</c:v>
                </c:pt>
                <c:pt idx="6463">
                  <c:v>17.96</c:v>
                </c:pt>
                <c:pt idx="6464">
                  <c:v>17.96</c:v>
                </c:pt>
                <c:pt idx="6465">
                  <c:v>17.96</c:v>
                </c:pt>
                <c:pt idx="6466">
                  <c:v>17.96</c:v>
                </c:pt>
                <c:pt idx="6467">
                  <c:v>17.96</c:v>
                </c:pt>
                <c:pt idx="6468">
                  <c:v>17.96</c:v>
                </c:pt>
                <c:pt idx="6469">
                  <c:v>16.41</c:v>
                </c:pt>
                <c:pt idx="6470">
                  <c:v>16.41</c:v>
                </c:pt>
                <c:pt idx="6471">
                  <c:v>16.41</c:v>
                </c:pt>
                <c:pt idx="6472">
                  <c:v>16.41</c:v>
                </c:pt>
                <c:pt idx="6473">
                  <c:v>16.41</c:v>
                </c:pt>
                <c:pt idx="6474">
                  <c:v>16.41</c:v>
                </c:pt>
                <c:pt idx="6475">
                  <c:v>16.41</c:v>
                </c:pt>
                <c:pt idx="6476">
                  <c:v>16.41</c:v>
                </c:pt>
                <c:pt idx="6477">
                  <c:v>16.41</c:v>
                </c:pt>
                <c:pt idx="6478">
                  <c:v>16.41</c:v>
                </c:pt>
                <c:pt idx="6479">
                  <c:v>16.41</c:v>
                </c:pt>
                <c:pt idx="6480">
                  <c:v>16.41</c:v>
                </c:pt>
                <c:pt idx="6481">
                  <c:v>16.41</c:v>
                </c:pt>
                <c:pt idx="6482">
                  <c:v>16.41</c:v>
                </c:pt>
                <c:pt idx="6483">
                  <c:v>16.41</c:v>
                </c:pt>
                <c:pt idx="6484">
                  <c:v>16.41</c:v>
                </c:pt>
                <c:pt idx="6485">
                  <c:v>15.81</c:v>
                </c:pt>
                <c:pt idx="6486">
                  <c:v>15.81</c:v>
                </c:pt>
                <c:pt idx="6487">
                  <c:v>15.81</c:v>
                </c:pt>
                <c:pt idx="6488">
                  <c:v>15.81</c:v>
                </c:pt>
                <c:pt idx="6489">
                  <c:v>15.81</c:v>
                </c:pt>
                <c:pt idx="6490">
                  <c:v>15.81</c:v>
                </c:pt>
                <c:pt idx="6491">
                  <c:v>15.81</c:v>
                </c:pt>
                <c:pt idx="6492">
                  <c:v>15.81</c:v>
                </c:pt>
                <c:pt idx="6493">
                  <c:v>15.81</c:v>
                </c:pt>
                <c:pt idx="6494">
                  <c:v>15.81</c:v>
                </c:pt>
                <c:pt idx="6495">
                  <c:v>15.81</c:v>
                </c:pt>
                <c:pt idx="6496">
                  <c:v>15.81</c:v>
                </c:pt>
                <c:pt idx="6497">
                  <c:v>15.81</c:v>
                </c:pt>
                <c:pt idx="6498">
                  <c:v>15.81</c:v>
                </c:pt>
                <c:pt idx="6499">
                  <c:v>15.81</c:v>
                </c:pt>
                <c:pt idx="6500">
                  <c:v>15.81</c:v>
                </c:pt>
                <c:pt idx="6501">
                  <c:v>15.81</c:v>
                </c:pt>
                <c:pt idx="6502">
                  <c:v>11.5</c:v>
                </c:pt>
                <c:pt idx="6503">
                  <c:v>11.5</c:v>
                </c:pt>
                <c:pt idx="6504">
                  <c:v>11.5</c:v>
                </c:pt>
                <c:pt idx="6505">
                  <c:v>11.5</c:v>
                </c:pt>
                <c:pt idx="6506">
                  <c:v>11.5</c:v>
                </c:pt>
                <c:pt idx="6507">
                  <c:v>11.5</c:v>
                </c:pt>
                <c:pt idx="6508">
                  <c:v>11.5</c:v>
                </c:pt>
                <c:pt idx="6509">
                  <c:v>11.5</c:v>
                </c:pt>
                <c:pt idx="6510">
                  <c:v>11.5</c:v>
                </c:pt>
                <c:pt idx="6511">
                  <c:v>11.5</c:v>
                </c:pt>
                <c:pt idx="6512">
                  <c:v>11.5</c:v>
                </c:pt>
                <c:pt idx="6513">
                  <c:v>11.5</c:v>
                </c:pt>
                <c:pt idx="6514">
                  <c:v>11.5</c:v>
                </c:pt>
                <c:pt idx="6515">
                  <c:v>11.5</c:v>
                </c:pt>
                <c:pt idx="6516">
                  <c:v>11.5</c:v>
                </c:pt>
                <c:pt idx="6517">
                  <c:v>11.5</c:v>
                </c:pt>
                <c:pt idx="6518">
                  <c:v>13.45</c:v>
                </c:pt>
                <c:pt idx="6519">
                  <c:v>13.45</c:v>
                </c:pt>
                <c:pt idx="6520">
                  <c:v>13.45</c:v>
                </c:pt>
                <c:pt idx="6521">
                  <c:v>13.45</c:v>
                </c:pt>
                <c:pt idx="6522">
                  <c:v>13.45</c:v>
                </c:pt>
                <c:pt idx="6523">
                  <c:v>13.45</c:v>
                </c:pt>
                <c:pt idx="6524">
                  <c:v>13.45</c:v>
                </c:pt>
                <c:pt idx="6525">
                  <c:v>13.45</c:v>
                </c:pt>
                <c:pt idx="6526">
                  <c:v>13.45</c:v>
                </c:pt>
                <c:pt idx="6527">
                  <c:v>13.45</c:v>
                </c:pt>
                <c:pt idx="6528">
                  <c:v>13.45</c:v>
                </c:pt>
                <c:pt idx="6529">
                  <c:v>13.45</c:v>
                </c:pt>
                <c:pt idx="6530">
                  <c:v>13.45</c:v>
                </c:pt>
                <c:pt idx="6531">
                  <c:v>13.45</c:v>
                </c:pt>
                <c:pt idx="6532">
                  <c:v>13.45</c:v>
                </c:pt>
                <c:pt idx="6533">
                  <c:v>13.45</c:v>
                </c:pt>
                <c:pt idx="6534">
                  <c:v>13.45</c:v>
                </c:pt>
                <c:pt idx="6535">
                  <c:v>15.52</c:v>
                </c:pt>
                <c:pt idx="6536">
                  <c:v>15.52</c:v>
                </c:pt>
                <c:pt idx="6537">
                  <c:v>15.52</c:v>
                </c:pt>
                <c:pt idx="6538">
                  <c:v>15.52</c:v>
                </c:pt>
                <c:pt idx="6539">
                  <c:v>15.52</c:v>
                </c:pt>
                <c:pt idx="6540">
                  <c:v>15.52</c:v>
                </c:pt>
                <c:pt idx="6541">
                  <c:v>15.52</c:v>
                </c:pt>
                <c:pt idx="6542">
                  <c:v>15.52</c:v>
                </c:pt>
                <c:pt idx="6543">
                  <c:v>15.52</c:v>
                </c:pt>
                <c:pt idx="6544">
                  <c:v>15.52</c:v>
                </c:pt>
                <c:pt idx="6545">
                  <c:v>15.52</c:v>
                </c:pt>
                <c:pt idx="6546">
                  <c:v>15.52</c:v>
                </c:pt>
                <c:pt idx="6547">
                  <c:v>15.52</c:v>
                </c:pt>
                <c:pt idx="6548">
                  <c:v>15.52</c:v>
                </c:pt>
                <c:pt idx="6549">
                  <c:v>15.52</c:v>
                </c:pt>
                <c:pt idx="6550">
                  <c:v>15.52</c:v>
                </c:pt>
                <c:pt idx="6551">
                  <c:v>13.76</c:v>
                </c:pt>
                <c:pt idx="6552">
                  <c:v>13.76</c:v>
                </c:pt>
                <c:pt idx="6553">
                  <c:v>13.76</c:v>
                </c:pt>
                <c:pt idx="6554">
                  <c:v>13.76</c:v>
                </c:pt>
                <c:pt idx="6555">
                  <c:v>13.76</c:v>
                </c:pt>
                <c:pt idx="6556">
                  <c:v>13.76</c:v>
                </c:pt>
                <c:pt idx="6557">
                  <c:v>13.76</c:v>
                </c:pt>
                <c:pt idx="6558">
                  <c:v>13.76</c:v>
                </c:pt>
                <c:pt idx="6559">
                  <c:v>13.76</c:v>
                </c:pt>
                <c:pt idx="6560">
                  <c:v>13.76</c:v>
                </c:pt>
                <c:pt idx="6561">
                  <c:v>13.76</c:v>
                </c:pt>
                <c:pt idx="6562">
                  <c:v>13.76</c:v>
                </c:pt>
                <c:pt idx="6563">
                  <c:v>13.76</c:v>
                </c:pt>
                <c:pt idx="6564">
                  <c:v>13.76</c:v>
                </c:pt>
                <c:pt idx="6565">
                  <c:v>13.76</c:v>
                </c:pt>
                <c:pt idx="6566">
                  <c:v>13.76</c:v>
                </c:pt>
                <c:pt idx="6567">
                  <c:v>13.76</c:v>
                </c:pt>
                <c:pt idx="6568">
                  <c:v>14.24</c:v>
                </c:pt>
                <c:pt idx="6569">
                  <c:v>14.24</c:v>
                </c:pt>
                <c:pt idx="6570">
                  <c:v>14.24</c:v>
                </c:pt>
                <c:pt idx="6571">
                  <c:v>14.24</c:v>
                </c:pt>
                <c:pt idx="6572">
                  <c:v>14.24</c:v>
                </c:pt>
                <c:pt idx="6573">
                  <c:v>14.24</c:v>
                </c:pt>
                <c:pt idx="6574">
                  <c:v>14.24</c:v>
                </c:pt>
                <c:pt idx="6575">
                  <c:v>14.24</c:v>
                </c:pt>
                <c:pt idx="6576">
                  <c:v>14.24</c:v>
                </c:pt>
                <c:pt idx="6577">
                  <c:v>14.24</c:v>
                </c:pt>
                <c:pt idx="6578">
                  <c:v>14.24</c:v>
                </c:pt>
                <c:pt idx="6579">
                  <c:v>14.24</c:v>
                </c:pt>
                <c:pt idx="6580">
                  <c:v>14.24</c:v>
                </c:pt>
                <c:pt idx="6581">
                  <c:v>14.24</c:v>
                </c:pt>
                <c:pt idx="6582">
                  <c:v>14.24</c:v>
                </c:pt>
                <c:pt idx="6583">
                  <c:v>14.24</c:v>
                </c:pt>
                <c:pt idx="6584">
                  <c:v>16</c:v>
                </c:pt>
                <c:pt idx="6585">
                  <c:v>16</c:v>
                </c:pt>
                <c:pt idx="6586">
                  <c:v>16</c:v>
                </c:pt>
                <c:pt idx="6587">
                  <c:v>16</c:v>
                </c:pt>
                <c:pt idx="6588">
                  <c:v>16</c:v>
                </c:pt>
                <c:pt idx="6589">
                  <c:v>16</c:v>
                </c:pt>
                <c:pt idx="6590">
                  <c:v>16</c:v>
                </c:pt>
                <c:pt idx="6591">
                  <c:v>16</c:v>
                </c:pt>
                <c:pt idx="6592">
                  <c:v>16</c:v>
                </c:pt>
                <c:pt idx="6593">
                  <c:v>16</c:v>
                </c:pt>
                <c:pt idx="6594">
                  <c:v>16</c:v>
                </c:pt>
                <c:pt idx="6595">
                  <c:v>16</c:v>
                </c:pt>
                <c:pt idx="6596">
                  <c:v>16</c:v>
                </c:pt>
                <c:pt idx="6597">
                  <c:v>16</c:v>
                </c:pt>
                <c:pt idx="6598">
                  <c:v>16</c:v>
                </c:pt>
                <c:pt idx="6599">
                  <c:v>16</c:v>
                </c:pt>
                <c:pt idx="6600">
                  <c:v>16</c:v>
                </c:pt>
                <c:pt idx="6601">
                  <c:v>15.29</c:v>
                </c:pt>
                <c:pt idx="6602">
                  <c:v>15.29</c:v>
                </c:pt>
                <c:pt idx="6603">
                  <c:v>15.29</c:v>
                </c:pt>
                <c:pt idx="6604">
                  <c:v>15.29</c:v>
                </c:pt>
                <c:pt idx="6605">
                  <c:v>15.29</c:v>
                </c:pt>
                <c:pt idx="6606">
                  <c:v>15.29</c:v>
                </c:pt>
                <c:pt idx="6607">
                  <c:v>15.29</c:v>
                </c:pt>
                <c:pt idx="6608">
                  <c:v>15.29</c:v>
                </c:pt>
                <c:pt idx="6609">
                  <c:v>15.29</c:v>
                </c:pt>
                <c:pt idx="6610">
                  <c:v>15.29</c:v>
                </c:pt>
                <c:pt idx="6611">
                  <c:v>15.29</c:v>
                </c:pt>
                <c:pt idx="6612">
                  <c:v>15.29</c:v>
                </c:pt>
                <c:pt idx="6613">
                  <c:v>15.29</c:v>
                </c:pt>
                <c:pt idx="6614">
                  <c:v>15.29</c:v>
                </c:pt>
                <c:pt idx="6615">
                  <c:v>15.29</c:v>
                </c:pt>
                <c:pt idx="6616">
                  <c:v>15.29</c:v>
                </c:pt>
                <c:pt idx="6617">
                  <c:v>15.29</c:v>
                </c:pt>
                <c:pt idx="6618">
                  <c:v>14.79</c:v>
                </c:pt>
                <c:pt idx="6619">
                  <c:v>14.79</c:v>
                </c:pt>
                <c:pt idx="6620">
                  <c:v>14.79</c:v>
                </c:pt>
                <c:pt idx="6621">
                  <c:v>14.79</c:v>
                </c:pt>
                <c:pt idx="6622">
                  <c:v>14.79</c:v>
                </c:pt>
                <c:pt idx="6623">
                  <c:v>14.79</c:v>
                </c:pt>
                <c:pt idx="6624">
                  <c:v>14.79</c:v>
                </c:pt>
                <c:pt idx="6625">
                  <c:v>14.79</c:v>
                </c:pt>
                <c:pt idx="6626">
                  <c:v>14.79</c:v>
                </c:pt>
                <c:pt idx="6627">
                  <c:v>14.79</c:v>
                </c:pt>
                <c:pt idx="6628">
                  <c:v>14.79</c:v>
                </c:pt>
                <c:pt idx="6629">
                  <c:v>14.79</c:v>
                </c:pt>
                <c:pt idx="6630">
                  <c:v>14.79</c:v>
                </c:pt>
                <c:pt idx="6631">
                  <c:v>14.79</c:v>
                </c:pt>
                <c:pt idx="6632">
                  <c:v>14.79</c:v>
                </c:pt>
                <c:pt idx="6633">
                  <c:v>14.79</c:v>
                </c:pt>
                <c:pt idx="6634">
                  <c:v>13.68</c:v>
                </c:pt>
                <c:pt idx="6635">
                  <c:v>13.68</c:v>
                </c:pt>
                <c:pt idx="6636">
                  <c:v>13.68</c:v>
                </c:pt>
                <c:pt idx="6637">
                  <c:v>13.68</c:v>
                </c:pt>
                <c:pt idx="6638">
                  <c:v>13.68</c:v>
                </c:pt>
                <c:pt idx="6639">
                  <c:v>13.68</c:v>
                </c:pt>
                <c:pt idx="6640">
                  <c:v>13.68</c:v>
                </c:pt>
                <c:pt idx="6641">
                  <c:v>13.68</c:v>
                </c:pt>
                <c:pt idx="6642">
                  <c:v>13.68</c:v>
                </c:pt>
                <c:pt idx="6643">
                  <c:v>13.68</c:v>
                </c:pt>
                <c:pt idx="6644">
                  <c:v>13.68</c:v>
                </c:pt>
                <c:pt idx="6645">
                  <c:v>13.68</c:v>
                </c:pt>
                <c:pt idx="6646">
                  <c:v>13.68</c:v>
                </c:pt>
                <c:pt idx="6647">
                  <c:v>13.68</c:v>
                </c:pt>
                <c:pt idx="6648">
                  <c:v>13.68</c:v>
                </c:pt>
                <c:pt idx="6649">
                  <c:v>13.68</c:v>
                </c:pt>
                <c:pt idx="6650">
                  <c:v>13.68</c:v>
                </c:pt>
                <c:pt idx="6651">
                  <c:v>14.6</c:v>
                </c:pt>
                <c:pt idx="6652">
                  <c:v>14.6</c:v>
                </c:pt>
                <c:pt idx="6653">
                  <c:v>14.6</c:v>
                </c:pt>
                <c:pt idx="6654">
                  <c:v>14.6</c:v>
                </c:pt>
                <c:pt idx="6655">
                  <c:v>14.6</c:v>
                </c:pt>
                <c:pt idx="6656">
                  <c:v>14.6</c:v>
                </c:pt>
                <c:pt idx="6657">
                  <c:v>14.6</c:v>
                </c:pt>
                <c:pt idx="6658">
                  <c:v>14.6</c:v>
                </c:pt>
                <c:pt idx="6659">
                  <c:v>14.6</c:v>
                </c:pt>
                <c:pt idx="6660">
                  <c:v>14.6</c:v>
                </c:pt>
                <c:pt idx="6661">
                  <c:v>14.6</c:v>
                </c:pt>
                <c:pt idx="6662">
                  <c:v>14.6</c:v>
                </c:pt>
                <c:pt idx="6663">
                  <c:v>14.6</c:v>
                </c:pt>
                <c:pt idx="6664">
                  <c:v>14.6</c:v>
                </c:pt>
                <c:pt idx="6665">
                  <c:v>14.6</c:v>
                </c:pt>
                <c:pt idx="6666">
                  <c:v>14.6</c:v>
                </c:pt>
                <c:pt idx="6667">
                  <c:v>17.02</c:v>
                </c:pt>
                <c:pt idx="6668">
                  <c:v>17.02</c:v>
                </c:pt>
                <c:pt idx="6669">
                  <c:v>17.02</c:v>
                </c:pt>
                <c:pt idx="6670">
                  <c:v>17.02</c:v>
                </c:pt>
                <c:pt idx="6671">
                  <c:v>17.02</c:v>
                </c:pt>
                <c:pt idx="6672">
                  <c:v>17.02</c:v>
                </c:pt>
                <c:pt idx="6673">
                  <c:v>17.02</c:v>
                </c:pt>
                <c:pt idx="6674">
                  <c:v>17.02</c:v>
                </c:pt>
                <c:pt idx="6675">
                  <c:v>17.02</c:v>
                </c:pt>
                <c:pt idx="6676">
                  <c:v>17.02</c:v>
                </c:pt>
                <c:pt idx="6677">
                  <c:v>17.02</c:v>
                </c:pt>
                <c:pt idx="6678">
                  <c:v>17.02</c:v>
                </c:pt>
                <c:pt idx="6679">
                  <c:v>17.02</c:v>
                </c:pt>
                <c:pt idx="6680">
                  <c:v>17.02</c:v>
                </c:pt>
                <c:pt idx="6681">
                  <c:v>17.02</c:v>
                </c:pt>
                <c:pt idx="6682">
                  <c:v>17.02</c:v>
                </c:pt>
                <c:pt idx="6683">
                  <c:v>15.58</c:v>
                </c:pt>
                <c:pt idx="6684">
                  <c:v>15.58</c:v>
                </c:pt>
                <c:pt idx="6685">
                  <c:v>15.58</c:v>
                </c:pt>
                <c:pt idx="6686">
                  <c:v>15.58</c:v>
                </c:pt>
                <c:pt idx="6687">
                  <c:v>15.58</c:v>
                </c:pt>
                <c:pt idx="6688">
                  <c:v>15.58</c:v>
                </c:pt>
                <c:pt idx="6689">
                  <c:v>15.58</c:v>
                </c:pt>
                <c:pt idx="6690">
                  <c:v>15.58</c:v>
                </c:pt>
                <c:pt idx="6691">
                  <c:v>15.58</c:v>
                </c:pt>
                <c:pt idx="6692">
                  <c:v>15.58</c:v>
                </c:pt>
                <c:pt idx="6693">
                  <c:v>15.58</c:v>
                </c:pt>
                <c:pt idx="6694">
                  <c:v>15.58</c:v>
                </c:pt>
                <c:pt idx="6695">
                  <c:v>15.58</c:v>
                </c:pt>
                <c:pt idx="6696">
                  <c:v>15.58</c:v>
                </c:pt>
                <c:pt idx="6697">
                  <c:v>15.58</c:v>
                </c:pt>
                <c:pt idx="6698">
                  <c:v>15.58</c:v>
                </c:pt>
                <c:pt idx="6699">
                  <c:v>15.58</c:v>
                </c:pt>
                <c:pt idx="6700">
                  <c:v>12.63</c:v>
                </c:pt>
                <c:pt idx="6701">
                  <c:v>12.63</c:v>
                </c:pt>
                <c:pt idx="6702">
                  <c:v>12.63</c:v>
                </c:pt>
                <c:pt idx="6703">
                  <c:v>12.63</c:v>
                </c:pt>
                <c:pt idx="6704">
                  <c:v>12.63</c:v>
                </c:pt>
                <c:pt idx="6705">
                  <c:v>12.63</c:v>
                </c:pt>
                <c:pt idx="6706">
                  <c:v>12.63</c:v>
                </c:pt>
                <c:pt idx="6707">
                  <c:v>12.63</c:v>
                </c:pt>
                <c:pt idx="6708">
                  <c:v>12.63</c:v>
                </c:pt>
                <c:pt idx="6709">
                  <c:v>12.63</c:v>
                </c:pt>
                <c:pt idx="6710">
                  <c:v>12.63</c:v>
                </c:pt>
                <c:pt idx="6711">
                  <c:v>12.63</c:v>
                </c:pt>
                <c:pt idx="6712">
                  <c:v>12.63</c:v>
                </c:pt>
                <c:pt idx="6713">
                  <c:v>12.63</c:v>
                </c:pt>
                <c:pt idx="6714">
                  <c:v>12.63</c:v>
                </c:pt>
                <c:pt idx="6715">
                  <c:v>12.63</c:v>
                </c:pt>
                <c:pt idx="6716">
                  <c:v>17.18</c:v>
                </c:pt>
                <c:pt idx="6717">
                  <c:v>17.18</c:v>
                </c:pt>
                <c:pt idx="6718">
                  <c:v>17.18</c:v>
                </c:pt>
                <c:pt idx="6719">
                  <c:v>17.18</c:v>
                </c:pt>
                <c:pt idx="6720">
                  <c:v>17.18</c:v>
                </c:pt>
                <c:pt idx="6721">
                  <c:v>17.18</c:v>
                </c:pt>
                <c:pt idx="6722">
                  <c:v>17.18</c:v>
                </c:pt>
                <c:pt idx="6723">
                  <c:v>17.18</c:v>
                </c:pt>
                <c:pt idx="6724">
                  <c:v>17.18</c:v>
                </c:pt>
                <c:pt idx="6725">
                  <c:v>17.18</c:v>
                </c:pt>
                <c:pt idx="6726">
                  <c:v>17.18</c:v>
                </c:pt>
                <c:pt idx="6727">
                  <c:v>17.18</c:v>
                </c:pt>
                <c:pt idx="6728">
                  <c:v>17.18</c:v>
                </c:pt>
                <c:pt idx="6729">
                  <c:v>17.18</c:v>
                </c:pt>
                <c:pt idx="6730">
                  <c:v>17.18</c:v>
                </c:pt>
                <c:pt idx="6731">
                  <c:v>17.18</c:v>
                </c:pt>
                <c:pt idx="6732">
                  <c:v>13.46</c:v>
                </c:pt>
                <c:pt idx="6733">
                  <c:v>13.46</c:v>
                </c:pt>
                <c:pt idx="6734">
                  <c:v>13.46</c:v>
                </c:pt>
                <c:pt idx="6735">
                  <c:v>13.46</c:v>
                </c:pt>
                <c:pt idx="6736">
                  <c:v>13.46</c:v>
                </c:pt>
                <c:pt idx="6737">
                  <c:v>13.46</c:v>
                </c:pt>
                <c:pt idx="6738">
                  <c:v>13.46</c:v>
                </c:pt>
                <c:pt idx="6739">
                  <c:v>13.46</c:v>
                </c:pt>
                <c:pt idx="6740">
                  <c:v>13.46</c:v>
                </c:pt>
                <c:pt idx="6741">
                  <c:v>13.46</c:v>
                </c:pt>
                <c:pt idx="6742">
                  <c:v>13.46</c:v>
                </c:pt>
                <c:pt idx="6743">
                  <c:v>13.46</c:v>
                </c:pt>
                <c:pt idx="6744">
                  <c:v>13.46</c:v>
                </c:pt>
                <c:pt idx="6745">
                  <c:v>13.46</c:v>
                </c:pt>
                <c:pt idx="6746">
                  <c:v>13.46</c:v>
                </c:pt>
                <c:pt idx="6747">
                  <c:v>13.46</c:v>
                </c:pt>
                <c:pt idx="6748">
                  <c:v>13.46</c:v>
                </c:pt>
                <c:pt idx="6749">
                  <c:v>11.77</c:v>
                </c:pt>
                <c:pt idx="6750">
                  <c:v>11.77</c:v>
                </c:pt>
                <c:pt idx="6751">
                  <c:v>11.77</c:v>
                </c:pt>
                <c:pt idx="6752">
                  <c:v>11.77</c:v>
                </c:pt>
                <c:pt idx="6753">
                  <c:v>11.77</c:v>
                </c:pt>
                <c:pt idx="6754">
                  <c:v>11.77</c:v>
                </c:pt>
                <c:pt idx="6755">
                  <c:v>11.77</c:v>
                </c:pt>
                <c:pt idx="6756">
                  <c:v>11.77</c:v>
                </c:pt>
                <c:pt idx="6757">
                  <c:v>11.77</c:v>
                </c:pt>
                <c:pt idx="6758">
                  <c:v>11.77</c:v>
                </c:pt>
                <c:pt idx="6759">
                  <c:v>11.77</c:v>
                </c:pt>
                <c:pt idx="6760">
                  <c:v>11.77</c:v>
                </c:pt>
                <c:pt idx="6761">
                  <c:v>11.77</c:v>
                </c:pt>
                <c:pt idx="6762">
                  <c:v>11.77</c:v>
                </c:pt>
                <c:pt idx="6763">
                  <c:v>11.77</c:v>
                </c:pt>
                <c:pt idx="6764">
                  <c:v>11.77</c:v>
                </c:pt>
                <c:pt idx="6765">
                  <c:v>11.77</c:v>
                </c:pt>
                <c:pt idx="6766">
                  <c:v>16.05</c:v>
                </c:pt>
                <c:pt idx="6767">
                  <c:v>16.05</c:v>
                </c:pt>
                <c:pt idx="6768">
                  <c:v>16.05</c:v>
                </c:pt>
                <c:pt idx="6769">
                  <c:v>16.05</c:v>
                </c:pt>
                <c:pt idx="6770">
                  <c:v>16.05</c:v>
                </c:pt>
                <c:pt idx="6771">
                  <c:v>16.05</c:v>
                </c:pt>
                <c:pt idx="6772">
                  <c:v>16.05</c:v>
                </c:pt>
                <c:pt idx="6773">
                  <c:v>16.05</c:v>
                </c:pt>
                <c:pt idx="6774">
                  <c:v>16.05</c:v>
                </c:pt>
                <c:pt idx="6775">
                  <c:v>16.05</c:v>
                </c:pt>
                <c:pt idx="6776">
                  <c:v>16.05</c:v>
                </c:pt>
                <c:pt idx="6777">
                  <c:v>16.05</c:v>
                </c:pt>
                <c:pt idx="6778">
                  <c:v>16.05</c:v>
                </c:pt>
                <c:pt idx="6779">
                  <c:v>16.05</c:v>
                </c:pt>
                <c:pt idx="6780">
                  <c:v>16.05</c:v>
                </c:pt>
                <c:pt idx="6781">
                  <c:v>16.05</c:v>
                </c:pt>
                <c:pt idx="6782">
                  <c:v>10.32</c:v>
                </c:pt>
                <c:pt idx="6783">
                  <c:v>10.32</c:v>
                </c:pt>
                <c:pt idx="6784">
                  <c:v>10.32</c:v>
                </c:pt>
                <c:pt idx="6785">
                  <c:v>10.32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600000"/>
        <c:axId val="42307520"/>
      </c:lineChart>
      <c:catAx>
        <c:axId val="41600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2307520"/>
        <c:crosses val="autoZero"/>
        <c:auto val="1"/>
        <c:lblAlgn val="ctr"/>
        <c:lblOffset val="100"/>
        <c:noMultiLvlLbl val="0"/>
      </c:catAx>
      <c:valAx>
        <c:axId val="4230752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Angle (Degrees)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6000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AE98-8F14-4C9F-BF4C-461D660E6839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DFF50-FF6F-4160-8A9B-E4A508864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IMU</a:t>
            </a:r>
            <a:r>
              <a:rPr lang="en-US" dirty="0" smtClean="0"/>
              <a:t> and </a:t>
            </a:r>
            <a:r>
              <a:rPr lang="en-US" dirty="0" smtClean="0"/>
              <a:t>Servo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8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the </a:t>
            </a:r>
            <a:r>
              <a:rPr lang="en-US" dirty="0" err="1" smtClean="0"/>
              <a:t>IMU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IMU</a:t>
            </a:r>
            <a:r>
              <a:rPr lang="en-US" dirty="0" smtClean="0"/>
              <a:t> Pins</a:t>
            </a:r>
          </a:p>
          <a:p>
            <a:pPr lvl="1"/>
            <a:r>
              <a:rPr lang="en-US" dirty="0" err="1" smtClean="0"/>
              <a:t>VCC</a:t>
            </a:r>
            <a:r>
              <a:rPr lang="en-US" dirty="0" smtClean="0"/>
              <a:t> (+5 Volts) -&gt; </a:t>
            </a:r>
            <a:r>
              <a:rPr lang="en-US" dirty="0" err="1" smtClean="0"/>
              <a:t>VCC</a:t>
            </a:r>
            <a:endParaRPr lang="en-US" dirty="0" smtClean="0"/>
          </a:p>
          <a:p>
            <a:pPr lvl="1"/>
            <a:r>
              <a:rPr lang="en-US" dirty="0" err="1" smtClean="0"/>
              <a:t>GND</a:t>
            </a:r>
            <a:r>
              <a:rPr lang="en-US" dirty="0" smtClean="0"/>
              <a:t>(Common) -&gt; </a:t>
            </a:r>
            <a:r>
              <a:rPr lang="en-US" dirty="0" err="1" smtClean="0"/>
              <a:t>GND</a:t>
            </a:r>
            <a:endParaRPr lang="en-US" dirty="0" smtClean="0"/>
          </a:p>
          <a:p>
            <a:pPr lvl="1"/>
            <a:r>
              <a:rPr lang="en-US" dirty="0" err="1" smtClean="0"/>
              <a:t>SDA</a:t>
            </a:r>
            <a:r>
              <a:rPr lang="en-US" dirty="0" smtClean="0"/>
              <a:t> -&gt; </a:t>
            </a:r>
            <a:r>
              <a:rPr lang="en-US" dirty="0" err="1" smtClean="0"/>
              <a:t>D1</a:t>
            </a:r>
            <a:endParaRPr lang="en-US" dirty="0" smtClean="0"/>
          </a:p>
          <a:p>
            <a:pPr lvl="1"/>
            <a:r>
              <a:rPr lang="en-US" dirty="0" err="1" smtClean="0"/>
              <a:t>SCL</a:t>
            </a:r>
            <a:r>
              <a:rPr lang="en-US" dirty="0" smtClean="0"/>
              <a:t> -&gt; </a:t>
            </a:r>
            <a:r>
              <a:rPr lang="en-US" dirty="0" err="1" smtClean="0"/>
              <a:t>D0</a:t>
            </a:r>
            <a:endParaRPr lang="en-US" dirty="0"/>
          </a:p>
        </p:txBody>
      </p:sp>
      <p:pic>
        <p:nvPicPr>
          <p:cNvPr id="1026" name="Picture 2" descr="C:\temp\SelfBalancingBot\docs\Teensy_IMU_b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67200"/>
            <a:ext cx="59436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5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Accelerometer: What are we reading?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Acceleration due to gravity</a:t>
            </a:r>
          </a:p>
          <a:p>
            <a:r>
              <a:rPr lang="en-US" dirty="0" smtClean="0"/>
              <a:t>We are </a:t>
            </a:r>
            <a:r>
              <a:rPr lang="en-US" dirty="0" err="1" smtClean="0"/>
              <a:t>intrested</a:t>
            </a:r>
            <a:r>
              <a:rPr lang="en-US" dirty="0" smtClean="0"/>
              <a:t> in:</a:t>
            </a:r>
          </a:p>
          <a:p>
            <a:pPr lvl="1"/>
            <a:r>
              <a:rPr lang="en-US" dirty="0" smtClean="0"/>
              <a:t>Theta</a:t>
            </a:r>
          </a:p>
          <a:p>
            <a:pPr lvl="1"/>
            <a:r>
              <a:rPr lang="en-US" dirty="0" smtClean="0"/>
              <a:t>Psi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C:\temp\SelfBalancingBot\docs\IMU_Angl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14600"/>
            <a:ext cx="4222526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70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Angle Approximation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  <m:sup/>
                                    </m:sSub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≈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  <m:sup/>
                                </m:sSub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  <m:sup/>
                                </m:sSubSup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Sup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  <m:sup/>
                                    </m:sSub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≈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  <m:sup/>
                                </m:sSub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  <m:sup/>
                                </m:sSub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e>
                            </m:rad>
                          </m:den>
                        </m:f>
                        <m:r>
                          <a:rPr lang="en-US" i="1" dirty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Small Angle Approximation good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30°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6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the Accelerometer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FREE </a:t>
            </a:r>
            <a:r>
              <a:rPr lang="en-US" dirty="0" err="1" smtClean="0"/>
              <a:t>IMU</a:t>
            </a:r>
            <a:r>
              <a:rPr lang="en-US" dirty="0" smtClean="0"/>
              <a:t> library to get the raw Acceleration measurements out of the Accelerometer</a:t>
            </a:r>
          </a:p>
          <a:p>
            <a:r>
              <a:rPr lang="en-US" dirty="0" smtClean="0"/>
              <a:t>Compute Theta and Psi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accBegin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Accel.init</a:t>
            </a:r>
            <a:r>
              <a:rPr lang="en-US" dirty="0" smtClean="0"/>
              <a:t>(</a:t>
            </a:r>
            <a:r>
              <a:rPr lang="en-US" dirty="0" err="1" smtClean="0"/>
              <a:t>ADXL345_ADDR_ALT_LOW</a:t>
            </a:r>
            <a:r>
              <a:rPr lang="en-US" dirty="0" smtClean="0"/>
              <a:t>);  	</a:t>
            </a:r>
            <a:r>
              <a:rPr lang="en-US" dirty="0" err="1" smtClean="0"/>
              <a:t>Accel.set_bw</a:t>
            </a:r>
            <a:r>
              <a:rPr lang="en-US" dirty="0" smtClean="0"/>
              <a:t>(</a:t>
            </a:r>
            <a:r>
              <a:rPr lang="en-US" dirty="0" err="1" smtClean="0"/>
              <a:t>ADXL345_BW_12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void setup(){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accBegin</a:t>
            </a:r>
            <a:r>
              <a:rPr lang="en-US" dirty="0" smtClean="0"/>
              <a:t>();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Serial.begin</a:t>
            </a:r>
            <a:r>
              <a:rPr lang="en-US" dirty="0" smtClean="0"/>
              <a:t>(115200);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0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getAccAngle</a:t>
            </a:r>
            <a:r>
              <a:rPr lang="en-US" sz="1400" dirty="0" smtClean="0"/>
              <a:t>(){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float 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[3];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 smtClean="0"/>
              <a:t>Accel.get_Gxyz</a:t>
            </a:r>
            <a:r>
              <a:rPr lang="en-US" sz="1400" dirty="0" smtClean="0"/>
              <a:t>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);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theta = 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[0]/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[1]*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[1] + 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[2]*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[2]))*180/PI; </a:t>
            </a:r>
          </a:p>
          <a:p>
            <a:pPr marL="0" indent="0">
              <a:buNone/>
            </a:pPr>
            <a:r>
              <a:rPr lang="en-US" sz="1400" dirty="0" smtClean="0"/>
              <a:t>	psi = 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[1]/</a:t>
            </a:r>
            <a:r>
              <a:rPr lang="en-US" sz="1400" dirty="0" err="1" smtClean="0"/>
              <a:t>sqrt</a:t>
            </a:r>
            <a:r>
              <a:rPr lang="en-US" sz="1400" dirty="0" smtClean="0"/>
              <a:t>(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[0]*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[0] + 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[2]*</a:t>
            </a:r>
            <a:r>
              <a:rPr lang="en-US" sz="1400" dirty="0" err="1" smtClean="0"/>
              <a:t>acc_data</a:t>
            </a:r>
            <a:r>
              <a:rPr lang="en-US" sz="1400" dirty="0" smtClean="0"/>
              <a:t>[2]))*180/PI;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void loop() { 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getAccAngle</a:t>
            </a:r>
            <a:r>
              <a:rPr lang="en-US" sz="1400" dirty="0" smtClean="0"/>
              <a:t>(); 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millis</a:t>
            </a:r>
            <a:r>
              <a:rPr lang="en-US" sz="1400" dirty="0" smtClean="0"/>
              <a:t>());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, "); 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(theta);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, ");  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(psi);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765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Data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86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183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IMU and Servo Setup</vt:lpstr>
      <vt:lpstr>Wiring the IMU</vt:lpstr>
      <vt:lpstr>Accelerometer: What are we reading?</vt:lpstr>
      <vt:lpstr>Small Angle Approximation </vt:lpstr>
      <vt:lpstr>Reading the Accelerometer</vt:lpstr>
      <vt:lpstr>Setup</vt:lpstr>
      <vt:lpstr>Angle Calculation</vt:lpstr>
      <vt:lpstr>Sample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 and Gyro Setup</dc:title>
  <dc:creator>Shridatt Sugrim</dc:creator>
  <cp:lastModifiedBy>Shridatt Sugrim</cp:lastModifiedBy>
  <cp:revision>7</cp:revision>
  <dcterms:created xsi:type="dcterms:W3CDTF">2013-07-08T00:17:44Z</dcterms:created>
  <dcterms:modified xsi:type="dcterms:W3CDTF">2013-07-08T04:16:51Z</dcterms:modified>
</cp:coreProperties>
</file>