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AE98-8F14-4C9F-BF4C-461D660E6839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r>
              <a:rPr lang="en-US" dirty="0" smtClean="0"/>
              <a:t> and Gyro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the </a:t>
            </a:r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IMU</a:t>
            </a:r>
            <a:r>
              <a:rPr lang="en-US" dirty="0" smtClean="0"/>
              <a:t> Pins</a:t>
            </a:r>
          </a:p>
          <a:p>
            <a:pPr lvl="1"/>
            <a:r>
              <a:rPr lang="en-US" dirty="0" err="1" smtClean="0"/>
              <a:t>VCC</a:t>
            </a:r>
            <a:r>
              <a:rPr lang="en-US" dirty="0" smtClean="0"/>
              <a:t> (+5 Volts) -&gt; </a:t>
            </a:r>
            <a:r>
              <a:rPr lang="en-US" dirty="0" err="1" smtClean="0"/>
              <a:t>VCC</a:t>
            </a:r>
            <a:endParaRPr lang="en-US" dirty="0" smtClean="0"/>
          </a:p>
          <a:p>
            <a:pPr lvl="1"/>
            <a:r>
              <a:rPr lang="en-US" dirty="0" err="1" smtClean="0"/>
              <a:t>GND</a:t>
            </a:r>
            <a:r>
              <a:rPr lang="en-US" dirty="0" smtClean="0"/>
              <a:t>(Common) -&gt; </a:t>
            </a:r>
            <a:r>
              <a:rPr lang="en-US" dirty="0" err="1" smtClean="0"/>
              <a:t>GND</a:t>
            </a:r>
            <a:endParaRPr lang="en-US" dirty="0" smtClean="0"/>
          </a:p>
          <a:p>
            <a:pPr lvl="1"/>
            <a:r>
              <a:rPr lang="en-US" dirty="0" err="1" smtClean="0"/>
              <a:t>SDA</a:t>
            </a:r>
            <a:r>
              <a:rPr lang="en-US" dirty="0" smtClean="0"/>
              <a:t> -&gt; </a:t>
            </a:r>
            <a:r>
              <a:rPr lang="en-US" dirty="0" err="1" smtClean="0"/>
              <a:t>D1</a:t>
            </a:r>
            <a:endParaRPr lang="en-US" dirty="0" smtClean="0"/>
          </a:p>
          <a:p>
            <a:pPr lvl="1"/>
            <a:r>
              <a:rPr lang="en-US" dirty="0" err="1" smtClean="0"/>
              <a:t>SCL</a:t>
            </a:r>
            <a:r>
              <a:rPr lang="en-US" dirty="0" smtClean="0"/>
              <a:t> -&gt; </a:t>
            </a:r>
            <a:r>
              <a:rPr lang="en-US" dirty="0" err="1" smtClean="0"/>
              <a:t>D0</a:t>
            </a:r>
            <a:endParaRPr lang="en-US" dirty="0"/>
          </a:p>
        </p:txBody>
      </p:sp>
      <p:pic>
        <p:nvPicPr>
          <p:cNvPr id="1026" name="Picture 2" descr="C:\temp\SelfBalancingBot\docs\Teensy_IMU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5943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Accelerometer: What are we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Acceleration due to gravity</a:t>
            </a:r>
          </a:p>
          <a:p>
            <a:r>
              <a:rPr lang="en-US" dirty="0" smtClean="0"/>
              <a:t>We are </a:t>
            </a:r>
            <a:r>
              <a:rPr lang="en-US" dirty="0" err="1" smtClean="0"/>
              <a:t>intrested</a:t>
            </a:r>
            <a:r>
              <a:rPr lang="en-US" dirty="0" smtClean="0"/>
              <a:t> in:</a:t>
            </a:r>
          </a:p>
          <a:p>
            <a:pPr lvl="1"/>
            <a:r>
              <a:rPr lang="en-US" dirty="0" smtClean="0"/>
              <a:t>Theta</a:t>
            </a:r>
          </a:p>
          <a:p>
            <a:pPr lvl="1"/>
            <a:r>
              <a:rPr lang="en-US" dirty="0" smtClean="0"/>
              <a:t>Psi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temp\SelfBalancingBot\docs\IMU_Angl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4222526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Angle Approximation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  <m:sup/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i="1" dirty="0"/>
                          <m:t> </m:t>
                        </m:r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Small Angle Approximation good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30°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FREE </a:t>
            </a:r>
            <a:r>
              <a:rPr lang="en-US" dirty="0" err="1" smtClean="0"/>
              <a:t>IMU</a:t>
            </a:r>
            <a:r>
              <a:rPr lang="en-US" dirty="0" smtClean="0"/>
              <a:t> library to get the raw Acceleration measurements out of the Accelerometer</a:t>
            </a:r>
          </a:p>
          <a:p>
            <a:r>
              <a:rPr lang="en-US" dirty="0" smtClean="0"/>
              <a:t>Compute Theta and Psi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accBegin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Accel.init</a:t>
            </a:r>
            <a:r>
              <a:rPr lang="en-US" dirty="0" smtClean="0"/>
              <a:t>(</a:t>
            </a:r>
            <a:r>
              <a:rPr lang="en-US" dirty="0" err="1" smtClean="0"/>
              <a:t>ADXL345_ADDR_ALT_LOW</a:t>
            </a:r>
            <a:r>
              <a:rPr lang="en-US" dirty="0" smtClean="0"/>
              <a:t>);  	</a:t>
            </a:r>
            <a:r>
              <a:rPr lang="en-US" dirty="0" err="1" smtClean="0"/>
              <a:t>Accel.set_bw</a:t>
            </a:r>
            <a:r>
              <a:rPr lang="en-US" dirty="0" smtClean="0"/>
              <a:t>(</a:t>
            </a:r>
            <a:r>
              <a:rPr lang="en-US" dirty="0" err="1" smtClean="0"/>
              <a:t>ADXL345_BW_12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setup(){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accBegin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getAccAngle</a:t>
            </a:r>
            <a:r>
              <a:rPr lang="en-US" sz="1400" dirty="0" smtClean="0"/>
              <a:t>(){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float 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[3];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Accel.get_Gxyz</a:t>
            </a:r>
            <a:r>
              <a:rPr lang="en-US" sz="1400" dirty="0" smtClean="0"/>
              <a:t>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theta = 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[0]/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[1]*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[1] + 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[2]))*180/PI; </a:t>
            </a:r>
          </a:p>
          <a:p>
            <a:pPr marL="0" indent="0">
              <a:buNone/>
            </a:pPr>
            <a:r>
              <a:rPr lang="en-US" sz="1400" dirty="0" smtClean="0"/>
              <a:t>	psi = 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[1]/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[0]*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[0] + 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[2]))*180/PI;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void loop() {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getAccAngle</a:t>
            </a:r>
            <a:r>
              <a:rPr lang="en-US" sz="1400" dirty="0" smtClean="0"/>
              <a:t>();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millis</a:t>
            </a:r>
            <a:r>
              <a:rPr lang="en-US" sz="1400" dirty="0" smtClean="0"/>
              <a:t>());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, ");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(theta);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, ");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(psi);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6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IMU and Gyro Setup</vt:lpstr>
      <vt:lpstr>Wiring the IMU</vt:lpstr>
      <vt:lpstr>Accelerometer: What are we reading?</vt:lpstr>
      <vt:lpstr>Small Angle Approximation </vt:lpstr>
      <vt:lpstr>Reading the Accelerometer</vt:lpstr>
      <vt:lpstr>Setup</vt:lpstr>
      <vt:lpstr>Angle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 and Gyro Setup</dc:title>
  <dc:creator>Shridatt Sugrim</dc:creator>
  <cp:lastModifiedBy>Shridatt Sugrim</cp:lastModifiedBy>
  <cp:revision>6</cp:revision>
  <dcterms:created xsi:type="dcterms:W3CDTF">2013-07-08T00:17:44Z</dcterms:created>
  <dcterms:modified xsi:type="dcterms:W3CDTF">2013-07-08T04:12:02Z</dcterms:modified>
</cp:coreProperties>
</file>