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10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_rels/presentation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97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0B543EE0-BD4A-4226-9AD1-35BD5D65DD01}" type="slidenum">
              <a:t>&lt;#&gt;</a:t>
            </a:fld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D055547A-6B2C-41D3-AFF3-09B699A0B02B}" type="slidenum">
              <a:t>&lt;#&gt;</a:t>
            </a:fld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15A835DC-3F86-401A-8CD0-924DD86544F6}" type="slidenum">
              <a:t>&lt;#&gt;</a:t>
            </a:fld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E129C02E-721A-4442-9F58-B80C6BE1FF61}" type="slidenum">
              <a:t>&lt;#&gt;</a:t>
            </a:fld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8C4A49D6-451F-467D-A942-933A819EDC96}" type="slidenum">
              <a:t>&lt;#&gt;</a:t>
            </a:fld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D339D5AF-3D7F-4DCA-BF47-3E916553BEE4}" type="slidenum">
              <a:t>&lt;#&gt;</a:t>
            </a:fld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F57B07A1-2D7D-4278-8AF6-D6C2DF85588C}" type="slidenum">
              <a:t>&lt;#&gt;</a:t>
            </a:fld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5F758B76-BBC4-4911-8701-242C8CC45A3E}" type="slidenum">
              <a:t>&lt;#&gt;</a:t>
            </a:fld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BE64E9C6-F8DD-4F97-9308-F0F64DD31DD5}" type="slidenum">
              <a:t>&lt;#&gt;</a:t>
            </a:fld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E728BD3-5799-4C65-B0E1-52AEAF413BBD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B907699-3D95-44A9-BE20-7CFBD85E6E2D}" type="slidenum">
              <a:t>&lt;#&gt;</a:t>
            </a:fld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A1D8065-36A8-4E16-A2BF-536FCC1EAF47}" type="slidenum">
              <a:t>&lt;#&gt;</a:t>
            </a:fld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4AA711B-F1CF-44A0-AD05-9917401A2939}" type="slidenum">
              <a:t>&lt;#&gt;</a:t>
            </a:fld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D4207A5-A2A6-4634-8B68-49C89F13B45D}" type="slidenum">
              <a:t>&lt;#&gt;</a:t>
            </a:fld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BB44C92-BEFF-48B0-A1F4-9A5BCCD0AF0A}" type="slidenum">
              <a:t>&lt;#&gt;</a:t>
            </a:fld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39F6F27-5AE8-43CB-92F9-40925AB64F14}" type="slidenum">
              <a:t>&lt;#&gt;</a:t>
            </a:fld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349388B-1C50-4068-AD8F-7F54ECD4BE1F}" type="slidenum">
              <a:t>&lt;#&gt;</a:t>
            </a:fld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15BB1E0-5180-4CDC-8D2A-768160450F46}" type="slidenum">
              <a:t>&lt;#&gt;</a:t>
            </a:fld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6222428-78C6-482F-A929-09B2EB355E8B}" type="slidenum">
              <a:t>&lt;#&gt;</a:t>
            </a:fld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2A787C0-AD11-4E7A-97D1-6D99487CF4BE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A61B885-0E6B-4FDA-884C-CDA3E1F17438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578B39E-816D-4021-957E-32110AA564DC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FBCEF9B-760F-4888-BC80-74BB21CA3A2D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74036D9-176C-47F3-9E2A-37942F9D859F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05C3200-953D-4242-BE3B-814977B2613C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58B8B26-4AF0-491F-8775-1CF6A614ADE8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66D82D6-FC5A-4CA4-8CAF-448A9C9598CE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87936A8-FE21-4F9B-9CC6-E0F4CB5219A1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94FB9C7-C8A4-4682-BFAF-825D474B3DCD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2CA7731-E3F3-41AF-AEDA-342B15D38B52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97E9171-468E-48E9-9060-26279CD6CF19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7068E88-09C9-42B2-81FC-0811EFECF0CE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12FF36D-A2B4-4C9D-B19B-8E6F13F6F894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E7254C-43A3-481A-B996-E763100E86D0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257DCA6-E53A-427F-BFC0-FF53EF7ADF73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69E1B37-94B1-466D-842F-5AB66E20D885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C94DCF9-5073-4BB9-9E8D-87EECD5D844F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AD7289E-AA76-47D1-8B14-52BD2E58D279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80241D4-76DB-4891-8AE8-D11B5F37CEEF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099CF7F-BFB9-494E-B84A-F55FB098FB8D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33CB5BC-9AC8-4B06-AC54-34E7EE2C6148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2D134A1-2889-4374-97F8-B376F679BED7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487B0B7-7F98-45BB-9225-8AF91B9F7340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DEA0D59-FC14-4891-A00A-DE8516F0878C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BE6D8AA-1CF0-4B70-A52E-7628640C6479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8013AE5-FFC0-4056-B0A1-8EBE6D63719C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AD6E24A-D3E2-4AE2-87C7-B721BBE470D5}" type="slidenum">
              <a:t>&lt;#&gt;</a:t>
            </a:fld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581EDC-C8D4-4118-AE24-6BC400633237}" type="slidenum">
              <a:t>&lt;#&gt;</a:t>
            </a:fld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FCF91A3-6431-4E4B-9060-7C7AA1BE1245}" type="slidenum">
              <a:t>&lt;#&gt;</a:t>
            </a:fld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1AA8738-A040-4D97-AA48-D4CCB0922591}" type="slidenum">
              <a:t>&lt;#&gt;</a:t>
            </a:fld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0E481DA-B4CE-402E-8D8B-4CFA51948491}" type="slidenum">
              <a:t>&lt;#&gt;</a:t>
            </a:fld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C57280F-0294-4FF7-808D-960AB672F28B}" type="slidenum">
              <a:t>&lt;#&gt;</a:t>
            </a:fld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BFB1A7-4027-415E-B3D0-AB85B9126121}" type="slidenum">
              <a:t>&lt;#&gt;</a:t>
            </a:fld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2B6CC36-3B39-4FA3-9D67-D27AB73F4E17}" type="slidenum">
              <a:t>&lt;#&gt;</a:t>
            </a:fld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A674347-DD38-49A9-AA2A-3F25A6B068E0}" type="slidenum">
              <a:t>&lt;#&gt;</a:t>
            </a:fld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B6ED16C-59C4-4B9F-B232-95770A94DC9F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7BB968A-08DF-40CD-88B9-8C21CC419B2B}" type="slidenum">
              <a:t>&lt;#&gt;</a:t>
            </a:fld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C5ED3B2-2DBB-498B-B9BD-F607EA16C189}" type="slidenum">
              <a:t>&lt;#&gt;</a:t>
            </a:fld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6F0B2AE-A18B-4EF8-BA96-6A2D234D960D}" type="slidenum">
              <a:t>&lt;#&gt;</a:t>
            </a:fld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131A74B-B092-4780-BD9C-F3B377680345}" type="slidenum">
              <a:t>&lt;#&gt;</a:t>
            </a:fld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BA4FE02-A0C4-47CC-8AAD-697E192124F5}" type="slidenum">
              <a:t>&lt;#&gt;</a:t>
            </a:fld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44F579E-CA9F-404C-99AC-655271F716CE}" type="slidenum">
              <a:t>&lt;#&gt;</a:t>
            </a:fld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99067AE-4806-4013-8517-9F0FC57ABC9B}" type="slidenum">
              <a:t>&lt;#&gt;</a:t>
            </a:fld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76E7B01-A688-4A34-A4DB-FDCE86130F2A}" type="slidenum">
              <a:t>&lt;#&gt;</a:t>
            </a:fld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29B93CB-5F98-4042-906D-665108026DAB}" type="slidenum">
              <a:t>&lt;#&gt;</a:t>
            </a:fld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FDF71DD-8FC9-4039-BC3F-8A95A0AF5245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D25A94E-CC12-4DA8-9421-EA2DF276D636}" type="slidenum">
              <a:t>&lt;#&gt;</a:t>
            </a:fld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9A0997F-BD9A-44EB-BD8B-A780C44AC4E9}" type="slidenum">
              <a:t>&lt;#&gt;</a:t>
            </a:fld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AE49709-6CD4-422D-947C-810366106F66}" type="slidenum">
              <a:t>&lt;#&gt;</a:t>
            </a:fld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DDAFCAE-FCE1-46F9-9402-C0D3F391B943}" type="slidenum">
              <a:t>&lt;#&gt;</a:t>
            </a:fld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927E775-BB5B-4E19-B1C5-541D3054F4EA}" type="slidenum">
              <a:t>&lt;#&gt;</a:t>
            </a:fld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D46C0A9-010E-4AAD-84E1-4B437F1B2F85}" type="slidenum">
              <a:t>&lt;#&gt;</a:t>
            </a:fld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530FBE2-CDE9-444C-9E3A-B7BA4DAB9069}" type="slidenum">
              <a:t>&lt;#&gt;</a:t>
            </a:fld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ADB82D8-98EE-4846-A902-36C343FE7379}" type="slidenum">
              <a:t>&lt;#&gt;</a:t>
            </a:fld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FDA4C8C-7A50-4824-BCAF-6191F36916D0}" type="slidenum">
              <a:t>&lt;#&gt;</a:t>
            </a:fld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759F19F-A0F9-4FA0-9276-842A84AEFE7D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98E4B8B-F05B-49F0-8CD6-27E0D59AA5D8}" type="slidenum">
              <a:t>&lt;#&gt;</a:t>
            </a:fld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FEE9B03-2486-4D9D-88C6-68E90A9BCAE1}" type="slidenum">
              <a:t>&lt;#&gt;</a:t>
            </a:fld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ABE25CC-5454-4A86-9DF3-3800B788EB35}" type="slidenum">
              <a:t>&lt;#&gt;</a:t>
            </a:fld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CE03EB3-C7DF-48E9-8B0F-2EF2964E1D07}" type="slidenum">
              <a:t>&lt;#&gt;</a:t>
            </a:fld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09D80DE-35DA-4DAA-B710-434893416BD5}" type="slidenum">
              <a:t>&lt;#&gt;</a:t>
            </a:fld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B1E1049-04B9-4DB7-82E5-5EE7DB0AEF48}" type="slidenum">
              <a:t>&lt;#&gt;</a:t>
            </a:fld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80A5A81-DA1A-42B9-B3B5-900C1DF51EC7}" type="slidenum">
              <a:t>&lt;#&gt;</a:t>
            </a:fld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BDEEA4E-4B9B-455D-9FA3-7C5275E9A7EC}" type="slidenum">
              <a:t>&lt;#&gt;</a:t>
            </a:fld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B5E67CA-4E42-4D28-AA4D-29A20962D548}" type="slidenum">
              <a:t>&lt;#&gt;</a:t>
            </a:fld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EB36868-9C08-4345-BD31-0F019296C9A4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0AB958E-CE05-4AB6-9FAE-1A52857E8C48}" type="slidenum">
              <a:t>&lt;#&gt;</a:t>
            </a:fld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67CA0ED-E1BC-48D6-AA34-0A87FBA3E8FF}" type="slidenum">
              <a:t>&lt;#&gt;</a:t>
            </a:fld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FCF1E03-5560-4FF3-B82F-FC51EB3174E7}" type="slidenum">
              <a:t>&lt;#&gt;</a:t>
            </a:fld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1282658-7577-4808-8C47-65E25E08D51D}" type="slidenum">
              <a:t>&lt;#&gt;</a:t>
            </a:fld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193A888-4F41-4781-BF46-9C500D030320}" type="slidenum">
              <a:t>&lt;#&gt;</a:t>
            </a:fld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A7DBA9F-25F5-4B75-A212-0A5D4FF6F619}" type="slidenum">
              <a:t>&lt;#&gt;</a:t>
            </a:fld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BDF2AD8-9B5C-4E8E-A024-E5BA44492249}" type="slidenum">
              <a:t>&lt;#&gt;</a:t>
            </a:fld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4BFE4FD5-E1A4-43F1-A32A-24EBE8F1CE1C}" type="slidenum">
              <a:t>&lt;#&gt;</a:t>
            </a:fld>
          </a:p>
        </p:txBody>
      </p:sp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74AE28E1-8F58-4EC1-83E2-D348F20699C0}" type="slidenum">
              <a:t>&lt;#&gt;</a:t>
            </a:fld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0678B919-5637-4430-BEC0-D53CD3E7FBAD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50000">
              <a:srgbClr val="ffffff"/>
            </a:gs>
            <a:gs pos="100000">
              <a:srgbClr val="e9eaf2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076400" y="1863720"/>
            <a:ext cx="4962240" cy="141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Google Shape;11;p2"/>
          <p:cNvSpPr/>
          <p:nvPr/>
        </p:nvSpPr>
        <p:spPr>
          <a:xfrm rot="5400000">
            <a:off x="-302760" y="2166840"/>
            <a:ext cx="1415880" cy="80928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tlin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50000">
              <a:srgbClr val="ffffff"/>
            </a:gs>
            <a:gs pos="100000">
              <a:srgbClr val="e9eaf2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49;p9"/>
          <p:cNvSpPr/>
          <p:nvPr/>
        </p:nvSpPr>
        <p:spPr>
          <a:xfrm flipH="1">
            <a:off x="8686080" y="4674960"/>
            <a:ext cx="468360" cy="468360"/>
          </a:xfrm>
          <a:prstGeom prst="rtTriangl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Google Shape;50;p9"/>
          <p:cNvSpPr/>
          <p:nvPr/>
        </p:nvSpPr>
        <p:spPr>
          <a:xfrm rot="5400000">
            <a:off x="-100080" y="4448880"/>
            <a:ext cx="468360" cy="26748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PlaceHolder 1"/>
          <p:cNvSpPr>
            <a:spLocks noGrp="1"/>
          </p:cNvSpPr>
          <p:nvPr>
            <p:ph type="body"/>
          </p:nvPr>
        </p:nvSpPr>
        <p:spPr>
          <a:xfrm>
            <a:off x="457200" y="4406400"/>
            <a:ext cx="8229240" cy="51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 type="sldNum" idx="8"/>
          </p:nvPr>
        </p:nvSpPr>
        <p:spPr>
          <a:xfrm>
            <a:off x="8649000" y="4636800"/>
            <a:ext cx="456480" cy="46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ffffff"/>
                </a:solidFill>
                <a:latin typeface="Barlow Light"/>
                <a:ea typeface="Barlow Light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26D5807-A990-438B-AEA7-CCD73ACDE883}" type="slidenum">
              <a:rPr b="0" lang="en" sz="1200" spc="-1" strike="noStrike">
                <a:solidFill>
                  <a:srgbClr val="ffffff"/>
                </a:solidFill>
                <a:latin typeface="Barlow Light"/>
                <a:ea typeface="Barlow Ligh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50000">
              <a:srgbClr val="ffffff"/>
            </a:gs>
            <a:gs pos="100000">
              <a:srgbClr val="e9eaf2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29;p6"/>
          <p:cNvSpPr/>
          <p:nvPr/>
        </p:nvSpPr>
        <p:spPr>
          <a:xfrm flipH="1">
            <a:off x="8686080" y="4674960"/>
            <a:ext cx="468360" cy="468360"/>
          </a:xfrm>
          <a:prstGeom prst="rtTriangl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Google Shape;30;p6"/>
          <p:cNvSpPr/>
          <p:nvPr/>
        </p:nvSpPr>
        <p:spPr>
          <a:xfrm rot="5400000">
            <a:off x="-100080" y="724680"/>
            <a:ext cx="468360" cy="26748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995840"/>
            <a:ext cx="2682360" cy="267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h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Out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line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Lev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415680" y="1995840"/>
            <a:ext cx="2682360" cy="267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h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Out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line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Lev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1"/>
          </p:nvPr>
        </p:nvSpPr>
        <p:spPr>
          <a:xfrm>
            <a:off x="8649000" y="4636800"/>
            <a:ext cx="456480" cy="46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ffffff"/>
                </a:solidFill>
                <a:latin typeface="Barlow Light"/>
                <a:ea typeface="Barlow Light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7EDF5FC6-AD0E-493D-8575-44E5E2BFDFED}" type="slidenum">
              <a:rPr b="0" lang="en" sz="1200" spc="-1" strike="noStrike">
                <a:solidFill>
                  <a:srgbClr val="ffffff"/>
                </a:solidFill>
                <a:latin typeface="Barlow Light"/>
                <a:ea typeface="Barlow Ligh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50000">
              <a:srgbClr val="ffffff"/>
            </a:gs>
            <a:gs pos="100000">
              <a:srgbClr val="e9eaf2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54;p10"/>
          <p:cNvSpPr/>
          <p:nvPr/>
        </p:nvSpPr>
        <p:spPr>
          <a:xfrm flipH="1">
            <a:off x="8686080" y="4674960"/>
            <a:ext cx="468360" cy="468360"/>
          </a:xfrm>
          <a:prstGeom prst="rtTriangl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PlaceHolder 1"/>
          <p:cNvSpPr>
            <a:spLocks noGrp="1"/>
          </p:cNvSpPr>
          <p:nvPr>
            <p:ph type="sldNum" idx="2"/>
          </p:nvPr>
        </p:nvSpPr>
        <p:spPr>
          <a:xfrm>
            <a:off x="8649000" y="4636800"/>
            <a:ext cx="456480" cy="46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ffffff"/>
                </a:solidFill>
                <a:latin typeface="Barlow Light"/>
                <a:ea typeface="Barlow Light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F222E2AB-13E7-4D4C-BB8A-720C6121C2CA}" type="slidenum">
              <a:rPr b="0" lang="en" sz="1200" spc="-1" strike="noStrike">
                <a:solidFill>
                  <a:srgbClr val="ffffff"/>
                </a:solidFill>
                <a:latin typeface="Barlow Light"/>
                <a:ea typeface="Barlow Ligh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50000">
              <a:srgbClr val="ffffff"/>
            </a:gs>
            <a:gs pos="100000">
              <a:srgbClr val="e9eaf2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085760" y="2031120"/>
            <a:ext cx="467640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Google Shape;15;p3"/>
          <p:cNvSpPr/>
          <p:nvPr/>
        </p:nvSpPr>
        <p:spPr>
          <a:xfrm rot="5400000">
            <a:off x="-302760" y="2166840"/>
            <a:ext cx="1415880" cy="80928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50000">
              <a:srgbClr val="00b5dd"/>
            </a:gs>
            <a:gs pos="100000">
              <a:srgbClr val="007bb9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7;p4"/>
          <p:cNvSpPr/>
          <p:nvPr/>
        </p:nvSpPr>
        <p:spPr>
          <a:xfrm flipH="1">
            <a:off x="8686080" y="4674960"/>
            <a:ext cx="468360" cy="468360"/>
          </a:xfrm>
          <a:prstGeom prst="rtTriangle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Google Shape;18;p4"/>
          <p:cNvSpPr/>
          <p:nvPr/>
        </p:nvSpPr>
        <p:spPr>
          <a:xfrm rot="5400000">
            <a:off x="-302760" y="927360"/>
            <a:ext cx="1415880" cy="80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PlaceHolder 1"/>
          <p:cNvSpPr>
            <a:spLocks noGrp="1"/>
          </p:cNvSpPr>
          <p:nvPr>
            <p:ph type="body"/>
          </p:nvPr>
        </p:nvSpPr>
        <p:spPr>
          <a:xfrm>
            <a:off x="1038960" y="1028160"/>
            <a:ext cx="4742280" cy="357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outline text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Second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Third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Outlin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Fou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rth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Outl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ine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Lev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Fi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ft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ut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li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Google Shape;20;p4"/>
          <p:cNvSpPr/>
          <p:nvPr/>
        </p:nvSpPr>
        <p:spPr>
          <a:xfrm>
            <a:off x="19080" y="933840"/>
            <a:ext cx="530640" cy="65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8600" spc="-1" strike="noStrike">
                <a:solidFill>
                  <a:srgbClr val="007bb9"/>
                </a:solidFill>
                <a:latin typeface="Raleway"/>
                <a:ea typeface="Raleway"/>
              </a:rPr>
              <a:t>“</a:t>
            </a:r>
            <a:endParaRPr b="0" lang="en-US" sz="86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sldNum" idx="3"/>
          </p:nvPr>
        </p:nvSpPr>
        <p:spPr>
          <a:xfrm>
            <a:off x="8649000" y="4636800"/>
            <a:ext cx="456480" cy="46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7bb9"/>
                </a:solidFill>
                <a:latin typeface="Barlow Light"/>
                <a:ea typeface="Barlow Light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E323CE3-5911-49A7-BA3C-EF34A595170E}" type="slidenum">
              <a:rPr b="0" lang="en" sz="1200" spc="-1" strike="noStrike">
                <a:solidFill>
                  <a:srgbClr val="007bb9"/>
                </a:solidFill>
                <a:latin typeface="Barlow Light"/>
                <a:ea typeface="Barlow Ligh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50000">
              <a:srgbClr val="ffffff"/>
            </a:gs>
            <a:gs pos="100000">
              <a:srgbClr val="e9eaf2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3;p5"/>
          <p:cNvSpPr/>
          <p:nvPr/>
        </p:nvSpPr>
        <p:spPr>
          <a:xfrm flipH="1">
            <a:off x="8686080" y="4674960"/>
            <a:ext cx="468360" cy="468360"/>
          </a:xfrm>
          <a:prstGeom prst="rtTriangl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Google Shape;24;p5"/>
          <p:cNvSpPr/>
          <p:nvPr/>
        </p:nvSpPr>
        <p:spPr>
          <a:xfrm rot="5400000">
            <a:off x="-100080" y="724680"/>
            <a:ext cx="468360" cy="26748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995840"/>
            <a:ext cx="5640480" cy="264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outline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tlin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sldNum" idx="4"/>
          </p:nvPr>
        </p:nvSpPr>
        <p:spPr>
          <a:xfrm>
            <a:off x="8649000" y="4636800"/>
            <a:ext cx="456480" cy="46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ffffff"/>
                </a:solidFill>
                <a:latin typeface="Barlow Light"/>
                <a:ea typeface="Barlow Light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8CD2D0D-A855-4871-B7E9-D6A5CEC7794F}" type="slidenum">
              <a:rPr b="0" lang="en" sz="1200" spc="-1" strike="noStrike">
                <a:solidFill>
                  <a:srgbClr val="ffffff"/>
                </a:solidFill>
                <a:latin typeface="Barlow Light"/>
                <a:ea typeface="Barlow Ligh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50000">
              <a:srgbClr val="ffffff"/>
            </a:gs>
            <a:gs pos="100000">
              <a:srgbClr val="e9eaf2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36;p7"/>
          <p:cNvSpPr/>
          <p:nvPr/>
        </p:nvSpPr>
        <p:spPr>
          <a:xfrm flipH="1">
            <a:off x="8686080" y="4674960"/>
            <a:ext cx="468360" cy="468360"/>
          </a:xfrm>
          <a:prstGeom prst="rtTriangl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Google Shape;37;p7"/>
          <p:cNvSpPr/>
          <p:nvPr/>
        </p:nvSpPr>
        <p:spPr>
          <a:xfrm rot="5400000">
            <a:off x="-100080" y="724680"/>
            <a:ext cx="468360" cy="26748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457200" y="1995840"/>
            <a:ext cx="2563200" cy="267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outline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Outline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Third Outline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Fourth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Fifth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Outl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ine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Lev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3290400" y="1995840"/>
            <a:ext cx="2563200" cy="267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outline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Outline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Third Outline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Fourth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Fifth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Outl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ine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Lev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 type="body"/>
          </p:nvPr>
        </p:nvSpPr>
        <p:spPr>
          <a:xfrm>
            <a:off x="6123240" y="1995840"/>
            <a:ext cx="2563200" cy="267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5"/>
          <p:cNvSpPr>
            <a:spLocks noGrp="1"/>
          </p:cNvSpPr>
          <p:nvPr>
            <p:ph type="sldNum" idx="5"/>
          </p:nvPr>
        </p:nvSpPr>
        <p:spPr>
          <a:xfrm>
            <a:off x="8649000" y="4636800"/>
            <a:ext cx="456480" cy="46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ffffff"/>
                </a:solidFill>
                <a:latin typeface="Barlow Light"/>
                <a:ea typeface="Barlow Light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D928A87A-8BD8-481C-80B8-1D725B2D7DC5}" type="slidenum">
              <a:rPr b="0" lang="en" sz="1200" spc="-1" strike="noStrike">
                <a:solidFill>
                  <a:srgbClr val="ffffff"/>
                </a:solidFill>
                <a:latin typeface="Barlow Light"/>
                <a:ea typeface="Barlow Ligh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50000">
              <a:srgbClr val="00b5dd"/>
            </a:gs>
            <a:gs pos="100000">
              <a:srgbClr val="007bb9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57;p11"/>
          <p:cNvSpPr/>
          <p:nvPr/>
        </p:nvSpPr>
        <p:spPr>
          <a:xfrm flipH="1">
            <a:off x="8686080" y="4674960"/>
            <a:ext cx="468360" cy="468360"/>
          </a:xfrm>
          <a:prstGeom prst="rtTriangle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PlaceHolder 1"/>
          <p:cNvSpPr>
            <a:spLocks noGrp="1"/>
          </p:cNvSpPr>
          <p:nvPr>
            <p:ph type="sldNum" idx="6"/>
          </p:nvPr>
        </p:nvSpPr>
        <p:spPr>
          <a:xfrm>
            <a:off x="8649000" y="4636800"/>
            <a:ext cx="456480" cy="46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7bb9"/>
                </a:solidFill>
                <a:latin typeface="Barlow Light"/>
                <a:ea typeface="Barlow Light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82C9BDA-91E6-4A62-A97C-0001423C5953}" type="slidenum">
              <a:rPr b="0" lang="en" sz="1200" spc="-1" strike="noStrike">
                <a:solidFill>
                  <a:srgbClr val="007bb9"/>
                </a:solidFill>
                <a:latin typeface="Barlow Light"/>
                <a:ea typeface="Barlow Ligh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50000">
              <a:srgbClr val="ffffff"/>
            </a:gs>
            <a:gs pos="100000">
              <a:srgbClr val="e9eaf2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44;p8"/>
          <p:cNvSpPr/>
          <p:nvPr/>
        </p:nvSpPr>
        <p:spPr>
          <a:xfrm flipH="1">
            <a:off x="8686080" y="4674960"/>
            <a:ext cx="468360" cy="468360"/>
          </a:xfrm>
          <a:prstGeom prst="rtTriangl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Google Shape;45;p8"/>
          <p:cNvSpPr/>
          <p:nvPr/>
        </p:nvSpPr>
        <p:spPr>
          <a:xfrm rot="5400000">
            <a:off x="-100080" y="724680"/>
            <a:ext cx="468360" cy="26748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sldNum" idx="7"/>
          </p:nvPr>
        </p:nvSpPr>
        <p:spPr>
          <a:xfrm>
            <a:off x="8649000" y="4636800"/>
            <a:ext cx="456480" cy="46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ffffff"/>
                </a:solidFill>
                <a:latin typeface="Barlow Light"/>
                <a:ea typeface="Barlow Light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A34964E0-D274-4E95-88BE-D2A7CF36F452}" type="slidenum">
              <a:rPr b="0" lang="en" sz="1200" spc="-1" strike="noStrike">
                <a:solidFill>
                  <a:srgbClr val="ffffff"/>
                </a:solidFill>
                <a:latin typeface="Barlow Light"/>
                <a:ea typeface="Barlow Ligh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tlin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8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/ppt/slides/slide25.xml" TargetMode="External"/><Relationship Id="rId2" Type="http://schemas.openxmlformats.org/officeDocument/2006/relationships/hyperlink" Target="http://www.slidescarnival.com/help-use-presentation-template" TargetMode="External"/><Relationship Id="rId3" Type="http://schemas.openxmlformats.org/officeDocument/2006/relationships/hyperlink" Target="http://www.slidescarnival.com/copyright-and-legal-information" TargetMode="External"/><Relationship Id="rId4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1143000" y="2013120"/>
            <a:ext cx="3429000" cy="141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4800" spc="-1" strike="noStrike">
                <a:solidFill>
                  <a:srgbClr val="007bb9"/>
                </a:solidFill>
                <a:latin typeface="Raleway Thin"/>
                <a:ea typeface="Raleway Thin"/>
              </a:rPr>
              <a:t>Git, GitHub &amp; GitLab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9" name="" descr=""/>
          <p:cNvPicPr/>
          <p:nvPr/>
        </p:nvPicPr>
        <p:blipFill>
          <a:blip r:embed="rId1"/>
          <a:stretch/>
        </p:blipFill>
        <p:spPr>
          <a:xfrm>
            <a:off x="60120" y="4269960"/>
            <a:ext cx="854280" cy="840960"/>
          </a:xfrm>
          <a:prstGeom prst="rect">
            <a:avLst/>
          </a:prstGeom>
          <a:ln w="0">
            <a:noFill/>
          </a:ln>
        </p:spPr>
      </p:pic>
      <p:pic>
        <p:nvPicPr>
          <p:cNvPr id="410" name="" descr=""/>
          <p:cNvPicPr/>
          <p:nvPr/>
        </p:nvPicPr>
        <p:blipFill>
          <a:blip r:embed="rId2"/>
          <a:stretch/>
        </p:blipFill>
        <p:spPr>
          <a:xfrm>
            <a:off x="807480" y="4316040"/>
            <a:ext cx="807480" cy="794880"/>
          </a:xfrm>
          <a:prstGeom prst="rect">
            <a:avLst/>
          </a:prstGeom>
          <a:ln w="0">
            <a:noFill/>
          </a:ln>
        </p:spPr>
      </p:pic>
      <p:pic>
        <p:nvPicPr>
          <p:cNvPr id="411" name="" descr=""/>
          <p:cNvPicPr/>
          <p:nvPr/>
        </p:nvPicPr>
        <p:blipFill>
          <a:blip r:embed="rId3"/>
          <a:stretch/>
        </p:blipFill>
        <p:spPr>
          <a:xfrm>
            <a:off x="4572000" y="1143000"/>
            <a:ext cx="4630320" cy="3349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6" name="Google Shape;1978;p31" descr=""/>
          <p:cNvPicPr/>
          <p:nvPr/>
        </p:nvPicPr>
        <p:blipFill>
          <a:blip r:embed="rId1"/>
          <a:srcRect l="0" t="0" r="0" b="23782"/>
          <a:stretch/>
        </p:blipFill>
        <p:spPr>
          <a:xfrm>
            <a:off x="5289120" y="756000"/>
            <a:ext cx="1760400" cy="3156840"/>
          </a:xfrm>
          <a:prstGeom prst="rect">
            <a:avLst/>
          </a:prstGeom>
          <a:ln w="0">
            <a:noFill/>
          </a:ln>
        </p:spPr>
      </p:pic>
      <p:sp>
        <p:nvSpPr>
          <p:cNvPr id="1307" name="PlaceHolder 1"/>
          <p:cNvSpPr>
            <a:spLocks noGrp="1"/>
          </p:cNvSpPr>
          <p:nvPr>
            <p:ph/>
          </p:nvPr>
        </p:nvSpPr>
        <p:spPr>
          <a:xfrm>
            <a:off x="1238400" y="1528200"/>
            <a:ext cx="2996640" cy="208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ffffff"/>
                </a:solidFill>
                <a:latin typeface="Raleway Thin"/>
                <a:ea typeface="Raleway Thin"/>
              </a:rPr>
              <a:t>Mobile project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Barlow Light"/>
                <a:ea typeface="Barlow Light"/>
              </a:rPr>
              <a:t>Show and explain your web, app or software projects using these gadget templates.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8" name="PlaceHolder 2"/>
          <p:cNvSpPr>
            <a:spLocks noGrp="1"/>
          </p:cNvSpPr>
          <p:nvPr>
            <p:ph type="sldNum" idx="16"/>
          </p:nvPr>
        </p:nvSpPr>
        <p:spPr>
          <a:xfrm>
            <a:off x="8649000" y="4636800"/>
            <a:ext cx="456480" cy="46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7bb9"/>
                </a:solidFill>
                <a:latin typeface="Barlow Light"/>
                <a:ea typeface="Barlow Light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8BB3DE39-FE11-4991-A42E-29AA1C84E2B7}" type="slidenum">
              <a:rPr b="0" lang="en" sz="1200" spc="-1" strike="noStrike">
                <a:solidFill>
                  <a:srgbClr val="007bb9"/>
                </a:solidFill>
                <a:latin typeface="Barlow Light"/>
                <a:ea typeface="Barlow Ligh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pSp>
        <p:nvGrpSpPr>
          <p:cNvPr id="1309" name="Google Shape;1981;p31"/>
          <p:cNvGrpSpPr/>
          <p:nvPr/>
        </p:nvGrpSpPr>
        <p:grpSpPr>
          <a:xfrm>
            <a:off x="5248800" y="413640"/>
            <a:ext cx="1842480" cy="3822480"/>
            <a:chOff x="5248800" y="413640"/>
            <a:chExt cx="1842480" cy="3822480"/>
          </a:xfrm>
        </p:grpSpPr>
        <p:sp>
          <p:nvSpPr>
            <p:cNvPr id="1310" name="Google Shape;1982;p31"/>
            <p:cNvSpPr/>
            <p:nvPr/>
          </p:nvSpPr>
          <p:spPr>
            <a:xfrm>
              <a:off x="5248800" y="413640"/>
              <a:ext cx="1842480" cy="3822480"/>
            </a:xfrm>
            <a:custGeom>
              <a:avLst/>
              <a:gdLst/>
              <a:ahLst/>
              <a:rect l="l" t="t" r="r" b="b"/>
              <a:pathLst>
                <a:path w="101027" h="20955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 rotWithShape="0">
              <a:gsLst>
                <a:gs pos="50000">
                  <a:srgbClr val="ffffff"/>
                </a:gs>
                <a:gs pos="100000">
                  <a:srgbClr val="e9eaf2"/>
                </a:gs>
              </a:gsLst>
              <a:lin ang="16194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1" name="Google Shape;1983;p31"/>
            <p:cNvSpPr/>
            <p:nvPr/>
          </p:nvSpPr>
          <p:spPr>
            <a:xfrm>
              <a:off x="5985720" y="3996000"/>
              <a:ext cx="367560" cy="131040"/>
            </a:xfrm>
            <a:custGeom>
              <a:avLst/>
              <a:gdLst/>
              <a:ahLst/>
              <a:rect l="l" t="t" r="r" b="b"/>
              <a:pathLst>
                <a:path w="20162" h="7196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2" name="Google Shape;1984;p31"/>
            <p:cNvSpPr/>
            <p:nvPr/>
          </p:nvSpPr>
          <p:spPr>
            <a:xfrm>
              <a:off x="5585040" y="549000"/>
              <a:ext cx="72000" cy="72000"/>
            </a:xfrm>
            <a:custGeom>
              <a:avLst/>
              <a:gdLst/>
              <a:ahLst/>
              <a:rect l="l" t="t" r="r" b="b"/>
              <a:pathLst>
                <a:path w="3973" h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3" name="Google Shape;1985;p31"/>
            <p:cNvSpPr/>
            <p:nvPr/>
          </p:nvSpPr>
          <p:spPr>
            <a:xfrm>
              <a:off x="5992560" y="557280"/>
              <a:ext cx="354960" cy="55800"/>
            </a:xfrm>
            <a:custGeom>
              <a:avLst/>
              <a:gdLst/>
              <a:ahLst/>
              <a:rect l="l" t="t" r="r" b="b"/>
              <a:pathLst>
                <a:path w="19487" h="3074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14" name="Google Shape;1986;p31"/>
          <p:cNvGrpSpPr/>
          <p:nvPr/>
        </p:nvGrpSpPr>
        <p:grpSpPr>
          <a:xfrm>
            <a:off x="6637680" y="2080800"/>
            <a:ext cx="1041480" cy="2747160"/>
            <a:chOff x="6637680" y="2080800"/>
            <a:chExt cx="1041480" cy="2747160"/>
          </a:xfrm>
        </p:grpSpPr>
        <p:sp>
          <p:nvSpPr>
            <p:cNvPr id="1315" name="Google Shape;1987;p31"/>
            <p:cNvSpPr/>
            <p:nvPr/>
          </p:nvSpPr>
          <p:spPr>
            <a:xfrm>
              <a:off x="6770160" y="4302720"/>
              <a:ext cx="909000" cy="525240"/>
            </a:xfrm>
            <a:custGeom>
              <a:avLst/>
              <a:gdLst/>
              <a:ahLst/>
              <a:rect l="l" t="t" r="r" b="b"/>
              <a:pathLst>
                <a:path w="658819" h="38100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6" name="Google Shape;1988;p31"/>
            <p:cNvSpPr/>
            <p:nvPr/>
          </p:nvSpPr>
          <p:spPr>
            <a:xfrm>
              <a:off x="7231320" y="4498200"/>
              <a:ext cx="263520" cy="203760"/>
            </a:xfrm>
            <a:custGeom>
              <a:avLst/>
              <a:gdLst/>
              <a:ahLst/>
              <a:rect l="l" t="t" r="r" b="b"/>
              <a:pathLst>
                <a:path w="191092" h="147874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7" name="Google Shape;1989;p31"/>
            <p:cNvSpPr/>
            <p:nvPr/>
          </p:nvSpPr>
          <p:spPr>
            <a:xfrm>
              <a:off x="7232760" y="4565160"/>
              <a:ext cx="262080" cy="136800"/>
            </a:xfrm>
            <a:custGeom>
              <a:avLst/>
              <a:gdLst/>
              <a:ahLst/>
              <a:rect l="l" t="t" r="r" b="b"/>
              <a:pathLst>
                <a:path w="190145" h="99367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8" name="Google Shape;1990;p31"/>
            <p:cNvSpPr/>
            <p:nvPr/>
          </p:nvSpPr>
          <p:spPr>
            <a:xfrm>
              <a:off x="6961680" y="4395960"/>
              <a:ext cx="263160" cy="196200"/>
            </a:xfrm>
            <a:custGeom>
              <a:avLst/>
              <a:gdLst/>
              <a:ahLst/>
              <a:rect l="l" t="t" r="r" b="b"/>
              <a:pathLst>
                <a:path w="190969" h="142446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9" name="Google Shape;1991;p31"/>
            <p:cNvSpPr/>
            <p:nvPr/>
          </p:nvSpPr>
          <p:spPr>
            <a:xfrm>
              <a:off x="6962040" y="4458600"/>
              <a:ext cx="262080" cy="136800"/>
            </a:xfrm>
            <a:custGeom>
              <a:avLst/>
              <a:gdLst/>
              <a:ahLst/>
              <a:rect l="l" t="t" r="r" b="b"/>
              <a:pathLst>
                <a:path w="190145" h="99378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0" name="Google Shape;1992;p31"/>
            <p:cNvSpPr/>
            <p:nvPr/>
          </p:nvSpPr>
          <p:spPr>
            <a:xfrm>
              <a:off x="7027920" y="3217680"/>
              <a:ext cx="452880" cy="1301760"/>
            </a:xfrm>
            <a:custGeom>
              <a:avLst/>
              <a:gdLst/>
              <a:ahLst/>
              <a:rect l="l" t="t" r="r" b="b"/>
              <a:pathLst>
                <a:path w="328490" h="943536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1" name="Google Shape;1993;p31"/>
            <p:cNvSpPr/>
            <p:nvPr/>
          </p:nvSpPr>
          <p:spPr>
            <a:xfrm>
              <a:off x="7130160" y="2406960"/>
              <a:ext cx="289800" cy="282600"/>
            </a:xfrm>
            <a:custGeom>
              <a:avLst/>
              <a:gdLst/>
              <a:ahLst/>
              <a:rect l="l" t="t" r="r" b="b"/>
              <a:pathLst>
                <a:path w="210314" h="204988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2" name="Google Shape;1994;p31"/>
            <p:cNvSpPr/>
            <p:nvPr/>
          </p:nvSpPr>
          <p:spPr>
            <a:xfrm>
              <a:off x="6672600" y="2496960"/>
              <a:ext cx="437400" cy="625320"/>
            </a:xfrm>
            <a:custGeom>
              <a:avLst/>
              <a:gdLst/>
              <a:ahLst/>
              <a:rect l="l" t="t" r="r" b="b"/>
              <a:pathLst>
                <a:path w="317332" h="453297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3" name="Google Shape;1995;p31"/>
            <p:cNvSpPr/>
            <p:nvPr/>
          </p:nvSpPr>
          <p:spPr>
            <a:xfrm>
              <a:off x="6637680" y="3017880"/>
              <a:ext cx="208800" cy="136440"/>
            </a:xfrm>
            <a:custGeom>
              <a:avLst/>
              <a:gdLst/>
              <a:ahLst/>
              <a:rect l="l" t="t" r="r" b="b"/>
              <a:pathLst>
                <a:path w="151441" h="99116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4" name="Google Shape;1996;p31"/>
            <p:cNvSpPr/>
            <p:nvPr/>
          </p:nvSpPr>
          <p:spPr>
            <a:xfrm>
              <a:off x="6643440" y="3047040"/>
              <a:ext cx="136080" cy="113400"/>
            </a:xfrm>
            <a:custGeom>
              <a:avLst/>
              <a:gdLst/>
              <a:ahLst/>
              <a:rect l="l" t="t" r="r" b="b"/>
              <a:pathLst>
                <a:path w="98885" h="82426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5" name="Google Shape;1997;p31"/>
            <p:cNvSpPr/>
            <p:nvPr/>
          </p:nvSpPr>
          <p:spPr>
            <a:xfrm>
              <a:off x="7027560" y="2446560"/>
              <a:ext cx="471600" cy="950040"/>
            </a:xfrm>
            <a:custGeom>
              <a:avLst/>
              <a:gdLst/>
              <a:ahLst/>
              <a:rect l="l" t="t" r="r" b="b"/>
              <a:pathLst>
                <a:path w="342080" h="688737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6" name="Google Shape;1998;p31"/>
            <p:cNvSpPr/>
            <p:nvPr/>
          </p:nvSpPr>
          <p:spPr>
            <a:xfrm>
              <a:off x="7412040" y="2640960"/>
              <a:ext cx="182520" cy="839160"/>
            </a:xfrm>
            <a:custGeom>
              <a:avLst/>
              <a:gdLst/>
              <a:ahLst/>
              <a:rect l="l" t="t" r="r" b="b"/>
              <a:pathLst>
                <a:path w="132559" h="608427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7" name="Google Shape;1999;p31"/>
            <p:cNvSpPr/>
            <p:nvPr/>
          </p:nvSpPr>
          <p:spPr>
            <a:xfrm>
              <a:off x="7118280" y="2113920"/>
              <a:ext cx="312840" cy="381600"/>
            </a:xfrm>
            <a:custGeom>
              <a:avLst/>
              <a:gdLst/>
              <a:ahLst/>
              <a:rect l="l" t="t" r="r" b="b"/>
              <a:pathLst>
                <a:path w="226927" h="276849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8" name="Google Shape;2000;p31"/>
            <p:cNvSpPr/>
            <p:nvPr/>
          </p:nvSpPr>
          <p:spPr>
            <a:xfrm>
              <a:off x="7130160" y="2080800"/>
              <a:ext cx="330840" cy="326880"/>
            </a:xfrm>
            <a:custGeom>
              <a:avLst/>
              <a:gdLst/>
              <a:ahLst/>
              <a:rect l="l" t="t" r="r" b="b"/>
              <a:pathLst>
                <a:path w="239905" h="237025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9" name="Google Shape;2001;p31"/>
            <p:cNvSpPr/>
            <p:nvPr/>
          </p:nvSpPr>
          <p:spPr>
            <a:xfrm>
              <a:off x="7388640" y="2589840"/>
              <a:ext cx="204840" cy="279000"/>
            </a:xfrm>
            <a:custGeom>
              <a:avLst/>
              <a:gdLst/>
              <a:ahLst/>
              <a:rect l="l" t="t" r="r" b="b"/>
              <a:pathLst>
                <a:path w="148633" h="202336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0" name="Google Shape;2002;p31"/>
            <p:cNvSpPr/>
            <p:nvPr/>
          </p:nvSpPr>
          <p:spPr>
            <a:xfrm>
              <a:off x="6964200" y="2447640"/>
              <a:ext cx="166320" cy="268560"/>
            </a:xfrm>
            <a:custGeom>
              <a:avLst/>
              <a:gdLst/>
              <a:ahLst/>
              <a:rect l="l" t="t" r="r" b="b"/>
              <a:pathLst>
                <a:path w="120770" h="194746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PlaceHolder 1"/>
          <p:cNvSpPr>
            <a:spLocks noGrp="1"/>
          </p:cNvSpPr>
          <p:nvPr>
            <p:ph type="sldNum" idx="17"/>
          </p:nvPr>
        </p:nvSpPr>
        <p:spPr>
          <a:xfrm>
            <a:off x="8649000" y="4636800"/>
            <a:ext cx="456480" cy="46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ffffff"/>
                </a:solidFill>
                <a:latin typeface="Barlow Light"/>
                <a:ea typeface="Barlow Light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59692498-A1AC-4F7A-BD5F-D14C297D5C20}" type="slidenum">
              <a:rPr b="0" lang="en" sz="1200" spc="-1" strike="noStrike">
                <a:solidFill>
                  <a:srgbClr val="ffffff"/>
                </a:solidFill>
                <a:latin typeface="Barlow Light"/>
                <a:ea typeface="Barlow Ligh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pSp>
        <p:nvGrpSpPr>
          <p:cNvPr id="1332" name="Google Shape;2077;p34"/>
          <p:cNvGrpSpPr/>
          <p:nvPr/>
        </p:nvGrpSpPr>
        <p:grpSpPr>
          <a:xfrm>
            <a:off x="5410440" y="719640"/>
            <a:ext cx="3355560" cy="3828600"/>
            <a:chOff x="5410440" y="719640"/>
            <a:chExt cx="3355560" cy="3828600"/>
          </a:xfrm>
        </p:grpSpPr>
        <p:sp>
          <p:nvSpPr>
            <p:cNvPr id="1333" name="Google Shape;2078;p34"/>
            <p:cNvSpPr/>
            <p:nvPr/>
          </p:nvSpPr>
          <p:spPr>
            <a:xfrm>
              <a:off x="6274800" y="1088640"/>
              <a:ext cx="2147040" cy="2693160"/>
            </a:xfrm>
            <a:custGeom>
              <a:avLst/>
              <a:gdLst/>
              <a:ahLst/>
              <a:rect l="l" t="t" r="r" b="b"/>
              <a:pathLst>
                <a:path w="2670951" h="3350306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4" name="Google Shape;2079;p34"/>
            <p:cNvSpPr/>
            <p:nvPr/>
          </p:nvSpPr>
          <p:spPr>
            <a:xfrm>
              <a:off x="6262200" y="1103040"/>
              <a:ext cx="2134440" cy="2681280"/>
            </a:xfrm>
            <a:custGeom>
              <a:avLst/>
              <a:gdLst/>
              <a:ahLst/>
              <a:rect l="l" t="t" r="r" b="b"/>
              <a:pathLst>
                <a:path w="2655076" h="3335369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5" name="Google Shape;2080;p34"/>
            <p:cNvSpPr/>
            <p:nvPr/>
          </p:nvSpPr>
          <p:spPr>
            <a:xfrm>
              <a:off x="6343560" y="1278360"/>
              <a:ext cx="1266120" cy="804600"/>
            </a:xfrm>
            <a:custGeom>
              <a:avLst/>
              <a:gdLst/>
              <a:ahLst/>
              <a:rect l="l" t="t" r="r" b="b"/>
              <a:pathLst>
                <a:path w="1575095" h="1000982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6" name="Google Shape;2081;p34"/>
            <p:cNvSpPr/>
            <p:nvPr/>
          </p:nvSpPr>
          <p:spPr>
            <a:xfrm>
              <a:off x="6343560" y="1405800"/>
              <a:ext cx="1200240" cy="730080"/>
            </a:xfrm>
            <a:custGeom>
              <a:avLst/>
              <a:gdLst/>
              <a:ahLst/>
              <a:rect l="l" t="t" r="r" b="b"/>
              <a:pathLst>
                <a:path w="1493432" h="908399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7" name="Google Shape;2082;p34"/>
            <p:cNvSpPr/>
            <p:nvPr/>
          </p:nvSpPr>
          <p:spPr>
            <a:xfrm>
              <a:off x="6343560" y="1471320"/>
              <a:ext cx="1060560" cy="649440"/>
            </a:xfrm>
            <a:custGeom>
              <a:avLst/>
              <a:gdLst/>
              <a:ahLst/>
              <a:rect l="l" t="t" r="r" b="b"/>
              <a:pathLst>
                <a:path w="1319638" h="808005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8" name="Google Shape;2083;p34"/>
            <p:cNvSpPr/>
            <p:nvPr/>
          </p:nvSpPr>
          <p:spPr>
            <a:xfrm>
              <a:off x="6343560" y="1536840"/>
              <a:ext cx="993240" cy="610200"/>
            </a:xfrm>
            <a:custGeom>
              <a:avLst/>
              <a:gdLst/>
              <a:ahLst/>
              <a:rect l="l" t="t" r="r" b="b"/>
              <a:pathLst>
                <a:path w="1235786" h="759428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9" name="Google Shape;2084;p34"/>
            <p:cNvSpPr/>
            <p:nvPr/>
          </p:nvSpPr>
          <p:spPr>
            <a:xfrm>
              <a:off x="7846920" y="2690640"/>
              <a:ext cx="465120" cy="341640"/>
            </a:xfrm>
            <a:custGeom>
              <a:avLst/>
              <a:gdLst/>
              <a:ahLst/>
              <a:rect l="l" t="t" r="r" b="b"/>
              <a:pathLst>
                <a:path w="578775" h="425291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0" name="Google Shape;2085;p34"/>
            <p:cNvSpPr/>
            <p:nvPr/>
          </p:nvSpPr>
          <p:spPr>
            <a:xfrm>
              <a:off x="7846920" y="2817720"/>
              <a:ext cx="441000" cy="291240"/>
            </a:xfrm>
            <a:custGeom>
              <a:avLst/>
              <a:gdLst/>
              <a:ahLst/>
              <a:rect l="l" t="t" r="r" b="b"/>
              <a:pathLst>
                <a:path w="548794" h="362521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1" name="Google Shape;2086;p34"/>
            <p:cNvSpPr/>
            <p:nvPr/>
          </p:nvSpPr>
          <p:spPr>
            <a:xfrm>
              <a:off x="7846920" y="2883240"/>
              <a:ext cx="389520" cy="261360"/>
            </a:xfrm>
            <a:custGeom>
              <a:avLst/>
              <a:gdLst/>
              <a:ahLst/>
              <a:rect l="l" t="t" r="r" b="b"/>
              <a:pathLst>
                <a:path w="484930" h="325659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2" name="Google Shape;2087;p34"/>
            <p:cNvSpPr/>
            <p:nvPr/>
          </p:nvSpPr>
          <p:spPr>
            <a:xfrm>
              <a:off x="7846920" y="2948760"/>
              <a:ext cx="364680" cy="246960"/>
            </a:xfrm>
            <a:custGeom>
              <a:avLst/>
              <a:gdLst/>
              <a:ahLst/>
              <a:rect l="l" t="t" r="r" b="b"/>
              <a:pathLst>
                <a:path w="454092" h="307752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3" name="Google Shape;2088;p34"/>
            <p:cNvSpPr/>
            <p:nvPr/>
          </p:nvSpPr>
          <p:spPr>
            <a:xfrm>
              <a:off x="6343560" y="1674720"/>
              <a:ext cx="1266120" cy="804600"/>
            </a:xfrm>
            <a:custGeom>
              <a:avLst/>
              <a:gdLst/>
              <a:ahLst/>
              <a:rect l="l" t="t" r="r" b="b"/>
              <a:pathLst>
                <a:path w="1575095" h="1000982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4" name="Google Shape;2089;p34"/>
            <p:cNvSpPr/>
            <p:nvPr/>
          </p:nvSpPr>
          <p:spPr>
            <a:xfrm>
              <a:off x="6343560" y="1801800"/>
              <a:ext cx="1200240" cy="730080"/>
            </a:xfrm>
            <a:custGeom>
              <a:avLst/>
              <a:gdLst/>
              <a:ahLst/>
              <a:rect l="l" t="t" r="r" b="b"/>
              <a:pathLst>
                <a:path w="1493432" h="908399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5" name="Google Shape;2090;p34"/>
            <p:cNvSpPr/>
            <p:nvPr/>
          </p:nvSpPr>
          <p:spPr>
            <a:xfrm>
              <a:off x="6343560" y="1867320"/>
              <a:ext cx="1060560" cy="649080"/>
            </a:xfrm>
            <a:custGeom>
              <a:avLst/>
              <a:gdLst/>
              <a:ahLst/>
              <a:rect l="l" t="t" r="r" b="b"/>
              <a:pathLst>
                <a:path w="1319638" h="80791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6" name="Google Shape;2091;p34"/>
            <p:cNvSpPr/>
            <p:nvPr/>
          </p:nvSpPr>
          <p:spPr>
            <a:xfrm>
              <a:off x="6343560" y="1932840"/>
              <a:ext cx="993240" cy="610200"/>
            </a:xfrm>
            <a:custGeom>
              <a:avLst/>
              <a:gdLst/>
              <a:ahLst/>
              <a:rect l="l" t="t" r="r" b="b"/>
              <a:pathLst>
                <a:path w="1235786" h="759523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7" name="Google Shape;2092;p34"/>
            <p:cNvSpPr/>
            <p:nvPr/>
          </p:nvSpPr>
          <p:spPr>
            <a:xfrm>
              <a:off x="6343560" y="2070720"/>
              <a:ext cx="1266120" cy="804600"/>
            </a:xfrm>
            <a:custGeom>
              <a:avLst/>
              <a:gdLst/>
              <a:ahLst/>
              <a:rect l="l" t="t" r="r" b="b"/>
              <a:pathLst>
                <a:path w="1575095" h="1001077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8" name="Google Shape;2093;p34"/>
            <p:cNvSpPr/>
            <p:nvPr/>
          </p:nvSpPr>
          <p:spPr>
            <a:xfrm>
              <a:off x="6343560" y="2198160"/>
              <a:ext cx="1200240" cy="730080"/>
            </a:xfrm>
            <a:custGeom>
              <a:avLst/>
              <a:gdLst/>
              <a:ahLst/>
              <a:rect l="l" t="t" r="r" b="b"/>
              <a:pathLst>
                <a:path w="1493432" h="908399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9" name="Google Shape;2094;p34"/>
            <p:cNvSpPr/>
            <p:nvPr/>
          </p:nvSpPr>
          <p:spPr>
            <a:xfrm>
              <a:off x="6343560" y="2263680"/>
              <a:ext cx="1060560" cy="649440"/>
            </a:xfrm>
            <a:custGeom>
              <a:avLst/>
              <a:gdLst/>
              <a:ahLst/>
              <a:rect l="l" t="t" r="r" b="b"/>
              <a:pathLst>
                <a:path w="1319638" h="808005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0" name="Google Shape;2095;p34"/>
            <p:cNvSpPr/>
            <p:nvPr/>
          </p:nvSpPr>
          <p:spPr>
            <a:xfrm>
              <a:off x="6343560" y="2328840"/>
              <a:ext cx="993240" cy="610200"/>
            </a:xfrm>
            <a:custGeom>
              <a:avLst/>
              <a:gdLst/>
              <a:ahLst/>
              <a:rect l="l" t="t" r="r" b="b"/>
              <a:pathLst>
                <a:path w="1235786" h="759523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1" name="Google Shape;2096;p34"/>
            <p:cNvSpPr/>
            <p:nvPr/>
          </p:nvSpPr>
          <p:spPr>
            <a:xfrm>
              <a:off x="6343560" y="2466720"/>
              <a:ext cx="1266120" cy="804600"/>
            </a:xfrm>
            <a:custGeom>
              <a:avLst/>
              <a:gdLst/>
              <a:ahLst/>
              <a:rect l="l" t="t" r="r" b="b"/>
              <a:pathLst>
                <a:path w="1575095" h="1000982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2" name="Google Shape;2097;p34"/>
            <p:cNvSpPr/>
            <p:nvPr/>
          </p:nvSpPr>
          <p:spPr>
            <a:xfrm>
              <a:off x="6343560" y="2594160"/>
              <a:ext cx="1200600" cy="713520"/>
            </a:xfrm>
            <a:custGeom>
              <a:avLst/>
              <a:gdLst/>
              <a:ahLst/>
              <a:rect l="l" t="t" r="r" b="b"/>
              <a:pathLst>
                <a:path w="1493528" h="88792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3" name="Google Shape;2098;p34"/>
            <p:cNvSpPr/>
            <p:nvPr/>
          </p:nvSpPr>
          <p:spPr>
            <a:xfrm>
              <a:off x="7846920" y="2153880"/>
              <a:ext cx="464760" cy="724320"/>
            </a:xfrm>
            <a:custGeom>
              <a:avLst/>
              <a:gdLst/>
              <a:ahLst/>
              <a:rect l="l" t="t" r="r" b="b"/>
              <a:pathLst>
                <a:path w="578489" h="901329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4" name="Google Shape;2099;p34"/>
            <p:cNvSpPr/>
            <p:nvPr/>
          </p:nvSpPr>
          <p:spPr>
            <a:xfrm>
              <a:off x="6277320" y="719640"/>
              <a:ext cx="2144520" cy="1534680"/>
            </a:xfrm>
            <a:custGeom>
              <a:avLst/>
              <a:gdLst/>
              <a:ahLst/>
              <a:rect l="l" t="t" r="r" b="b"/>
              <a:pathLst>
                <a:path w="2667830" h="1909376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5" name="Google Shape;2100;p34"/>
            <p:cNvSpPr/>
            <p:nvPr/>
          </p:nvSpPr>
          <p:spPr>
            <a:xfrm>
              <a:off x="6262200" y="733680"/>
              <a:ext cx="2134440" cy="1522080"/>
            </a:xfrm>
            <a:custGeom>
              <a:avLst/>
              <a:gdLst/>
              <a:ahLst/>
              <a:rect l="l" t="t" r="r" b="b"/>
              <a:pathLst>
                <a:path w="2655171" h="1893451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6" name="Google Shape;2101;p34"/>
            <p:cNvSpPr/>
            <p:nvPr/>
          </p:nvSpPr>
          <p:spPr>
            <a:xfrm>
              <a:off x="6343920" y="871920"/>
              <a:ext cx="1967760" cy="1243440"/>
            </a:xfrm>
            <a:custGeom>
              <a:avLst/>
              <a:gdLst/>
              <a:ahLst/>
              <a:rect l="l" t="t" r="r" b="b"/>
              <a:pathLst>
                <a:path w="2448064" h="1546988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7" name="Google Shape;2102;p34"/>
            <p:cNvSpPr/>
            <p:nvPr/>
          </p:nvSpPr>
          <p:spPr>
            <a:xfrm>
              <a:off x="8175960" y="1923840"/>
              <a:ext cx="139680" cy="193680"/>
            </a:xfrm>
            <a:custGeom>
              <a:avLst/>
              <a:gdLst/>
              <a:ahLst/>
              <a:rect l="l" t="t" r="r" b="b"/>
              <a:pathLst>
                <a:path w="173984" h="241344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8" name="Google Shape;2103;p34"/>
            <p:cNvSpPr/>
            <p:nvPr/>
          </p:nvSpPr>
          <p:spPr>
            <a:xfrm>
              <a:off x="6392880" y="929520"/>
              <a:ext cx="32040" cy="57960"/>
            </a:xfrm>
            <a:custGeom>
              <a:avLst/>
              <a:gdLst/>
              <a:ahLst/>
              <a:rect l="l" t="t" r="r" b="b"/>
              <a:pathLst>
                <a:path w="40165" h="72472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9" name="Google Shape;2104;p34"/>
            <p:cNvSpPr/>
            <p:nvPr/>
          </p:nvSpPr>
          <p:spPr>
            <a:xfrm>
              <a:off x="6430320" y="964080"/>
              <a:ext cx="28080" cy="43920"/>
            </a:xfrm>
            <a:custGeom>
              <a:avLst/>
              <a:gdLst/>
              <a:ahLst/>
              <a:rect l="l" t="t" r="r" b="b"/>
              <a:pathLst>
                <a:path w="35348" h="54941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0" name="Google Shape;2105;p34"/>
            <p:cNvSpPr/>
            <p:nvPr/>
          </p:nvSpPr>
          <p:spPr>
            <a:xfrm>
              <a:off x="6464160" y="982800"/>
              <a:ext cx="27000" cy="48600"/>
            </a:xfrm>
            <a:custGeom>
              <a:avLst/>
              <a:gdLst/>
              <a:ahLst/>
              <a:rect l="l" t="t" r="r" b="b"/>
              <a:pathLst>
                <a:path w="33883" h="60925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1" name="Google Shape;2106;p34"/>
            <p:cNvSpPr/>
            <p:nvPr/>
          </p:nvSpPr>
          <p:spPr>
            <a:xfrm>
              <a:off x="6499080" y="997560"/>
              <a:ext cx="15480" cy="41400"/>
            </a:xfrm>
            <a:custGeom>
              <a:avLst/>
              <a:gdLst/>
              <a:ahLst/>
              <a:rect l="l" t="t" r="r" b="b"/>
              <a:pathLst>
                <a:path w="19892" h="5172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2" name="Google Shape;2107;p34"/>
            <p:cNvSpPr/>
            <p:nvPr/>
          </p:nvSpPr>
          <p:spPr>
            <a:xfrm>
              <a:off x="6518160" y="1014480"/>
              <a:ext cx="27360" cy="43560"/>
            </a:xfrm>
            <a:custGeom>
              <a:avLst/>
              <a:gdLst/>
              <a:ahLst/>
              <a:rect l="l" t="t" r="r" b="b"/>
              <a:pathLst>
                <a:path w="34675" h="54516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3" name="Google Shape;2108;p34"/>
            <p:cNvSpPr/>
            <p:nvPr/>
          </p:nvSpPr>
          <p:spPr>
            <a:xfrm>
              <a:off x="6552000" y="1012680"/>
              <a:ext cx="25920" cy="68760"/>
            </a:xfrm>
            <a:custGeom>
              <a:avLst/>
              <a:gdLst/>
              <a:ahLst/>
              <a:rect l="l" t="t" r="r" b="b"/>
              <a:pathLst>
                <a:path w="32718" h="85915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4" name="Google Shape;2109;p34"/>
            <p:cNvSpPr/>
            <p:nvPr/>
          </p:nvSpPr>
          <p:spPr>
            <a:xfrm>
              <a:off x="6586920" y="1080720"/>
              <a:ext cx="6840" cy="8280"/>
            </a:xfrm>
            <a:custGeom>
              <a:avLst/>
              <a:gdLst/>
              <a:ahLst/>
              <a:rect l="l" t="t" r="r" b="b"/>
              <a:pathLst>
                <a:path w="8800" h="10615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5" name="Google Shape;2110;p34"/>
            <p:cNvSpPr/>
            <p:nvPr/>
          </p:nvSpPr>
          <p:spPr>
            <a:xfrm>
              <a:off x="6603120" y="1090440"/>
              <a:ext cx="6840" cy="7920"/>
            </a:xfrm>
            <a:custGeom>
              <a:avLst/>
              <a:gdLst/>
              <a:ahLst/>
              <a:rect l="l" t="t" r="r" b="b"/>
              <a:pathLst>
                <a:path w="8807" h="10445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6" name="Google Shape;2111;p34"/>
            <p:cNvSpPr/>
            <p:nvPr/>
          </p:nvSpPr>
          <p:spPr>
            <a:xfrm>
              <a:off x="6619680" y="1099800"/>
              <a:ext cx="6840" cy="7920"/>
            </a:xfrm>
            <a:custGeom>
              <a:avLst/>
              <a:gdLst/>
              <a:ahLst/>
              <a:rect l="l" t="t" r="r" b="b"/>
              <a:pathLst>
                <a:path w="8804" h="10445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7" name="Google Shape;2112;p34"/>
            <p:cNvSpPr/>
            <p:nvPr/>
          </p:nvSpPr>
          <p:spPr>
            <a:xfrm>
              <a:off x="8215560" y="1981080"/>
              <a:ext cx="59040" cy="90720"/>
            </a:xfrm>
            <a:custGeom>
              <a:avLst/>
              <a:gdLst/>
              <a:ahLst/>
              <a:rect l="l" t="t" r="r" b="b"/>
              <a:pathLst>
                <a:path w="73770" h="113063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8" name="Google Shape;2113;p34"/>
            <p:cNvSpPr/>
            <p:nvPr/>
          </p:nvSpPr>
          <p:spPr>
            <a:xfrm>
              <a:off x="7417800" y="2140200"/>
              <a:ext cx="669960" cy="846720"/>
            </a:xfrm>
            <a:custGeom>
              <a:avLst/>
              <a:gdLst/>
              <a:ahLst/>
              <a:rect l="l" t="t" r="r" b="b"/>
              <a:pathLst>
                <a:path w="833576" h="1053763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9" name="Google Shape;2114;p34"/>
            <p:cNvSpPr/>
            <p:nvPr/>
          </p:nvSpPr>
          <p:spPr>
            <a:xfrm>
              <a:off x="7317000" y="2204280"/>
              <a:ext cx="659160" cy="809280"/>
            </a:xfrm>
            <a:custGeom>
              <a:avLst/>
              <a:gdLst/>
              <a:ahLst/>
              <a:rect l="l" t="t" r="r" b="b"/>
              <a:pathLst>
                <a:path w="820424" h="1006964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0" name="Google Shape;2115;p34"/>
            <p:cNvSpPr/>
            <p:nvPr/>
          </p:nvSpPr>
          <p:spPr>
            <a:xfrm>
              <a:off x="7365600" y="2267280"/>
              <a:ext cx="496800" cy="684720"/>
            </a:xfrm>
            <a:custGeom>
              <a:avLst/>
              <a:gdLst/>
              <a:ahLst/>
              <a:rect l="l" t="t" r="r" b="b"/>
              <a:pathLst>
                <a:path w="618491" h="85215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1" name="Google Shape;2116;p34"/>
            <p:cNvSpPr/>
            <p:nvPr/>
          </p:nvSpPr>
          <p:spPr>
            <a:xfrm>
              <a:off x="7425360" y="2267640"/>
              <a:ext cx="499320" cy="648720"/>
            </a:xfrm>
            <a:custGeom>
              <a:avLst/>
              <a:gdLst/>
              <a:ahLst/>
              <a:rect l="l" t="t" r="r" b="b"/>
              <a:pathLst>
                <a:path w="621582" h="807149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2" name="Google Shape;2117;p34"/>
            <p:cNvSpPr/>
            <p:nvPr/>
          </p:nvSpPr>
          <p:spPr>
            <a:xfrm>
              <a:off x="8006760" y="2746800"/>
              <a:ext cx="249840" cy="208440"/>
            </a:xfrm>
            <a:custGeom>
              <a:avLst/>
              <a:gdLst/>
              <a:ahLst/>
              <a:rect l="l" t="t" r="r" b="b"/>
              <a:pathLst>
                <a:path w="311135" h="259746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3" name="Google Shape;2118;p34"/>
            <p:cNvSpPr/>
            <p:nvPr/>
          </p:nvSpPr>
          <p:spPr>
            <a:xfrm>
              <a:off x="8006760" y="2714400"/>
              <a:ext cx="305640" cy="176400"/>
            </a:xfrm>
            <a:custGeom>
              <a:avLst/>
              <a:gdLst/>
              <a:ahLst/>
              <a:rect l="l" t="t" r="r" b="b"/>
              <a:pathLst>
                <a:path w="380520" h="219646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4" name="Google Shape;2119;p34"/>
            <p:cNvSpPr/>
            <p:nvPr/>
          </p:nvSpPr>
          <p:spPr>
            <a:xfrm>
              <a:off x="8187120" y="2804760"/>
              <a:ext cx="559800" cy="412920"/>
            </a:xfrm>
            <a:custGeom>
              <a:avLst/>
              <a:gdLst/>
              <a:ahLst/>
              <a:rect l="l" t="t" r="r" b="b"/>
              <a:pathLst>
                <a:path w="696628" h="514166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5" name="Google Shape;2120;p34"/>
            <p:cNvSpPr/>
            <p:nvPr/>
          </p:nvSpPr>
          <p:spPr>
            <a:xfrm>
              <a:off x="8640360" y="3068640"/>
              <a:ext cx="125640" cy="154080"/>
            </a:xfrm>
            <a:custGeom>
              <a:avLst/>
              <a:gdLst/>
              <a:ahLst/>
              <a:rect l="l" t="t" r="r" b="b"/>
              <a:pathLst>
                <a:path w="156663" h="192193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6" name="Google Shape;2121;p34"/>
            <p:cNvSpPr/>
            <p:nvPr/>
          </p:nvSpPr>
          <p:spPr>
            <a:xfrm>
              <a:off x="8640360" y="3068640"/>
              <a:ext cx="125640" cy="154080"/>
            </a:xfrm>
            <a:custGeom>
              <a:avLst/>
              <a:gdLst/>
              <a:ahLst/>
              <a:rect l="l" t="t" r="r" b="b"/>
              <a:pathLst>
                <a:path w="156663" h="192193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7" name="Google Shape;2122;p34"/>
            <p:cNvSpPr/>
            <p:nvPr/>
          </p:nvSpPr>
          <p:spPr>
            <a:xfrm>
              <a:off x="6370920" y="2869560"/>
              <a:ext cx="1891800" cy="1128240"/>
            </a:xfrm>
            <a:custGeom>
              <a:avLst/>
              <a:gdLst/>
              <a:ahLst/>
              <a:rect l="l" t="t" r="r" b="b"/>
              <a:pathLst>
                <a:path w="2353338" h="1403876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3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8" name="Google Shape;2123;p34"/>
            <p:cNvSpPr/>
            <p:nvPr/>
          </p:nvSpPr>
          <p:spPr>
            <a:xfrm>
              <a:off x="5410440" y="4138200"/>
              <a:ext cx="716040" cy="410040"/>
            </a:xfrm>
            <a:custGeom>
              <a:avLst/>
              <a:gdLst/>
              <a:ahLst/>
              <a:rect l="l" t="t" r="r" b="b"/>
              <a:pathLst>
                <a:path w="891148" h="510349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9" name="Google Shape;2124;p34"/>
            <p:cNvSpPr/>
            <p:nvPr/>
          </p:nvSpPr>
          <p:spPr>
            <a:xfrm>
              <a:off x="5465520" y="3942720"/>
              <a:ext cx="474840" cy="274320"/>
            </a:xfrm>
            <a:custGeom>
              <a:avLst/>
              <a:gdLst/>
              <a:ahLst/>
              <a:rect l="l" t="t" r="r" b="b"/>
              <a:pathLst>
                <a:path w="591243" h="341661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0" name="Google Shape;2125;p34"/>
            <p:cNvSpPr/>
            <p:nvPr/>
          </p:nvSpPr>
          <p:spPr>
            <a:xfrm>
              <a:off x="5465520" y="4079880"/>
              <a:ext cx="237240" cy="411480"/>
            </a:xfrm>
            <a:custGeom>
              <a:avLst/>
              <a:gdLst/>
              <a:ahLst/>
              <a:rect l="l" t="t" r="r" b="b"/>
              <a:pathLst>
                <a:path w="295621" h="512444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1" name="Google Shape;2126;p34"/>
            <p:cNvSpPr/>
            <p:nvPr/>
          </p:nvSpPr>
          <p:spPr>
            <a:xfrm>
              <a:off x="5703120" y="4079880"/>
              <a:ext cx="237240" cy="411480"/>
            </a:xfrm>
            <a:custGeom>
              <a:avLst/>
              <a:gdLst/>
              <a:ahLst/>
              <a:rect l="l" t="t" r="r" b="b"/>
              <a:pathLst>
                <a:path w="295621" h="512444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2" name="Google Shape;2127;p34"/>
            <p:cNvSpPr/>
            <p:nvPr/>
          </p:nvSpPr>
          <p:spPr>
            <a:xfrm>
              <a:off x="6013800" y="4244040"/>
              <a:ext cx="177120" cy="99720"/>
            </a:xfrm>
            <a:custGeom>
              <a:avLst/>
              <a:gdLst/>
              <a:ahLst/>
              <a:rect l="l" t="t" r="r" b="b"/>
              <a:pathLst>
                <a:path w="220640" h="124389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3" name="Google Shape;2128;p34"/>
            <p:cNvSpPr/>
            <p:nvPr/>
          </p:nvSpPr>
          <p:spPr>
            <a:xfrm>
              <a:off x="6016680" y="4260600"/>
              <a:ext cx="174240" cy="83160"/>
            </a:xfrm>
            <a:custGeom>
              <a:avLst/>
              <a:gdLst/>
              <a:ahLst/>
              <a:rect l="l" t="t" r="r" b="b"/>
              <a:pathLst>
                <a:path w="217074" h="103773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4" name="Google Shape;2129;p34"/>
            <p:cNvSpPr/>
            <p:nvPr/>
          </p:nvSpPr>
          <p:spPr>
            <a:xfrm>
              <a:off x="5869440" y="4167000"/>
              <a:ext cx="177120" cy="99720"/>
            </a:xfrm>
            <a:custGeom>
              <a:avLst/>
              <a:gdLst/>
              <a:ahLst/>
              <a:rect l="l" t="t" r="r" b="b"/>
              <a:pathLst>
                <a:path w="220687" h="124551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5" name="Google Shape;2130;p34"/>
            <p:cNvSpPr/>
            <p:nvPr/>
          </p:nvSpPr>
          <p:spPr>
            <a:xfrm>
              <a:off x="5872680" y="4183920"/>
              <a:ext cx="174240" cy="82800"/>
            </a:xfrm>
            <a:custGeom>
              <a:avLst/>
              <a:gdLst/>
              <a:ahLst/>
              <a:rect l="l" t="t" r="r" b="b"/>
              <a:pathLst>
                <a:path w="217074" h="103649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6" name="Google Shape;2131;p34"/>
            <p:cNvSpPr/>
            <p:nvPr/>
          </p:nvSpPr>
          <p:spPr>
            <a:xfrm>
              <a:off x="5541840" y="3787200"/>
              <a:ext cx="572040" cy="492480"/>
            </a:xfrm>
            <a:custGeom>
              <a:avLst/>
              <a:gdLst/>
              <a:ahLst/>
              <a:rect l="l" t="t" r="r" b="b"/>
              <a:pathLst>
                <a:path w="711887" h="612953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7" name="Google Shape;2132;p34"/>
            <p:cNvSpPr/>
            <p:nvPr/>
          </p:nvSpPr>
          <p:spPr>
            <a:xfrm>
              <a:off x="5493600" y="3690720"/>
              <a:ext cx="123120" cy="215280"/>
            </a:xfrm>
            <a:custGeom>
              <a:avLst/>
              <a:gdLst/>
              <a:ahLst/>
              <a:rect l="l" t="t" r="r" b="b"/>
              <a:pathLst>
                <a:path w="153426" h="268033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8" name="Google Shape;2133;p34"/>
            <p:cNvSpPr/>
            <p:nvPr/>
          </p:nvSpPr>
          <p:spPr>
            <a:xfrm>
              <a:off x="5483880" y="3563640"/>
              <a:ext cx="82080" cy="158400"/>
            </a:xfrm>
            <a:custGeom>
              <a:avLst/>
              <a:gdLst/>
              <a:ahLst/>
              <a:rect l="l" t="t" r="r" b="b"/>
              <a:pathLst>
                <a:path w="102411" h="197244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9" name="Google Shape;2134;p34"/>
            <p:cNvSpPr/>
            <p:nvPr/>
          </p:nvSpPr>
          <p:spPr>
            <a:xfrm>
              <a:off x="5568840" y="3353400"/>
              <a:ext cx="188280" cy="301680"/>
            </a:xfrm>
            <a:custGeom>
              <a:avLst/>
              <a:gdLst/>
              <a:ahLst/>
              <a:rect l="l" t="t" r="r" b="b"/>
              <a:pathLst>
                <a:path w="234442" h="375527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390" name="Google Shape;2135;p34"/>
            <p:cNvGrpSpPr/>
            <p:nvPr/>
          </p:nvGrpSpPr>
          <p:grpSpPr>
            <a:xfrm>
              <a:off x="5682960" y="3596760"/>
              <a:ext cx="388440" cy="410400"/>
              <a:chOff x="5682960" y="3596760"/>
              <a:chExt cx="388440" cy="410400"/>
            </a:xfrm>
          </p:grpSpPr>
          <p:grpSp>
            <p:nvGrpSpPr>
              <p:cNvPr id="1391" name="Google Shape;2136;p34"/>
              <p:cNvGrpSpPr/>
              <p:nvPr/>
            </p:nvGrpSpPr>
            <p:grpSpPr>
              <a:xfrm>
                <a:off x="5682960" y="3778920"/>
                <a:ext cx="380880" cy="228240"/>
                <a:chOff x="5682960" y="3778920"/>
                <a:chExt cx="380880" cy="228240"/>
              </a:xfrm>
            </p:grpSpPr>
            <p:sp>
              <p:nvSpPr>
                <p:cNvPr id="1392" name="Google Shape;2137;p34"/>
                <p:cNvSpPr/>
                <p:nvPr/>
              </p:nvSpPr>
              <p:spPr>
                <a:xfrm>
                  <a:off x="5682960" y="3872880"/>
                  <a:ext cx="380880" cy="134280"/>
                </a:xfrm>
                <a:custGeom>
                  <a:avLst/>
                  <a:gdLst/>
                  <a:ahLst/>
                  <a:rect l="l" t="t" r="r" b="b"/>
                  <a:pathLst>
                    <a:path w="474083" h="167618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93" name="Google Shape;2138;p34"/>
                <p:cNvSpPr/>
                <p:nvPr/>
              </p:nvSpPr>
              <p:spPr>
                <a:xfrm>
                  <a:off x="5902920" y="3907800"/>
                  <a:ext cx="160920" cy="99360"/>
                </a:xfrm>
                <a:custGeom>
                  <a:avLst/>
                  <a:gdLst/>
                  <a:ahLst/>
                  <a:rect l="l" t="t" r="r" b="b"/>
                  <a:pathLst>
                    <a:path w="200539" h="123825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94" name="Google Shape;2139;p34"/>
                <p:cNvSpPr/>
                <p:nvPr/>
              </p:nvSpPr>
              <p:spPr>
                <a:xfrm>
                  <a:off x="5682960" y="3778920"/>
                  <a:ext cx="380880" cy="219960"/>
                </a:xfrm>
                <a:custGeom>
                  <a:avLst/>
                  <a:gdLst/>
                  <a:ahLst/>
                  <a:rect l="l" t="t" r="r" b="b"/>
                  <a:pathLst>
                    <a:path w="474198" h="274003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395" name="Google Shape;2140;p34"/>
                <p:cNvGrpSpPr/>
                <p:nvPr/>
              </p:nvGrpSpPr>
              <p:grpSpPr>
                <a:xfrm>
                  <a:off x="5772240" y="3885480"/>
                  <a:ext cx="107280" cy="61920"/>
                  <a:chOff x="5772240" y="3885480"/>
                  <a:chExt cx="107280" cy="61920"/>
                </a:xfrm>
              </p:grpSpPr>
              <p:sp>
                <p:nvSpPr>
                  <p:cNvPr id="1396" name="Google Shape;2141;p34"/>
                  <p:cNvSpPr/>
                  <p:nvPr/>
                </p:nvSpPr>
                <p:spPr>
                  <a:xfrm>
                    <a:off x="5772240" y="3885480"/>
                    <a:ext cx="107280" cy="61920"/>
                  </a:xfrm>
                  <a:custGeom>
                    <a:avLst/>
                    <a:gdLst/>
                    <a:ahLst/>
                    <a:rect l="l" t="t" r="r" b="b"/>
                    <a:pathLst>
                      <a:path w="133724" h="77247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397" name="Google Shape;2142;p34"/>
                  <p:cNvSpPr/>
                  <p:nvPr/>
                </p:nvSpPr>
                <p:spPr>
                  <a:xfrm>
                    <a:off x="5773320" y="3886560"/>
                    <a:ext cx="105120" cy="60480"/>
                  </a:xfrm>
                  <a:custGeom>
                    <a:avLst/>
                    <a:gdLst/>
                    <a:ahLst/>
                    <a:rect l="l" t="t" r="r" b="b"/>
                    <a:pathLst>
                      <a:path w="131154" h="75723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398" name="Google Shape;2143;p34"/>
                <p:cNvSpPr/>
                <p:nvPr/>
              </p:nvSpPr>
              <p:spPr>
                <a:xfrm>
                  <a:off x="6005880" y="390636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63" h="16916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99" name="Google Shape;2144;p34"/>
                <p:cNvSpPr/>
                <p:nvPr/>
              </p:nvSpPr>
              <p:spPr>
                <a:xfrm>
                  <a:off x="5992200" y="3898440"/>
                  <a:ext cx="23040" cy="13320"/>
                </a:xfrm>
                <a:custGeom>
                  <a:avLst/>
                  <a:gdLst/>
                  <a:ahLst/>
                  <a:rect l="l" t="t" r="r" b="b"/>
                  <a:pathLst>
                    <a:path w="29303" h="16916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00" name="Google Shape;2145;p34"/>
                <p:cNvSpPr/>
                <p:nvPr/>
              </p:nvSpPr>
              <p:spPr>
                <a:xfrm>
                  <a:off x="5978160" y="389052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63" h="16916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01" name="Google Shape;2146;p34"/>
                <p:cNvSpPr/>
                <p:nvPr/>
              </p:nvSpPr>
              <p:spPr>
                <a:xfrm>
                  <a:off x="5964120" y="3881880"/>
                  <a:ext cx="23400" cy="13680"/>
                </a:xfrm>
                <a:custGeom>
                  <a:avLst/>
                  <a:gdLst/>
                  <a:ahLst/>
                  <a:rect l="l" t="t" r="r" b="b"/>
                  <a:pathLst>
                    <a:path w="29345" h="17487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02" name="Google Shape;2147;p34"/>
                <p:cNvSpPr/>
                <p:nvPr/>
              </p:nvSpPr>
              <p:spPr>
                <a:xfrm>
                  <a:off x="5950440" y="3874320"/>
                  <a:ext cx="23400" cy="13680"/>
                </a:xfrm>
                <a:custGeom>
                  <a:avLst/>
                  <a:gdLst/>
                  <a:ahLst/>
                  <a:rect l="l" t="t" r="r" b="b"/>
                  <a:pathLst>
                    <a:path w="29372" h="17487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03" name="Google Shape;2148;p34"/>
                <p:cNvSpPr/>
                <p:nvPr/>
              </p:nvSpPr>
              <p:spPr>
                <a:xfrm>
                  <a:off x="5936400" y="386604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63" h="17011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04" name="Google Shape;2149;p34"/>
                <p:cNvSpPr/>
                <p:nvPr/>
              </p:nvSpPr>
              <p:spPr>
                <a:xfrm>
                  <a:off x="5922360" y="3858120"/>
                  <a:ext cx="23040" cy="13320"/>
                </a:xfrm>
                <a:custGeom>
                  <a:avLst/>
                  <a:gdLst/>
                  <a:ahLst/>
                  <a:rect l="l" t="t" r="r" b="b"/>
                  <a:pathLst>
                    <a:path w="29270" h="17011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05" name="Google Shape;2150;p34"/>
                <p:cNvSpPr/>
                <p:nvPr/>
              </p:nvSpPr>
              <p:spPr>
                <a:xfrm>
                  <a:off x="5908680" y="385020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63" h="16916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06" name="Google Shape;2151;p34"/>
                <p:cNvSpPr/>
                <p:nvPr/>
              </p:nvSpPr>
              <p:spPr>
                <a:xfrm>
                  <a:off x="5894640" y="384192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74" h="17106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07" name="Google Shape;2152;p34"/>
                <p:cNvSpPr/>
                <p:nvPr/>
              </p:nvSpPr>
              <p:spPr>
                <a:xfrm>
                  <a:off x="5880960" y="383436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41" h="1691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08" name="Google Shape;2153;p34"/>
                <p:cNvSpPr/>
                <p:nvPr/>
              </p:nvSpPr>
              <p:spPr>
                <a:xfrm>
                  <a:off x="5866920" y="382608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63" h="16916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09" name="Google Shape;2154;p34"/>
                <p:cNvSpPr/>
                <p:nvPr/>
              </p:nvSpPr>
              <p:spPr>
                <a:xfrm>
                  <a:off x="5852880" y="381816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87" h="16983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10" name="Google Shape;2155;p34"/>
                <p:cNvSpPr/>
                <p:nvPr/>
              </p:nvSpPr>
              <p:spPr>
                <a:xfrm>
                  <a:off x="5839200" y="380988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458" h="17011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11" name="Google Shape;2156;p34"/>
                <p:cNvSpPr/>
                <p:nvPr/>
              </p:nvSpPr>
              <p:spPr>
                <a:xfrm>
                  <a:off x="5818680" y="3798000"/>
                  <a:ext cx="29880" cy="17280"/>
                </a:xfrm>
                <a:custGeom>
                  <a:avLst/>
                  <a:gdLst/>
                  <a:ahLst/>
                  <a:rect l="l" t="t" r="r" b="b"/>
                  <a:pathLst>
                    <a:path w="37680" h="21809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12" name="Google Shape;2157;p34"/>
                <p:cNvSpPr/>
                <p:nvPr/>
              </p:nvSpPr>
              <p:spPr>
                <a:xfrm>
                  <a:off x="5971680" y="390240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63" h="16916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13" name="Google Shape;2158;p34"/>
                <p:cNvSpPr/>
                <p:nvPr/>
              </p:nvSpPr>
              <p:spPr>
                <a:xfrm>
                  <a:off x="5958000" y="389448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63" h="16916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14" name="Google Shape;2159;p34"/>
                <p:cNvSpPr/>
                <p:nvPr/>
              </p:nvSpPr>
              <p:spPr>
                <a:xfrm>
                  <a:off x="5943960" y="388620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63" h="16916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15" name="Google Shape;2160;p34"/>
                <p:cNvSpPr/>
                <p:nvPr/>
              </p:nvSpPr>
              <p:spPr>
                <a:xfrm>
                  <a:off x="5929920" y="387828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434" h="16916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16" name="Google Shape;2161;p34"/>
                <p:cNvSpPr/>
                <p:nvPr/>
              </p:nvSpPr>
              <p:spPr>
                <a:xfrm>
                  <a:off x="5916240" y="387000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41" h="17047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17" name="Google Shape;2162;p34"/>
                <p:cNvSpPr/>
                <p:nvPr/>
              </p:nvSpPr>
              <p:spPr>
                <a:xfrm>
                  <a:off x="5902200" y="386208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41" h="17106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18" name="Google Shape;2163;p34"/>
                <p:cNvSpPr/>
                <p:nvPr/>
              </p:nvSpPr>
              <p:spPr>
                <a:xfrm>
                  <a:off x="5888520" y="385416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41" h="1701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19" name="Google Shape;2164;p34"/>
                <p:cNvSpPr/>
                <p:nvPr/>
              </p:nvSpPr>
              <p:spPr>
                <a:xfrm>
                  <a:off x="5874480" y="3845880"/>
                  <a:ext cx="23040" cy="13320"/>
                </a:xfrm>
                <a:custGeom>
                  <a:avLst/>
                  <a:gdLst/>
                  <a:ahLst/>
                  <a:rect l="l" t="t" r="r" b="b"/>
                  <a:pathLst>
                    <a:path w="29291" h="17011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20" name="Google Shape;2165;p34"/>
                <p:cNvSpPr/>
                <p:nvPr/>
              </p:nvSpPr>
              <p:spPr>
                <a:xfrm>
                  <a:off x="5860440" y="383796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90" h="17011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21" name="Google Shape;2166;p34"/>
                <p:cNvSpPr/>
                <p:nvPr/>
              </p:nvSpPr>
              <p:spPr>
                <a:xfrm>
                  <a:off x="5846760" y="3830040"/>
                  <a:ext cx="23040" cy="13320"/>
                </a:xfrm>
                <a:custGeom>
                  <a:avLst/>
                  <a:gdLst/>
                  <a:ahLst/>
                  <a:rect l="l" t="t" r="r" b="b"/>
                  <a:pathLst>
                    <a:path w="29326" h="17011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22" name="Google Shape;2167;p34"/>
                <p:cNvSpPr/>
                <p:nvPr/>
              </p:nvSpPr>
              <p:spPr>
                <a:xfrm>
                  <a:off x="5832720" y="382212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63" h="16916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23" name="Google Shape;2168;p34"/>
                <p:cNvSpPr/>
                <p:nvPr/>
              </p:nvSpPr>
              <p:spPr>
                <a:xfrm>
                  <a:off x="5818680" y="381384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63" h="16916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24" name="Google Shape;2169;p34"/>
                <p:cNvSpPr/>
                <p:nvPr/>
              </p:nvSpPr>
              <p:spPr>
                <a:xfrm>
                  <a:off x="5985720" y="3910320"/>
                  <a:ext cx="29880" cy="17280"/>
                </a:xfrm>
                <a:custGeom>
                  <a:avLst/>
                  <a:gdLst/>
                  <a:ahLst/>
                  <a:rect l="l" t="t" r="r" b="b"/>
                  <a:pathLst>
                    <a:path w="37680" h="21745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25" name="Google Shape;2170;p34"/>
                <p:cNvSpPr/>
                <p:nvPr/>
              </p:nvSpPr>
              <p:spPr>
                <a:xfrm>
                  <a:off x="5791680" y="3805920"/>
                  <a:ext cx="36720" cy="19080"/>
                </a:xfrm>
                <a:custGeom>
                  <a:avLst/>
                  <a:gdLst/>
                  <a:ahLst/>
                  <a:rect l="l" t="t" r="r" b="b"/>
                  <a:pathLst>
                    <a:path w="46109" h="24112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26" name="Google Shape;2171;p34"/>
                <p:cNvSpPr/>
                <p:nvPr/>
              </p:nvSpPr>
              <p:spPr>
                <a:xfrm>
                  <a:off x="5951880" y="393768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75" h="16916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27" name="Google Shape;2172;p34"/>
                <p:cNvSpPr/>
                <p:nvPr/>
              </p:nvSpPr>
              <p:spPr>
                <a:xfrm>
                  <a:off x="5938200" y="3929400"/>
                  <a:ext cx="23040" cy="13320"/>
                </a:xfrm>
                <a:custGeom>
                  <a:avLst/>
                  <a:gdLst/>
                  <a:ahLst/>
                  <a:rect l="l" t="t" r="r" b="b"/>
                  <a:pathLst>
                    <a:path w="28938" h="17011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28" name="Google Shape;2173;p34"/>
                <p:cNvSpPr/>
                <p:nvPr/>
              </p:nvSpPr>
              <p:spPr>
                <a:xfrm>
                  <a:off x="5924160" y="392148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63" h="16916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29" name="Google Shape;2174;p34"/>
                <p:cNvSpPr/>
                <p:nvPr/>
              </p:nvSpPr>
              <p:spPr>
                <a:xfrm>
                  <a:off x="5806080" y="385344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52" h="17011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30" name="Google Shape;2175;p34"/>
                <p:cNvSpPr/>
                <p:nvPr/>
              </p:nvSpPr>
              <p:spPr>
                <a:xfrm>
                  <a:off x="5792400" y="384552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76" h="1691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31" name="Google Shape;2176;p34"/>
                <p:cNvSpPr/>
                <p:nvPr/>
              </p:nvSpPr>
              <p:spPr>
                <a:xfrm>
                  <a:off x="5778360" y="383724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41" h="1691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32" name="Google Shape;2177;p34"/>
                <p:cNvSpPr/>
                <p:nvPr/>
              </p:nvSpPr>
              <p:spPr>
                <a:xfrm>
                  <a:off x="5764680" y="382932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87" h="17202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33" name="Google Shape;2178;p34"/>
                <p:cNvSpPr/>
                <p:nvPr/>
              </p:nvSpPr>
              <p:spPr>
                <a:xfrm>
                  <a:off x="5906880" y="3911400"/>
                  <a:ext cx="27000" cy="15120"/>
                </a:xfrm>
                <a:custGeom>
                  <a:avLst/>
                  <a:gdLst/>
                  <a:ahLst/>
                  <a:rect l="l" t="t" r="r" b="b"/>
                  <a:pathLst>
                    <a:path w="34098" h="19393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34" name="Google Shape;2179;p34"/>
                <p:cNvSpPr/>
                <p:nvPr/>
              </p:nvSpPr>
              <p:spPr>
                <a:xfrm>
                  <a:off x="5820120" y="3861360"/>
                  <a:ext cx="26640" cy="15120"/>
                </a:xfrm>
                <a:custGeom>
                  <a:avLst/>
                  <a:gdLst/>
                  <a:ahLst/>
                  <a:rect l="l" t="t" r="r" b="b"/>
                  <a:pathLst>
                    <a:path w="33778" h="19392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35" name="Google Shape;2180;p34"/>
                <p:cNvSpPr/>
                <p:nvPr/>
              </p:nvSpPr>
              <p:spPr>
                <a:xfrm>
                  <a:off x="5837400" y="3871440"/>
                  <a:ext cx="78840" cy="45360"/>
                </a:xfrm>
                <a:custGeom>
                  <a:avLst/>
                  <a:gdLst/>
                  <a:ahLst/>
                  <a:rect l="l" t="t" r="r" b="b"/>
                  <a:pathLst>
                    <a:path w="98308" h="56826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36" name="Google Shape;2181;p34"/>
                <p:cNvSpPr/>
                <p:nvPr/>
              </p:nvSpPr>
              <p:spPr>
                <a:xfrm>
                  <a:off x="5954400" y="390780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87" h="16916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37" name="Google Shape;2182;p34"/>
                <p:cNvSpPr/>
                <p:nvPr/>
              </p:nvSpPr>
              <p:spPr>
                <a:xfrm>
                  <a:off x="5940720" y="389988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74" h="17106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38" name="Google Shape;2183;p34"/>
                <p:cNvSpPr/>
                <p:nvPr/>
              </p:nvSpPr>
              <p:spPr>
                <a:xfrm>
                  <a:off x="5926680" y="3891960"/>
                  <a:ext cx="23040" cy="13320"/>
                </a:xfrm>
                <a:custGeom>
                  <a:avLst/>
                  <a:gdLst/>
                  <a:ahLst/>
                  <a:rect l="l" t="t" r="r" b="b"/>
                  <a:pathLst>
                    <a:path w="29313" h="17011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39" name="Google Shape;2184;p34"/>
                <p:cNvSpPr/>
                <p:nvPr/>
              </p:nvSpPr>
              <p:spPr>
                <a:xfrm>
                  <a:off x="5913000" y="388404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63" h="16916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40" name="Google Shape;2185;p34"/>
                <p:cNvSpPr/>
                <p:nvPr/>
              </p:nvSpPr>
              <p:spPr>
                <a:xfrm>
                  <a:off x="5898960" y="387576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76" h="1691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41" name="Google Shape;2186;p34"/>
                <p:cNvSpPr/>
                <p:nvPr/>
              </p:nvSpPr>
              <p:spPr>
                <a:xfrm>
                  <a:off x="5884920" y="386784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541" h="16916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42" name="Google Shape;2187;p34"/>
                <p:cNvSpPr/>
                <p:nvPr/>
              </p:nvSpPr>
              <p:spPr>
                <a:xfrm>
                  <a:off x="5871240" y="3859560"/>
                  <a:ext cx="23040" cy="13320"/>
                </a:xfrm>
                <a:custGeom>
                  <a:avLst/>
                  <a:gdLst/>
                  <a:ahLst/>
                  <a:rect l="l" t="t" r="r" b="b"/>
                  <a:pathLst>
                    <a:path w="29308" h="17106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43" name="Google Shape;2188;p34"/>
                <p:cNvSpPr/>
                <p:nvPr/>
              </p:nvSpPr>
              <p:spPr>
                <a:xfrm>
                  <a:off x="5857200" y="385164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75" h="16916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44" name="Google Shape;2189;p34"/>
                <p:cNvSpPr/>
                <p:nvPr/>
              </p:nvSpPr>
              <p:spPr>
                <a:xfrm>
                  <a:off x="5843520" y="3843720"/>
                  <a:ext cx="23400" cy="13680"/>
                </a:xfrm>
                <a:custGeom>
                  <a:avLst/>
                  <a:gdLst/>
                  <a:ahLst/>
                  <a:rect l="l" t="t" r="r" b="b"/>
                  <a:pathLst>
                    <a:path w="29333" h="17487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45" name="Google Shape;2190;p34"/>
                <p:cNvSpPr/>
                <p:nvPr/>
              </p:nvSpPr>
              <p:spPr>
                <a:xfrm>
                  <a:off x="5829480" y="3835800"/>
                  <a:ext cx="23040" cy="12960"/>
                </a:xfrm>
                <a:custGeom>
                  <a:avLst/>
                  <a:gdLst/>
                  <a:ahLst/>
                  <a:rect l="l" t="t" r="r" b="b"/>
                  <a:pathLst>
                    <a:path w="29313" h="1663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46" name="Google Shape;2191;p34"/>
                <p:cNvSpPr/>
                <p:nvPr/>
              </p:nvSpPr>
              <p:spPr>
                <a:xfrm>
                  <a:off x="5815800" y="3827520"/>
                  <a:ext cx="23040" cy="13320"/>
                </a:xfrm>
                <a:custGeom>
                  <a:avLst/>
                  <a:gdLst/>
                  <a:ahLst/>
                  <a:rect l="l" t="t" r="r" b="b"/>
                  <a:pathLst>
                    <a:path w="29041" h="17011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47" name="Google Shape;2192;p34"/>
                <p:cNvSpPr/>
                <p:nvPr/>
              </p:nvSpPr>
              <p:spPr>
                <a:xfrm>
                  <a:off x="5801760" y="381960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76" h="1691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48" name="Google Shape;2193;p34"/>
                <p:cNvSpPr/>
                <p:nvPr/>
              </p:nvSpPr>
              <p:spPr>
                <a:xfrm>
                  <a:off x="5968440" y="3916080"/>
                  <a:ext cx="33840" cy="19440"/>
                </a:xfrm>
                <a:custGeom>
                  <a:avLst/>
                  <a:gdLst/>
                  <a:ahLst/>
                  <a:rect l="l" t="t" r="r" b="b"/>
                  <a:pathLst>
                    <a:path w="42331" h="24441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49" name="Google Shape;2194;p34"/>
                <p:cNvSpPr/>
                <p:nvPr/>
              </p:nvSpPr>
              <p:spPr>
                <a:xfrm>
                  <a:off x="5947920" y="391968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45" h="17142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50" name="Google Shape;2195;p34"/>
                <p:cNvSpPr/>
                <p:nvPr/>
              </p:nvSpPr>
              <p:spPr>
                <a:xfrm>
                  <a:off x="5934240" y="391176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63" h="16916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51" name="Google Shape;2196;p34"/>
                <p:cNvSpPr/>
                <p:nvPr/>
              </p:nvSpPr>
              <p:spPr>
                <a:xfrm>
                  <a:off x="5920200" y="390384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41" h="1691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52" name="Google Shape;2197;p34"/>
                <p:cNvSpPr/>
                <p:nvPr/>
              </p:nvSpPr>
              <p:spPr>
                <a:xfrm>
                  <a:off x="5906160" y="389556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63" h="17011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53" name="Google Shape;2198;p34"/>
                <p:cNvSpPr/>
                <p:nvPr/>
              </p:nvSpPr>
              <p:spPr>
                <a:xfrm>
                  <a:off x="5892480" y="3887640"/>
                  <a:ext cx="23040" cy="13320"/>
                </a:xfrm>
                <a:custGeom>
                  <a:avLst/>
                  <a:gdLst/>
                  <a:ahLst/>
                  <a:rect l="l" t="t" r="r" b="b"/>
                  <a:pathLst>
                    <a:path w="29244" h="17106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54" name="Google Shape;2199;p34"/>
                <p:cNvSpPr/>
                <p:nvPr/>
              </p:nvSpPr>
              <p:spPr>
                <a:xfrm>
                  <a:off x="5878440" y="387972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76" h="16916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55" name="Google Shape;2200;p34"/>
                <p:cNvSpPr/>
                <p:nvPr/>
              </p:nvSpPr>
              <p:spPr>
                <a:xfrm>
                  <a:off x="5864760" y="387144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63" h="16916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56" name="Google Shape;2201;p34"/>
                <p:cNvSpPr/>
                <p:nvPr/>
              </p:nvSpPr>
              <p:spPr>
                <a:xfrm>
                  <a:off x="5850720" y="386352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41" h="1701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57" name="Google Shape;2202;p34"/>
                <p:cNvSpPr/>
                <p:nvPr/>
              </p:nvSpPr>
              <p:spPr>
                <a:xfrm>
                  <a:off x="5837040" y="385560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63" h="16916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58" name="Google Shape;2203;p34"/>
                <p:cNvSpPr/>
                <p:nvPr/>
              </p:nvSpPr>
              <p:spPr>
                <a:xfrm>
                  <a:off x="5823000" y="3847680"/>
                  <a:ext cx="23040" cy="13320"/>
                </a:xfrm>
                <a:custGeom>
                  <a:avLst/>
                  <a:gdLst/>
                  <a:ahLst/>
                  <a:rect l="l" t="t" r="r" b="b"/>
                  <a:pathLst>
                    <a:path w="29291" h="16916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59" name="Google Shape;2204;p34"/>
                <p:cNvSpPr/>
                <p:nvPr/>
              </p:nvSpPr>
              <p:spPr>
                <a:xfrm>
                  <a:off x="5809320" y="383940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76" h="17011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60" name="Google Shape;2205;p34"/>
                <p:cNvSpPr/>
                <p:nvPr/>
              </p:nvSpPr>
              <p:spPr>
                <a:xfrm>
                  <a:off x="5778000" y="3821400"/>
                  <a:ext cx="40680" cy="23040"/>
                </a:xfrm>
                <a:custGeom>
                  <a:avLst/>
                  <a:gdLst/>
                  <a:ahLst/>
                  <a:rect l="l" t="t" r="r" b="b"/>
                  <a:pathLst>
                    <a:path w="50834" h="28917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61" name="Google Shape;2206;p34"/>
                <p:cNvSpPr/>
                <p:nvPr/>
              </p:nvSpPr>
              <p:spPr>
                <a:xfrm>
                  <a:off x="5961600" y="3927600"/>
                  <a:ext cx="27000" cy="15120"/>
                </a:xfrm>
                <a:custGeom>
                  <a:avLst/>
                  <a:gdLst/>
                  <a:ahLst/>
                  <a:rect l="l" t="t" r="r" b="b"/>
                  <a:pathLst>
                    <a:path w="33968" h="19459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462" name="Google Shape;2207;p34"/>
              <p:cNvGrpSpPr/>
              <p:nvPr/>
            </p:nvGrpSpPr>
            <p:grpSpPr>
              <a:xfrm>
                <a:off x="5841360" y="3596760"/>
                <a:ext cx="230040" cy="310680"/>
                <a:chOff x="5841360" y="3596760"/>
                <a:chExt cx="230040" cy="310680"/>
              </a:xfrm>
            </p:grpSpPr>
            <p:grpSp>
              <p:nvGrpSpPr>
                <p:cNvPr id="1463" name="Google Shape;2208;p34"/>
                <p:cNvGrpSpPr/>
                <p:nvPr/>
              </p:nvGrpSpPr>
              <p:grpSpPr>
                <a:xfrm>
                  <a:off x="5841360" y="3596760"/>
                  <a:ext cx="230040" cy="310680"/>
                  <a:chOff x="5841360" y="3596760"/>
                  <a:chExt cx="230040" cy="310680"/>
                </a:xfrm>
              </p:grpSpPr>
              <p:sp>
                <p:nvSpPr>
                  <p:cNvPr id="1464" name="Google Shape;2209;p34"/>
                  <p:cNvSpPr/>
                  <p:nvPr/>
                </p:nvSpPr>
                <p:spPr>
                  <a:xfrm>
                    <a:off x="5841360" y="3596760"/>
                    <a:ext cx="230040" cy="310680"/>
                  </a:xfrm>
                  <a:custGeom>
                    <a:avLst/>
                    <a:gdLst/>
                    <a:ahLst/>
                    <a:rect l="l" t="t" r="r" b="b"/>
                    <a:pathLst>
                      <a:path w="286484" h="386884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465" name="Google Shape;2210;p34"/>
                  <p:cNvSpPr/>
                  <p:nvPr/>
                </p:nvSpPr>
                <p:spPr>
                  <a:xfrm>
                    <a:off x="5841360" y="3596760"/>
                    <a:ext cx="228240" cy="140760"/>
                  </a:xfrm>
                  <a:custGeom>
                    <a:avLst/>
                    <a:gdLst/>
                    <a:ahLst/>
                    <a:rect l="l" t="t" r="r" b="b"/>
                    <a:pathLst>
                      <a:path w="284295" h="175524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466" name="Google Shape;2211;p34"/>
                  <p:cNvSpPr/>
                  <p:nvPr/>
                </p:nvSpPr>
                <p:spPr>
                  <a:xfrm>
                    <a:off x="5841360" y="3599280"/>
                    <a:ext cx="222840" cy="308160"/>
                  </a:xfrm>
                  <a:custGeom>
                    <a:avLst/>
                    <a:gdLst/>
                    <a:ahLst/>
                    <a:rect l="l" t="t" r="r" b="b"/>
                    <a:pathLst>
                      <a:path w="277444" h="383687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467" name="Google Shape;2212;p34"/>
                  <p:cNvSpPr/>
                  <p:nvPr/>
                </p:nvSpPr>
                <p:spPr>
                  <a:xfrm>
                    <a:off x="5841360" y="3599280"/>
                    <a:ext cx="222840" cy="308160"/>
                  </a:xfrm>
                  <a:custGeom>
                    <a:avLst/>
                    <a:gdLst/>
                    <a:ahLst/>
                    <a:rect l="l" t="t" r="r" b="b"/>
                    <a:pathLst>
                      <a:path w="277444" h="383687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468" name="Google Shape;2213;p34"/>
                  <p:cNvSpPr/>
                  <p:nvPr/>
                </p:nvSpPr>
                <p:spPr>
                  <a:xfrm>
                    <a:off x="5841360" y="3772440"/>
                    <a:ext cx="222480" cy="134640"/>
                  </a:xfrm>
                  <a:custGeom>
                    <a:avLst/>
                    <a:gdLst/>
                    <a:ahLst/>
                    <a:rect l="l" t="t" r="r" b="b"/>
                    <a:pathLst>
                      <a:path w="277062" h="16802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469" name="Google Shape;2214;p34"/>
                <p:cNvSpPr/>
                <p:nvPr/>
              </p:nvSpPr>
              <p:spPr>
                <a:xfrm>
                  <a:off x="5847120" y="3608640"/>
                  <a:ext cx="2520" cy="160560"/>
                </a:xfrm>
                <a:custGeom>
                  <a:avLst/>
                  <a:gdLst/>
                  <a:ahLst/>
                  <a:rect l="l" t="t" r="r" b="b"/>
                  <a:pathLst>
                    <a:path w="3426" h="199929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70" name="Google Shape;2215;p34"/>
                <p:cNvSpPr/>
                <p:nvPr/>
              </p:nvSpPr>
              <p:spPr>
                <a:xfrm>
                  <a:off x="5850000" y="3610440"/>
                  <a:ext cx="206640" cy="276840"/>
                </a:xfrm>
                <a:custGeom>
                  <a:avLst/>
                  <a:gdLst/>
                  <a:ahLst/>
                  <a:rect l="l" t="t" r="r" b="b"/>
                  <a:pathLst>
                    <a:path w="257645" h="344805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71" name="Google Shape;2216;p34"/>
                <p:cNvSpPr/>
                <p:nvPr/>
              </p:nvSpPr>
              <p:spPr>
                <a:xfrm>
                  <a:off x="5847120" y="3768120"/>
                  <a:ext cx="209520" cy="122040"/>
                </a:xfrm>
                <a:custGeom>
                  <a:avLst/>
                  <a:gdLst/>
                  <a:ahLst/>
                  <a:rect l="l" t="t" r="r" b="b"/>
                  <a:pathLst>
                    <a:path w="261072" h="15240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sp>
          <p:nvSpPr>
            <p:cNvPr id="1472" name="Google Shape;2217;p34"/>
            <p:cNvSpPr/>
            <p:nvPr/>
          </p:nvSpPr>
          <p:spPr>
            <a:xfrm>
              <a:off x="5507280" y="3567240"/>
              <a:ext cx="289440" cy="479880"/>
            </a:xfrm>
            <a:custGeom>
              <a:avLst/>
              <a:gdLst/>
              <a:ahLst/>
              <a:rect l="l" t="t" r="r" b="b"/>
              <a:pathLst>
                <a:path w="360479" h="597446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3" name="Google Shape;2218;p34"/>
            <p:cNvSpPr/>
            <p:nvPr/>
          </p:nvSpPr>
          <p:spPr>
            <a:xfrm>
              <a:off x="5716080" y="3647880"/>
              <a:ext cx="367200" cy="286200"/>
            </a:xfrm>
            <a:custGeom>
              <a:avLst/>
              <a:gdLst/>
              <a:ahLst/>
              <a:rect l="l" t="t" r="r" b="b"/>
              <a:pathLst>
                <a:path w="457273" h="356362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4" name="Google Shape;2219;p34"/>
            <p:cNvSpPr/>
            <p:nvPr/>
          </p:nvSpPr>
          <p:spPr>
            <a:xfrm>
              <a:off x="5703120" y="3642120"/>
              <a:ext cx="111600" cy="163440"/>
            </a:xfrm>
            <a:custGeom>
              <a:avLst/>
              <a:gdLst/>
              <a:ahLst/>
              <a:rect l="l" t="t" r="r" b="b"/>
              <a:pathLst>
                <a:path w="139371" h="203905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5" name="Google Shape;2220;p34"/>
            <p:cNvSpPr/>
            <p:nvPr/>
          </p:nvSpPr>
          <p:spPr>
            <a:xfrm>
              <a:off x="5574600" y="3340440"/>
              <a:ext cx="182520" cy="201240"/>
            </a:xfrm>
            <a:custGeom>
              <a:avLst/>
              <a:gdLst/>
              <a:ahLst/>
              <a:rect l="l" t="t" r="r" b="b"/>
              <a:pathLst>
                <a:path w="227254" h="250802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6" name="Google Shape;2221;p34"/>
            <p:cNvSpPr/>
            <p:nvPr/>
          </p:nvSpPr>
          <p:spPr>
            <a:xfrm>
              <a:off x="5779080" y="4078800"/>
              <a:ext cx="161640" cy="223200"/>
            </a:xfrm>
            <a:custGeom>
              <a:avLst/>
              <a:gdLst/>
              <a:ahLst/>
              <a:rect l="l" t="t" r="r" b="b"/>
              <a:pathLst>
                <a:path w="201300" h="278129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7" name="Google Shape;2222;p34"/>
            <p:cNvSpPr/>
            <p:nvPr/>
          </p:nvSpPr>
          <p:spPr>
            <a:xfrm>
              <a:off x="5834880" y="4054680"/>
              <a:ext cx="105840" cy="61560"/>
            </a:xfrm>
            <a:custGeom>
              <a:avLst/>
              <a:gdLst/>
              <a:ahLst/>
              <a:rect l="l" t="t" r="r" b="b"/>
              <a:pathLst>
                <a:path w="131916" h="77057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78" name="PlaceHolder 2"/>
          <p:cNvSpPr>
            <a:spLocks noGrp="1"/>
          </p:cNvSpPr>
          <p:nvPr>
            <p:ph type="title"/>
          </p:nvPr>
        </p:nvSpPr>
        <p:spPr>
          <a:xfrm>
            <a:off x="685800" y="1202400"/>
            <a:ext cx="4343400" cy="83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en" sz="7200" spc="-1" strike="noStrike">
                <a:solidFill>
                  <a:srgbClr val="007bb9"/>
                </a:solidFill>
                <a:latin typeface="Raleway Thin"/>
                <a:ea typeface="Raleway Thin"/>
              </a:rPr>
              <a:t>THANKS!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9" name="PlaceHolder 3"/>
          <p:cNvSpPr>
            <a:spLocks noGrp="1"/>
          </p:cNvSpPr>
          <p:nvPr>
            <p:ph type="subTitle"/>
          </p:nvPr>
        </p:nvSpPr>
        <p:spPr>
          <a:xfrm>
            <a:off x="685800" y="2021040"/>
            <a:ext cx="4343400" cy="191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3600" spc="-1" strike="noStrike">
                <a:solidFill>
                  <a:srgbClr val="00b5dd"/>
                </a:solidFill>
                <a:latin typeface="Barlow"/>
                <a:ea typeface="Barlow"/>
              </a:rPr>
              <a:t>Any questions?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3a3f50"/>
                </a:solidFill>
                <a:latin typeface="Barlow Light"/>
                <a:ea typeface="Barlow Light"/>
              </a:rPr>
              <a:t>You can find me at: </a:t>
            </a:r>
            <a:endParaRPr b="0" lang="en-US" sz="2000" spc="-1" strike="noStrike">
              <a:latin typeface="Arial"/>
            </a:endParaRPr>
          </a:p>
          <a:p>
            <a:pPr marL="457200" indent="-343080">
              <a:lnSpc>
                <a:spcPct val="110000"/>
              </a:lnSpc>
              <a:spcBef>
                <a:spcPts val="601"/>
              </a:spcBef>
              <a:buClr>
                <a:srgbClr val="00b5dd"/>
              </a:buClr>
              <a:buFont typeface="Barlow Light"/>
              <a:buChar char="▸"/>
              <a:tabLst>
                <a:tab algn="l" pos="0"/>
              </a:tabLst>
            </a:pPr>
            <a:r>
              <a:rPr b="0" lang="en" sz="2000" spc="-1" strike="noStrike">
                <a:solidFill>
                  <a:srgbClr val="3a3f50"/>
                </a:solidFill>
                <a:latin typeface="Barlow Light"/>
                <a:ea typeface="Barlow Light"/>
              </a:rPr>
              <a:t>@username</a:t>
            </a:r>
            <a:endParaRPr b="0" lang="en-US" sz="2000" spc="-1" strike="noStrike">
              <a:latin typeface="Arial"/>
            </a:endParaRPr>
          </a:p>
          <a:p>
            <a:pPr marL="457200" indent="-343080">
              <a:lnSpc>
                <a:spcPct val="110000"/>
              </a:lnSpc>
              <a:buClr>
                <a:srgbClr val="00b5dd"/>
              </a:buClr>
              <a:buFont typeface="Barlow Light"/>
              <a:buChar char="▸"/>
              <a:tabLst>
                <a:tab algn="l" pos="0"/>
              </a:tabLst>
            </a:pPr>
            <a:r>
              <a:rPr b="0" lang="en" sz="2000" spc="-1" strike="noStrike">
                <a:solidFill>
                  <a:srgbClr val="3a3f50"/>
                </a:solidFill>
                <a:latin typeface="Barlow Light"/>
                <a:ea typeface="Barlow Light"/>
              </a:rPr>
              <a:t>user@mail.me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en" sz="4800" spc="-1" strike="noStrike">
                <a:solidFill>
                  <a:srgbClr val="007bb9"/>
                </a:solidFill>
                <a:latin typeface="Raleway Thin"/>
                <a:ea typeface="Raleway Thin"/>
              </a:rPr>
              <a:t>Instructions</a:t>
            </a:r>
            <a:br>
              <a:rPr sz="4800"/>
            </a:br>
            <a:r>
              <a:rPr b="0" lang="en" sz="4800" spc="-1" strike="noStrike">
                <a:solidFill>
                  <a:srgbClr val="007bb9"/>
                </a:solidFill>
                <a:latin typeface="Raleway Thin"/>
                <a:ea typeface="Raleway Thin"/>
              </a:rPr>
              <a:t>for use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/>
          </p:nvPr>
        </p:nvSpPr>
        <p:spPr>
          <a:xfrm>
            <a:off x="3815280" y="1919520"/>
            <a:ext cx="3044520" cy="212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1200" spc="-1" strike="noStrike">
                <a:solidFill>
                  <a:srgbClr val="3a3f50"/>
                </a:solidFill>
                <a:latin typeface="Barlow Light"/>
                <a:ea typeface="Barlow Light"/>
              </a:rPr>
              <a:t>EDIT IN POWERPOINT®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rgbClr val="3a3f50"/>
                </a:solidFill>
                <a:latin typeface="Barlow Light"/>
                <a:ea typeface="Barlow Light"/>
              </a:rPr>
              <a:t>Click on the button under the presentation preview that says </a:t>
            </a:r>
            <a:r>
              <a:rPr b="1" lang="en" sz="1200" spc="-1" strike="noStrike">
                <a:solidFill>
                  <a:srgbClr val="3a3f50"/>
                </a:solidFill>
                <a:latin typeface="Barlow Light"/>
                <a:ea typeface="Barlow Light"/>
              </a:rPr>
              <a:t>"Download as PowerPoint template"</a:t>
            </a:r>
            <a:r>
              <a:rPr b="0" lang="en" sz="1200" spc="-1" strike="noStrike">
                <a:solidFill>
                  <a:srgbClr val="3a3f50"/>
                </a:solidFill>
                <a:latin typeface="Barlow Light"/>
                <a:ea typeface="Barlow Light"/>
              </a:rPr>
              <a:t>. You will get a .pptx file that you can edit in PowerPoint.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rgbClr val="3a3f50"/>
                </a:solidFill>
                <a:latin typeface="Barlow Light"/>
                <a:ea typeface="Barlow Light"/>
              </a:rPr>
              <a:t>Remember to download and install the fonts used in this presentation (you’ll find the links to the font files needed in the </a:t>
            </a:r>
            <a:r>
              <a:rPr b="0" lang="en" sz="1200" spc="-1" strike="noStrike" u="sng">
                <a:solidFill>
                  <a:srgbClr val="007bb9"/>
                </a:solidFill>
                <a:uFillTx/>
                <a:latin typeface="Barlow Light"/>
                <a:ea typeface="Barlow Light"/>
                <a:hlinkClick r:id="rId1"/>
              </a:rPr>
              <a:t>Presentation design slide</a:t>
            </a:r>
            <a:r>
              <a:rPr b="0" lang="en" sz="1200" spc="-1" strike="noStrike">
                <a:solidFill>
                  <a:srgbClr val="3a3f50"/>
                </a:solidFill>
                <a:latin typeface="Barlow Light"/>
                <a:ea typeface="Barlow Light"/>
              </a:rPr>
              <a:t>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PlaceHolder 3"/>
          <p:cNvSpPr>
            <a:spLocks noGrp="1"/>
          </p:cNvSpPr>
          <p:nvPr>
            <p:ph/>
          </p:nvPr>
        </p:nvSpPr>
        <p:spPr>
          <a:xfrm>
            <a:off x="457200" y="1919520"/>
            <a:ext cx="3044520" cy="212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1200" spc="-1" strike="noStrike">
                <a:solidFill>
                  <a:srgbClr val="3a3f50"/>
                </a:solidFill>
                <a:latin typeface="Barlow Light"/>
                <a:ea typeface="Barlow Light"/>
              </a:rPr>
              <a:t>EDIT IN GOOGLE SLIDES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rgbClr val="3a3f50"/>
                </a:solidFill>
                <a:latin typeface="Barlow Light"/>
                <a:ea typeface="Barlow Light"/>
              </a:rPr>
              <a:t>Click on the button under the presentation preview that says </a:t>
            </a:r>
            <a:r>
              <a:rPr b="1" lang="en" sz="1200" spc="-1" strike="noStrike">
                <a:solidFill>
                  <a:srgbClr val="3a3f50"/>
                </a:solidFill>
                <a:latin typeface="Barlow Light"/>
                <a:ea typeface="Barlow Light"/>
              </a:rPr>
              <a:t>"Use as Google Slides Theme"</a:t>
            </a:r>
            <a:r>
              <a:rPr b="0" lang="en" sz="1200" spc="-1" strike="noStrike">
                <a:solidFill>
                  <a:srgbClr val="3a3f50"/>
                </a:solidFill>
                <a:latin typeface="Barlow Light"/>
                <a:ea typeface="Barlow Light"/>
              </a:rPr>
              <a:t>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rgbClr val="3a3f50"/>
                </a:solidFill>
                <a:latin typeface="Barlow Light"/>
                <a:ea typeface="Barlow Light"/>
              </a:rPr>
              <a:t>You will get a copy of this document on your Google Drive and will be able to edit, add or delete slides.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1200" spc="-1" strike="noStrike">
                <a:solidFill>
                  <a:srgbClr val="3a3f50"/>
                </a:solidFill>
                <a:latin typeface="Barlow Light"/>
                <a:ea typeface="Barlow Light"/>
              </a:rPr>
              <a:t>You have to be signed in to your Google account.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PlaceHolder 4"/>
          <p:cNvSpPr>
            <a:spLocks noGrp="1"/>
          </p:cNvSpPr>
          <p:nvPr>
            <p:ph/>
          </p:nvPr>
        </p:nvSpPr>
        <p:spPr>
          <a:xfrm>
            <a:off x="457200" y="4266000"/>
            <a:ext cx="8229240" cy="62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0000"/>
              </a:lnSpc>
              <a:buNone/>
              <a:tabLst>
                <a:tab algn="l" pos="0"/>
              </a:tabLst>
            </a:pPr>
            <a:r>
              <a:rPr b="1" lang="en" sz="1200" spc="-1" strike="noStrike">
                <a:solidFill>
                  <a:srgbClr val="8c50ff"/>
                </a:solidFill>
                <a:latin typeface="Barlow Light"/>
                <a:ea typeface="Barlow Light"/>
              </a:rPr>
              <a:t>More info on how to use this template at </a:t>
            </a:r>
            <a:r>
              <a:rPr b="1" lang="en" sz="1200" spc="-1" strike="noStrike" u="sng">
                <a:solidFill>
                  <a:srgbClr val="8c50ff"/>
                </a:solidFill>
                <a:uFillTx/>
                <a:latin typeface="Barlow Light"/>
                <a:ea typeface="Barlow Light"/>
                <a:hlinkClick r:id="rId2"/>
              </a:rPr>
              <a:t>www.slidescarnival.com/help-use-presentation-template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rgbClr val="8c50ff"/>
                </a:solidFill>
                <a:latin typeface="Barlow Light"/>
                <a:ea typeface="Barlow Light"/>
              </a:rPr>
              <a:t>This template is free to use under </a:t>
            </a:r>
            <a:r>
              <a:rPr b="0" lang="en" sz="1200" spc="-1" strike="noStrike" u="sng">
                <a:solidFill>
                  <a:srgbClr val="8c50ff"/>
                </a:solidFill>
                <a:uFillTx/>
                <a:latin typeface="Barlow Light"/>
                <a:ea typeface="Barlow Light"/>
                <a:hlinkClick r:id="rId3"/>
              </a:rPr>
              <a:t>Creative Commons Attribution license</a:t>
            </a:r>
            <a:r>
              <a:rPr b="0" lang="en" sz="1200" spc="-1" strike="noStrike">
                <a:solidFill>
                  <a:srgbClr val="8c50ff"/>
                </a:solidFill>
                <a:latin typeface="Barlow Light"/>
                <a:ea typeface="Barlow Light"/>
              </a:rPr>
              <a:t>. You can keep the Credits slide or mention SlidesCarnival and other resources used in a slide footer.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PlaceHolder 5"/>
          <p:cNvSpPr>
            <a:spLocks noGrp="1"/>
          </p:cNvSpPr>
          <p:nvPr>
            <p:ph type="sldNum" idx="9"/>
          </p:nvPr>
        </p:nvSpPr>
        <p:spPr>
          <a:xfrm>
            <a:off x="8649000" y="4636800"/>
            <a:ext cx="456480" cy="46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ffffff"/>
                </a:solidFill>
                <a:latin typeface="Barlow Light"/>
                <a:ea typeface="Barlow Light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6B1A94FE-1D27-4BC1-9CBD-404D5CDA1F10}" type="slidenum">
              <a:rPr b="0" lang="en" sz="1200" spc="-1" strike="noStrike">
                <a:solidFill>
                  <a:srgbClr val="ffffff"/>
                </a:solidFill>
                <a:latin typeface="Barlow Light"/>
                <a:ea typeface="Barlow Ligh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pSp>
        <p:nvGrpSpPr>
          <p:cNvPr id="417" name="Google Shape;348;p13"/>
          <p:cNvGrpSpPr/>
          <p:nvPr/>
        </p:nvGrpSpPr>
        <p:grpSpPr>
          <a:xfrm>
            <a:off x="6056640" y="380880"/>
            <a:ext cx="2706120" cy="1604160"/>
            <a:chOff x="6056640" y="380880"/>
            <a:chExt cx="2706120" cy="1604160"/>
          </a:xfrm>
        </p:grpSpPr>
        <p:sp>
          <p:nvSpPr>
            <p:cNvPr id="418" name="Google Shape;349;p13"/>
            <p:cNvSpPr/>
            <p:nvPr/>
          </p:nvSpPr>
          <p:spPr>
            <a:xfrm>
              <a:off x="6056640" y="446400"/>
              <a:ext cx="2665080" cy="1538640"/>
            </a:xfrm>
            <a:custGeom>
              <a:avLst/>
              <a:gdLst/>
              <a:ahLst/>
              <a:rect l="l" t="t" r="r" b="b"/>
              <a:pathLst>
                <a:path w="2237898" h="1292066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9" name="Google Shape;350;p13"/>
            <p:cNvSpPr/>
            <p:nvPr/>
          </p:nvSpPr>
          <p:spPr>
            <a:xfrm>
              <a:off x="6097680" y="423720"/>
              <a:ext cx="2665080" cy="1538640"/>
            </a:xfrm>
            <a:custGeom>
              <a:avLst/>
              <a:gdLst/>
              <a:ahLst/>
              <a:rect l="l" t="t" r="r" b="b"/>
              <a:pathLst>
                <a:path w="2237898" h="1292066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0" name="Google Shape;351;p13"/>
            <p:cNvSpPr/>
            <p:nvPr/>
          </p:nvSpPr>
          <p:spPr>
            <a:xfrm>
              <a:off x="6097680" y="380880"/>
              <a:ext cx="2665080" cy="1538640"/>
            </a:xfrm>
            <a:custGeom>
              <a:avLst/>
              <a:gdLst/>
              <a:ahLst/>
              <a:rect l="l" t="t" r="r" b="b"/>
              <a:pathLst>
                <a:path w="2237898" h="1292066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1" name="Google Shape;352;p13"/>
            <p:cNvSpPr/>
            <p:nvPr/>
          </p:nvSpPr>
          <p:spPr>
            <a:xfrm>
              <a:off x="7530480" y="526680"/>
              <a:ext cx="989280" cy="570960"/>
            </a:xfrm>
            <a:custGeom>
              <a:avLst/>
              <a:gdLst/>
              <a:ahLst/>
              <a:rect l="l" t="t" r="r" b="b"/>
              <a:pathLst>
                <a:path w="830865" h="479678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2" name="Google Shape;353;p13"/>
            <p:cNvSpPr/>
            <p:nvPr/>
          </p:nvSpPr>
          <p:spPr>
            <a:xfrm>
              <a:off x="7435440" y="607320"/>
              <a:ext cx="944640" cy="545040"/>
            </a:xfrm>
            <a:custGeom>
              <a:avLst/>
              <a:gdLst/>
              <a:ahLst/>
              <a:rect l="l" t="t" r="r" b="b"/>
              <a:pathLst>
                <a:path w="793337" h="45805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3" name="Google Shape;354;p13"/>
            <p:cNvSpPr/>
            <p:nvPr/>
          </p:nvSpPr>
          <p:spPr>
            <a:xfrm>
              <a:off x="7362000" y="649800"/>
              <a:ext cx="944640" cy="545040"/>
            </a:xfrm>
            <a:custGeom>
              <a:avLst/>
              <a:gdLst/>
              <a:ahLst/>
              <a:rect l="l" t="t" r="r" b="b"/>
              <a:pathLst>
                <a:path w="793337" h="45805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4" name="Google Shape;355;p13"/>
            <p:cNvSpPr/>
            <p:nvPr/>
          </p:nvSpPr>
          <p:spPr>
            <a:xfrm>
              <a:off x="7288200" y="692280"/>
              <a:ext cx="944640" cy="545040"/>
            </a:xfrm>
            <a:custGeom>
              <a:avLst/>
              <a:gdLst/>
              <a:ahLst/>
              <a:rect l="l" t="t" r="r" b="b"/>
              <a:pathLst>
                <a:path w="793337" h="45805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5" name="Google Shape;356;p13"/>
            <p:cNvSpPr/>
            <p:nvPr/>
          </p:nvSpPr>
          <p:spPr>
            <a:xfrm>
              <a:off x="6748920" y="977760"/>
              <a:ext cx="989280" cy="570960"/>
            </a:xfrm>
            <a:custGeom>
              <a:avLst/>
              <a:gdLst/>
              <a:ahLst/>
              <a:rect l="l" t="t" r="r" b="b"/>
              <a:pathLst>
                <a:path w="830770" h="479679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6" name="Google Shape;357;p13"/>
            <p:cNvSpPr/>
            <p:nvPr/>
          </p:nvSpPr>
          <p:spPr>
            <a:xfrm>
              <a:off x="6654240" y="1058400"/>
              <a:ext cx="883080" cy="509760"/>
            </a:xfrm>
            <a:custGeom>
              <a:avLst/>
              <a:gdLst/>
              <a:ahLst/>
              <a:rect l="l" t="t" r="r" b="b"/>
              <a:pathLst>
                <a:path w="741616" h="428244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7" name="Google Shape;358;p13"/>
            <p:cNvSpPr/>
            <p:nvPr/>
          </p:nvSpPr>
          <p:spPr>
            <a:xfrm>
              <a:off x="6580440" y="1100880"/>
              <a:ext cx="866160" cy="500040"/>
            </a:xfrm>
            <a:custGeom>
              <a:avLst/>
              <a:gdLst/>
              <a:ahLst/>
              <a:rect l="l" t="t" r="r" b="b"/>
              <a:pathLst>
                <a:path w="727614" h="420052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8" name="Google Shape;359;p13"/>
            <p:cNvSpPr/>
            <p:nvPr/>
          </p:nvSpPr>
          <p:spPr>
            <a:xfrm>
              <a:off x="6507000" y="1143360"/>
              <a:ext cx="739080" cy="426600"/>
            </a:xfrm>
            <a:custGeom>
              <a:avLst/>
              <a:gdLst/>
              <a:ahLst/>
              <a:rect l="l" t="t" r="r" b="b"/>
              <a:pathLst>
                <a:path w="620839" h="35852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9" name="Google Shape;360;p13"/>
            <p:cNvSpPr/>
            <p:nvPr/>
          </p:nvSpPr>
          <p:spPr>
            <a:xfrm>
              <a:off x="6943320" y="772200"/>
              <a:ext cx="501840" cy="289440"/>
            </a:xfrm>
            <a:custGeom>
              <a:avLst/>
              <a:gdLst/>
              <a:ahLst/>
              <a:rect l="l" t="t" r="r" b="b"/>
              <a:pathLst>
                <a:path w="421766" h="243458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0" name="Google Shape;361;p13"/>
            <p:cNvSpPr/>
            <p:nvPr/>
          </p:nvSpPr>
          <p:spPr>
            <a:xfrm>
              <a:off x="7267680" y="959400"/>
              <a:ext cx="501840" cy="289800"/>
            </a:xfrm>
            <a:custGeom>
              <a:avLst/>
              <a:gdLst/>
              <a:ahLst/>
              <a:rect l="l" t="t" r="r" b="b"/>
              <a:pathLst>
                <a:path w="421766" h="243554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1" name="Google Shape;362;p13"/>
            <p:cNvSpPr/>
            <p:nvPr/>
          </p:nvSpPr>
          <p:spPr>
            <a:xfrm>
              <a:off x="7592040" y="1146600"/>
              <a:ext cx="501840" cy="289800"/>
            </a:xfrm>
            <a:custGeom>
              <a:avLst/>
              <a:gdLst/>
              <a:ahLst/>
              <a:rect l="l" t="t" r="r" b="b"/>
              <a:pathLst>
                <a:path w="421766" h="243554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2" name="Google Shape;363;p13"/>
            <p:cNvSpPr/>
            <p:nvPr/>
          </p:nvSpPr>
          <p:spPr>
            <a:xfrm>
              <a:off x="7259400" y="756720"/>
              <a:ext cx="804960" cy="464760"/>
            </a:xfrm>
            <a:custGeom>
              <a:avLst/>
              <a:gdLst/>
              <a:ahLst/>
              <a:rect l="l" t="t" r="r" b="b"/>
              <a:pathLst>
                <a:path w="676058" h="390429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3" name="Google Shape;364;p13"/>
            <p:cNvSpPr/>
            <p:nvPr/>
          </p:nvSpPr>
          <p:spPr>
            <a:xfrm>
              <a:off x="7304400" y="668520"/>
              <a:ext cx="699480" cy="269640"/>
            </a:xfrm>
            <a:custGeom>
              <a:avLst/>
              <a:gdLst/>
              <a:ahLst/>
              <a:rect l="l" t="t" r="r" b="b"/>
              <a:pathLst>
                <a:path w="587572" h="226763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4" name="Google Shape;365;p13"/>
            <p:cNvSpPr/>
            <p:nvPr/>
          </p:nvSpPr>
          <p:spPr>
            <a:xfrm>
              <a:off x="7259400" y="864720"/>
              <a:ext cx="60840" cy="122760"/>
            </a:xfrm>
            <a:custGeom>
              <a:avLst/>
              <a:gdLst/>
              <a:ahLst/>
              <a:rect l="l" t="t" r="r" b="b"/>
              <a:pathLst>
                <a:path w="51339" h="103346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5" name="Google Shape;366;p13"/>
            <p:cNvSpPr/>
            <p:nvPr/>
          </p:nvSpPr>
          <p:spPr>
            <a:xfrm>
              <a:off x="8010360" y="865440"/>
              <a:ext cx="53280" cy="122040"/>
            </a:xfrm>
            <a:custGeom>
              <a:avLst/>
              <a:gdLst/>
              <a:ahLst/>
              <a:rect l="l" t="t" r="r" b="b"/>
              <a:pathLst>
                <a:path w="45148" h="102774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6" name="Google Shape;367;p13"/>
            <p:cNvSpPr/>
            <p:nvPr/>
          </p:nvSpPr>
          <p:spPr>
            <a:xfrm>
              <a:off x="7330320" y="732960"/>
              <a:ext cx="669960" cy="386640"/>
            </a:xfrm>
            <a:custGeom>
              <a:avLst/>
              <a:gdLst/>
              <a:ahLst/>
              <a:rect l="l" t="t" r="r" b="b"/>
              <a:pathLst>
                <a:path w="562737" h="324802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7" name="Google Shape;368;p13"/>
            <p:cNvSpPr/>
            <p:nvPr/>
          </p:nvSpPr>
          <p:spPr>
            <a:xfrm>
              <a:off x="7290000" y="939240"/>
              <a:ext cx="731880" cy="262440"/>
            </a:xfrm>
            <a:custGeom>
              <a:avLst/>
              <a:gdLst/>
              <a:ahLst/>
              <a:rect l="l" t="t" r="r" b="b"/>
              <a:pathLst>
                <a:path w="614737" h="220544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8" name="Google Shape;369;p13"/>
            <p:cNvSpPr/>
            <p:nvPr/>
          </p:nvSpPr>
          <p:spPr>
            <a:xfrm>
              <a:off x="7259400" y="639360"/>
              <a:ext cx="804600" cy="464760"/>
            </a:xfrm>
            <a:custGeom>
              <a:avLst/>
              <a:gdLst/>
              <a:ahLst/>
              <a:rect l="l" t="t" r="r" b="b"/>
              <a:pathLst>
                <a:path w="675989" h="3904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9" name="Google Shape;370;p13"/>
            <p:cNvSpPr/>
            <p:nvPr/>
          </p:nvSpPr>
          <p:spPr>
            <a:xfrm rot="19799400">
              <a:off x="6763680" y="1363680"/>
              <a:ext cx="88200" cy="152640"/>
            </a:xfrm>
            <a:custGeom>
              <a:avLst/>
              <a:gdLst/>
              <a:ahLst/>
              <a:rect l="l" t="t" r="r" b="b"/>
              <a:pathLst>
                <a:path w="74294" h="128587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0" name="Google Shape;371;p13"/>
            <p:cNvSpPr/>
            <p:nvPr/>
          </p:nvSpPr>
          <p:spPr>
            <a:xfrm>
              <a:off x="7196760" y="1057320"/>
              <a:ext cx="221400" cy="127800"/>
            </a:xfrm>
            <a:custGeom>
              <a:avLst/>
              <a:gdLst/>
              <a:ahLst/>
              <a:rect l="l" t="t" r="r" b="b"/>
              <a:pathLst>
                <a:path w="186213" h="107537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1" name="Google Shape;372;p13"/>
            <p:cNvSpPr/>
            <p:nvPr/>
          </p:nvSpPr>
          <p:spPr>
            <a:xfrm>
              <a:off x="7248960" y="1087200"/>
              <a:ext cx="169200" cy="158040"/>
            </a:xfrm>
            <a:custGeom>
              <a:avLst/>
              <a:gdLst/>
              <a:ahLst/>
              <a:rect l="l" t="t" r="r" b="b"/>
              <a:pathLst>
                <a:path w="142303" h="13287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2" name="Google Shape;373;p13"/>
            <p:cNvSpPr/>
            <p:nvPr/>
          </p:nvSpPr>
          <p:spPr>
            <a:xfrm>
              <a:off x="6770160" y="1127160"/>
              <a:ext cx="513360" cy="378360"/>
            </a:xfrm>
            <a:custGeom>
              <a:avLst/>
              <a:gdLst/>
              <a:ahLst/>
              <a:rect l="l" t="t" r="r" b="b"/>
              <a:pathLst>
                <a:path w="431291" h="317858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3" name="Google Shape;374;p13"/>
            <p:cNvSpPr/>
            <p:nvPr/>
          </p:nvSpPr>
          <p:spPr>
            <a:xfrm rot="19799400">
              <a:off x="6763680" y="1363680"/>
              <a:ext cx="88200" cy="152640"/>
            </a:xfrm>
            <a:custGeom>
              <a:avLst/>
              <a:gdLst/>
              <a:ahLst/>
              <a:rect l="l" t="t" r="r" b="b"/>
              <a:pathLst>
                <a:path w="74294" h="128587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sldNum" idx="10"/>
          </p:nvPr>
        </p:nvSpPr>
        <p:spPr>
          <a:xfrm>
            <a:off x="8649000" y="4636800"/>
            <a:ext cx="456480" cy="46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ffffff"/>
                </a:solidFill>
                <a:latin typeface="Barlow Light"/>
                <a:ea typeface="Barlow Light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2294B3CE-3CC0-47A8-A10A-A480787DC937}" type="slidenum">
              <a:rPr b="0" lang="en" sz="1200" spc="-1" strike="noStrike">
                <a:solidFill>
                  <a:srgbClr val="ffffff"/>
                </a:solidFill>
                <a:latin typeface="Barlow Light"/>
                <a:ea typeface="Barlow Ligh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1085760" y="2031120"/>
            <a:ext cx="467640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en" sz="4800" spc="-1" strike="noStrike">
                <a:solidFill>
                  <a:srgbClr val="007bb9"/>
                </a:solidFill>
                <a:latin typeface="Raleway Thin"/>
                <a:ea typeface="Raleway Thin"/>
              </a:rPr>
              <a:t>Transition headline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 type="subTitle"/>
          </p:nvPr>
        </p:nvSpPr>
        <p:spPr>
          <a:xfrm>
            <a:off x="1085760" y="3287880"/>
            <a:ext cx="4676400" cy="38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757b89"/>
                </a:solidFill>
                <a:latin typeface="Barlow Light"/>
                <a:ea typeface="Barlow Light"/>
              </a:rPr>
              <a:t>Let’s start with the first set of slides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7" name="Google Shape;407;p15"/>
          <p:cNvSpPr/>
          <p:nvPr/>
        </p:nvSpPr>
        <p:spPr>
          <a:xfrm>
            <a:off x="0" y="1866960"/>
            <a:ext cx="609120" cy="142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Barlow"/>
                <a:ea typeface="Barlow"/>
              </a:rPr>
              <a:t>1</a:t>
            </a:r>
            <a:endParaRPr b="0" lang="en-US" sz="3600" spc="-1" strike="noStrike">
              <a:latin typeface="Arial"/>
            </a:endParaRPr>
          </a:p>
        </p:txBody>
      </p:sp>
      <p:grpSp>
        <p:nvGrpSpPr>
          <p:cNvPr id="448" name="Google Shape;408;p15"/>
          <p:cNvGrpSpPr/>
          <p:nvPr/>
        </p:nvGrpSpPr>
        <p:grpSpPr>
          <a:xfrm>
            <a:off x="5434920" y="912600"/>
            <a:ext cx="3239280" cy="3318120"/>
            <a:chOff x="5434920" y="912600"/>
            <a:chExt cx="3239280" cy="3318120"/>
          </a:xfrm>
        </p:grpSpPr>
        <p:sp>
          <p:nvSpPr>
            <p:cNvPr id="449" name="Google Shape;409;p15"/>
            <p:cNvSpPr/>
            <p:nvPr/>
          </p:nvSpPr>
          <p:spPr>
            <a:xfrm>
              <a:off x="5434920" y="2774160"/>
              <a:ext cx="952200" cy="550800"/>
            </a:xfrm>
            <a:custGeom>
              <a:avLst/>
              <a:gdLst/>
              <a:ahLst/>
              <a:rect l="l" t="t" r="r" b="b"/>
              <a:pathLst>
                <a:path w="1367464" h="791146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0" name="Google Shape;410;p15"/>
            <p:cNvSpPr/>
            <p:nvPr/>
          </p:nvSpPr>
          <p:spPr>
            <a:xfrm>
              <a:off x="5640120" y="2866680"/>
              <a:ext cx="531000" cy="307080"/>
            </a:xfrm>
            <a:custGeom>
              <a:avLst/>
              <a:gdLst/>
              <a:ahLst/>
              <a:rect l="l" t="t" r="r" b="b"/>
              <a:pathLst>
                <a:path w="762723" h="441198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1" name="Google Shape;411;p15"/>
            <p:cNvSpPr/>
            <p:nvPr/>
          </p:nvSpPr>
          <p:spPr>
            <a:xfrm>
              <a:off x="5827680" y="2921760"/>
              <a:ext cx="151200" cy="87480"/>
            </a:xfrm>
            <a:custGeom>
              <a:avLst/>
              <a:gdLst/>
              <a:ahLst/>
              <a:rect l="l" t="t" r="r" b="b"/>
              <a:pathLst>
                <a:path w="217486" h="12592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2" name="Google Shape;412;p15"/>
            <p:cNvSpPr/>
            <p:nvPr/>
          </p:nvSpPr>
          <p:spPr>
            <a:xfrm>
              <a:off x="5833080" y="2383920"/>
              <a:ext cx="145440" cy="573480"/>
            </a:xfrm>
            <a:custGeom>
              <a:avLst/>
              <a:gdLst/>
              <a:ahLst/>
              <a:rect l="l" t="t" r="r" b="b"/>
              <a:pathLst>
                <a:path w="209121" h="823531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3" name="Google Shape;413;p15"/>
            <p:cNvSpPr/>
            <p:nvPr/>
          </p:nvSpPr>
          <p:spPr>
            <a:xfrm>
              <a:off x="5826240" y="2302560"/>
              <a:ext cx="173880" cy="404280"/>
            </a:xfrm>
            <a:custGeom>
              <a:avLst/>
              <a:gdLst/>
              <a:ahLst/>
              <a:rect l="l" t="t" r="r" b="b"/>
              <a:pathLst>
                <a:path w="249895" h="580777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4" name="Google Shape;414;p15"/>
            <p:cNvSpPr/>
            <p:nvPr/>
          </p:nvSpPr>
          <p:spPr>
            <a:xfrm>
              <a:off x="5506920" y="1933200"/>
              <a:ext cx="276840" cy="435600"/>
            </a:xfrm>
            <a:custGeom>
              <a:avLst/>
              <a:gdLst/>
              <a:ahLst/>
              <a:rect l="l" t="t" r="r" b="b"/>
              <a:pathLst>
                <a:path w="397711" h="625506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5" name="Google Shape;415;p15"/>
            <p:cNvSpPr/>
            <p:nvPr/>
          </p:nvSpPr>
          <p:spPr>
            <a:xfrm>
              <a:off x="6043680" y="1933200"/>
              <a:ext cx="276840" cy="435600"/>
            </a:xfrm>
            <a:custGeom>
              <a:avLst/>
              <a:gdLst/>
              <a:ahLst/>
              <a:rect l="l" t="t" r="r" b="b"/>
              <a:pathLst>
                <a:path w="397710" h="625506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6" name="Google Shape;416;p15"/>
            <p:cNvSpPr/>
            <p:nvPr/>
          </p:nvSpPr>
          <p:spPr>
            <a:xfrm>
              <a:off x="5815080" y="2295720"/>
              <a:ext cx="192240" cy="111240"/>
            </a:xfrm>
            <a:custGeom>
              <a:avLst/>
              <a:gdLst/>
              <a:ahLst/>
              <a:rect l="l" t="t" r="r" b="b"/>
              <a:pathLst>
                <a:path w="276610" h="16002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7" name="Google Shape;417;p15"/>
            <p:cNvSpPr/>
            <p:nvPr/>
          </p:nvSpPr>
          <p:spPr>
            <a:xfrm>
              <a:off x="5765400" y="2245680"/>
              <a:ext cx="291600" cy="51840"/>
            </a:xfrm>
            <a:custGeom>
              <a:avLst/>
              <a:gdLst/>
              <a:ahLst/>
              <a:rect l="l" t="t" r="r" b="b"/>
              <a:pathLst>
                <a:path w="418908" h="74675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8" name="Google Shape;418;p15"/>
            <p:cNvSpPr/>
            <p:nvPr/>
          </p:nvSpPr>
          <p:spPr>
            <a:xfrm>
              <a:off x="5765400" y="2211120"/>
              <a:ext cx="291960" cy="168840"/>
            </a:xfrm>
            <a:custGeom>
              <a:avLst/>
              <a:gdLst/>
              <a:ahLst/>
              <a:rect l="l" t="t" r="r" b="b"/>
              <a:pathLst>
                <a:path w="419383" h="242697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9" name="Google Shape;419;p15"/>
            <p:cNvSpPr/>
            <p:nvPr/>
          </p:nvSpPr>
          <p:spPr>
            <a:xfrm>
              <a:off x="5732640" y="2116440"/>
              <a:ext cx="356040" cy="205920"/>
            </a:xfrm>
            <a:custGeom>
              <a:avLst/>
              <a:gdLst/>
              <a:ahLst/>
              <a:rect l="l" t="t" r="r" b="b"/>
              <a:pathLst>
                <a:path w="511777" h="296036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0" name="Google Shape;420;p15"/>
            <p:cNvSpPr/>
            <p:nvPr/>
          </p:nvSpPr>
          <p:spPr>
            <a:xfrm>
              <a:off x="5721480" y="1200600"/>
              <a:ext cx="381600" cy="1072080"/>
            </a:xfrm>
            <a:custGeom>
              <a:avLst/>
              <a:gdLst/>
              <a:ahLst/>
              <a:rect l="l" t="t" r="r" b="b"/>
              <a:pathLst>
                <a:path w="548516" h="1538895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1" name="Google Shape;421;p15"/>
            <p:cNvSpPr/>
            <p:nvPr/>
          </p:nvSpPr>
          <p:spPr>
            <a:xfrm>
              <a:off x="5844600" y="1682640"/>
              <a:ext cx="134280" cy="134640"/>
            </a:xfrm>
            <a:custGeom>
              <a:avLst/>
              <a:gdLst/>
              <a:ahLst/>
              <a:rect l="l" t="t" r="r" b="b"/>
              <a:pathLst>
                <a:path w="193342" h="193738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2" name="Google Shape;422;p15"/>
            <p:cNvSpPr/>
            <p:nvPr/>
          </p:nvSpPr>
          <p:spPr>
            <a:xfrm>
              <a:off x="5834520" y="1672560"/>
              <a:ext cx="154080" cy="154440"/>
            </a:xfrm>
            <a:custGeom>
              <a:avLst/>
              <a:gdLst/>
              <a:ahLst/>
              <a:rect l="l" t="t" r="r" b="b"/>
              <a:pathLst>
                <a:path w="221668" h="222122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3" name="Google Shape;423;p15"/>
            <p:cNvSpPr/>
            <p:nvPr/>
          </p:nvSpPr>
          <p:spPr>
            <a:xfrm>
              <a:off x="5844600" y="1484280"/>
              <a:ext cx="134280" cy="134640"/>
            </a:xfrm>
            <a:custGeom>
              <a:avLst/>
              <a:gdLst/>
              <a:ahLst/>
              <a:rect l="l" t="t" r="r" b="b"/>
              <a:pathLst>
                <a:path w="193342" h="193738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4" name="Google Shape;424;p15"/>
            <p:cNvSpPr/>
            <p:nvPr/>
          </p:nvSpPr>
          <p:spPr>
            <a:xfrm>
              <a:off x="5834520" y="1474200"/>
              <a:ext cx="154080" cy="154440"/>
            </a:xfrm>
            <a:custGeom>
              <a:avLst/>
              <a:gdLst/>
              <a:ahLst/>
              <a:rect l="l" t="t" r="r" b="b"/>
              <a:pathLst>
                <a:path w="221858" h="222313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5" name="Google Shape;425;p15"/>
            <p:cNvSpPr/>
            <p:nvPr/>
          </p:nvSpPr>
          <p:spPr>
            <a:xfrm>
              <a:off x="5720760" y="2169360"/>
              <a:ext cx="382320" cy="116640"/>
            </a:xfrm>
            <a:custGeom>
              <a:avLst/>
              <a:gdLst/>
              <a:ahLst/>
              <a:rect l="l" t="t" r="r" b="b"/>
              <a:pathLst>
                <a:path w="549324" h="167997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6" name="Google Shape;426;p15"/>
            <p:cNvSpPr/>
            <p:nvPr/>
          </p:nvSpPr>
          <p:spPr>
            <a:xfrm>
              <a:off x="5720400" y="2207880"/>
              <a:ext cx="381960" cy="115200"/>
            </a:xfrm>
            <a:custGeom>
              <a:avLst/>
              <a:gdLst/>
              <a:ahLst/>
              <a:rect l="l" t="t" r="r" b="b"/>
              <a:pathLst>
                <a:path w="548753" h="165782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7" name="Google Shape;427;p15"/>
            <p:cNvSpPr/>
            <p:nvPr/>
          </p:nvSpPr>
          <p:spPr>
            <a:xfrm>
              <a:off x="5722560" y="2139120"/>
              <a:ext cx="377640" cy="109800"/>
            </a:xfrm>
            <a:custGeom>
              <a:avLst/>
              <a:gdLst/>
              <a:ahLst/>
              <a:rect l="l" t="t" r="r" b="b"/>
              <a:pathLst>
                <a:path w="542765" h="158087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8" name="Google Shape;428;p15"/>
            <p:cNvSpPr/>
            <p:nvPr/>
          </p:nvSpPr>
          <p:spPr>
            <a:xfrm>
              <a:off x="5824440" y="1200240"/>
              <a:ext cx="173520" cy="88200"/>
            </a:xfrm>
            <a:custGeom>
              <a:avLst/>
              <a:gdLst/>
              <a:ahLst/>
              <a:rect l="l" t="t" r="r" b="b"/>
              <a:pathLst>
                <a:path w="249519" h="126863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9" name="Google Shape;429;p15"/>
            <p:cNvSpPr/>
            <p:nvPr/>
          </p:nvSpPr>
          <p:spPr>
            <a:xfrm>
              <a:off x="5897160" y="1933920"/>
              <a:ext cx="32760" cy="434520"/>
            </a:xfrm>
            <a:custGeom>
              <a:avLst/>
              <a:gdLst/>
              <a:ahLst/>
              <a:rect l="l" t="t" r="r" b="b"/>
              <a:pathLst>
                <a:path w="47432" h="623982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70" name="Google Shape;430;p15"/>
            <p:cNvGrpSpPr/>
            <p:nvPr/>
          </p:nvGrpSpPr>
          <p:grpSpPr>
            <a:xfrm>
              <a:off x="6662160" y="912600"/>
              <a:ext cx="2012040" cy="2718360"/>
              <a:chOff x="6662160" y="912600"/>
              <a:chExt cx="2012040" cy="2718360"/>
            </a:xfrm>
          </p:grpSpPr>
          <p:sp>
            <p:nvSpPr>
              <p:cNvPr id="471" name="Google Shape;431;p15"/>
              <p:cNvSpPr/>
              <p:nvPr/>
            </p:nvSpPr>
            <p:spPr>
              <a:xfrm>
                <a:off x="7094160" y="3020040"/>
                <a:ext cx="759240" cy="439200"/>
              </a:xfrm>
              <a:custGeom>
                <a:avLst/>
                <a:gdLst/>
                <a:ahLst/>
                <a:rect l="l" t="t" r="r" b="b"/>
                <a:pathLst>
                  <a:path w="1090544" h="63091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2" name="Google Shape;432;p15"/>
              <p:cNvSpPr/>
              <p:nvPr/>
            </p:nvSpPr>
            <p:spPr>
              <a:xfrm>
                <a:off x="7122240" y="3003480"/>
                <a:ext cx="759240" cy="439200"/>
              </a:xfrm>
              <a:custGeom>
                <a:avLst/>
                <a:gdLst/>
                <a:ahLst/>
                <a:rect l="l" t="t" r="r" b="b"/>
                <a:pathLst>
                  <a:path w="1090601" h="630901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3" name="Google Shape;433;p15"/>
              <p:cNvSpPr/>
              <p:nvPr/>
            </p:nvSpPr>
            <p:spPr>
              <a:xfrm>
                <a:off x="7859520" y="3269160"/>
                <a:ext cx="21960" cy="14400"/>
              </a:xfrm>
              <a:custGeom>
                <a:avLst/>
                <a:gdLst/>
                <a:ahLst/>
                <a:rect l="l" t="t" r="r" b="b"/>
                <a:pathLst>
                  <a:path w="32128" h="2105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4" name="Google Shape;434;p15"/>
              <p:cNvSpPr/>
              <p:nvPr/>
            </p:nvSpPr>
            <p:spPr>
              <a:xfrm>
                <a:off x="7122240" y="3168720"/>
                <a:ext cx="22680" cy="14400"/>
              </a:xfrm>
              <a:custGeom>
                <a:avLst/>
                <a:gdLst/>
                <a:ahLst/>
                <a:rect l="l" t="t" r="r" b="b"/>
                <a:pathLst>
                  <a:path w="32984" h="21431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5" name="Google Shape;435;p15"/>
              <p:cNvSpPr/>
              <p:nvPr/>
            </p:nvSpPr>
            <p:spPr>
              <a:xfrm>
                <a:off x="7122240" y="2989080"/>
                <a:ext cx="759240" cy="439200"/>
              </a:xfrm>
              <a:custGeom>
                <a:avLst/>
                <a:gdLst/>
                <a:ahLst/>
                <a:rect l="l" t="t" r="r" b="b"/>
                <a:pathLst>
                  <a:path w="1090601" h="630949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6" name="Google Shape;436;p15"/>
              <p:cNvSpPr/>
              <p:nvPr/>
            </p:nvSpPr>
            <p:spPr>
              <a:xfrm>
                <a:off x="7338960" y="2790360"/>
                <a:ext cx="542520" cy="478800"/>
              </a:xfrm>
              <a:custGeom>
                <a:avLst/>
                <a:gdLst/>
                <a:ahLst/>
                <a:rect l="l" t="t" r="r" b="b"/>
                <a:pathLst>
                  <a:path w="779547" h="687514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7" name="Google Shape;437;p15"/>
              <p:cNvSpPr/>
              <p:nvPr/>
            </p:nvSpPr>
            <p:spPr>
              <a:xfrm>
                <a:off x="7860960" y="3252240"/>
                <a:ext cx="20880" cy="24840"/>
              </a:xfrm>
              <a:custGeom>
                <a:avLst/>
                <a:gdLst/>
                <a:ahLst/>
                <a:rect l="l" t="t" r="r" b="b"/>
                <a:pathLst>
                  <a:path w="30322" h="36004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8" name="Google Shape;438;p15"/>
              <p:cNvSpPr/>
              <p:nvPr/>
            </p:nvSpPr>
            <p:spPr>
              <a:xfrm>
                <a:off x="7323480" y="2797560"/>
                <a:ext cx="543960" cy="479520"/>
              </a:xfrm>
              <a:custGeom>
                <a:avLst/>
                <a:gdLst/>
                <a:ahLst/>
                <a:rect l="l" t="t" r="r" b="b"/>
                <a:pathLst>
                  <a:path w="781258" h="688466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9" name="Google Shape;439;p15"/>
              <p:cNvSpPr/>
              <p:nvPr/>
            </p:nvSpPr>
            <p:spPr>
              <a:xfrm>
                <a:off x="6682680" y="912600"/>
                <a:ext cx="1991520" cy="2706480"/>
              </a:xfrm>
              <a:custGeom>
                <a:avLst/>
                <a:gdLst/>
                <a:ahLst/>
                <a:rect l="l" t="t" r="r" b="b"/>
                <a:pathLst>
                  <a:path w="2859545" h="3884751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0" name="Google Shape;440;p15"/>
              <p:cNvSpPr/>
              <p:nvPr/>
            </p:nvSpPr>
            <p:spPr>
              <a:xfrm>
                <a:off x="8636040" y="3553920"/>
                <a:ext cx="20520" cy="74160"/>
              </a:xfrm>
              <a:custGeom>
                <a:avLst/>
                <a:gdLst/>
                <a:ahLst/>
                <a:rect l="l" t="t" r="r" b="b"/>
                <a:pathLst>
                  <a:path w="30132" h="106965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1" name="Google Shape;441;p15"/>
              <p:cNvSpPr/>
              <p:nvPr/>
            </p:nvSpPr>
            <p:spPr>
              <a:xfrm>
                <a:off x="6679440" y="915480"/>
                <a:ext cx="50040" cy="21240"/>
              </a:xfrm>
              <a:custGeom>
                <a:avLst/>
                <a:gdLst/>
                <a:ahLst/>
                <a:rect l="l" t="t" r="r" b="b"/>
                <a:pathLst>
                  <a:path w="72337" h="31155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2" name="Google Shape;442;p15"/>
              <p:cNvSpPr/>
              <p:nvPr/>
            </p:nvSpPr>
            <p:spPr>
              <a:xfrm>
                <a:off x="6665400" y="922680"/>
                <a:ext cx="1991160" cy="2706480"/>
              </a:xfrm>
              <a:custGeom>
                <a:avLst/>
                <a:gdLst/>
                <a:ahLst/>
                <a:rect l="l" t="t" r="r" b="b"/>
                <a:pathLst>
                  <a:path w="2859165" h="3884558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3" name="Google Shape;443;p15"/>
              <p:cNvSpPr/>
              <p:nvPr/>
            </p:nvSpPr>
            <p:spPr>
              <a:xfrm>
                <a:off x="6662160" y="924480"/>
                <a:ext cx="1991520" cy="2706480"/>
              </a:xfrm>
              <a:custGeom>
                <a:avLst/>
                <a:gdLst/>
                <a:ahLst/>
                <a:rect l="l" t="t" r="r" b="b"/>
                <a:pathLst>
                  <a:path w="2859260" h="3884554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4" name="Google Shape;444;p15"/>
              <p:cNvSpPr/>
              <p:nvPr/>
            </p:nvSpPr>
            <p:spPr>
              <a:xfrm>
                <a:off x="6686640" y="956160"/>
                <a:ext cx="1941840" cy="2579400"/>
              </a:xfrm>
              <a:custGeom>
                <a:avLst/>
                <a:gdLst/>
                <a:ahLst/>
                <a:rect l="l" t="t" r="r" b="b"/>
                <a:pathLst>
                  <a:path w="2788159" h="370248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5" name="Google Shape;445;p15"/>
              <p:cNvSpPr/>
              <p:nvPr/>
            </p:nvSpPr>
            <p:spPr>
              <a:xfrm>
                <a:off x="6821640" y="1160280"/>
                <a:ext cx="640440" cy="430560"/>
              </a:xfrm>
              <a:custGeom>
                <a:avLst/>
                <a:gdLst/>
                <a:ahLst/>
                <a:rect l="l" t="t" r="r" b="b"/>
                <a:pathLst>
                  <a:path w="919754" h="618313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6" name="Google Shape;446;p15"/>
              <p:cNvSpPr/>
              <p:nvPr/>
            </p:nvSpPr>
            <p:spPr>
              <a:xfrm>
                <a:off x="6824160" y="1286640"/>
                <a:ext cx="477720" cy="314640"/>
              </a:xfrm>
              <a:custGeom>
                <a:avLst/>
                <a:gdLst/>
                <a:ahLst/>
                <a:rect l="l" t="t" r="r" b="b"/>
                <a:pathLst>
                  <a:path w="686298" h="451951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7" name="Google Shape;447;p15"/>
              <p:cNvSpPr/>
              <p:nvPr/>
            </p:nvSpPr>
            <p:spPr>
              <a:xfrm>
                <a:off x="6824160" y="1368720"/>
                <a:ext cx="477720" cy="314280"/>
              </a:xfrm>
              <a:custGeom>
                <a:avLst/>
                <a:gdLst/>
                <a:ahLst/>
                <a:rect l="l" t="t" r="r" b="b"/>
                <a:pathLst>
                  <a:path w="686488" h="451759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8" name="Google Shape;448;p15"/>
              <p:cNvSpPr/>
              <p:nvPr/>
            </p:nvSpPr>
            <p:spPr>
              <a:xfrm>
                <a:off x="6824160" y="1450800"/>
                <a:ext cx="391320" cy="264600"/>
              </a:xfrm>
              <a:custGeom>
                <a:avLst/>
                <a:gdLst/>
                <a:ahLst/>
                <a:rect l="l" t="t" r="r" b="b"/>
                <a:pathLst>
                  <a:path w="562156" h="379997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9" name="Google Shape;449;p15"/>
              <p:cNvSpPr/>
              <p:nvPr/>
            </p:nvSpPr>
            <p:spPr>
              <a:xfrm>
                <a:off x="6821640" y="2021400"/>
                <a:ext cx="640440" cy="430560"/>
              </a:xfrm>
              <a:custGeom>
                <a:avLst/>
                <a:gdLst/>
                <a:ahLst/>
                <a:rect l="l" t="t" r="r" b="b"/>
                <a:pathLst>
                  <a:path w="919754" h="61834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0" name="Google Shape;450;p15"/>
              <p:cNvSpPr/>
              <p:nvPr/>
            </p:nvSpPr>
            <p:spPr>
              <a:xfrm>
                <a:off x="6824160" y="2148120"/>
                <a:ext cx="477720" cy="314280"/>
              </a:xfrm>
              <a:custGeom>
                <a:avLst/>
                <a:gdLst/>
                <a:ahLst/>
                <a:rect l="l" t="t" r="r" b="b"/>
                <a:pathLst>
                  <a:path w="686488" h="451519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1" name="Google Shape;451;p15"/>
              <p:cNvSpPr/>
              <p:nvPr/>
            </p:nvSpPr>
            <p:spPr>
              <a:xfrm>
                <a:off x="6824160" y="2229840"/>
                <a:ext cx="477720" cy="314640"/>
              </a:xfrm>
              <a:custGeom>
                <a:avLst/>
                <a:gdLst/>
                <a:ahLst/>
                <a:rect l="l" t="t" r="r" b="b"/>
                <a:pathLst>
                  <a:path w="686488" h="451826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2" name="Google Shape;452;p15"/>
              <p:cNvSpPr/>
              <p:nvPr/>
            </p:nvSpPr>
            <p:spPr>
              <a:xfrm>
                <a:off x="6824160" y="2311920"/>
                <a:ext cx="391320" cy="264240"/>
              </a:xfrm>
              <a:custGeom>
                <a:avLst/>
                <a:gdLst/>
                <a:ahLst/>
                <a:rect l="l" t="t" r="r" b="b"/>
                <a:pathLst>
                  <a:path w="562156" h="37992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3" name="Google Shape;453;p15"/>
              <p:cNvSpPr/>
              <p:nvPr/>
            </p:nvSpPr>
            <p:spPr>
              <a:xfrm>
                <a:off x="7612560" y="2504160"/>
                <a:ext cx="870840" cy="809640"/>
              </a:xfrm>
              <a:custGeom>
                <a:avLst/>
                <a:gdLst/>
                <a:ahLst/>
                <a:rect l="l" t="t" r="r" b="b"/>
                <a:pathLst>
                  <a:path w="1250451" h="1162368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4" name="Google Shape;454;p15"/>
              <p:cNvSpPr/>
              <p:nvPr/>
            </p:nvSpPr>
            <p:spPr>
              <a:xfrm>
                <a:off x="6824520" y="1578240"/>
                <a:ext cx="614520" cy="716760"/>
              </a:xfrm>
              <a:custGeom>
                <a:avLst/>
                <a:gdLst/>
                <a:ahLst/>
                <a:rect l="l" t="t" r="r" b="b"/>
                <a:pathLst>
                  <a:path w="882682" h="1029375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5" name="Google Shape;455;p15"/>
              <p:cNvSpPr/>
              <p:nvPr/>
            </p:nvSpPr>
            <p:spPr>
              <a:xfrm>
                <a:off x="7612560" y="2543400"/>
                <a:ext cx="870840" cy="770760"/>
              </a:xfrm>
              <a:custGeom>
                <a:avLst/>
                <a:gdLst/>
                <a:ahLst/>
                <a:rect l="l" t="t" r="r" b="b"/>
                <a:pathLst>
                  <a:path w="1250451" h="1106424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>
                <a:solidFill>
                  <a:srgbClr val="e9eaf2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6" name="Google Shape;456;p15"/>
              <p:cNvSpPr/>
              <p:nvPr/>
            </p:nvSpPr>
            <p:spPr>
              <a:xfrm>
                <a:off x="7954920" y="2535120"/>
                <a:ext cx="6120" cy="472680"/>
              </a:xfrm>
              <a:custGeom>
                <a:avLst/>
                <a:gdLst/>
                <a:ahLst/>
                <a:rect l="l" t="t" r="r" b="b"/>
                <a:pathLst>
                  <a:path w="9505" h="678751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>
                <a:solidFill>
                  <a:srgbClr val="e9eaf2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7" name="Google Shape;457;p15"/>
              <p:cNvSpPr/>
              <p:nvPr/>
            </p:nvSpPr>
            <p:spPr>
              <a:xfrm>
                <a:off x="8221320" y="2834280"/>
                <a:ext cx="6120" cy="327600"/>
              </a:xfrm>
              <a:custGeom>
                <a:avLst/>
                <a:gdLst/>
                <a:ahLst/>
                <a:rect l="l" t="t" r="r" b="b"/>
                <a:pathLst>
                  <a:path w="9505" h="470725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>
                <a:solidFill>
                  <a:srgbClr val="e9eaf2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8" name="Google Shape;458;p15"/>
              <p:cNvSpPr/>
              <p:nvPr/>
            </p:nvSpPr>
            <p:spPr>
              <a:xfrm>
                <a:off x="7612560" y="2504520"/>
                <a:ext cx="870840" cy="333720"/>
              </a:xfrm>
              <a:custGeom>
                <a:avLst/>
                <a:gdLst/>
                <a:ahLst/>
                <a:rect l="l" t="t" r="r" b="b"/>
                <a:pathLst>
                  <a:path w="1250451" h="479359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>
                <a:solidFill>
                  <a:srgbClr val="e9eaf2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9" name="Google Shape;459;p15"/>
              <p:cNvSpPr/>
              <p:nvPr/>
            </p:nvSpPr>
            <p:spPr>
              <a:xfrm rot="19798200">
                <a:off x="7938000" y="2505960"/>
                <a:ext cx="33120" cy="57960"/>
              </a:xfrm>
              <a:custGeom>
                <a:avLst/>
                <a:gdLst/>
                <a:ahLst/>
                <a:rect l="l" t="t" r="r" b="b"/>
                <a:pathLst>
                  <a:path w="48097" h="83629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0" name="Google Shape;460;p15"/>
              <p:cNvSpPr/>
              <p:nvPr/>
            </p:nvSpPr>
            <p:spPr>
              <a:xfrm rot="19810200">
                <a:off x="8478360" y="2670480"/>
                <a:ext cx="33120" cy="57960"/>
              </a:xfrm>
              <a:custGeom>
                <a:avLst/>
                <a:gdLst/>
                <a:ahLst/>
                <a:rect l="l" t="t" r="r" b="b"/>
                <a:pathLst>
                  <a:path w="48263" h="83917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1" name="Google Shape;461;p15"/>
              <p:cNvSpPr/>
              <p:nvPr/>
            </p:nvSpPr>
            <p:spPr>
              <a:xfrm rot="19810200">
                <a:off x="8215200" y="2806920"/>
                <a:ext cx="33120" cy="57960"/>
              </a:xfrm>
              <a:custGeom>
                <a:avLst/>
                <a:gdLst/>
                <a:ahLst/>
                <a:rect l="l" t="t" r="r" b="b"/>
                <a:pathLst>
                  <a:path w="48263" h="83917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2" name="Google Shape;462;p15"/>
              <p:cNvSpPr/>
              <p:nvPr/>
            </p:nvSpPr>
            <p:spPr>
              <a:xfrm rot="19798200">
                <a:off x="7595640" y="2525040"/>
                <a:ext cx="33120" cy="57960"/>
              </a:xfrm>
              <a:custGeom>
                <a:avLst/>
                <a:gdLst/>
                <a:ahLst/>
                <a:rect l="l" t="t" r="r" b="b"/>
                <a:pathLst>
                  <a:path w="48097" h="83629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3" name="Google Shape;463;p15"/>
              <p:cNvSpPr/>
              <p:nvPr/>
            </p:nvSpPr>
            <p:spPr>
              <a:xfrm>
                <a:off x="7591680" y="1875600"/>
                <a:ext cx="54360" cy="220320"/>
              </a:xfrm>
              <a:custGeom>
                <a:avLst/>
                <a:gdLst/>
                <a:ahLst/>
                <a:rect l="l" t="t" r="r" b="b"/>
                <a:pathLst>
                  <a:path w="78705" h="316778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4" name="Google Shape;464;p15"/>
              <p:cNvSpPr/>
              <p:nvPr/>
            </p:nvSpPr>
            <p:spPr>
              <a:xfrm>
                <a:off x="7674480" y="1744200"/>
                <a:ext cx="54360" cy="399600"/>
              </a:xfrm>
              <a:custGeom>
                <a:avLst/>
                <a:gdLst/>
                <a:ahLst/>
                <a:rect l="l" t="t" r="r" b="b"/>
                <a:pathLst>
                  <a:path w="78420" h="573928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5" name="Google Shape;465;p15"/>
              <p:cNvSpPr/>
              <p:nvPr/>
            </p:nvSpPr>
            <p:spPr>
              <a:xfrm>
                <a:off x="7838640" y="1873440"/>
                <a:ext cx="54360" cy="365400"/>
              </a:xfrm>
              <a:custGeom>
                <a:avLst/>
                <a:gdLst/>
                <a:ahLst/>
                <a:rect l="l" t="t" r="r" b="b"/>
                <a:pathLst>
                  <a:path w="78420" h="52486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6" name="Google Shape;466;p15"/>
              <p:cNvSpPr/>
              <p:nvPr/>
            </p:nvSpPr>
            <p:spPr>
              <a:xfrm>
                <a:off x="7920720" y="1975680"/>
                <a:ext cx="54360" cy="311040"/>
              </a:xfrm>
              <a:custGeom>
                <a:avLst/>
                <a:gdLst/>
                <a:ahLst/>
                <a:rect l="l" t="t" r="r" b="b"/>
                <a:pathLst>
                  <a:path w="78420" h="446687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7" name="Google Shape;467;p15"/>
              <p:cNvSpPr/>
              <p:nvPr/>
            </p:nvSpPr>
            <p:spPr>
              <a:xfrm>
                <a:off x="8084520" y="2203200"/>
                <a:ext cx="54360" cy="177840"/>
              </a:xfrm>
              <a:custGeom>
                <a:avLst/>
                <a:gdLst/>
                <a:ahLst/>
                <a:rect l="l" t="t" r="r" b="b"/>
                <a:pathLst>
                  <a:path w="78325" h="255777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8" name="Google Shape;468;p15"/>
              <p:cNvSpPr/>
              <p:nvPr/>
            </p:nvSpPr>
            <p:spPr>
              <a:xfrm>
                <a:off x="8166960" y="1938600"/>
                <a:ext cx="54360" cy="489960"/>
              </a:xfrm>
              <a:custGeom>
                <a:avLst/>
                <a:gdLst/>
                <a:ahLst/>
                <a:rect l="l" t="t" r="r" b="b"/>
                <a:pathLst>
                  <a:path w="78420" h="703833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9" name="Google Shape;469;p15"/>
              <p:cNvSpPr/>
              <p:nvPr/>
            </p:nvSpPr>
            <p:spPr>
              <a:xfrm>
                <a:off x="8367120" y="2367000"/>
                <a:ext cx="54360" cy="177840"/>
              </a:xfrm>
              <a:custGeom>
                <a:avLst/>
                <a:gdLst/>
                <a:ahLst/>
                <a:rect l="l" t="t" r="r" b="b"/>
                <a:pathLst>
                  <a:path w="78420" h="255818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0" name="Google Shape;470;p15"/>
              <p:cNvSpPr/>
              <p:nvPr/>
            </p:nvSpPr>
            <p:spPr>
              <a:xfrm>
                <a:off x="8449560" y="2372040"/>
                <a:ext cx="54360" cy="220320"/>
              </a:xfrm>
              <a:custGeom>
                <a:avLst/>
                <a:gdLst/>
                <a:ahLst/>
                <a:rect l="l" t="t" r="r" b="b"/>
                <a:pathLst>
                  <a:path w="78420" h="316963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11" name="Google Shape;471;p15"/>
            <p:cNvSpPr/>
            <p:nvPr/>
          </p:nvSpPr>
          <p:spPr>
            <a:xfrm>
              <a:off x="5811480" y="3865680"/>
              <a:ext cx="630720" cy="365040"/>
            </a:xfrm>
            <a:custGeom>
              <a:avLst/>
              <a:gdLst/>
              <a:ahLst/>
              <a:rect l="l" t="t" r="r" b="b"/>
              <a:pathLst>
                <a:path w="905825" h="524291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2" name="Google Shape;472;p15"/>
            <p:cNvSpPr/>
            <p:nvPr/>
          </p:nvSpPr>
          <p:spPr>
            <a:xfrm>
              <a:off x="5942880" y="3519720"/>
              <a:ext cx="630720" cy="633960"/>
            </a:xfrm>
            <a:custGeom>
              <a:avLst/>
              <a:gdLst/>
              <a:ahLst/>
              <a:rect l="l" t="t" r="r" b="b"/>
              <a:pathLst>
                <a:path w="906089" h="910207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3" name="Google Shape;473;p15"/>
            <p:cNvSpPr/>
            <p:nvPr/>
          </p:nvSpPr>
          <p:spPr>
            <a:xfrm>
              <a:off x="5942880" y="3421800"/>
              <a:ext cx="630360" cy="365040"/>
            </a:xfrm>
            <a:custGeom>
              <a:avLst/>
              <a:gdLst/>
              <a:ahLst/>
              <a:rect l="l" t="t" r="r" b="b"/>
              <a:pathLst>
                <a:path w="905566" h="524522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4" name="Google Shape;474;p15"/>
            <p:cNvSpPr/>
            <p:nvPr/>
          </p:nvSpPr>
          <p:spPr>
            <a:xfrm>
              <a:off x="5942880" y="3372480"/>
              <a:ext cx="630720" cy="364680"/>
            </a:xfrm>
            <a:custGeom>
              <a:avLst/>
              <a:gdLst/>
              <a:ahLst/>
              <a:rect l="l" t="t" r="r" b="b"/>
              <a:pathLst>
                <a:path w="905825" h="524031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5" name="Google Shape;475;p15"/>
            <p:cNvSpPr/>
            <p:nvPr/>
          </p:nvSpPr>
          <p:spPr>
            <a:xfrm>
              <a:off x="6104160" y="3465000"/>
              <a:ext cx="90000" cy="51840"/>
            </a:xfrm>
            <a:custGeom>
              <a:avLst/>
              <a:gdLst/>
              <a:ahLst/>
              <a:rect l="l" t="t" r="r" b="b"/>
              <a:pathLst>
                <a:path w="129655" h="75042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6" name="Google Shape;476;p15"/>
            <p:cNvSpPr/>
            <p:nvPr/>
          </p:nvSpPr>
          <p:spPr>
            <a:xfrm>
              <a:off x="6104160" y="3448440"/>
              <a:ext cx="90000" cy="51840"/>
            </a:xfrm>
            <a:custGeom>
              <a:avLst/>
              <a:gdLst/>
              <a:ahLst/>
              <a:rect l="l" t="t" r="r" b="b"/>
              <a:pathLst>
                <a:path w="129655" h="75056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7" name="Google Shape;477;p15"/>
            <p:cNvSpPr/>
            <p:nvPr/>
          </p:nvSpPr>
          <p:spPr>
            <a:xfrm>
              <a:off x="6217200" y="3528720"/>
              <a:ext cx="90000" cy="51840"/>
            </a:xfrm>
            <a:custGeom>
              <a:avLst/>
              <a:gdLst/>
              <a:ahLst/>
              <a:rect l="l" t="t" r="r" b="b"/>
              <a:pathLst>
                <a:path w="129623" h="74995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8" name="Google Shape;478;p15"/>
            <p:cNvSpPr/>
            <p:nvPr/>
          </p:nvSpPr>
          <p:spPr>
            <a:xfrm>
              <a:off x="6218640" y="3540240"/>
              <a:ext cx="87480" cy="40680"/>
            </a:xfrm>
            <a:custGeom>
              <a:avLst/>
              <a:gdLst/>
              <a:ahLst/>
              <a:rect l="l" t="t" r="r" b="b"/>
              <a:pathLst>
                <a:path w="126148" h="58707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9" name="Google Shape;479;p15"/>
            <p:cNvSpPr/>
            <p:nvPr/>
          </p:nvSpPr>
          <p:spPr>
            <a:xfrm>
              <a:off x="6322320" y="3593520"/>
              <a:ext cx="90000" cy="51840"/>
            </a:xfrm>
            <a:custGeom>
              <a:avLst/>
              <a:gdLst/>
              <a:ahLst/>
              <a:rect l="l" t="t" r="r" b="b"/>
              <a:pathLst>
                <a:path w="129655" h="75042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0" name="Google Shape;480;p15"/>
            <p:cNvSpPr/>
            <p:nvPr/>
          </p:nvSpPr>
          <p:spPr>
            <a:xfrm>
              <a:off x="6322320" y="3576960"/>
              <a:ext cx="90000" cy="51840"/>
            </a:xfrm>
            <a:custGeom>
              <a:avLst/>
              <a:gdLst/>
              <a:ahLst/>
              <a:rect l="l" t="t" r="r" b="b"/>
              <a:pathLst>
                <a:path w="129655" h="75056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1" name="Google Shape;481;p15"/>
            <p:cNvSpPr/>
            <p:nvPr/>
          </p:nvSpPr>
          <p:spPr>
            <a:xfrm>
              <a:off x="7805160" y="3941280"/>
              <a:ext cx="325800" cy="188280"/>
            </a:xfrm>
            <a:custGeom>
              <a:avLst/>
              <a:gdLst/>
              <a:ahLst/>
              <a:rect l="l" t="t" r="r" b="b"/>
              <a:pathLst>
                <a:path w="468241" h="270891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2" name="Google Shape;482;p15"/>
            <p:cNvSpPr/>
            <p:nvPr/>
          </p:nvSpPr>
          <p:spPr>
            <a:xfrm>
              <a:off x="7907400" y="3116880"/>
              <a:ext cx="169200" cy="248040"/>
            </a:xfrm>
            <a:custGeom>
              <a:avLst/>
              <a:gdLst/>
              <a:ahLst/>
              <a:rect l="l" t="t" r="r" b="b"/>
              <a:pathLst>
                <a:path w="243195" h="356577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3" name="Google Shape;483;p15"/>
            <p:cNvSpPr/>
            <p:nvPr/>
          </p:nvSpPr>
          <p:spPr>
            <a:xfrm>
              <a:off x="7920000" y="3114360"/>
              <a:ext cx="80640" cy="100080"/>
            </a:xfrm>
            <a:custGeom>
              <a:avLst/>
              <a:gdLst/>
              <a:ahLst/>
              <a:rect l="l" t="t" r="r" b="b"/>
              <a:pathLst>
                <a:path w="116085" h="143945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4" name="Google Shape;484;p15"/>
            <p:cNvSpPr/>
            <p:nvPr/>
          </p:nvSpPr>
          <p:spPr>
            <a:xfrm>
              <a:off x="7935840" y="3223440"/>
              <a:ext cx="99720" cy="111960"/>
            </a:xfrm>
            <a:custGeom>
              <a:avLst/>
              <a:gdLst/>
              <a:ahLst/>
              <a:rect l="l" t="t" r="r" b="b"/>
              <a:pathLst>
                <a:path w="143677" h="161015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5" name="Google Shape;485;p15"/>
            <p:cNvSpPr/>
            <p:nvPr/>
          </p:nvSpPr>
          <p:spPr>
            <a:xfrm>
              <a:off x="7844400" y="3305160"/>
              <a:ext cx="84600" cy="197640"/>
            </a:xfrm>
            <a:custGeom>
              <a:avLst/>
              <a:gdLst/>
              <a:ahLst/>
              <a:rect l="l" t="t" r="r" b="b"/>
              <a:pathLst>
                <a:path w="121787" h="284211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6" name="Google Shape;486;p15"/>
            <p:cNvSpPr/>
            <p:nvPr/>
          </p:nvSpPr>
          <p:spPr>
            <a:xfrm>
              <a:off x="7907040" y="3260160"/>
              <a:ext cx="145440" cy="167760"/>
            </a:xfrm>
            <a:custGeom>
              <a:avLst/>
              <a:gdLst/>
              <a:ahLst/>
              <a:rect l="l" t="t" r="r" b="b"/>
              <a:pathLst>
                <a:path w="209320" h="241045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7" name="Google Shape;487;p15"/>
            <p:cNvSpPr/>
            <p:nvPr/>
          </p:nvSpPr>
          <p:spPr>
            <a:xfrm>
              <a:off x="7932960" y="3122640"/>
              <a:ext cx="106920" cy="132120"/>
            </a:xfrm>
            <a:custGeom>
              <a:avLst/>
              <a:gdLst/>
              <a:ahLst/>
              <a:rect l="l" t="t" r="r" b="b"/>
              <a:pathLst>
                <a:path w="154042" h="19025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8" name="Google Shape;488;p15"/>
            <p:cNvSpPr/>
            <p:nvPr/>
          </p:nvSpPr>
          <p:spPr>
            <a:xfrm>
              <a:off x="7937280" y="3121920"/>
              <a:ext cx="107280" cy="101520"/>
            </a:xfrm>
            <a:custGeom>
              <a:avLst/>
              <a:gdLst/>
              <a:ahLst/>
              <a:rect l="l" t="t" r="r" b="b"/>
              <a:pathLst>
                <a:path w="154704" h="145954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9" name="Google Shape;489;p15"/>
            <p:cNvSpPr/>
            <p:nvPr/>
          </p:nvSpPr>
          <p:spPr>
            <a:xfrm>
              <a:off x="7955280" y="4003200"/>
              <a:ext cx="84240" cy="64440"/>
            </a:xfrm>
            <a:custGeom>
              <a:avLst/>
              <a:gdLst/>
              <a:ahLst/>
              <a:rect l="l" t="t" r="r" b="b"/>
              <a:pathLst>
                <a:path w="121626" h="93085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0" name="Google Shape;490;p15"/>
            <p:cNvSpPr/>
            <p:nvPr/>
          </p:nvSpPr>
          <p:spPr>
            <a:xfrm>
              <a:off x="7955280" y="4024080"/>
              <a:ext cx="83880" cy="43920"/>
            </a:xfrm>
            <a:custGeom>
              <a:avLst/>
              <a:gdLst/>
              <a:ahLst/>
              <a:rect l="l" t="t" r="r" b="b"/>
              <a:pathLst>
                <a:path w="121131" h="63346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1" name="Google Shape;491;p15"/>
            <p:cNvSpPr/>
            <p:nvPr/>
          </p:nvSpPr>
          <p:spPr>
            <a:xfrm>
              <a:off x="7890840" y="3988800"/>
              <a:ext cx="77400" cy="59760"/>
            </a:xfrm>
            <a:custGeom>
              <a:avLst/>
              <a:gdLst/>
              <a:ahLst/>
              <a:rect l="l" t="t" r="r" b="b"/>
              <a:pathLst>
                <a:path w="111395" h="86487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2" name="Google Shape;492;p15"/>
            <p:cNvSpPr/>
            <p:nvPr/>
          </p:nvSpPr>
          <p:spPr>
            <a:xfrm>
              <a:off x="7891200" y="4008960"/>
              <a:ext cx="77040" cy="39960"/>
            </a:xfrm>
            <a:custGeom>
              <a:avLst/>
              <a:gdLst/>
              <a:ahLst/>
              <a:rect l="l" t="t" r="r" b="b"/>
              <a:pathLst>
                <a:path w="110894" h="58013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3" name="Google Shape;493;p15"/>
            <p:cNvSpPr/>
            <p:nvPr/>
          </p:nvSpPr>
          <p:spPr>
            <a:xfrm>
              <a:off x="7903080" y="3428640"/>
              <a:ext cx="165240" cy="580320"/>
            </a:xfrm>
            <a:custGeom>
              <a:avLst/>
              <a:gdLst/>
              <a:ahLst/>
              <a:rect l="l" t="t" r="r" b="b"/>
              <a:pathLst>
                <a:path w="237954" h="833275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4" name="Google Shape;494;p15"/>
            <p:cNvSpPr/>
            <p:nvPr/>
          </p:nvSpPr>
          <p:spPr>
            <a:xfrm>
              <a:off x="7896240" y="3414600"/>
              <a:ext cx="176400" cy="385560"/>
            </a:xfrm>
            <a:custGeom>
              <a:avLst/>
              <a:gdLst/>
              <a:ahLst/>
              <a:rect l="l" t="t" r="r" b="b"/>
              <a:pathLst>
                <a:path w="253612" h="553963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5" name="Google Shape;495;p15"/>
            <p:cNvSpPr/>
            <p:nvPr/>
          </p:nvSpPr>
          <p:spPr>
            <a:xfrm>
              <a:off x="7902360" y="3260160"/>
              <a:ext cx="48960" cy="51480"/>
            </a:xfrm>
            <a:custGeom>
              <a:avLst/>
              <a:gdLst/>
              <a:ahLst/>
              <a:rect l="l" t="t" r="r" b="b"/>
              <a:pathLst>
                <a:path w="71005" h="7460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6" name="Google Shape;496;p15"/>
            <p:cNvSpPr/>
            <p:nvPr/>
          </p:nvSpPr>
          <p:spPr>
            <a:xfrm>
              <a:off x="7764840" y="3489120"/>
              <a:ext cx="176760" cy="102600"/>
            </a:xfrm>
            <a:custGeom>
              <a:avLst/>
              <a:gdLst/>
              <a:ahLst/>
              <a:rect l="l" t="t" r="r" b="b"/>
              <a:pathLst>
                <a:path w="254367" h="147732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7" name="Google Shape;497;p15"/>
            <p:cNvSpPr/>
            <p:nvPr/>
          </p:nvSpPr>
          <p:spPr>
            <a:xfrm>
              <a:off x="7820280" y="3493440"/>
              <a:ext cx="37080" cy="30960"/>
            </a:xfrm>
            <a:custGeom>
              <a:avLst/>
              <a:gdLst/>
              <a:ahLst/>
              <a:rect l="l" t="t" r="r" b="b"/>
              <a:pathLst>
                <a:path w="53706" h="44771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8" name="Google Shape;498;p15"/>
            <p:cNvSpPr/>
            <p:nvPr/>
          </p:nvSpPr>
          <p:spPr>
            <a:xfrm>
              <a:off x="7876440" y="3290760"/>
              <a:ext cx="176400" cy="224640"/>
            </a:xfrm>
            <a:custGeom>
              <a:avLst/>
              <a:gdLst/>
              <a:ahLst/>
              <a:rect l="l" t="t" r="r" b="b"/>
              <a:pathLst>
                <a:path w="253611" h="322722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9" name="Google Shape;499;p15"/>
            <p:cNvSpPr/>
            <p:nvPr/>
          </p:nvSpPr>
          <p:spPr>
            <a:xfrm>
              <a:off x="8009280" y="3279600"/>
              <a:ext cx="50400" cy="72000"/>
            </a:xfrm>
            <a:custGeom>
              <a:avLst/>
              <a:gdLst/>
              <a:ahLst/>
              <a:rect l="l" t="t" r="r" b="b"/>
              <a:pathLst>
                <a:path w="72720" h="103595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40" name="Google Shape;500;p15"/>
            <p:cNvGrpSpPr/>
            <p:nvPr/>
          </p:nvGrpSpPr>
          <p:grpSpPr>
            <a:xfrm>
              <a:off x="5848920" y="3224160"/>
              <a:ext cx="416880" cy="933840"/>
              <a:chOff x="5848920" y="3224160"/>
              <a:chExt cx="416880" cy="933840"/>
            </a:xfrm>
          </p:grpSpPr>
          <p:sp>
            <p:nvSpPr>
              <p:cNvPr id="541" name="Google Shape;501;p15"/>
              <p:cNvSpPr/>
              <p:nvPr/>
            </p:nvSpPr>
            <p:spPr>
              <a:xfrm flipH="1">
                <a:off x="5848560" y="3377520"/>
                <a:ext cx="64440" cy="232920"/>
              </a:xfrm>
              <a:custGeom>
                <a:avLst/>
                <a:gdLst/>
                <a:ahLst/>
                <a:rect l="l" t="t" r="r" b="b"/>
                <a:pathLst>
                  <a:path w="85002" h="305847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2" name="Google Shape;502;p15"/>
              <p:cNvSpPr/>
              <p:nvPr/>
            </p:nvSpPr>
            <p:spPr>
              <a:xfrm flipH="1">
                <a:off x="6020280" y="4104720"/>
                <a:ext cx="93960" cy="53280"/>
              </a:xfrm>
              <a:custGeom>
                <a:avLst/>
                <a:gdLst/>
                <a:ahLst/>
                <a:rect l="l" t="t" r="r" b="b"/>
                <a:pathLst>
                  <a:path w="123900" h="70118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3" name="Google Shape;503;p15"/>
              <p:cNvSpPr/>
              <p:nvPr/>
            </p:nvSpPr>
            <p:spPr>
              <a:xfrm flipH="1">
                <a:off x="6021720" y="4113360"/>
                <a:ext cx="92520" cy="44280"/>
              </a:xfrm>
              <a:custGeom>
                <a:avLst/>
                <a:gdLst/>
                <a:ahLst/>
                <a:rect l="l" t="t" r="r" b="b"/>
                <a:pathLst>
                  <a:path w="121939" h="58416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4" name="Google Shape;504;p15"/>
              <p:cNvSpPr/>
              <p:nvPr/>
            </p:nvSpPr>
            <p:spPr>
              <a:xfrm flipH="1">
                <a:off x="5904000" y="4044240"/>
                <a:ext cx="90720" cy="51120"/>
              </a:xfrm>
              <a:custGeom>
                <a:avLst/>
                <a:gdLst/>
                <a:ahLst/>
                <a:rect l="l" t="t" r="r" b="b"/>
                <a:pathLst>
                  <a:path w="119416" h="67472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5" name="Google Shape;505;p15"/>
              <p:cNvSpPr/>
              <p:nvPr/>
            </p:nvSpPr>
            <p:spPr>
              <a:xfrm flipH="1">
                <a:off x="5905440" y="4052520"/>
                <a:ext cx="89280" cy="42480"/>
              </a:xfrm>
              <a:custGeom>
                <a:avLst/>
                <a:gdLst/>
                <a:ahLst/>
                <a:rect l="l" t="t" r="r" b="b"/>
                <a:pathLst>
                  <a:path w="117340" h="56332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6" name="Google Shape;506;p15"/>
              <p:cNvSpPr/>
              <p:nvPr/>
            </p:nvSpPr>
            <p:spPr>
              <a:xfrm flipH="1">
                <a:off x="5875920" y="3561840"/>
                <a:ext cx="181080" cy="558720"/>
              </a:xfrm>
              <a:custGeom>
                <a:avLst/>
                <a:gdLst/>
                <a:ahLst/>
                <a:rect l="l" t="t" r="r" b="b"/>
                <a:pathLst>
                  <a:path w="238054" h="732926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7" name="Google Shape;507;p15"/>
              <p:cNvSpPr/>
              <p:nvPr/>
            </p:nvSpPr>
            <p:spPr>
              <a:xfrm flipH="1">
                <a:off x="5875920" y="3561840"/>
                <a:ext cx="180360" cy="312120"/>
              </a:xfrm>
              <a:custGeom>
                <a:avLst/>
                <a:gdLst/>
                <a:ahLst/>
                <a:rect l="l" t="t" r="r" b="b"/>
                <a:pathLst>
                  <a:path w="236925" h="409866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8" name="Google Shape;508;p15"/>
              <p:cNvSpPr/>
              <p:nvPr/>
            </p:nvSpPr>
            <p:spPr>
              <a:xfrm flipH="1">
                <a:off x="5898240" y="3224160"/>
                <a:ext cx="122040" cy="196920"/>
              </a:xfrm>
              <a:custGeom>
                <a:avLst/>
                <a:gdLst/>
                <a:ahLst/>
                <a:rect l="l" t="t" r="r" b="b"/>
                <a:pathLst>
                  <a:path w="160521" h="258577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9" name="Google Shape;509;p15"/>
              <p:cNvSpPr/>
              <p:nvPr/>
            </p:nvSpPr>
            <p:spPr>
              <a:xfrm flipH="1">
                <a:off x="5848560" y="3399840"/>
                <a:ext cx="46440" cy="82800"/>
              </a:xfrm>
              <a:custGeom>
                <a:avLst/>
                <a:gdLst/>
                <a:ahLst/>
                <a:rect l="l" t="t" r="r" b="b"/>
                <a:pathLst>
                  <a:path w="61341" h="108805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0" name="Google Shape;510;p15"/>
              <p:cNvSpPr/>
              <p:nvPr/>
            </p:nvSpPr>
            <p:spPr>
              <a:xfrm flipH="1">
                <a:off x="5880600" y="3375720"/>
                <a:ext cx="145800" cy="208440"/>
              </a:xfrm>
              <a:custGeom>
                <a:avLst/>
                <a:gdLst/>
                <a:ahLst/>
                <a:rect l="l" t="t" r="r" b="b"/>
                <a:pathLst>
                  <a:path w="191546" h="273865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1" name="Google Shape;511;p15"/>
              <p:cNvSpPr/>
              <p:nvPr/>
            </p:nvSpPr>
            <p:spPr>
              <a:xfrm flipH="1">
                <a:off x="5985000" y="3418920"/>
                <a:ext cx="280800" cy="201960"/>
              </a:xfrm>
              <a:custGeom>
                <a:avLst/>
                <a:gdLst/>
                <a:ahLst/>
                <a:rect l="l" t="t" r="r" b="b"/>
                <a:pathLst>
                  <a:path w="368747" h="265455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2" name="Google Shape;512;p15"/>
              <p:cNvSpPr/>
              <p:nvPr/>
            </p:nvSpPr>
            <p:spPr>
              <a:xfrm flipH="1">
                <a:off x="5980680" y="3407040"/>
                <a:ext cx="76320" cy="79560"/>
              </a:xfrm>
              <a:custGeom>
                <a:avLst/>
                <a:gdLst/>
                <a:ahLst/>
                <a:rect l="l" t="t" r="r" b="b"/>
                <a:pathLst>
                  <a:path w="100785" h="10475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3" name="Google Shape;513;p15"/>
              <p:cNvSpPr/>
              <p:nvPr/>
            </p:nvSpPr>
            <p:spPr>
              <a:xfrm flipH="1">
                <a:off x="5872320" y="3224160"/>
                <a:ext cx="153000" cy="250200"/>
              </a:xfrm>
              <a:custGeom>
                <a:avLst/>
                <a:gdLst/>
                <a:ahLst/>
                <a:rect l="l" t="t" r="r" b="b"/>
                <a:pathLst>
                  <a:path w="201012" h="32869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/>
          </p:nvPr>
        </p:nvSpPr>
        <p:spPr>
          <a:xfrm>
            <a:off x="1038960" y="1028160"/>
            <a:ext cx="4742280" cy="357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3200" spc="-1" strike="noStrike">
                <a:solidFill>
                  <a:srgbClr val="ffffff"/>
                </a:solidFill>
                <a:latin typeface="Barlow Light"/>
                <a:ea typeface="Barlow Light"/>
              </a:rPr>
              <a:t>Quotations are </a:t>
            </a:r>
            <a:r>
              <a:rPr b="0" lang="en" sz="3200" spc="-1" strike="noStrike">
                <a:solidFill>
                  <a:srgbClr val="ffffff"/>
                </a:solidFill>
                <a:latin typeface="Barlow Light"/>
                <a:ea typeface="Barlow Light"/>
              </a:rPr>
              <a:t>commonly </a:t>
            </a:r>
            <a:r>
              <a:rPr b="0" lang="en" sz="3200" spc="-1" strike="noStrike">
                <a:solidFill>
                  <a:srgbClr val="ffffff"/>
                </a:solidFill>
                <a:latin typeface="Barlow Light"/>
                <a:ea typeface="Barlow Light"/>
              </a:rPr>
              <a:t>printed as a </a:t>
            </a:r>
            <a:r>
              <a:rPr b="0" lang="en" sz="3200" spc="-1" strike="noStrike">
                <a:solidFill>
                  <a:srgbClr val="ffffff"/>
                </a:solidFill>
                <a:latin typeface="Barlow Light"/>
                <a:ea typeface="Barlow Light"/>
              </a:rPr>
              <a:t>means of </a:t>
            </a:r>
            <a:r>
              <a:rPr b="0" lang="en" sz="3200" spc="-1" strike="noStrike">
                <a:solidFill>
                  <a:srgbClr val="ffffff"/>
                </a:solidFill>
                <a:latin typeface="Barlow Light"/>
                <a:ea typeface="Barlow Light"/>
              </a:rPr>
              <a:t>inspiration </a:t>
            </a:r>
            <a:r>
              <a:rPr b="0" lang="en" sz="3200" spc="-1" strike="noStrike">
                <a:solidFill>
                  <a:srgbClr val="ffffff"/>
                </a:solidFill>
                <a:latin typeface="Barlow Light"/>
                <a:ea typeface="Barlow Light"/>
              </a:rPr>
              <a:t>and to invoke </a:t>
            </a:r>
            <a:r>
              <a:rPr b="0" lang="en" sz="3200" spc="-1" strike="noStrike">
                <a:solidFill>
                  <a:srgbClr val="ffffff"/>
                </a:solidFill>
                <a:latin typeface="Barlow Light"/>
                <a:ea typeface="Barlow Light"/>
              </a:rPr>
              <a:t>philosophical </a:t>
            </a:r>
            <a:r>
              <a:rPr b="0" lang="en" sz="3200" spc="-1" strike="noStrike">
                <a:solidFill>
                  <a:srgbClr val="ffffff"/>
                </a:solidFill>
                <a:latin typeface="Barlow Light"/>
                <a:ea typeface="Barlow Light"/>
              </a:rPr>
              <a:t>thoughts from </a:t>
            </a:r>
            <a:r>
              <a:rPr b="0" lang="en" sz="3200" spc="-1" strike="noStrike">
                <a:solidFill>
                  <a:srgbClr val="ffffff"/>
                </a:solidFill>
                <a:latin typeface="Barlow Light"/>
                <a:ea typeface="Barlow Light"/>
              </a:rPr>
              <a:t>the reader.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5" name="PlaceHolder 2"/>
          <p:cNvSpPr>
            <a:spLocks noGrp="1"/>
          </p:cNvSpPr>
          <p:nvPr>
            <p:ph type="sldNum" idx="11"/>
          </p:nvPr>
        </p:nvSpPr>
        <p:spPr>
          <a:xfrm>
            <a:off x="8649000" y="4636800"/>
            <a:ext cx="456480" cy="46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7bb9"/>
                </a:solidFill>
                <a:latin typeface="Barlow Light"/>
                <a:ea typeface="Barlow Light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573F0AE6-8594-4A4B-8D56-FFBFC2484915}" type="slidenum">
              <a:rPr b="0" lang="en" sz="1200" spc="-1" strike="noStrike">
                <a:solidFill>
                  <a:srgbClr val="007bb9"/>
                </a:solidFill>
                <a:latin typeface="Barlow Light"/>
                <a:ea typeface="Barlow Ligh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pSp>
        <p:nvGrpSpPr>
          <p:cNvPr id="556" name="Google Shape;520;p16"/>
          <p:cNvGrpSpPr/>
          <p:nvPr/>
        </p:nvGrpSpPr>
        <p:grpSpPr>
          <a:xfrm>
            <a:off x="6230880" y="930240"/>
            <a:ext cx="2318400" cy="3612600"/>
            <a:chOff x="6230880" y="930240"/>
            <a:chExt cx="2318400" cy="3612600"/>
          </a:xfrm>
        </p:grpSpPr>
        <p:sp>
          <p:nvSpPr>
            <p:cNvPr id="557" name="Google Shape;521;p16"/>
            <p:cNvSpPr/>
            <p:nvPr/>
          </p:nvSpPr>
          <p:spPr>
            <a:xfrm>
              <a:off x="7745040" y="3564720"/>
              <a:ext cx="673200" cy="389160"/>
            </a:xfrm>
            <a:custGeom>
              <a:avLst/>
              <a:gdLst/>
              <a:ahLst/>
              <a:rect l="l" t="t" r="r" b="b"/>
              <a:pathLst>
                <a:path w="658819" h="38100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8" name="Google Shape;522;p16"/>
            <p:cNvSpPr/>
            <p:nvPr/>
          </p:nvSpPr>
          <p:spPr>
            <a:xfrm>
              <a:off x="8086320" y="3709440"/>
              <a:ext cx="195120" cy="150840"/>
            </a:xfrm>
            <a:custGeom>
              <a:avLst/>
              <a:gdLst/>
              <a:ahLst/>
              <a:rect l="l" t="t" r="r" b="b"/>
              <a:pathLst>
                <a:path w="191092" h="147874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9" name="Google Shape;523;p16"/>
            <p:cNvSpPr/>
            <p:nvPr/>
          </p:nvSpPr>
          <p:spPr>
            <a:xfrm>
              <a:off x="8087400" y="3759120"/>
              <a:ext cx="194040" cy="101160"/>
            </a:xfrm>
            <a:custGeom>
              <a:avLst/>
              <a:gdLst/>
              <a:ahLst/>
              <a:rect l="l" t="t" r="r" b="b"/>
              <a:pathLst>
                <a:path w="190145" h="99367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0" name="Google Shape;524;p16"/>
            <p:cNvSpPr/>
            <p:nvPr/>
          </p:nvSpPr>
          <p:spPr>
            <a:xfrm>
              <a:off x="7886520" y="3633840"/>
              <a:ext cx="194760" cy="145080"/>
            </a:xfrm>
            <a:custGeom>
              <a:avLst/>
              <a:gdLst/>
              <a:ahLst/>
              <a:rect l="l" t="t" r="r" b="b"/>
              <a:pathLst>
                <a:path w="190969" h="142446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1" name="Google Shape;525;p16"/>
            <p:cNvSpPr/>
            <p:nvPr/>
          </p:nvSpPr>
          <p:spPr>
            <a:xfrm>
              <a:off x="7886880" y="3680280"/>
              <a:ext cx="194040" cy="101160"/>
            </a:xfrm>
            <a:custGeom>
              <a:avLst/>
              <a:gdLst/>
              <a:ahLst/>
              <a:rect l="l" t="t" r="r" b="b"/>
              <a:pathLst>
                <a:path w="190145" h="99378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2" name="Google Shape;526;p16"/>
            <p:cNvSpPr/>
            <p:nvPr/>
          </p:nvSpPr>
          <p:spPr>
            <a:xfrm>
              <a:off x="7935840" y="2761200"/>
              <a:ext cx="335520" cy="964080"/>
            </a:xfrm>
            <a:custGeom>
              <a:avLst/>
              <a:gdLst/>
              <a:ahLst/>
              <a:rect l="l" t="t" r="r" b="b"/>
              <a:pathLst>
                <a:path w="328490" h="943536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3" name="Google Shape;527;p16"/>
            <p:cNvSpPr/>
            <p:nvPr/>
          </p:nvSpPr>
          <p:spPr>
            <a:xfrm>
              <a:off x="8011440" y="2160720"/>
              <a:ext cx="214560" cy="209160"/>
            </a:xfrm>
            <a:custGeom>
              <a:avLst/>
              <a:gdLst/>
              <a:ahLst/>
              <a:rect l="l" t="t" r="r" b="b"/>
              <a:pathLst>
                <a:path w="210314" h="204988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4" name="Google Shape;528;p16"/>
            <p:cNvSpPr/>
            <p:nvPr/>
          </p:nvSpPr>
          <p:spPr>
            <a:xfrm>
              <a:off x="7672320" y="2227320"/>
              <a:ext cx="324000" cy="462960"/>
            </a:xfrm>
            <a:custGeom>
              <a:avLst/>
              <a:gdLst/>
              <a:ahLst/>
              <a:rect l="l" t="t" r="r" b="b"/>
              <a:pathLst>
                <a:path w="317332" h="453297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5" name="Google Shape;529;p16"/>
            <p:cNvSpPr/>
            <p:nvPr/>
          </p:nvSpPr>
          <p:spPr>
            <a:xfrm>
              <a:off x="7646760" y="2613240"/>
              <a:ext cx="154440" cy="100800"/>
            </a:xfrm>
            <a:custGeom>
              <a:avLst/>
              <a:gdLst/>
              <a:ahLst/>
              <a:rect l="l" t="t" r="r" b="b"/>
              <a:pathLst>
                <a:path w="151441" h="99116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6" name="Google Shape;530;p16"/>
            <p:cNvSpPr/>
            <p:nvPr/>
          </p:nvSpPr>
          <p:spPr>
            <a:xfrm>
              <a:off x="7651080" y="2634840"/>
              <a:ext cx="100800" cy="83880"/>
            </a:xfrm>
            <a:custGeom>
              <a:avLst/>
              <a:gdLst/>
              <a:ahLst/>
              <a:rect l="l" t="t" r="r" b="b"/>
              <a:pathLst>
                <a:path w="98885" h="82426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7" name="Google Shape;531;p16"/>
            <p:cNvSpPr/>
            <p:nvPr/>
          </p:nvSpPr>
          <p:spPr>
            <a:xfrm>
              <a:off x="7935480" y="2190240"/>
              <a:ext cx="349200" cy="703800"/>
            </a:xfrm>
            <a:custGeom>
              <a:avLst/>
              <a:gdLst/>
              <a:ahLst/>
              <a:rect l="l" t="t" r="r" b="b"/>
              <a:pathLst>
                <a:path w="342080" h="688737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8" name="Google Shape;532;p16"/>
            <p:cNvSpPr/>
            <p:nvPr/>
          </p:nvSpPr>
          <p:spPr>
            <a:xfrm>
              <a:off x="8220240" y="2333880"/>
              <a:ext cx="135000" cy="621360"/>
            </a:xfrm>
            <a:custGeom>
              <a:avLst/>
              <a:gdLst/>
              <a:ahLst/>
              <a:rect l="l" t="t" r="r" b="b"/>
              <a:pathLst>
                <a:path w="132559" h="608427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9" name="Google Shape;533;p16"/>
            <p:cNvSpPr/>
            <p:nvPr/>
          </p:nvSpPr>
          <p:spPr>
            <a:xfrm>
              <a:off x="8002440" y="1943640"/>
              <a:ext cx="231480" cy="282600"/>
            </a:xfrm>
            <a:custGeom>
              <a:avLst/>
              <a:gdLst/>
              <a:ahLst/>
              <a:rect l="l" t="t" r="r" b="b"/>
              <a:pathLst>
                <a:path w="226927" h="276849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0" name="Google Shape;534;p16"/>
            <p:cNvSpPr/>
            <p:nvPr/>
          </p:nvSpPr>
          <p:spPr>
            <a:xfrm>
              <a:off x="8011440" y="1918800"/>
              <a:ext cx="244800" cy="241920"/>
            </a:xfrm>
            <a:custGeom>
              <a:avLst/>
              <a:gdLst/>
              <a:ahLst/>
              <a:rect l="l" t="t" r="r" b="b"/>
              <a:pathLst>
                <a:path w="239905" h="237025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1" name="Google Shape;535;p16"/>
            <p:cNvSpPr/>
            <p:nvPr/>
          </p:nvSpPr>
          <p:spPr>
            <a:xfrm>
              <a:off x="8202960" y="2296080"/>
              <a:ext cx="151560" cy="206280"/>
            </a:xfrm>
            <a:custGeom>
              <a:avLst/>
              <a:gdLst/>
              <a:ahLst/>
              <a:rect l="l" t="t" r="r" b="b"/>
              <a:pathLst>
                <a:path w="148633" h="202336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2" name="Google Shape;536;p16"/>
            <p:cNvSpPr/>
            <p:nvPr/>
          </p:nvSpPr>
          <p:spPr>
            <a:xfrm>
              <a:off x="7888680" y="2190600"/>
              <a:ext cx="123120" cy="198720"/>
            </a:xfrm>
            <a:custGeom>
              <a:avLst/>
              <a:gdLst/>
              <a:ahLst/>
              <a:rect l="l" t="t" r="r" b="b"/>
              <a:pathLst>
                <a:path w="120770" h="194746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3" name="Google Shape;537;p16"/>
            <p:cNvSpPr/>
            <p:nvPr/>
          </p:nvSpPr>
          <p:spPr>
            <a:xfrm>
              <a:off x="6230880" y="4155120"/>
              <a:ext cx="670680" cy="387720"/>
            </a:xfrm>
            <a:custGeom>
              <a:avLst/>
              <a:gdLst/>
              <a:ahLst/>
              <a:rect l="l" t="t" r="r" b="b"/>
              <a:pathLst>
                <a:path w="657677" h="380237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4" name="Google Shape;538;p16"/>
            <p:cNvSpPr/>
            <p:nvPr/>
          </p:nvSpPr>
          <p:spPr>
            <a:xfrm>
              <a:off x="6284880" y="2896200"/>
              <a:ext cx="160560" cy="350280"/>
            </a:xfrm>
            <a:custGeom>
              <a:avLst/>
              <a:gdLst/>
              <a:ahLst/>
              <a:rect l="l" t="t" r="r" b="b"/>
              <a:pathLst>
                <a:path w="157580" h="343757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5" name="Google Shape;539;p16"/>
            <p:cNvSpPr/>
            <p:nvPr/>
          </p:nvSpPr>
          <p:spPr>
            <a:xfrm>
              <a:off x="6307560" y="2751840"/>
              <a:ext cx="115200" cy="222480"/>
            </a:xfrm>
            <a:custGeom>
              <a:avLst/>
              <a:gdLst/>
              <a:ahLst/>
              <a:rect l="l" t="t" r="r" b="b"/>
              <a:pathLst>
                <a:path w="113353" h="218341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6" name="Google Shape;540;p16"/>
            <p:cNvSpPr/>
            <p:nvPr/>
          </p:nvSpPr>
          <p:spPr>
            <a:xfrm>
              <a:off x="6562440" y="4294080"/>
              <a:ext cx="248760" cy="140040"/>
            </a:xfrm>
            <a:custGeom>
              <a:avLst/>
              <a:gdLst/>
              <a:ahLst/>
              <a:rect l="l" t="t" r="r" b="b"/>
              <a:pathLst>
                <a:path w="244333" h="137739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7" name="Google Shape;541;p16"/>
            <p:cNvSpPr/>
            <p:nvPr/>
          </p:nvSpPr>
          <p:spPr>
            <a:xfrm>
              <a:off x="6566400" y="4317120"/>
              <a:ext cx="244800" cy="117360"/>
            </a:xfrm>
            <a:custGeom>
              <a:avLst/>
              <a:gdLst/>
              <a:ahLst/>
              <a:rect l="l" t="t" r="r" b="b"/>
              <a:pathLst>
                <a:path w="240222" h="115414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8" name="Google Shape;542;p16"/>
            <p:cNvSpPr/>
            <p:nvPr/>
          </p:nvSpPr>
          <p:spPr>
            <a:xfrm>
              <a:off x="6379920" y="4212000"/>
              <a:ext cx="249120" cy="140040"/>
            </a:xfrm>
            <a:custGeom>
              <a:avLst/>
              <a:gdLst/>
              <a:ahLst/>
              <a:rect l="l" t="t" r="r" b="b"/>
              <a:pathLst>
                <a:path w="244438" h="137739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9" name="Google Shape;543;p16"/>
            <p:cNvSpPr/>
            <p:nvPr/>
          </p:nvSpPr>
          <p:spPr>
            <a:xfrm>
              <a:off x="6384600" y="4235040"/>
              <a:ext cx="244800" cy="117360"/>
            </a:xfrm>
            <a:custGeom>
              <a:avLst/>
              <a:gdLst/>
              <a:ahLst/>
              <a:rect l="l" t="t" r="r" b="b"/>
              <a:pathLst>
                <a:path w="240317" h="115414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0" name="Google Shape;544;p16"/>
            <p:cNvSpPr/>
            <p:nvPr/>
          </p:nvSpPr>
          <p:spPr>
            <a:xfrm>
              <a:off x="6379920" y="3302280"/>
              <a:ext cx="364680" cy="1030680"/>
            </a:xfrm>
            <a:custGeom>
              <a:avLst/>
              <a:gdLst/>
              <a:ahLst/>
              <a:rect l="l" t="t" r="r" b="b"/>
              <a:pathLst>
                <a:path w="357956" h="1010624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1" name="Google Shape;545;p16"/>
            <p:cNvSpPr/>
            <p:nvPr/>
          </p:nvSpPr>
          <p:spPr>
            <a:xfrm>
              <a:off x="6426720" y="2456280"/>
              <a:ext cx="264600" cy="424080"/>
            </a:xfrm>
            <a:custGeom>
              <a:avLst/>
              <a:gdLst/>
              <a:ahLst/>
              <a:rect l="l" t="t" r="r" b="b"/>
              <a:pathLst>
                <a:path w="259735" h="415919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2" name="Google Shape;546;p16"/>
            <p:cNvSpPr/>
            <p:nvPr/>
          </p:nvSpPr>
          <p:spPr>
            <a:xfrm>
              <a:off x="6340320" y="2756880"/>
              <a:ext cx="406800" cy="674640"/>
            </a:xfrm>
            <a:custGeom>
              <a:avLst/>
              <a:gdLst/>
              <a:ahLst/>
              <a:rect l="l" t="t" r="r" b="b"/>
              <a:pathLst>
                <a:path w="399004" h="661684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3" name="Google Shape;547;p16"/>
            <p:cNvSpPr/>
            <p:nvPr/>
          </p:nvSpPr>
          <p:spPr>
            <a:xfrm>
              <a:off x="6628680" y="2841120"/>
              <a:ext cx="513000" cy="402480"/>
            </a:xfrm>
            <a:custGeom>
              <a:avLst/>
              <a:gdLst/>
              <a:ahLst/>
              <a:rect l="l" t="t" r="r" b="b"/>
              <a:pathLst>
                <a:path w="503069" h="39481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4" name="Google Shape;548;p16"/>
            <p:cNvSpPr/>
            <p:nvPr/>
          </p:nvSpPr>
          <p:spPr>
            <a:xfrm>
              <a:off x="6610320" y="2832480"/>
              <a:ext cx="156960" cy="230040"/>
            </a:xfrm>
            <a:custGeom>
              <a:avLst/>
              <a:gdLst/>
              <a:ahLst/>
              <a:rect l="l" t="t" r="r" b="b"/>
              <a:pathLst>
                <a:path w="154147" h="225876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5" name="Google Shape;549;p16"/>
            <p:cNvSpPr/>
            <p:nvPr/>
          </p:nvSpPr>
          <p:spPr>
            <a:xfrm>
              <a:off x="6435000" y="2437560"/>
              <a:ext cx="256320" cy="283320"/>
            </a:xfrm>
            <a:custGeom>
              <a:avLst/>
              <a:gdLst/>
              <a:ahLst/>
              <a:rect l="l" t="t" r="r" b="b"/>
              <a:pathLst>
                <a:path w="251532" h="277898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6" name="Google Shape;550;p16"/>
            <p:cNvSpPr/>
            <p:nvPr/>
          </p:nvSpPr>
          <p:spPr>
            <a:xfrm>
              <a:off x="6986880" y="3018600"/>
              <a:ext cx="77400" cy="68040"/>
            </a:xfrm>
            <a:custGeom>
              <a:avLst/>
              <a:gdLst/>
              <a:ahLst/>
              <a:rect l="l" t="t" r="r" b="b"/>
              <a:pathLst>
                <a:path w="76119" h="66973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87" name="Google Shape;551;p16"/>
            <p:cNvGrpSpPr/>
            <p:nvPr/>
          </p:nvGrpSpPr>
          <p:grpSpPr>
            <a:xfrm>
              <a:off x="6964560" y="2994120"/>
              <a:ext cx="224280" cy="134280"/>
              <a:chOff x="6964560" y="2994120"/>
              <a:chExt cx="224280" cy="134280"/>
            </a:xfrm>
          </p:grpSpPr>
          <p:sp>
            <p:nvSpPr>
              <p:cNvPr id="588" name="Google Shape;552;p16"/>
              <p:cNvSpPr/>
              <p:nvPr/>
            </p:nvSpPr>
            <p:spPr>
              <a:xfrm>
                <a:off x="6964920" y="2999160"/>
                <a:ext cx="223920" cy="129240"/>
              </a:xfrm>
              <a:custGeom>
                <a:avLst/>
                <a:gdLst/>
                <a:ahLst/>
                <a:rect l="l" t="t" r="r" b="b"/>
                <a:pathLst>
                  <a:path w="219679" h="126881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9" name="Google Shape;553;p16"/>
              <p:cNvSpPr/>
              <p:nvPr/>
            </p:nvSpPr>
            <p:spPr>
              <a:xfrm>
                <a:off x="6964560" y="3083400"/>
                <a:ext cx="5760" cy="5040"/>
              </a:xfrm>
              <a:custGeom>
                <a:avLst/>
                <a:gdLst/>
                <a:ahLst/>
                <a:rect l="l" t="t" r="r" b="b"/>
                <a:pathLst>
                  <a:path w="6086" h="5238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0" name="Google Shape;554;p16"/>
              <p:cNvSpPr/>
              <p:nvPr/>
            </p:nvSpPr>
            <p:spPr>
              <a:xfrm>
                <a:off x="7183440" y="3034080"/>
                <a:ext cx="4680" cy="4680"/>
              </a:xfrm>
              <a:custGeom>
                <a:avLst/>
                <a:gdLst/>
                <a:ahLst/>
                <a:rect l="l" t="t" r="r" b="b"/>
                <a:pathLst>
                  <a:path w="4849" h="4953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1" name="Google Shape;555;p16"/>
              <p:cNvSpPr/>
              <p:nvPr/>
            </p:nvSpPr>
            <p:spPr>
              <a:xfrm>
                <a:off x="6964920" y="2994840"/>
                <a:ext cx="223200" cy="129240"/>
              </a:xfrm>
              <a:custGeom>
                <a:avLst/>
                <a:gdLst/>
                <a:ahLst/>
                <a:rect l="l" t="t" r="r" b="b"/>
                <a:pathLst>
                  <a:path w="219203" h="126874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2" name="Google Shape;556;p16"/>
              <p:cNvSpPr/>
              <p:nvPr/>
            </p:nvSpPr>
            <p:spPr>
              <a:xfrm rot="19810200">
                <a:off x="6976440" y="3107520"/>
                <a:ext cx="720" cy="1800"/>
              </a:xfrm>
              <a:custGeom>
                <a:avLst/>
                <a:gdLst/>
                <a:ahLst/>
                <a:rect l="l" t="t" r="r" b="b"/>
                <a:pathLst>
                  <a:path w="1145" h="2102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3" name="Google Shape;557;p16"/>
              <p:cNvSpPr/>
              <p:nvPr/>
            </p:nvSpPr>
            <p:spPr>
              <a:xfrm rot="19798200">
                <a:off x="6976440" y="3095640"/>
                <a:ext cx="720" cy="1800"/>
              </a:xfrm>
              <a:custGeom>
                <a:avLst/>
                <a:gdLst/>
                <a:ahLst/>
                <a:rect l="l" t="t" r="r" b="b"/>
                <a:pathLst>
                  <a:path w="1141" h="2095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4" name="Google Shape;558;p16"/>
              <p:cNvSpPr/>
              <p:nvPr/>
            </p:nvSpPr>
            <p:spPr>
              <a:xfrm rot="19798200">
                <a:off x="6978960" y="3097080"/>
                <a:ext cx="720" cy="1800"/>
              </a:xfrm>
              <a:custGeom>
                <a:avLst/>
                <a:gdLst/>
                <a:ahLst/>
                <a:rect l="l" t="t" r="r" b="b"/>
                <a:pathLst>
                  <a:path w="1141" h="2095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5" name="Google Shape;559;p16"/>
              <p:cNvSpPr/>
              <p:nvPr/>
            </p:nvSpPr>
            <p:spPr>
              <a:xfrm rot="19798200">
                <a:off x="6981840" y="3098880"/>
                <a:ext cx="720" cy="1800"/>
              </a:xfrm>
              <a:custGeom>
                <a:avLst/>
                <a:gdLst/>
                <a:ahLst/>
                <a:rect l="l" t="t" r="r" b="b"/>
                <a:pathLst>
                  <a:path w="1141" h="2095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6" name="Google Shape;560;p16"/>
              <p:cNvSpPr/>
              <p:nvPr/>
            </p:nvSpPr>
            <p:spPr>
              <a:xfrm rot="19798200">
                <a:off x="7005600" y="3112560"/>
                <a:ext cx="720" cy="1800"/>
              </a:xfrm>
              <a:custGeom>
                <a:avLst/>
                <a:gdLst/>
                <a:ahLst/>
                <a:rect l="l" t="t" r="r" b="b"/>
                <a:pathLst>
                  <a:path w="1141" h="2095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7" name="Google Shape;561;p16"/>
              <p:cNvSpPr/>
              <p:nvPr/>
            </p:nvSpPr>
            <p:spPr>
              <a:xfrm rot="19798200">
                <a:off x="7008480" y="3114000"/>
                <a:ext cx="720" cy="1800"/>
              </a:xfrm>
              <a:custGeom>
                <a:avLst/>
                <a:gdLst/>
                <a:ahLst/>
                <a:rect l="l" t="t" r="r" b="b"/>
                <a:pathLst>
                  <a:path w="1141" h="2095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8" name="Google Shape;562;p16"/>
              <p:cNvSpPr/>
              <p:nvPr/>
            </p:nvSpPr>
            <p:spPr>
              <a:xfrm rot="19798200">
                <a:off x="7011360" y="3115800"/>
                <a:ext cx="720" cy="1800"/>
              </a:xfrm>
              <a:custGeom>
                <a:avLst/>
                <a:gdLst/>
                <a:ahLst/>
                <a:rect l="l" t="t" r="r" b="b"/>
                <a:pathLst>
                  <a:path w="1141" h="2095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9" name="Google Shape;563;p16"/>
              <p:cNvSpPr/>
              <p:nvPr/>
            </p:nvSpPr>
            <p:spPr>
              <a:xfrm rot="19798200">
                <a:off x="7013880" y="3117240"/>
                <a:ext cx="720" cy="1800"/>
              </a:xfrm>
              <a:custGeom>
                <a:avLst/>
                <a:gdLst/>
                <a:ahLst/>
                <a:rect l="l" t="t" r="r" b="b"/>
                <a:pathLst>
                  <a:path w="1141" h="2095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0" name="Google Shape;564;p16"/>
              <p:cNvSpPr/>
              <p:nvPr/>
            </p:nvSpPr>
            <p:spPr>
              <a:xfrm>
                <a:off x="6989760" y="3103200"/>
                <a:ext cx="9000" cy="6480"/>
              </a:xfrm>
              <a:custGeom>
                <a:avLst/>
                <a:gdLst/>
                <a:ahLst/>
                <a:rect l="l" t="t" r="r" b="b"/>
                <a:pathLst>
                  <a:path w="9224" h="6794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1" name="Google Shape;565;p16"/>
              <p:cNvSpPr/>
              <p:nvPr/>
            </p:nvSpPr>
            <p:spPr>
              <a:xfrm>
                <a:off x="7162920" y="3049560"/>
                <a:ext cx="8280" cy="5760"/>
              </a:xfrm>
              <a:custGeom>
                <a:avLst/>
                <a:gdLst/>
                <a:ahLst/>
                <a:rect l="l" t="t" r="r" b="b"/>
                <a:pathLst>
                  <a:path w="8558" h="6096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2" name="Google Shape;566;p16"/>
              <p:cNvSpPr/>
              <p:nvPr/>
            </p:nvSpPr>
            <p:spPr>
              <a:xfrm>
                <a:off x="7152120" y="3056040"/>
                <a:ext cx="8280" cy="5760"/>
              </a:xfrm>
              <a:custGeom>
                <a:avLst/>
                <a:gdLst/>
                <a:ahLst/>
                <a:rect l="l" t="t" r="r" b="b"/>
                <a:pathLst>
                  <a:path w="8559" h="6096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3" name="Google Shape;567;p16"/>
              <p:cNvSpPr/>
              <p:nvPr/>
            </p:nvSpPr>
            <p:spPr>
              <a:xfrm>
                <a:off x="6964920" y="2994120"/>
                <a:ext cx="223920" cy="129240"/>
              </a:xfrm>
              <a:custGeom>
                <a:avLst/>
                <a:gdLst/>
                <a:ahLst/>
                <a:rect l="l" t="t" r="r" b="b"/>
                <a:pathLst>
                  <a:path w="219679" h="127142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4" name="Google Shape;568;p16"/>
              <p:cNvSpPr/>
              <p:nvPr/>
            </p:nvSpPr>
            <p:spPr>
              <a:xfrm>
                <a:off x="6973560" y="2997360"/>
                <a:ext cx="207720" cy="119520"/>
              </a:xfrm>
              <a:custGeom>
                <a:avLst/>
                <a:gdLst/>
                <a:ahLst/>
                <a:rect l="l" t="t" r="r" b="b"/>
                <a:pathLst>
                  <a:path w="203812" h="117633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5" name="Google Shape;569;p16"/>
              <p:cNvSpPr/>
              <p:nvPr/>
            </p:nvSpPr>
            <p:spPr>
              <a:xfrm>
                <a:off x="6973560" y="2997360"/>
                <a:ext cx="207720" cy="119520"/>
              </a:xfrm>
              <a:custGeom>
                <a:avLst/>
                <a:gdLst/>
                <a:ahLst/>
                <a:rect l="l" t="t" r="r" b="b"/>
                <a:pathLst>
                  <a:path w="203812" h="117633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6" name="Google Shape;570;p16"/>
              <p:cNvSpPr/>
              <p:nvPr/>
            </p:nvSpPr>
            <p:spPr>
              <a:xfrm>
                <a:off x="7147440" y="3014280"/>
                <a:ext cx="5040" cy="2520"/>
              </a:xfrm>
              <a:custGeom>
                <a:avLst/>
                <a:gdLst/>
                <a:ahLst/>
                <a:rect l="l" t="t" r="r" b="b"/>
                <a:pathLst>
                  <a:path w="5135" h="2857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7" name="Google Shape;571;p16"/>
              <p:cNvSpPr/>
              <p:nvPr/>
            </p:nvSpPr>
            <p:spPr>
              <a:xfrm>
                <a:off x="7149240" y="3015000"/>
                <a:ext cx="1080" cy="720"/>
              </a:xfrm>
              <a:custGeom>
                <a:avLst/>
                <a:gdLst/>
                <a:ahLst/>
                <a:rect l="l" t="t" r="r" b="b"/>
                <a:pathLst>
                  <a:path w="1521" h="1221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08" name="Google Shape;572;p16"/>
            <p:cNvSpPr/>
            <p:nvPr/>
          </p:nvSpPr>
          <p:spPr>
            <a:xfrm>
              <a:off x="7012440" y="3036240"/>
              <a:ext cx="131400" cy="109440"/>
            </a:xfrm>
            <a:custGeom>
              <a:avLst/>
              <a:gdLst/>
              <a:ahLst/>
              <a:rect l="l" t="t" r="r" b="b"/>
              <a:pathLst>
                <a:path w="129087" h="107584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9" name="Google Shape;573;p16"/>
            <p:cNvSpPr/>
            <p:nvPr/>
          </p:nvSpPr>
          <p:spPr>
            <a:xfrm>
              <a:off x="6306120" y="1493640"/>
              <a:ext cx="725760" cy="803160"/>
            </a:xfrm>
            <a:custGeom>
              <a:avLst/>
              <a:gdLst/>
              <a:ahLst/>
              <a:rect l="l" t="t" r="r" b="b"/>
              <a:pathLst>
                <a:path w="711585" h="787458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0" name="Google Shape;574;p16"/>
            <p:cNvSpPr/>
            <p:nvPr/>
          </p:nvSpPr>
          <p:spPr>
            <a:xfrm>
              <a:off x="6285240" y="1533240"/>
              <a:ext cx="676800" cy="766440"/>
            </a:xfrm>
            <a:custGeom>
              <a:avLst/>
              <a:gdLst/>
              <a:ahLst/>
              <a:rect l="l" t="t" r="r" b="b"/>
              <a:pathLst>
                <a:path w="663763" h="751441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1" name="Google Shape;575;p16"/>
            <p:cNvSpPr/>
            <p:nvPr/>
          </p:nvSpPr>
          <p:spPr>
            <a:xfrm>
              <a:off x="7820640" y="930240"/>
              <a:ext cx="728640" cy="806400"/>
            </a:xfrm>
            <a:custGeom>
              <a:avLst/>
              <a:gdLst/>
              <a:ahLst/>
              <a:rect l="l" t="t" r="r" b="b"/>
              <a:pathLst>
                <a:path w="713014" h="789165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2" name="Google Shape;576;p16"/>
            <p:cNvSpPr/>
            <p:nvPr/>
          </p:nvSpPr>
          <p:spPr>
            <a:xfrm>
              <a:off x="7799760" y="970200"/>
              <a:ext cx="679320" cy="768960"/>
            </a:xfrm>
            <a:custGeom>
              <a:avLst/>
              <a:gdLst/>
              <a:ahLst/>
              <a:rect l="l" t="t" r="r" b="b"/>
              <a:pathLst>
                <a:path w="665000" h="752811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3" name="Google Shape;577;p16"/>
            <p:cNvSpPr/>
            <p:nvPr/>
          </p:nvSpPr>
          <p:spPr>
            <a:xfrm rot="19801200">
              <a:off x="7923240" y="1183320"/>
              <a:ext cx="65520" cy="114120"/>
            </a:xfrm>
            <a:custGeom>
              <a:avLst/>
              <a:gdLst/>
              <a:ahLst/>
              <a:rect l="l" t="t" r="r" b="b"/>
              <a:pathLst>
                <a:path w="64474" h="111823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4" name="Google Shape;578;p16"/>
            <p:cNvSpPr/>
            <p:nvPr/>
          </p:nvSpPr>
          <p:spPr>
            <a:xfrm rot="19821000">
              <a:off x="8095320" y="1281600"/>
              <a:ext cx="65520" cy="114120"/>
            </a:xfrm>
            <a:custGeom>
              <a:avLst/>
              <a:gdLst/>
              <a:ahLst/>
              <a:rect l="l" t="t" r="r" b="b"/>
              <a:pathLst>
                <a:path w="64696" h="112208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5" name="Google Shape;579;p16"/>
            <p:cNvSpPr/>
            <p:nvPr/>
          </p:nvSpPr>
          <p:spPr>
            <a:xfrm rot="19801200">
              <a:off x="8256600" y="1376280"/>
              <a:ext cx="65520" cy="114120"/>
            </a:xfrm>
            <a:custGeom>
              <a:avLst/>
              <a:gdLst/>
              <a:ahLst/>
              <a:rect l="l" t="t" r="r" b="b"/>
              <a:pathLst>
                <a:path w="64474" h="111823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6" name="Google Shape;580;p16"/>
            <p:cNvSpPr/>
            <p:nvPr/>
          </p:nvSpPr>
          <p:spPr>
            <a:xfrm>
              <a:off x="7302240" y="1671480"/>
              <a:ext cx="221400" cy="295200"/>
            </a:xfrm>
            <a:custGeom>
              <a:avLst/>
              <a:gdLst/>
              <a:ahLst/>
              <a:rect l="l" t="t" r="r" b="b"/>
              <a:pathLst>
                <a:path w="216911" h="289327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7" name="Google Shape;581;p16"/>
            <p:cNvSpPr/>
            <p:nvPr/>
          </p:nvSpPr>
          <p:spPr>
            <a:xfrm rot="19801200">
              <a:off x="7290000" y="1680840"/>
              <a:ext cx="174600" cy="303120"/>
            </a:xfrm>
            <a:custGeom>
              <a:avLst/>
              <a:gdLst/>
              <a:ahLst/>
              <a:rect l="l" t="t" r="r" b="b"/>
              <a:pathLst>
                <a:path w="170980" h="296798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8" name="Google Shape;582;p16"/>
            <p:cNvSpPr/>
            <p:nvPr/>
          </p:nvSpPr>
          <p:spPr>
            <a:xfrm rot="19801200">
              <a:off x="7322760" y="1758960"/>
              <a:ext cx="24480" cy="42840"/>
            </a:xfrm>
            <a:custGeom>
              <a:avLst/>
              <a:gdLst/>
              <a:ahLst/>
              <a:rect l="l" t="t" r="r" b="b"/>
              <a:pathLst>
                <a:path w="24344" h="4229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9" name="Google Shape;583;p16"/>
            <p:cNvSpPr/>
            <p:nvPr/>
          </p:nvSpPr>
          <p:spPr>
            <a:xfrm rot="19801200">
              <a:off x="7405560" y="1806480"/>
              <a:ext cx="24480" cy="42840"/>
            </a:xfrm>
            <a:custGeom>
              <a:avLst/>
              <a:gdLst/>
              <a:ahLst/>
              <a:rect l="l" t="t" r="r" b="b"/>
              <a:pathLst>
                <a:path w="24344" h="4229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0" name="Google Shape;584;p16"/>
            <p:cNvSpPr/>
            <p:nvPr/>
          </p:nvSpPr>
          <p:spPr>
            <a:xfrm>
              <a:off x="7335360" y="1846080"/>
              <a:ext cx="86400" cy="60480"/>
            </a:xfrm>
            <a:custGeom>
              <a:avLst/>
              <a:gdLst/>
              <a:ahLst/>
              <a:rect l="l" t="t" r="r" b="b"/>
              <a:pathLst>
                <a:path w="85015" h="59542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1" name="Google Shape;585;p16"/>
            <p:cNvSpPr/>
            <p:nvPr/>
          </p:nvSpPr>
          <p:spPr>
            <a:xfrm>
              <a:off x="7200360" y="2297520"/>
              <a:ext cx="60120" cy="190800"/>
            </a:xfrm>
            <a:custGeom>
              <a:avLst/>
              <a:gdLst/>
              <a:ahLst/>
              <a:rect l="l" t="t" r="r" b="b"/>
              <a:pathLst>
                <a:path w="59149" h="18688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2" name="Google Shape;586;p16"/>
            <p:cNvSpPr/>
            <p:nvPr/>
          </p:nvSpPr>
          <p:spPr>
            <a:xfrm>
              <a:off x="7200360" y="2269080"/>
              <a:ext cx="111600" cy="63000"/>
            </a:xfrm>
            <a:custGeom>
              <a:avLst/>
              <a:gdLst/>
              <a:ahLst/>
              <a:rect l="l" t="t" r="r" b="b"/>
              <a:pathLst>
                <a:path w="109454" h="62007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3" name="Google Shape;587;p16"/>
            <p:cNvSpPr/>
            <p:nvPr/>
          </p:nvSpPr>
          <p:spPr>
            <a:xfrm>
              <a:off x="7311600" y="2271960"/>
              <a:ext cx="178560" cy="288000"/>
            </a:xfrm>
            <a:custGeom>
              <a:avLst/>
              <a:gdLst/>
              <a:ahLst/>
              <a:rect l="l" t="t" r="r" b="b"/>
              <a:pathLst>
                <a:path w="174947" h="282184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4" name="Google Shape;588;p16"/>
            <p:cNvSpPr/>
            <p:nvPr/>
          </p:nvSpPr>
          <p:spPr>
            <a:xfrm>
              <a:off x="7415640" y="2513160"/>
              <a:ext cx="35280" cy="64800"/>
            </a:xfrm>
            <a:custGeom>
              <a:avLst/>
              <a:gdLst/>
              <a:ahLst/>
              <a:rect l="l" t="t" r="r" b="b"/>
              <a:pathLst>
                <a:path w="34899" h="63627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5" name="Google Shape;589;p16"/>
            <p:cNvSpPr/>
            <p:nvPr/>
          </p:nvSpPr>
          <p:spPr>
            <a:xfrm>
              <a:off x="7277400" y="2291760"/>
              <a:ext cx="178560" cy="287640"/>
            </a:xfrm>
            <a:custGeom>
              <a:avLst/>
              <a:gdLst/>
              <a:ahLst/>
              <a:rect l="l" t="t" r="r" b="b"/>
              <a:pathLst>
                <a:path w="174947" h="281849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en" sz="4800" spc="-1" strike="noStrike">
                <a:solidFill>
                  <a:srgbClr val="007bb9"/>
                </a:solidFill>
                <a:latin typeface="Raleway Thin"/>
                <a:ea typeface="Raleway Thin"/>
              </a:rPr>
              <a:t>This is a</a:t>
            </a:r>
            <a:br>
              <a:rPr sz="4800"/>
            </a:br>
            <a:r>
              <a:rPr b="0" lang="en" sz="4800" spc="-1" strike="noStrike">
                <a:solidFill>
                  <a:srgbClr val="007bb9"/>
                </a:solidFill>
                <a:latin typeface="Raleway Thin"/>
                <a:ea typeface="Raleway Thin"/>
              </a:rPr>
              <a:t>slide title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7" name="PlaceHolder 2"/>
          <p:cNvSpPr>
            <a:spLocks noGrp="1"/>
          </p:cNvSpPr>
          <p:nvPr>
            <p:ph/>
          </p:nvPr>
        </p:nvSpPr>
        <p:spPr>
          <a:xfrm>
            <a:off x="457200" y="1995840"/>
            <a:ext cx="5640480" cy="264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57200" indent="-343080">
              <a:lnSpc>
                <a:spcPct val="110000"/>
              </a:lnSpc>
              <a:spcBef>
                <a:spcPts val="601"/>
              </a:spcBef>
              <a:buClr>
                <a:srgbClr val="00b5dd"/>
              </a:buClr>
              <a:buFont typeface="Barlow Light"/>
              <a:buChar char="▸"/>
            </a:pPr>
            <a:r>
              <a:rPr b="0" lang="en" sz="2000" spc="-1" strike="noStrike">
                <a:solidFill>
                  <a:srgbClr val="3a3f50"/>
                </a:solidFill>
                <a:latin typeface="Barlow Light"/>
                <a:ea typeface="Barlow Light"/>
              </a:rPr>
              <a:t>Here you have a list of items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0000"/>
              </a:lnSpc>
              <a:buClr>
                <a:srgbClr val="00b5dd"/>
              </a:buClr>
              <a:buFont typeface="Barlow Light"/>
              <a:buChar char="▸"/>
            </a:pPr>
            <a:r>
              <a:rPr b="0" lang="en" sz="2000" spc="-1" strike="noStrike">
                <a:solidFill>
                  <a:srgbClr val="3a3f50"/>
                </a:solidFill>
                <a:latin typeface="Barlow Light"/>
                <a:ea typeface="Barlow Light"/>
              </a:rPr>
              <a:t>And some text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0000"/>
              </a:lnSpc>
              <a:buClr>
                <a:srgbClr val="00b5dd"/>
              </a:buClr>
              <a:buFont typeface="Barlow Light"/>
              <a:buChar char="▸"/>
            </a:pPr>
            <a:r>
              <a:rPr b="0" lang="en" sz="2000" spc="-1" strike="noStrike">
                <a:solidFill>
                  <a:srgbClr val="3a3f50"/>
                </a:solidFill>
                <a:latin typeface="Barlow Light"/>
                <a:ea typeface="Barlow Light"/>
              </a:rPr>
              <a:t>But remember not to overload your slides with content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3a3f50"/>
                </a:solidFill>
                <a:latin typeface="Barlow Light"/>
                <a:ea typeface="Barlow Light"/>
              </a:rPr>
              <a:t>Your audience will listen to you or read the content, but won’t do both.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8" name="PlaceHolder 3"/>
          <p:cNvSpPr>
            <a:spLocks noGrp="1"/>
          </p:cNvSpPr>
          <p:nvPr>
            <p:ph type="sldNum" idx="12"/>
          </p:nvPr>
        </p:nvSpPr>
        <p:spPr>
          <a:xfrm>
            <a:off x="8649000" y="4636800"/>
            <a:ext cx="456480" cy="46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ffffff"/>
                </a:solidFill>
                <a:latin typeface="Barlow Light"/>
                <a:ea typeface="Barlow Light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7674F55-D5D4-4982-97EB-B018D05ACE40}" type="slidenum">
              <a:rPr b="0" lang="en" sz="1200" spc="-1" strike="noStrike">
                <a:solidFill>
                  <a:srgbClr val="ffffff"/>
                </a:solidFill>
                <a:latin typeface="Barlow Light"/>
                <a:ea typeface="Barlow Ligh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pSp>
        <p:nvGrpSpPr>
          <p:cNvPr id="629" name="Google Shape;597;p17"/>
          <p:cNvGrpSpPr/>
          <p:nvPr/>
        </p:nvGrpSpPr>
        <p:grpSpPr>
          <a:xfrm>
            <a:off x="5796720" y="1573560"/>
            <a:ext cx="2928600" cy="3139560"/>
            <a:chOff x="5796720" y="1573560"/>
            <a:chExt cx="2928600" cy="3139560"/>
          </a:xfrm>
        </p:grpSpPr>
        <p:sp>
          <p:nvSpPr>
            <p:cNvPr id="630" name="Google Shape;598;p17"/>
            <p:cNvSpPr/>
            <p:nvPr/>
          </p:nvSpPr>
          <p:spPr>
            <a:xfrm>
              <a:off x="6911280" y="3672720"/>
              <a:ext cx="651600" cy="376920"/>
            </a:xfrm>
            <a:custGeom>
              <a:avLst/>
              <a:gdLst/>
              <a:ahLst/>
              <a:rect l="l" t="t" r="r" b="b"/>
              <a:pathLst>
                <a:path w="998038" h="57771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1" name="Google Shape;599;p17"/>
            <p:cNvSpPr/>
            <p:nvPr/>
          </p:nvSpPr>
          <p:spPr>
            <a:xfrm>
              <a:off x="5920200" y="3943800"/>
              <a:ext cx="1172520" cy="678600"/>
            </a:xfrm>
            <a:custGeom>
              <a:avLst/>
              <a:gdLst/>
              <a:ahLst/>
              <a:rect l="l" t="t" r="r" b="b"/>
              <a:pathLst>
                <a:path w="1795739" h="1039558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2" name="Google Shape;600;p17"/>
            <p:cNvSpPr/>
            <p:nvPr/>
          </p:nvSpPr>
          <p:spPr>
            <a:xfrm>
              <a:off x="6931800" y="3660840"/>
              <a:ext cx="651960" cy="376560"/>
            </a:xfrm>
            <a:custGeom>
              <a:avLst/>
              <a:gdLst/>
              <a:ahLst/>
              <a:rect l="l" t="t" r="r" b="b"/>
              <a:pathLst>
                <a:path w="998857" h="577329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3" name="Google Shape;601;p17"/>
            <p:cNvSpPr/>
            <p:nvPr/>
          </p:nvSpPr>
          <p:spPr>
            <a:xfrm>
              <a:off x="6932160" y="3641040"/>
              <a:ext cx="651600" cy="376560"/>
            </a:xfrm>
            <a:custGeom>
              <a:avLst/>
              <a:gdLst/>
              <a:ahLst/>
              <a:rect l="l" t="t" r="r" b="b"/>
              <a:pathLst>
                <a:path w="998054" h="577388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4" name="Google Shape;602;p17"/>
            <p:cNvSpPr/>
            <p:nvPr/>
          </p:nvSpPr>
          <p:spPr>
            <a:xfrm>
              <a:off x="7134480" y="3751200"/>
              <a:ext cx="246600" cy="142560"/>
            </a:xfrm>
            <a:custGeom>
              <a:avLst/>
              <a:gdLst/>
              <a:ahLst/>
              <a:rect l="l" t="t" r="r" b="b"/>
              <a:pathLst>
                <a:path w="378145" h="218912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5" name="Google Shape;603;p17"/>
            <p:cNvSpPr/>
            <p:nvPr/>
          </p:nvSpPr>
          <p:spPr>
            <a:xfrm>
              <a:off x="7134120" y="3717720"/>
              <a:ext cx="246960" cy="142560"/>
            </a:xfrm>
            <a:custGeom>
              <a:avLst/>
              <a:gdLst/>
              <a:ahLst/>
              <a:rect l="l" t="t" r="r" b="b"/>
              <a:pathLst>
                <a:path w="378432" h="218803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6" name="Google Shape;604;p17"/>
            <p:cNvSpPr/>
            <p:nvPr/>
          </p:nvSpPr>
          <p:spPr>
            <a:xfrm>
              <a:off x="6597720" y="3171960"/>
              <a:ext cx="1321920" cy="617040"/>
            </a:xfrm>
            <a:custGeom>
              <a:avLst/>
              <a:gdLst/>
              <a:ahLst/>
              <a:rect l="l" t="t" r="r" b="b"/>
              <a:pathLst>
                <a:path w="2024410" h="945165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7" name="Google Shape;605;p17"/>
            <p:cNvSpPr/>
            <p:nvPr/>
          </p:nvSpPr>
          <p:spPr>
            <a:xfrm>
              <a:off x="6306120" y="1573560"/>
              <a:ext cx="1877400" cy="1882440"/>
            </a:xfrm>
            <a:custGeom>
              <a:avLst/>
              <a:gdLst/>
              <a:ahLst/>
              <a:rect l="l" t="t" r="r" b="b"/>
              <a:pathLst>
                <a:path w="2875158" h="2882646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8" name="Google Shape;606;p17"/>
            <p:cNvSpPr/>
            <p:nvPr/>
          </p:nvSpPr>
          <p:spPr>
            <a:xfrm>
              <a:off x="6320880" y="1638720"/>
              <a:ext cx="1797480" cy="1608480"/>
            </a:xfrm>
            <a:custGeom>
              <a:avLst/>
              <a:gdLst/>
              <a:ahLst/>
              <a:rect l="l" t="t" r="r" b="b"/>
              <a:pathLst>
                <a:path w="2752826" h="2463451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9" name="Google Shape;607;p17"/>
            <p:cNvSpPr/>
            <p:nvPr/>
          </p:nvSpPr>
          <p:spPr>
            <a:xfrm>
              <a:off x="6305760" y="2035800"/>
              <a:ext cx="1838520" cy="1420200"/>
            </a:xfrm>
            <a:custGeom>
              <a:avLst/>
              <a:gdLst/>
              <a:ahLst/>
              <a:rect l="l" t="t" r="r" b="b"/>
              <a:pathLst>
                <a:path w="2815611" h="2175092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0" name="Google Shape;608;p17"/>
            <p:cNvSpPr/>
            <p:nvPr/>
          </p:nvSpPr>
          <p:spPr>
            <a:xfrm>
              <a:off x="5796720" y="4442400"/>
              <a:ext cx="420840" cy="241200"/>
            </a:xfrm>
            <a:custGeom>
              <a:avLst/>
              <a:gdLst/>
              <a:ahLst/>
              <a:rect l="l" t="t" r="r" b="b"/>
              <a:pathLst>
                <a:path w="644687" h="36995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1" name="Google Shape;609;p17"/>
            <p:cNvSpPr/>
            <p:nvPr/>
          </p:nvSpPr>
          <p:spPr>
            <a:xfrm>
              <a:off x="5829120" y="4327200"/>
              <a:ext cx="279000" cy="161280"/>
            </a:xfrm>
            <a:custGeom>
              <a:avLst/>
              <a:gdLst/>
              <a:ahLst/>
              <a:rect l="l" t="t" r="r" b="b"/>
              <a:pathLst>
                <a:path w="427701" h="247554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2" name="Google Shape;610;p17"/>
            <p:cNvSpPr/>
            <p:nvPr/>
          </p:nvSpPr>
          <p:spPr>
            <a:xfrm>
              <a:off x="5829120" y="4407840"/>
              <a:ext cx="139320" cy="242280"/>
            </a:xfrm>
            <a:custGeom>
              <a:avLst/>
              <a:gdLst/>
              <a:ahLst/>
              <a:rect l="l" t="t" r="r" b="b"/>
              <a:pathLst>
                <a:path w="213850" h="371379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3" name="Google Shape;611;p17"/>
            <p:cNvSpPr/>
            <p:nvPr/>
          </p:nvSpPr>
          <p:spPr>
            <a:xfrm>
              <a:off x="5968800" y="4407840"/>
              <a:ext cx="139320" cy="242280"/>
            </a:xfrm>
            <a:custGeom>
              <a:avLst/>
              <a:gdLst/>
              <a:ahLst/>
              <a:rect l="l" t="t" r="r" b="b"/>
              <a:pathLst>
                <a:path w="213850" h="371379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4" name="Google Shape;612;p17"/>
            <p:cNvSpPr/>
            <p:nvPr/>
          </p:nvSpPr>
          <p:spPr>
            <a:xfrm>
              <a:off x="6151320" y="4504680"/>
              <a:ext cx="104040" cy="58320"/>
            </a:xfrm>
            <a:custGeom>
              <a:avLst/>
              <a:gdLst/>
              <a:ahLst/>
              <a:rect l="l" t="t" r="r" b="b"/>
              <a:pathLst>
                <a:path w="159649" h="89989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5" name="Google Shape;613;p17"/>
            <p:cNvSpPr/>
            <p:nvPr/>
          </p:nvSpPr>
          <p:spPr>
            <a:xfrm>
              <a:off x="6153120" y="4514400"/>
              <a:ext cx="102240" cy="48600"/>
            </a:xfrm>
            <a:custGeom>
              <a:avLst/>
              <a:gdLst/>
              <a:ahLst/>
              <a:rect l="l" t="t" r="r" b="b"/>
              <a:pathLst>
                <a:path w="157010" h="75128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6" name="Google Shape;614;p17"/>
            <p:cNvSpPr/>
            <p:nvPr/>
          </p:nvSpPr>
          <p:spPr>
            <a:xfrm>
              <a:off x="6066360" y="4459320"/>
              <a:ext cx="104040" cy="58320"/>
            </a:xfrm>
            <a:custGeom>
              <a:avLst/>
              <a:gdLst/>
              <a:ahLst/>
              <a:rect l="l" t="t" r="r" b="b"/>
              <a:pathLst>
                <a:path w="159662" h="89989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7" name="Google Shape;615;p17"/>
            <p:cNvSpPr/>
            <p:nvPr/>
          </p:nvSpPr>
          <p:spPr>
            <a:xfrm>
              <a:off x="6068160" y="4469040"/>
              <a:ext cx="102240" cy="48600"/>
            </a:xfrm>
            <a:custGeom>
              <a:avLst/>
              <a:gdLst/>
              <a:ahLst/>
              <a:rect l="l" t="t" r="r" b="b"/>
              <a:pathLst>
                <a:path w="157105" h="75128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8" name="Google Shape;616;p17"/>
            <p:cNvSpPr/>
            <p:nvPr/>
          </p:nvSpPr>
          <p:spPr>
            <a:xfrm>
              <a:off x="5874120" y="4235760"/>
              <a:ext cx="335880" cy="289440"/>
            </a:xfrm>
            <a:custGeom>
              <a:avLst/>
              <a:gdLst/>
              <a:ahLst/>
              <a:rect l="l" t="t" r="r" b="b"/>
              <a:pathLst>
                <a:path w="514696" h="44394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9" name="Google Shape;617;p17"/>
            <p:cNvSpPr/>
            <p:nvPr/>
          </p:nvSpPr>
          <p:spPr>
            <a:xfrm>
              <a:off x="5845680" y="4178520"/>
              <a:ext cx="72000" cy="126720"/>
            </a:xfrm>
            <a:custGeom>
              <a:avLst/>
              <a:gdLst/>
              <a:ahLst/>
              <a:rect l="l" t="t" r="r" b="b"/>
              <a:pathLst>
                <a:path w="110678" h="194691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0" name="Google Shape;618;p17"/>
            <p:cNvSpPr/>
            <p:nvPr/>
          </p:nvSpPr>
          <p:spPr>
            <a:xfrm>
              <a:off x="5840280" y="4104000"/>
              <a:ext cx="47880" cy="92880"/>
            </a:xfrm>
            <a:custGeom>
              <a:avLst/>
              <a:gdLst/>
              <a:ahLst/>
              <a:rect l="l" t="t" r="r" b="b"/>
              <a:pathLst>
                <a:path w="73912" h="14290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1" name="Google Shape;619;p17"/>
            <p:cNvSpPr/>
            <p:nvPr/>
          </p:nvSpPr>
          <p:spPr>
            <a:xfrm>
              <a:off x="5889960" y="3980160"/>
              <a:ext cx="110160" cy="177480"/>
            </a:xfrm>
            <a:custGeom>
              <a:avLst/>
              <a:gdLst/>
              <a:ahLst/>
              <a:rect l="l" t="t" r="r" b="b"/>
              <a:pathLst>
                <a:path w="169201" h="272154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52" name="Google Shape;620;p17"/>
            <p:cNvGrpSpPr/>
            <p:nvPr/>
          </p:nvGrpSpPr>
          <p:grpSpPr>
            <a:xfrm>
              <a:off x="5956920" y="4123440"/>
              <a:ext cx="228240" cy="241560"/>
              <a:chOff x="5956920" y="4123440"/>
              <a:chExt cx="228240" cy="241560"/>
            </a:xfrm>
          </p:grpSpPr>
          <p:grpSp>
            <p:nvGrpSpPr>
              <p:cNvPr id="653" name="Google Shape;621;p17"/>
              <p:cNvGrpSpPr/>
              <p:nvPr/>
            </p:nvGrpSpPr>
            <p:grpSpPr>
              <a:xfrm>
                <a:off x="5956920" y="4230720"/>
                <a:ext cx="223560" cy="134280"/>
                <a:chOff x="5956920" y="4230720"/>
                <a:chExt cx="223560" cy="134280"/>
              </a:xfrm>
            </p:grpSpPr>
            <p:sp>
              <p:nvSpPr>
                <p:cNvPr id="654" name="Google Shape;622;p17"/>
                <p:cNvSpPr/>
                <p:nvPr/>
              </p:nvSpPr>
              <p:spPr>
                <a:xfrm>
                  <a:off x="5956920" y="4285800"/>
                  <a:ext cx="223560" cy="79200"/>
                </a:xfrm>
                <a:custGeom>
                  <a:avLst/>
                  <a:gdLst/>
                  <a:ahLst/>
                  <a:rect l="l" t="t" r="r" b="b"/>
                  <a:pathLst>
                    <a:path w="343054" h="12207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55" name="Google Shape;623;p17"/>
                <p:cNvSpPr/>
                <p:nvPr/>
              </p:nvSpPr>
              <p:spPr>
                <a:xfrm>
                  <a:off x="6086160" y="4306680"/>
                  <a:ext cx="94320" cy="58320"/>
                </a:xfrm>
                <a:custGeom>
                  <a:avLst/>
                  <a:gdLst/>
                  <a:ahLst/>
                  <a:rect l="l" t="t" r="r" b="b"/>
                  <a:pathLst>
                    <a:path w="145163" h="89916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56" name="Google Shape;624;p17"/>
                <p:cNvSpPr/>
                <p:nvPr/>
              </p:nvSpPr>
              <p:spPr>
                <a:xfrm>
                  <a:off x="5956920" y="4230720"/>
                  <a:ext cx="223560" cy="129240"/>
                </a:xfrm>
                <a:custGeom>
                  <a:avLst/>
                  <a:gdLst/>
                  <a:ahLst/>
                  <a:rect l="l" t="t" r="r" b="b"/>
                  <a:pathLst>
                    <a:path w="343006" h="198541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657" name="Google Shape;625;p17"/>
                <p:cNvGrpSpPr/>
                <p:nvPr/>
              </p:nvGrpSpPr>
              <p:grpSpPr>
                <a:xfrm>
                  <a:off x="6009480" y="4293360"/>
                  <a:ext cx="63000" cy="36360"/>
                  <a:chOff x="6009480" y="4293360"/>
                  <a:chExt cx="63000" cy="36360"/>
                </a:xfrm>
              </p:grpSpPr>
              <p:sp>
                <p:nvSpPr>
                  <p:cNvPr id="658" name="Google Shape;626;p17"/>
                  <p:cNvSpPr/>
                  <p:nvPr/>
                </p:nvSpPr>
                <p:spPr>
                  <a:xfrm>
                    <a:off x="6009480" y="4293360"/>
                    <a:ext cx="63000" cy="36360"/>
                  </a:xfrm>
                  <a:custGeom>
                    <a:avLst/>
                    <a:gdLst/>
                    <a:ahLst/>
                    <a:rect l="l" t="t" r="r" b="b"/>
                    <a:pathLst>
                      <a:path w="96807" h="56007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59" name="Google Shape;627;p17"/>
                  <p:cNvSpPr/>
                  <p:nvPr/>
                </p:nvSpPr>
                <p:spPr>
                  <a:xfrm>
                    <a:off x="6010200" y="4294080"/>
                    <a:ext cx="61560" cy="35640"/>
                  </a:xfrm>
                  <a:custGeom>
                    <a:avLst/>
                    <a:gdLst/>
                    <a:ahLst/>
                    <a:rect l="l" t="t" r="r" b="b"/>
                    <a:pathLst>
                      <a:path w="94907" h="54959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660" name="Google Shape;628;p17"/>
                <p:cNvSpPr/>
                <p:nvPr/>
              </p:nvSpPr>
              <p:spPr>
                <a:xfrm>
                  <a:off x="6146640" y="4306320"/>
                  <a:ext cx="13680" cy="7560"/>
                </a:xfrm>
                <a:custGeom>
                  <a:avLst/>
                  <a:gdLst/>
                  <a:ahLst/>
                  <a:rect l="l" t="t" r="r" b="b"/>
                  <a:pathLst>
                    <a:path w="21235" h="12299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61" name="Google Shape;629;p17"/>
                <p:cNvSpPr/>
                <p:nvPr/>
              </p:nvSpPr>
              <p:spPr>
                <a:xfrm>
                  <a:off x="6138720" y="4301280"/>
                  <a:ext cx="13680" cy="7560"/>
                </a:xfrm>
                <a:custGeom>
                  <a:avLst/>
                  <a:gdLst/>
                  <a:ahLst/>
                  <a:rect l="l" t="t" r="r" b="b"/>
                  <a:pathLst>
                    <a:path w="21257" h="12299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62" name="Google Shape;630;p17"/>
                <p:cNvSpPr/>
                <p:nvPr/>
              </p:nvSpPr>
              <p:spPr>
                <a:xfrm>
                  <a:off x="6130440" y="4296240"/>
                  <a:ext cx="13320" cy="7560"/>
                </a:xfrm>
                <a:custGeom>
                  <a:avLst/>
                  <a:gdLst/>
                  <a:ahLst/>
                  <a:rect l="l" t="t" r="r" b="b"/>
                  <a:pathLst>
                    <a:path w="21197" h="12299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63" name="Google Shape;631;p17"/>
                <p:cNvSpPr/>
                <p:nvPr/>
              </p:nvSpPr>
              <p:spPr>
                <a:xfrm>
                  <a:off x="6122160" y="4291560"/>
                  <a:ext cx="13680" cy="7560"/>
                </a:xfrm>
                <a:custGeom>
                  <a:avLst/>
                  <a:gdLst/>
                  <a:ahLst/>
                  <a:rect l="l" t="t" r="r" b="b"/>
                  <a:pathLst>
                    <a:path w="21257" h="12299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64" name="Google Shape;632;p17"/>
                <p:cNvSpPr/>
                <p:nvPr/>
              </p:nvSpPr>
              <p:spPr>
                <a:xfrm>
                  <a:off x="6114240" y="4286880"/>
                  <a:ext cx="13680" cy="7560"/>
                </a:xfrm>
                <a:custGeom>
                  <a:avLst/>
                  <a:gdLst/>
                  <a:ahLst/>
                  <a:rect l="l" t="t" r="r" b="b"/>
                  <a:pathLst>
                    <a:path w="21257" h="12299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65" name="Google Shape;633;p17"/>
                <p:cNvSpPr/>
                <p:nvPr/>
              </p:nvSpPr>
              <p:spPr>
                <a:xfrm>
                  <a:off x="6105960" y="4282200"/>
                  <a:ext cx="13320" cy="7560"/>
                </a:xfrm>
                <a:custGeom>
                  <a:avLst/>
                  <a:gdLst/>
                  <a:ahLst/>
                  <a:rect l="l" t="t" r="r" b="b"/>
                  <a:pathLst>
                    <a:path w="21210" h="12298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66" name="Google Shape;634;p17"/>
                <p:cNvSpPr/>
                <p:nvPr/>
              </p:nvSpPr>
              <p:spPr>
                <a:xfrm>
                  <a:off x="6097680" y="4277520"/>
                  <a:ext cx="13680" cy="7560"/>
                </a:xfrm>
                <a:custGeom>
                  <a:avLst/>
                  <a:gdLst/>
                  <a:ahLst/>
                  <a:rect l="l" t="t" r="r" b="b"/>
                  <a:pathLst>
                    <a:path w="21257" h="12299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67" name="Google Shape;635;p17"/>
                <p:cNvSpPr/>
                <p:nvPr/>
              </p:nvSpPr>
              <p:spPr>
                <a:xfrm>
                  <a:off x="6089400" y="4272840"/>
                  <a:ext cx="13680" cy="7560"/>
                </a:xfrm>
                <a:custGeom>
                  <a:avLst/>
                  <a:gdLst/>
                  <a:ahLst/>
                  <a:rect l="l" t="t" r="r" b="b"/>
                  <a:pathLst>
                    <a:path w="21257" h="12299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68" name="Google Shape;636;p17"/>
                <p:cNvSpPr/>
                <p:nvPr/>
              </p:nvSpPr>
              <p:spPr>
                <a:xfrm>
                  <a:off x="6081480" y="4268160"/>
                  <a:ext cx="13320" cy="7560"/>
                </a:xfrm>
                <a:custGeom>
                  <a:avLst/>
                  <a:gdLst/>
                  <a:ahLst/>
                  <a:rect l="l" t="t" r="r" b="b"/>
                  <a:pathLst>
                    <a:path w="21210" h="12298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69" name="Google Shape;637;p17"/>
                <p:cNvSpPr/>
                <p:nvPr/>
              </p:nvSpPr>
              <p:spPr>
                <a:xfrm>
                  <a:off x="6073200" y="4263480"/>
                  <a:ext cx="13680" cy="7560"/>
                </a:xfrm>
                <a:custGeom>
                  <a:avLst/>
                  <a:gdLst/>
                  <a:ahLst/>
                  <a:rect l="l" t="t" r="r" b="b"/>
                  <a:pathLst>
                    <a:path w="21257" h="12263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70" name="Google Shape;638;p17"/>
                <p:cNvSpPr/>
                <p:nvPr/>
              </p:nvSpPr>
              <p:spPr>
                <a:xfrm>
                  <a:off x="6064920" y="4258440"/>
                  <a:ext cx="13680" cy="7560"/>
                </a:xfrm>
                <a:custGeom>
                  <a:avLst/>
                  <a:gdLst/>
                  <a:ahLst/>
                  <a:rect l="l" t="t" r="r" b="b"/>
                  <a:pathLst>
                    <a:path w="21257" h="12263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71" name="Google Shape;639;p17"/>
                <p:cNvSpPr/>
                <p:nvPr/>
              </p:nvSpPr>
              <p:spPr>
                <a:xfrm>
                  <a:off x="6057000" y="4253760"/>
                  <a:ext cx="13680" cy="7560"/>
                </a:xfrm>
                <a:custGeom>
                  <a:avLst/>
                  <a:gdLst/>
                  <a:ahLst/>
                  <a:rect l="l" t="t" r="r" b="b"/>
                  <a:pathLst>
                    <a:path w="21342" h="12263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72" name="Google Shape;640;p17"/>
                <p:cNvSpPr/>
                <p:nvPr/>
              </p:nvSpPr>
              <p:spPr>
                <a:xfrm>
                  <a:off x="6048720" y="4249080"/>
                  <a:ext cx="13680" cy="7560"/>
                </a:xfrm>
                <a:custGeom>
                  <a:avLst/>
                  <a:gdLst/>
                  <a:ahLst/>
                  <a:rect l="l" t="t" r="r" b="b"/>
                  <a:pathLst>
                    <a:path w="21257" h="12299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73" name="Google Shape;641;p17"/>
                <p:cNvSpPr/>
                <p:nvPr/>
              </p:nvSpPr>
              <p:spPr>
                <a:xfrm>
                  <a:off x="6036480" y="4242240"/>
                  <a:ext cx="17280" cy="10080"/>
                </a:xfrm>
                <a:custGeom>
                  <a:avLst/>
                  <a:gdLst/>
                  <a:ahLst/>
                  <a:rect l="l" t="t" r="r" b="b"/>
                  <a:pathLst>
                    <a:path w="27254" h="15763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74" name="Google Shape;642;p17"/>
                <p:cNvSpPr/>
                <p:nvPr/>
              </p:nvSpPr>
              <p:spPr>
                <a:xfrm>
                  <a:off x="6126840" y="4303440"/>
                  <a:ext cx="13680" cy="7560"/>
                </a:xfrm>
                <a:custGeom>
                  <a:avLst/>
                  <a:gdLst/>
                  <a:ahLst/>
                  <a:rect l="l" t="t" r="r" b="b"/>
                  <a:pathLst>
                    <a:path w="21257" h="12299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75" name="Google Shape;643;p17"/>
                <p:cNvSpPr/>
                <p:nvPr/>
              </p:nvSpPr>
              <p:spPr>
                <a:xfrm>
                  <a:off x="6118560" y="4298760"/>
                  <a:ext cx="13680" cy="7560"/>
                </a:xfrm>
                <a:custGeom>
                  <a:avLst/>
                  <a:gdLst/>
                  <a:ahLst/>
                  <a:rect l="l" t="t" r="r" b="b"/>
                  <a:pathLst>
                    <a:path w="21257" h="12299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76" name="Google Shape;644;p17"/>
                <p:cNvSpPr/>
                <p:nvPr/>
              </p:nvSpPr>
              <p:spPr>
                <a:xfrm>
                  <a:off x="6110280" y="4293720"/>
                  <a:ext cx="13680" cy="7560"/>
                </a:xfrm>
                <a:custGeom>
                  <a:avLst/>
                  <a:gdLst/>
                  <a:ahLst/>
                  <a:rect l="l" t="t" r="r" b="b"/>
                  <a:pathLst>
                    <a:path w="21257" h="12298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77" name="Google Shape;645;p17"/>
                <p:cNvSpPr/>
                <p:nvPr/>
              </p:nvSpPr>
              <p:spPr>
                <a:xfrm>
                  <a:off x="6102000" y="4289040"/>
                  <a:ext cx="13680" cy="7560"/>
                </a:xfrm>
                <a:custGeom>
                  <a:avLst/>
                  <a:gdLst/>
                  <a:ahLst/>
                  <a:rect l="l" t="t" r="r" b="b"/>
                  <a:pathLst>
                    <a:path w="21257" h="12299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78" name="Google Shape;646;p17"/>
                <p:cNvSpPr/>
                <p:nvPr/>
              </p:nvSpPr>
              <p:spPr>
                <a:xfrm>
                  <a:off x="6094080" y="4284360"/>
                  <a:ext cx="13680" cy="7560"/>
                </a:xfrm>
                <a:custGeom>
                  <a:avLst/>
                  <a:gdLst/>
                  <a:ahLst/>
                  <a:rect l="l" t="t" r="r" b="b"/>
                  <a:pathLst>
                    <a:path w="21411" h="12299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79" name="Google Shape;647;p17"/>
                <p:cNvSpPr/>
                <p:nvPr/>
              </p:nvSpPr>
              <p:spPr>
                <a:xfrm>
                  <a:off x="6085800" y="4279680"/>
                  <a:ext cx="13320" cy="7560"/>
                </a:xfrm>
                <a:custGeom>
                  <a:avLst/>
                  <a:gdLst/>
                  <a:ahLst/>
                  <a:rect l="l" t="t" r="r" b="b"/>
                  <a:pathLst>
                    <a:path w="21210" h="12299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80" name="Google Shape;648;p17"/>
                <p:cNvSpPr/>
                <p:nvPr/>
              </p:nvSpPr>
              <p:spPr>
                <a:xfrm>
                  <a:off x="6077880" y="4275000"/>
                  <a:ext cx="13680" cy="7560"/>
                </a:xfrm>
                <a:custGeom>
                  <a:avLst/>
                  <a:gdLst/>
                  <a:ahLst/>
                  <a:rect l="l" t="t" r="r" b="b"/>
                  <a:pathLst>
                    <a:path w="21235" h="12298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81" name="Google Shape;649;p17"/>
                <p:cNvSpPr/>
                <p:nvPr/>
              </p:nvSpPr>
              <p:spPr>
                <a:xfrm>
                  <a:off x="6069600" y="4270320"/>
                  <a:ext cx="13320" cy="7560"/>
                </a:xfrm>
                <a:custGeom>
                  <a:avLst/>
                  <a:gdLst/>
                  <a:ahLst/>
                  <a:rect l="l" t="t" r="r" b="b"/>
                  <a:pathLst>
                    <a:path w="20976" h="12299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82" name="Google Shape;650;p17"/>
                <p:cNvSpPr/>
                <p:nvPr/>
              </p:nvSpPr>
              <p:spPr>
                <a:xfrm>
                  <a:off x="6061320" y="4265640"/>
                  <a:ext cx="13680" cy="7560"/>
                </a:xfrm>
                <a:custGeom>
                  <a:avLst/>
                  <a:gdLst/>
                  <a:ahLst/>
                  <a:rect l="l" t="t" r="r" b="b"/>
                  <a:pathLst>
                    <a:path w="21257" h="12299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83" name="Google Shape;651;p17"/>
                <p:cNvSpPr/>
                <p:nvPr/>
              </p:nvSpPr>
              <p:spPr>
                <a:xfrm>
                  <a:off x="6053040" y="4260960"/>
                  <a:ext cx="13680" cy="7560"/>
                </a:xfrm>
                <a:custGeom>
                  <a:avLst/>
                  <a:gdLst/>
                  <a:ahLst/>
                  <a:rect l="l" t="t" r="r" b="b"/>
                  <a:pathLst>
                    <a:path w="21257" h="12299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84" name="Google Shape;652;p17"/>
                <p:cNvSpPr/>
                <p:nvPr/>
              </p:nvSpPr>
              <p:spPr>
                <a:xfrm>
                  <a:off x="6045120" y="4256280"/>
                  <a:ext cx="13320" cy="7560"/>
                </a:xfrm>
                <a:custGeom>
                  <a:avLst/>
                  <a:gdLst/>
                  <a:ahLst/>
                  <a:rect l="l" t="t" r="r" b="b"/>
                  <a:pathLst>
                    <a:path w="21150" h="12358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85" name="Google Shape;653;p17"/>
                <p:cNvSpPr/>
                <p:nvPr/>
              </p:nvSpPr>
              <p:spPr>
                <a:xfrm>
                  <a:off x="6036840" y="4251240"/>
                  <a:ext cx="13680" cy="7560"/>
                </a:xfrm>
                <a:custGeom>
                  <a:avLst/>
                  <a:gdLst/>
                  <a:ahLst/>
                  <a:rect l="l" t="t" r="r" b="b"/>
                  <a:pathLst>
                    <a:path w="21269" h="12263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86" name="Google Shape;654;p17"/>
                <p:cNvSpPr/>
                <p:nvPr/>
              </p:nvSpPr>
              <p:spPr>
                <a:xfrm>
                  <a:off x="6134760" y="4308120"/>
                  <a:ext cx="17280" cy="10080"/>
                </a:xfrm>
                <a:custGeom>
                  <a:avLst/>
                  <a:gdLst/>
                  <a:ahLst/>
                  <a:rect l="l" t="t" r="r" b="b"/>
                  <a:pathLst>
                    <a:path w="27256" h="15823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87" name="Google Shape;655;p17"/>
                <p:cNvSpPr/>
                <p:nvPr/>
              </p:nvSpPr>
              <p:spPr>
                <a:xfrm>
                  <a:off x="6020640" y="4246560"/>
                  <a:ext cx="21600" cy="11160"/>
                </a:xfrm>
                <a:custGeom>
                  <a:avLst/>
                  <a:gdLst/>
                  <a:ahLst/>
                  <a:rect l="l" t="t" r="r" b="b"/>
                  <a:pathLst>
                    <a:path w="33535" h="17487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88" name="Google Shape;656;p17"/>
                <p:cNvSpPr/>
                <p:nvPr/>
              </p:nvSpPr>
              <p:spPr>
                <a:xfrm>
                  <a:off x="6114960" y="4324320"/>
                  <a:ext cx="13680" cy="7560"/>
                </a:xfrm>
                <a:custGeom>
                  <a:avLst/>
                  <a:gdLst/>
                  <a:ahLst/>
                  <a:rect l="l" t="t" r="r" b="b"/>
                  <a:pathLst>
                    <a:path w="21257" h="12299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89" name="Google Shape;657;p17"/>
                <p:cNvSpPr/>
                <p:nvPr/>
              </p:nvSpPr>
              <p:spPr>
                <a:xfrm>
                  <a:off x="6107040" y="4319280"/>
                  <a:ext cx="13320" cy="7560"/>
                </a:xfrm>
                <a:custGeom>
                  <a:avLst/>
                  <a:gdLst/>
                  <a:ahLst/>
                  <a:rect l="l" t="t" r="r" b="b"/>
                  <a:pathLst>
                    <a:path w="20746" h="12299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90" name="Google Shape;658;p17"/>
                <p:cNvSpPr/>
                <p:nvPr/>
              </p:nvSpPr>
              <p:spPr>
                <a:xfrm>
                  <a:off x="6098760" y="4314600"/>
                  <a:ext cx="13680" cy="7560"/>
                </a:xfrm>
                <a:custGeom>
                  <a:avLst/>
                  <a:gdLst/>
                  <a:ahLst/>
                  <a:rect l="l" t="t" r="r" b="b"/>
                  <a:pathLst>
                    <a:path w="21257" h="12299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91" name="Google Shape;659;p17"/>
                <p:cNvSpPr/>
                <p:nvPr/>
              </p:nvSpPr>
              <p:spPr>
                <a:xfrm>
                  <a:off x="6029280" y="4274640"/>
                  <a:ext cx="13680" cy="7560"/>
                </a:xfrm>
                <a:custGeom>
                  <a:avLst/>
                  <a:gdLst/>
                  <a:ahLst/>
                  <a:rect l="l" t="t" r="r" b="b"/>
                  <a:pathLst>
                    <a:path w="21234" h="12299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92" name="Google Shape;660;p17"/>
                <p:cNvSpPr/>
                <p:nvPr/>
              </p:nvSpPr>
              <p:spPr>
                <a:xfrm>
                  <a:off x="6021360" y="4269960"/>
                  <a:ext cx="13680" cy="7560"/>
                </a:xfrm>
                <a:custGeom>
                  <a:avLst/>
                  <a:gdLst/>
                  <a:ahLst/>
                  <a:rect l="l" t="t" r="r" b="b"/>
                  <a:pathLst>
                    <a:path w="21257" h="12299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93" name="Google Shape;661;p17"/>
                <p:cNvSpPr/>
                <p:nvPr/>
              </p:nvSpPr>
              <p:spPr>
                <a:xfrm>
                  <a:off x="6013080" y="4265280"/>
                  <a:ext cx="13680" cy="7560"/>
                </a:xfrm>
                <a:custGeom>
                  <a:avLst/>
                  <a:gdLst/>
                  <a:ahLst/>
                  <a:rect l="l" t="t" r="r" b="b"/>
                  <a:pathLst>
                    <a:path w="21257" h="12299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94" name="Google Shape;662;p17"/>
                <p:cNvSpPr/>
                <p:nvPr/>
              </p:nvSpPr>
              <p:spPr>
                <a:xfrm>
                  <a:off x="6004800" y="4260600"/>
                  <a:ext cx="13320" cy="7560"/>
                </a:xfrm>
                <a:custGeom>
                  <a:avLst/>
                  <a:gdLst/>
                  <a:ahLst/>
                  <a:rect l="l" t="t" r="r" b="b"/>
                  <a:pathLst>
                    <a:path w="21210" h="12298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95" name="Google Shape;663;p17"/>
                <p:cNvSpPr/>
                <p:nvPr/>
              </p:nvSpPr>
              <p:spPr>
                <a:xfrm>
                  <a:off x="6088320" y="4308840"/>
                  <a:ext cx="15480" cy="9000"/>
                </a:xfrm>
                <a:custGeom>
                  <a:avLst/>
                  <a:gdLst/>
                  <a:ahLst/>
                  <a:rect l="l" t="t" r="r" b="b"/>
                  <a:pathLst>
                    <a:path w="24523" h="14108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96" name="Google Shape;664;p17"/>
                <p:cNvSpPr/>
                <p:nvPr/>
              </p:nvSpPr>
              <p:spPr>
                <a:xfrm>
                  <a:off x="6037560" y="4279320"/>
                  <a:ext cx="15480" cy="9000"/>
                </a:xfrm>
                <a:custGeom>
                  <a:avLst/>
                  <a:gdLst/>
                  <a:ahLst/>
                  <a:rect l="l" t="t" r="r" b="b"/>
                  <a:pathLst>
                    <a:path w="24413" h="14108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97" name="Google Shape;665;p17"/>
                <p:cNvSpPr/>
                <p:nvPr/>
              </p:nvSpPr>
              <p:spPr>
                <a:xfrm>
                  <a:off x="6047640" y="4285080"/>
                  <a:ext cx="46080" cy="26640"/>
                </a:xfrm>
                <a:custGeom>
                  <a:avLst/>
                  <a:gdLst/>
                  <a:ahLst/>
                  <a:rect l="l" t="t" r="r" b="b"/>
                  <a:pathLst>
                    <a:path w="71148" h="41195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98" name="Google Shape;666;p17"/>
                <p:cNvSpPr/>
                <p:nvPr/>
              </p:nvSpPr>
              <p:spPr>
                <a:xfrm>
                  <a:off x="6116760" y="4306680"/>
                  <a:ext cx="13320" cy="7560"/>
                </a:xfrm>
                <a:custGeom>
                  <a:avLst/>
                  <a:gdLst/>
                  <a:ahLst/>
                  <a:rect l="l" t="t" r="r" b="b"/>
                  <a:pathLst>
                    <a:path w="21210" h="12299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99" name="Google Shape;667;p17"/>
                <p:cNvSpPr/>
                <p:nvPr/>
              </p:nvSpPr>
              <p:spPr>
                <a:xfrm>
                  <a:off x="6108480" y="4302000"/>
                  <a:ext cx="13680" cy="7560"/>
                </a:xfrm>
                <a:custGeom>
                  <a:avLst/>
                  <a:gdLst/>
                  <a:ahLst/>
                  <a:rect l="l" t="t" r="r" b="b"/>
                  <a:pathLst>
                    <a:path w="21257" h="12299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00" name="Google Shape;668;p17"/>
                <p:cNvSpPr/>
                <p:nvPr/>
              </p:nvSpPr>
              <p:spPr>
                <a:xfrm>
                  <a:off x="6100200" y="4297320"/>
                  <a:ext cx="13680" cy="7560"/>
                </a:xfrm>
                <a:custGeom>
                  <a:avLst/>
                  <a:gdLst/>
                  <a:ahLst/>
                  <a:rect l="l" t="t" r="r" b="b"/>
                  <a:pathLst>
                    <a:path w="21424" h="12263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01" name="Google Shape;669;p17"/>
                <p:cNvSpPr/>
                <p:nvPr/>
              </p:nvSpPr>
              <p:spPr>
                <a:xfrm>
                  <a:off x="6092280" y="4292640"/>
                  <a:ext cx="13680" cy="7560"/>
                </a:xfrm>
                <a:custGeom>
                  <a:avLst/>
                  <a:gdLst/>
                  <a:ahLst/>
                  <a:rect l="l" t="t" r="r" b="b"/>
                  <a:pathLst>
                    <a:path w="21257" h="12299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02" name="Google Shape;670;p17"/>
                <p:cNvSpPr/>
                <p:nvPr/>
              </p:nvSpPr>
              <p:spPr>
                <a:xfrm>
                  <a:off x="6084000" y="4287960"/>
                  <a:ext cx="13320" cy="7560"/>
                </a:xfrm>
                <a:custGeom>
                  <a:avLst/>
                  <a:gdLst/>
                  <a:ahLst/>
                  <a:rect l="l" t="t" r="r" b="b"/>
                  <a:pathLst>
                    <a:path w="21210" h="12299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03" name="Google Shape;671;p17"/>
                <p:cNvSpPr/>
                <p:nvPr/>
              </p:nvSpPr>
              <p:spPr>
                <a:xfrm>
                  <a:off x="6076080" y="4282920"/>
                  <a:ext cx="13320" cy="7560"/>
                </a:xfrm>
                <a:custGeom>
                  <a:avLst/>
                  <a:gdLst/>
                  <a:ahLst/>
                  <a:rect l="l" t="t" r="r" b="b"/>
                  <a:pathLst>
                    <a:path w="20722" h="12299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04" name="Google Shape;672;p17"/>
                <p:cNvSpPr/>
                <p:nvPr/>
              </p:nvSpPr>
              <p:spPr>
                <a:xfrm>
                  <a:off x="6067800" y="4278240"/>
                  <a:ext cx="13320" cy="7560"/>
                </a:xfrm>
                <a:custGeom>
                  <a:avLst/>
                  <a:gdLst/>
                  <a:ahLst/>
                  <a:rect l="l" t="t" r="r" b="b"/>
                  <a:pathLst>
                    <a:path w="21210" h="12299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05" name="Google Shape;673;p17"/>
                <p:cNvSpPr/>
                <p:nvPr/>
              </p:nvSpPr>
              <p:spPr>
                <a:xfrm>
                  <a:off x="6059520" y="4273560"/>
                  <a:ext cx="13680" cy="7560"/>
                </a:xfrm>
                <a:custGeom>
                  <a:avLst/>
                  <a:gdLst/>
                  <a:ahLst/>
                  <a:rect l="l" t="t" r="r" b="b"/>
                  <a:pathLst>
                    <a:path w="21257" h="12299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06" name="Google Shape;674;p17"/>
                <p:cNvSpPr/>
                <p:nvPr/>
              </p:nvSpPr>
              <p:spPr>
                <a:xfrm>
                  <a:off x="6051240" y="4268880"/>
                  <a:ext cx="13680" cy="7560"/>
                </a:xfrm>
                <a:custGeom>
                  <a:avLst/>
                  <a:gdLst/>
                  <a:ahLst/>
                  <a:rect l="l" t="t" r="r" b="b"/>
                  <a:pathLst>
                    <a:path w="21316" h="12299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07" name="Google Shape;675;p17"/>
                <p:cNvSpPr/>
                <p:nvPr/>
              </p:nvSpPr>
              <p:spPr>
                <a:xfrm>
                  <a:off x="6043320" y="4264200"/>
                  <a:ext cx="13680" cy="7560"/>
                </a:xfrm>
                <a:custGeom>
                  <a:avLst/>
                  <a:gdLst/>
                  <a:ahLst/>
                  <a:rect l="l" t="t" r="r" b="b"/>
                  <a:pathLst>
                    <a:path w="21257" h="12299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08" name="Google Shape;676;p17"/>
                <p:cNvSpPr/>
                <p:nvPr/>
              </p:nvSpPr>
              <p:spPr>
                <a:xfrm>
                  <a:off x="6035040" y="4259520"/>
                  <a:ext cx="13320" cy="7560"/>
                </a:xfrm>
                <a:custGeom>
                  <a:avLst/>
                  <a:gdLst/>
                  <a:ahLst/>
                  <a:rect l="l" t="t" r="r" b="b"/>
                  <a:pathLst>
                    <a:path w="21210" h="12298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09" name="Google Shape;677;p17"/>
                <p:cNvSpPr/>
                <p:nvPr/>
              </p:nvSpPr>
              <p:spPr>
                <a:xfrm>
                  <a:off x="6026760" y="4254840"/>
                  <a:ext cx="13680" cy="7560"/>
                </a:xfrm>
                <a:custGeom>
                  <a:avLst/>
                  <a:gdLst/>
                  <a:ahLst/>
                  <a:rect l="l" t="t" r="r" b="b"/>
                  <a:pathLst>
                    <a:path w="21257" h="12299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10" name="Google Shape;678;p17"/>
                <p:cNvSpPr/>
                <p:nvPr/>
              </p:nvSpPr>
              <p:spPr>
                <a:xfrm>
                  <a:off x="6124680" y="4311720"/>
                  <a:ext cx="19800" cy="11160"/>
                </a:xfrm>
                <a:custGeom>
                  <a:avLst/>
                  <a:gdLst/>
                  <a:ahLst/>
                  <a:rect l="l" t="t" r="r" b="b"/>
                  <a:pathLst>
                    <a:path w="30663" h="17728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11" name="Google Shape;679;p17"/>
                <p:cNvSpPr/>
                <p:nvPr/>
              </p:nvSpPr>
              <p:spPr>
                <a:xfrm>
                  <a:off x="6112800" y="4313520"/>
                  <a:ext cx="13680" cy="7560"/>
                </a:xfrm>
                <a:custGeom>
                  <a:avLst/>
                  <a:gdLst/>
                  <a:ahLst/>
                  <a:rect l="l" t="t" r="r" b="b"/>
                  <a:pathLst>
                    <a:path w="21400" h="12299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12" name="Google Shape;680;p17"/>
                <p:cNvSpPr/>
                <p:nvPr/>
              </p:nvSpPr>
              <p:spPr>
                <a:xfrm>
                  <a:off x="6104520" y="4308840"/>
                  <a:ext cx="13320" cy="7560"/>
                </a:xfrm>
                <a:custGeom>
                  <a:avLst/>
                  <a:gdLst/>
                  <a:ahLst/>
                  <a:rect l="l" t="t" r="r" b="b"/>
                  <a:pathLst>
                    <a:path w="21200" h="12299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13" name="Google Shape;681;p17"/>
                <p:cNvSpPr/>
                <p:nvPr/>
              </p:nvSpPr>
              <p:spPr>
                <a:xfrm>
                  <a:off x="6096240" y="4304160"/>
                  <a:ext cx="13680" cy="7560"/>
                </a:xfrm>
                <a:custGeom>
                  <a:avLst/>
                  <a:gdLst/>
                  <a:ahLst/>
                  <a:rect l="l" t="t" r="r" b="b"/>
                  <a:pathLst>
                    <a:path w="21257" h="12299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14" name="Google Shape;682;p17"/>
                <p:cNvSpPr/>
                <p:nvPr/>
              </p:nvSpPr>
              <p:spPr>
                <a:xfrm>
                  <a:off x="6088320" y="4299480"/>
                  <a:ext cx="13320" cy="7560"/>
                </a:xfrm>
                <a:custGeom>
                  <a:avLst/>
                  <a:gdLst/>
                  <a:ahLst/>
                  <a:rect l="l" t="t" r="r" b="b"/>
                  <a:pathLst>
                    <a:path w="20781" h="12299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15" name="Google Shape;683;p17"/>
                <p:cNvSpPr/>
                <p:nvPr/>
              </p:nvSpPr>
              <p:spPr>
                <a:xfrm>
                  <a:off x="6080040" y="4294800"/>
                  <a:ext cx="13680" cy="7560"/>
                </a:xfrm>
                <a:custGeom>
                  <a:avLst/>
                  <a:gdLst/>
                  <a:ahLst/>
                  <a:rect l="l" t="t" r="r" b="b"/>
                  <a:pathLst>
                    <a:path w="21257" h="12299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16" name="Google Shape;684;p17"/>
                <p:cNvSpPr/>
                <p:nvPr/>
              </p:nvSpPr>
              <p:spPr>
                <a:xfrm>
                  <a:off x="6071760" y="4290120"/>
                  <a:ext cx="13680" cy="7560"/>
                </a:xfrm>
                <a:custGeom>
                  <a:avLst/>
                  <a:gdLst/>
                  <a:ahLst/>
                  <a:rect l="l" t="t" r="r" b="b"/>
                  <a:pathLst>
                    <a:path w="21271" h="12299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17" name="Google Shape;685;p17"/>
                <p:cNvSpPr/>
                <p:nvPr/>
              </p:nvSpPr>
              <p:spPr>
                <a:xfrm>
                  <a:off x="6063840" y="4285440"/>
                  <a:ext cx="13680" cy="7560"/>
                </a:xfrm>
                <a:custGeom>
                  <a:avLst/>
                  <a:gdLst/>
                  <a:ahLst/>
                  <a:rect l="l" t="t" r="r" b="b"/>
                  <a:pathLst>
                    <a:path w="21364" h="12299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18" name="Google Shape;686;p17"/>
                <p:cNvSpPr/>
                <p:nvPr/>
              </p:nvSpPr>
              <p:spPr>
                <a:xfrm>
                  <a:off x="6055560" y="4280400"/>
                  <a:ext cx="13680" cy="7560"/>
                </a:xfrm>
                <a:custGeom>
                  <a:avLst/>
                  <a:gdLst/>
                  <a:ahLst/>
                  <a:rect l="l" t="t" r="r" b="b"/>
                  <a:pathLst>
                    <a:path w="21257" h="12299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19" name="Google Shape;687;p17"/>
                <p:cNvSpPr/>
                <p:nvPr/>
              </p:nvSpPr>
              <p:spPr>
                <a:xfrm>
                  <a:off x="6047280" y="4275720"/>
                  <a:ext cx="13680" cy="7560"/>
                </a:xfrm>
                <a:custGeom>
                  <a:avLst/>
                  <a:gdLst/>
                  <a:ahLst/>
                  <a:rect l="l" t="t" r="r" b="b"/>
                  <a:pathLst>
                    <a:path w="21269" h="12299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20" name="Google Shape;688;p17"/>
                <p:cNvSpPr/>
                <p:nvPr/>
              </p:nvSpPr>
              <p:spPr>
                <a:xfrm>
                  <a:off x="6039360" y="4271040"/>
                  <a:ext cx="13680" cy="7560"/>
                </a:xfrm>
                <a:custGeom>
                  <a:avLst/>
                  <a:gdLst/>
                  <a:ahLst/>
                  <a:rect l="l" t="t" r="r" b="b"/>
                  <a:pathLst>
                    <a:path w="21257" h="12263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21" name="Google Shape;689;p17"/>
                <p:cNvSpPr/>
                <p:nvPr/>
              </p:nvSpPr>
              <p:spPr>
                <a:xfrm>
                  <a:off x="6031080" y="4266360"/>
                  <a:ext cx="13680" cy="7560"/>
                </a:xfrm>
                <a:custGeom>
                  <a:avLst/>
                  <a:gdLst/>
                  <a:ahLst/>
                  <a:rect l="l" t="t" r="r" b="b"/>
                  <a:pathLst>
                    <a:path w="21234" h="12299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22" name="Google Shape;690;p17"/>
                <p:cNvSpPr/>
                <p:nvPr/>
              </p:nvSpPr>
              <p:spPr>
                <a:xfrm>
                  <a:off x="6012720" y="4255920"/>
                  <a:ext cx="23760" cy="13680"/>
                </a:xfrm>
                <a:custGeom>
                  <a:avLst/>
                  <a:gdLst/>
                  <a:ahLst/>
                  <a:rect l="l" t="t" r="r" b="b"/>
                  <a:pathLst>
                    <a:path w="36743" h="21252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23" name="Google Shape;691;p17"/>
                <p:cNvSpPr/>
                <p:nvPr/>
              </p:nvSpPr>
              <p:spPr>
                <a:xfrm>
                  <a:off x="6120720" y="4318560"/>
                  <a:ext cx="15480" cy="9000"/>
                </a:xfrm>
                <a:custGeom>
                  <a:avLst/>
                  <a:gdLst/>
                  <a:ahLst/>
                  <a:rect l="l" t="t" r="r" b="b"/>
                  <a:pathLst>
                    <a:path w="24428" h="14204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724" name="Google Shape;692;p17"/>
              <p:cNvGrpSpPr/>
              <p:nvPr/>
            </p:nvGrpSpPr>
            <p:grpSpPr>
              <a:xfrm>
                <a:off x="6050160" y="4123440"/>
                <a:ext cx="135000" cy="182880"/>
                <a:chOff x="6050160" y="4123440"/>
                <a:chExt cx="135000" cy="182880"/>
              </a:xfrm>
            </p:grpSpPr>
            <p:grpSp>
              <p:nvGrpSpPr>
                <p:cNvPr id="725" name="Google Shape;693;p17"/>
                <p:cNvGrpSpPr/>
                <p:nvPr/>
              </p:nvGrpSpPr>
              <p:grpSpPr>
                <a:xfrm>
                  <a:off x="6050160" y="4123440"/>
                  <a:ext cx="135000" cy="182880"/>
                  <a:chOff x="6050160" y="4123440"/>
                  <a:chExt cx="135000" cy="182880"/>
                </a:xfrm>
              </p:grpSpPr>
              <p:sp>
                <p:nvSpPr>
                  <p:cNvPr id="726" name="Google Shape;694;p17"/>
                  <p:cNvSpPr/>
                  <p:nvPr/>
                </p:nvSpPr>
                <p:spPr>
                  <a:xfrm>
                    <a:off x="6050160" y="4123440"/>
                    <a:ext cx="135000" cy="182880"/>
                  </a:xfrm>
                  <a:custGeom>
                    <a:avLst/>
                    <a:gdLst/>
                    <a:ahLst/>
                    <a:rect l="l" t="t" r="r" b="b"/>
                    <a:pathLst>
                      <a:path w="207390" h="280361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27" name="Google Shape;695;p17"/>
                  <p:cNvSpPr/>
                  <p:nvPr/>
                </p:nvSpPr>
                <p:spPr>
                  <a:xfrm>
                    <a:off x="6050160" y="4123440"/>
                    <a:ext cx="133920" cy="82800"/>
                  </a:xfrm>
                  <a:custGeom>
                    <a:avLst/>
                    <a:gdLst/>
                    <a:ahLst/>
                    <a:rect l="l" t="t" r="r" b="b"/>
                    <a:pathLst>
                      <a:path w="205775" h="127104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28" name="Google Shape;696;p17"/>
                  <p:cNvSpPr/>
                  <p:nvPr/>
                </p:nvSpPr>
                <p:spPr>
                  <a:xfrm>
                    <a:off x="6050160" y="4124880"/>
                    <a:ext cx="130680" cy="181440"/>
                  </a:xfrm>
                  <a:custGeom>
                    <a:avLst/>
                    <a:gdLst/>
                    <a:ahLst/>
                    <a:rect l="l" t="t" r="r" b="b"/>
                    <a:pathLst>
                      <a:path w="200455" h="27814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29" name="Google Shape;697;p17"/>
                  <p:cNvSpPr/>
                  <p:nvPr/>
                </p:nvSpPr>
                <p:spPr>
                  <a:xfrm>
                    <a:off x="6050160" y="4124880"/>
                    <a:ext cx="130680" cy="181440"/>
                  </a:xfrm>
                  <a:custGeom>
                    <a:avLst/>
                    <a:gdLst/>
                    <a:ahLst/>
                    <a:rect l="l" t="t" r="r" b="b"/>
                    <a:pathLst>
                      <a:path w="200455" h="27814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30" name="Google Shape;698;p17"/>
                  <p:cNvSpPr/>
                  <p:nvPr/>
                </p:nvSpPr>
                <p:spPr>
                  <a:xfrm>
                    <a:off x="6050160" y="4227120"/>
                    <a:ext cx="130680" cy="79200"/>
                  </a:xfrm>
                  <a:custGeom>
                    <a:avLst/>
                    <a:gdLst/>
                    <a:ahLst/>
                    <a:rect l="l" t="t" r="r" b="b"/>
                    <a:pathLst>
                      <a:path w="200455" h="121824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731" name="Google Shape;699;p17"/>
                <p:cNvSpPr/>
                <p:nvPr/>
              </p:nvSpPr>
              <p:spPr>
                <a:xfrm>
                  <a:off x="6053400" y="4130640"/>
                  <a:ext cx="1080" cy="94320"/>
                </a:xfrm>
                <a:custGeom>
                  <a:avLst/>
                  <a:gdLst/>
                  <a:ahLst/>
                  <a:rect l="l" t="t" r="r" b="b"/>
                  <a:pathLst>
                    <a:path w="2375" h="14497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32" name="Google Shape;700;p17"/>
                <p:cNvSpPr/>
                <p:nvPr/>
              </p:nvSpPr>
              <p:spPr>
                <a:xfrm>
                  <a:off x="6055200" y="4131360"/>
                  <a:ext cx="121320" cy="162720"/>
                </a:xfrm>
                <a:custGeom>
                  <a:avLst/>
                  <a:gdLst/>
                  <a:ahLst/>
                  <a:rect l="l" t="t" r="r" b="b"/>
                  <a:pathLst>
                    <a:path w="186490" h="249936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33" name="Google Shape;701;p17"/>
                <p:cNvSpPr/>
                <p:nvPr/>
              </p:nvSpPr>
              <p:spPr>
                <a:xfrm>
                  <a:off x="6053400" y="4224600"/>
                  <a:ext cx="123120" cy="71640"/>
                </a:xfrm>
                <a:custGeom>
                  <a:avLst/>
                  <a:gdLst/>
                  <a:ahLst/>
                  <a:rect l="l" t="t" r="r" b="b"/>
                  <a:pathLst>
                    <a:path w="188865" h="11049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sp>
          <p:nvSpPr>
            <p:cNvPr id="734" name="Google Shape;702;p17"/>
            <p:cNvSpPr/>
            <p:nvPr/>
          </p:nvSpPr>
          <p:spPr>
            <a:xfrm>
              <a:off x="5853600" y="4106160"/>
              <a:ext cx="169920" cy="282240"/>
            </a:xfrm>
            <a:custGeom>
              <a:avLst/>
              <a:gdLst/>
              <a:ahLst/>
              <a:rect l="l" t="t" r="r" b="b"/>
              <a:pathLst>
                <a:path w="260754" h="43293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5" name="Google Shape;703;p17"/>
            <p:cNvSpPr/>
            <p:nvPr/>
          </p:nvSpPr>
          <p:spPr>
            <a:xfrm>
              <a:off x="5976720" y="4153680"/>
              <a:ext cx="215640" cy="168480"/>
            </a:xfrm>
            <a:custGeom>
              <a:avLst/>
              <a:gdLst/>
              <a:ahLst/>
              <a:rect l="l" t="t" r="r" b="b"/>
              <a:pathLst>
                <a:path w="330765" h="258321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6" name="Google Shape;704;p17"/>
            <p:cNvSpPr/>
            <p:nvPr/>
          </p:nvSpPr>
          <p:spPr>
            <a:xfrm>
              <a:off x="5968800" y="4150080"/>
              <a:ext cx="65520" cy="96480"/>
            </a:xfrm>
            <a:custGeom>
              <a:avLst/>
              <a:gdLst/>
              <a:ahLst/>
              <a:rect l="l" t="t" r="r" b="b"/>
              <a:pathLst>
                <a:path w="100743" h="148055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7" name="Google Shape;705;p17"/>
            <p:cNvSpPr/>
            <p:nvPr/>
          </p:nvSpPr>
          <p:spPr>
            <a:xfrm>
              <a:off x="5893560" y="3972600"/>
              <a:ext cx="106920" cy="118080"/>
            </a:xfrm>
            <a:custGeom>
              <a:avLst/>
              <a:gdLst/>
              <a:ahLst/>
              <a:rect l="l" t="t" r="r" b="b"/>
              <a:pathLst>
                <a:path w="164429" h="181621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8" name="Google Shape;706;p17"/>
            <p:cNvSpPr/>
            <p:nvPr/>
          </p:nvSpPr>
          <p:spPr>
            <a:xfrm>
              <a:off x="6013440" y="4407480"/>
              <a:ext cx="94680" cy="131400"/>
            </a:xfrm>
            <a:custGeom>
              <a:avLst/>
              <a:gdLst/>
              <a:ahLst/>
              <a:rect l="l" t="t" r="r" b="b"/>
              <a:pathLst>
                <a:path w="145638" h="201549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9" name="Google Shape;707;p17"/>
            <p:cNvSpPr/>
            <p:nvPr/>
          </p:nvSpPr>
          <p:spPr>
            <a:xfrm>
              <a:off x="6046200" y="4393080"/>
              <a:ext cx="61920" cy="36000"/>
            </a:xfrm>
            <a:custGeom>
              <a:avLst/>
              <a:gdLst/>
              <a:ahLst/>
              <a:rect l="l" t="t" r="r" b="b"/>
              <a:pathLst>
                <a:path w="95477" h="55816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0" name="Google Shape;708;p17"/>
            <p:cNvSpPr/>
            <p:nvPr/>
          </p:nvSpPr>
          <p:spPr>
            <a:xfrm>
              <a:off x="7233120" y="3774240"/>
              <a:ext cx="50400" cy="29160"/>
            </a:xfrm>
            <a:custGeom>
              <a:avLst/>
              <a:gdLst/>
              <a:ahLst/>
              <a:rect l="l" t="t" r="r" b="b"/>
              <a:pathLst>
                <a:path w="77712" h="44958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1" name="Google Shape;709;p17"/>
            <p:cNvSpPr/>
            <p:nvPr/>
          </p:nvSpPr>
          <p:spPr>
            <a:xfrm flipH="1">
              <a:off x="7428240" y="3943800"/>
              <a:ext cx="1172520" cy="678600"/>
            </a:xfrm>
            <a:custGeom>
              <a:avLst/>
              <a:gdLst/>
              <a:ahLst/>
              <a:rect l="l" t="t" r="r" b="b"/>
              <a:pathLst>
                <a:path w="1795739" h="1039558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2" name="Google Shape;710;p17"/>
            <p:cNvSpPr/>
            <p:nvPr/>
          </p:nvSpPr>
          <p:spPr>
            <a:xfrm rot="10800000">
              <a:off x="8304480" y="4471920"/>
              <a:ext cx="420840" cy="241200"/>
            </a:xfrm>
            <a:custGeom>
              <a:avLst/>
              <a:gdLst/>
              <a:ahLst/>
              <a:rect l="l" t="t" r="r" b="b"/>
              <a:pathLst>
                <a:path w="644687" h="36995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3" name="Google Shape;711;p17"/>
            <p:cNvSpPr/>
            <p:nvPr/>
          </p:nvSpPr>
          <p:spPr>
            <a:xfrm flipH="1">
              <a:off x="8412840" y="4327200"/>
              <a:ext cx="279000" cy="161280"/>
            </a:xfrm>
            <a:custGeom>
              <a:avLst/>
              <a:gdLst/>
              <a:ahLst/>
              <a:rect l="l" t="t" r="r" b="b"/>
              <a:pathLst>
                <a:path w="427701" h="247554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4" name="Google Shape;712;p17"/>
            <p:cNvSpPr/>
            <p:nvPr/>
          </p:nvSpPr>
          <p:spPr>
            <a:xfrm flipH="1">
              <a:off x="8552160" y="4407840"/>
              <a:ext cx="139320" cy="242280"/>
            </a:xfrm>
            <a:custGeom>
              <a:avLst/>
              <a:gdLst/>
              <a:ahLst/>
              <a:rect l="l" t="t" r="r" b="b"/>
              <a:pathLst>
                <a:path w="213850" h="371379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5" name="Google Shape;713;p17"/>
            <p:cNvSpPr/>
            <p:nvPr/>
          </p:nvSpPr>
          <p:spPr>
            <a:xfrm flipH="1">
              <a:off x="8412840" y="4407840"/>
              <a:ext cx="139320" cy="242280"/>
            </a:xfrm>
            <a:custGeom>
              <a:avLst/>
              <a:gdLst/>
              <a:ahLst/>
              <a:rect l="l" t="t" r="r" b="b"/>
              <a:pathLst>
                <a:path w="213850" h="371379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6" name="Google Shape;714;p17"/>
            <p:cNvSpPr/>
            <p:nvPr/>
          </p:nvSpPr>
          <p:spPr>
            <a:xfrm>
              <a:off x="8518680" y="4061160"/>
              <a:ext cx="141480" cy="207000"/>
            </a:xfrm>
            <a:custGeom>
              <a:avLst/>
              <a:gdLst/>
              <a:ahLst/>
              <a:rect l="l" t="t" r="r" b="b"/>
              <a:pathLst>
                <a:path w="205002" h="299719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7" name="Google Shape;715;p17"/>
            <p:cNvSpPr/>
            <p:nvPr/>
          </p:nvSpPr>
          <p:spPr>
            <a:xfrm>
              <a:off x="8529480" y="4059360"/>
              <a:ext cx="67680" cy="83520"/>
            </a:xfrm>
            <a:custGeom>
              <a:avLst/>
              <a:gdLst/>
              <a:ahLst/>
              <a:rect l="l" t="t" r="r" b="b"/>
              <a:pathLst>
                <a:path w="98194" h="121006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8" name="Google Shape;716;p17"/>
            <p:cNvSpPr/>
            <p:nvPr/>
          </p:nvSpPr>
          <p:spPr>
            <a:xfrm>
              <a:off x="8542800" y="4150080"/>
              <a:ext cx="83520" cy="93600"/>
            </a:xfrm>
            <a:custGeom>
              <a:avLst/>
              <a:gdLst/>
              <a:ahLst/>
              <a:rect l="l" t="t" r="r" b="b"/>
              <a:pathLst>
                <a:path w="121123" h="13556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9" name="Google Shape;717;p17"/>
            <p:cNvSpPr/>
            <p:nvPr/>
          </p:nvSpPr>
          <p:spPr>
            <a:xfrm>
              <a:off x="8399880" y="4187520"/>
              <a:ext cx="158040" cy="225000"/>
            </a:xfrm>
            <a:custGeom>
              <a:avLst/>
              <a:gdLst/>
              <a:ahLst/>
              <a:rect l="l" t="t" r="r" b="b"/>
              <a:pathLst>
                <a:path w="228579" h="325392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0" name="Google Shape;718;p17"/>
            <p:cNvSpPr/>
            <p:nvPr/>
          </p:nvSpPr>
          <p:spPr>
            <a:xfrm>
              <a:off x="8518320" y="4181040"/>
              <a:ext cx="122040" cy="160920"/>
            </a:xfrm>
            <a:custGeom>
              <a:avLst/>
              <a:gdLst/>
              <a:ahLst/>
              <a:rect l="l" t="t" r="r" b="b"/>
              <a:pathLst>
                <a:path w="176568" h="232904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1" name="Google Shape;719;p17"/>
            <p:cNvSpPr/>
            <p:nvPr/>
          </p:nvSpPr>
          <p:spPr>
            <a:xfrm>
              <a:off x="8540280" y="4065840"/>
              <a:ext cx="89640" cy="110520"/>
            </a:xfrm>
            <a:custGeom>
              <a:avLst/>
              <a:gdLst/>
              <a:ahLst/>
              <a:rect l="l" t="t" r="r" b="b"/>
              <a:pathLst>
                <a:path w="129892" h="160015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2" name="Google Shape;720;p17"/>
            <p:cNvSpPr/>
            <p:nvPr/>
          </p:nvSpPr>
          <p:spPr>
            <a:xfrm>
              <a:off x="8543880" y="4065120"/>
              <a:ext cx="90000" cy="84600"/>
            </a:xfrm>
            <a:custGeom>
              <a:avLst/>
              <a:gdLst/>
              <a:ahLst/>
              <a:rect l="l" t="t" r="r" b="b"/>
              <a:pathLst>
                <a:path w="130406" h="122734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3" name="Google Shape;721;p17"/>
            <p:cNvSpPr/>
            <p:nvPr/>
          </p:nvSpPr>
          <p:spPr>
            <a:xfrm>
              <a:off x="8435520" y="4623120"/>
              <a:ext cx="70560" cy="53640"/>
            </a:xfrm>
            <a:custGeom>
              <a:avLst/>
              <a:gdLst/>
              <a:ahLst/>
              <a:rect l="l" t="t" r="r" b="b"/>
              <a:pathLst>
                <a:path w="102549" h="78223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4" name="Google Shape;722;p17"/>
            <p:cNvSpPr/>
            <p:nvPr/>
          </p:nvSpPr>
          <p:spPr>
            <a:xfrm>
              <a:off x="8435880" y="4640400"/>
              <a:ext cx="70200" cy="36360"/>
            </a:xfrm>
            <a:custGeom>
              <a:avLst/>
              <a:gdLst/>
              <a:ahLst/>
              <a:rect l="l" t="t" r="r" b="b"/>
              <a:pathLst>
                <a:path w="102084" h="53297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5" name="Google Shape;723;p17"/>
            <p:cNvSpPr/>
            <p:nvPr/>
          </p:nvSpPr>
          <p:spPr>
            <a:xfrm>
              <a:off x="8399880" y="4599720"/>
              <a:ext cx="64800" cy="50040"/>
            </a:xfrm>
            <a:custGeom>
              <a:avLst/>
              <a:gdLst/>
              <a:ahLst/>
              <a:rect l="l" t="t" r="r" b="b"/>
              <a:pathLst>
                <a:path w="93870" h="72719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6" name="Google Shape;724;p17"/>
            <p:cNvSpPr/>
            <p:nvPr/>
          </p:nvSpPr>
          <p:spPr>
            <a:xfrm>
              <a:off x="8400240" y="4616280"/>
              <a:ext cx="64440" cy="33480"/>
            </a:xfrm>
            <a:custGeom>
              <a:avLst/>
              <a:gdLst/>
              <a:ahLst/>
              <a:rect l="l" t="t" r="r" b="b"/>
              <a:pathLst>
                <a:path w="93498" h="4880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7" name="Google Shape;725;p17"/>
            <p:cNvSpPr/>
            <p:nvPr/>
          </p:nvSpPr>
          <p:spPr>
            <a:xfrm>
              <a:off x="8424000" y="4340160"/>
              <a:ext cx="154440" cy="266400"/>
            </a:xfrm>
            <a:custGeom>
              <a:avLst/>
              <a:gdLst/>
              <a:ahLst/>
              <a:rect l="l" t="t" r="r" b="b"/>
              <a:pathLst>
                <a:path w="223526" h="385528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8" name="Google Shape;726;p17"/>
            <p:cNvSpPr/>
            <p:nvPr/>
          </p:nvSpPr>
          <p:spPr>
            <a:xfrm>
              <a:off x="8466480" y="4340520"/>
              <a:ext cx="153720" cy="288720"/>
            </a:xfrm>
            <a:custGeom>
              <a:avLst/>
              <a:gdLst/>
              <a:ahLst/>
              <a:rect l="l" t="t" r="r" b="b"/>
              <a:pathLst>
                <a:path w="222535" h="417442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9" name="Google Shape;727;p17"/>
            <p:cNvSpPr/>
            <p:nvPr/>
          </p:nvSpPr>
          <p:spPr>
            <a:xfrm>
              <a:off x="8408880" y="4322520"/>
              <a:ext cx="230040" cy="211680"/>
            </a:xfrm>
            <a:custGeom>
              <a:avLst/>
              <a:gdLst/>
              <a:ahLst/>
              <a:rect l="l" t="t" r="r" b="b"/>
              <a:pathLst>
                <a:path w="332782" h="306321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0" name="Google Shape;728;p17"/>
            <p:cNvSpPr/>
            <p:nvPr/>
          </p:nvSpPr>
          <p:spPr>
            <a:xfrm>
              <a:off x="8594280" y="4197240"/>
              <a:ext cx="79560" cy="280440"/>
            </a:xfrm>
            <a:custGeom>
              <a:avLst/>
              <a:gdLst/>
              <a:ahLst/>
              <a:rect l="l" t="t" r="r" b="b"/>
              <a:pathLst>
                <a:path w="115651" h="405453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1" name="Google Shape;729;p17"/>
            <p:cNvSpPr/>
            <p:nvPr/>
          </p:nvSpPr>
          <p:spPr>
            <a:xfrm>
              <a:off x="8609760" y="4193640"/>
              <a:ext cx="47880" cy="61200"/>
            </a:xfrm>
            <a:custGeom>
              <a:avLst/>
              <a:gdLst/>
              <a:ahLst/>
              <a:rect l="l" t="t" r="r" b="b"/>
              <a:pathLst>
                <a:path w="69928" h="88934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2" name="Google Shape;730;p17"/>
            <p:cNvSpPr/>
            <p:nvPr/>
          </p:nvSpPr>
          <p:spPr>
            <a:xfrm>
              <a:off x="8515080" y="4180680"/>
              <a:ext cx="41040" cy="43200"/>
            </a:xfrm>
            <a:custGeom>
              <a:avLst/>
              <a:gdLst/>
              <a:ahLst/>
              <a:rect l="l" t="t" r="r" b="b"/>
              <a:pathLst>
                <a:path w="59816" h="62802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63" name="Google Shape;731;p17"/>
            <p:cNvGrpSpPr/>
            <p:nvPr/>
          </p:nvGrpSpPr>
          <p:grpSpPr>
            <a:xfrm>
              <a:off x="8394840" y="4283640"/>
              <a:ext cx="228960" cy="173160"/>
              <a:chOff x="8394840" y="4283640"/>
              <a:chExt cx="228960" cy="173160"/>
            </a:xfrm>
          </p:grpSpPr>
          <p:sp>
            <p:nvSpPr>
              <p:cNvPr id="764" name="Google Shape;732;p17"/>
              <p:cNvSpPr/>
              <p:nvPr/>
            </p:nvSpPr>
            <p:spPr>
              <a:xfrm>
                <a:off x="8414280" y="4331520"/>
                <a:ext cx="209520" cy="120600"/>
              </a:xfrm>
              <a:custGeom>
                <a:avLst/>
                <a:gdLst/>
                <a:ahLst/>
                <a:rect l="l" t="t" r="r" b="b"/>
                <a:pathLst>
                  <a:path w="303199" h="17450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5" name="Google Shape;733;p17"/>
              <p:cNvSpPr/>
              <p:nvPr/>
            </p:nvSpPr>
            <p:spPr>
              <a:xfrm>
                <a:off x="8512200" y="4361400"/>
                <a:ext cx="54360" cy="31320"/>
              </a:xfrm>
              <a:custGeom>
                <a:avLst/>
                <a:gdLst/>
                <a:ahLst/>
                <a:rect l="l" t="t" r="r" b="b"/>
                <a:pathLst>
                  <a:path w="79173" h="45815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5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6" name="Google Shape;734;p17"/>
              <p:cNvSpPr/>
              <p:nvPr/>
            </p:nvSpPr>
            <p:spPr>
              <a:xfrm>
                <a:off x="8414280" y="4375440"/>
                <a:ext cx="209520" cy="81360"/>
              </a:xfrm>
              <a:custGeom>
                <a:avLst/>
                <a:gdLst/>
                <a:ahLst/>
                <a:rect l="l" t="t" r="r" b="b"/>
                <a:pathLst>
                  <a:path w="303209" h="118292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7" name="Google Shape;735;p17"/>
              <p:cNvSpPr/>
              <p:nvPr/>
            </p:nvSpPr>
            <p:spPr>
              <a:xfrm>
                <a:off x="8394840" y="4285080"/>
                <a:ext cx="149760" cy="168840"/>
              </a:xfrm>
              <a:custGeom>
                <a:avLst/>
                <a:gdLst/>
                <a:ahLst/>
                <a:rect l="l" t="t" r="r" b="b"/>
                <a:pathLst>
                  <a:path w="217122" h="24432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8" name="Google Shape;736;p17"/>
              <p:cNvSpPr/>
              <p:nvPr/>
            </p:nvSpPr>
            <p:spPr>
              <a:xfrm>
                <a:off x="8397360" y="4283640"/>
                <a:ext cx="149400" cy="169560"/>
              </a:xfrm>
              <a:custGeom>
                <a:avLst/>
                <a:gdLst/>
                <a:ahLst/>
                <a:rect l="l" t="t" r="r" b="b"/>
                <a:pathLst>
                  <a:path w="216421" h="245364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PlaceHolder 1"/>
          <p:cNvSpPr>
            <a:spLocks noGrp="1"/>
          </p:cNvSpPr>
          <p:nvPr>
            <p:ph type="title"/>
          </p:nvPr>
        </p:nvSpPr>
        <p:spPr>
          <a:xfrm>
            <a:off x="685800" y="876600"/>
            <a:ext cx="4047840" cy="89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en" sz="4800" spc="-1" strike="noStrike">
                <a:solidFill>
                  <a:srgbClr val="ffffff"/>
                </a:solidFill>
                <a:highlight>
                  <a:srgbClr val="00b5dd"/>
                </a:highlight>
                <a:latin typeface="Barlow SemiBold"/>
                <a:ea typeface="Barlow SemiBold"/>
              </a:rPr>
              <a:t>89,526,124$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0" name="PlaceHolder 2"/>
          <p:cNvSpPr>
            <a:spLocks noGrp="1"/>
          </p:cNvSpPr>
          <p:nvPr>
            <p:ph type="subTitle"/>
          </p:nvPr>
        </p:nvSpPr>
        <p:spPr>
          <a:xfrm>
            <a:off x="685800" y="1411200"/>
            <a:ext cx="4047840" cy="46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3a3f50"/>
                </a:solidFill>
                <a:latin typeface="Barlow Light"/>
                <a:ea typeface="Barlow Light"/>
              </a:rPr>
              <a:t>That’s a lot of money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71" name="PlaceHolder 3"/>
          <p:cNvSpPr>
            <a:spLocks noGrp="1"/>
          </p:cNvSpPr>
          <p:nvPr>
            <p:ph type="title"/>
          </p:nvPr>
        </p:nvSpPr>
        <p:spPr>
          <a:xfrm>
            <a:off x="685800" y="3505320"/>
            <a:ext cx="4047840" cy="89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en" sz="4800" spc="-1" strike="noStrike">
                <a:solidFill>
                  <a:srgbClr val="ffffff"/>
                </a:solidFill>
                <a:highlight>
                  <a:srgbClr val="00b5dd"/>
                </a:highlight>
                <a:latin typeface="Barlow SemiBold"/>
                <a:ea typeface="Barlow SemiBold"/>
              </a:rPr>
              <a:t>100%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2" name="PlaceHolder 4"/>
          <p:cNvSpPr>
            <a:spLocks noGrp="1"/>
          </p:cNvSpPr>
          <p:nvPr>
            <p:ph type="subTitle"/>
          </p:nvPr>
        </p:nvSpPr>
        <p:spPr>
          <a:xfrm>
            <a:off x="685800" y="4040280"/>
            <a:ext cx="4047840" cy="46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3a3f50"/>
                </a:solidFill>
                <a:latin typeface="Barlow Light"/>
                <a:ea typeface="Barlow Light"/>
              </a:rPr>
              <a:t>Total success!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73" name="PlaceHolder 5"/>
          <p:cNvSpPr>
            <a:spLocks noGrp="1"/>
          </p:cNvSpPr>
          <p:nvPr>
            <p:ph type="title"/>
          </p:nvPr>
        </p:nvSpPr>
        <p:spPr>
          <a:xfrm>
            <a:off x="685800" y="2190960"/>
            <a:ext cx="4047840" cy="89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en" sz="4800" spc="-1" strike="noStrike">
                <a:solidFill>
                  <a:srgbClr val="ffffff"/>
                </a:solidFill>
                <a:highlight>
                  <a:srgbClr val="00b5dd"/>
                </a:highlight>
                <a:latin typeface="Barlow SemiBold"/>
                <a:ea typeface="Barlow SemiBold"/>
              </a:rPr>
              <a:t>185,244 users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4" name="PlaceHolder 6"/>
          <p:cNvSpPr>
            <a:spLocks noGrp="1"/>
          </p:cNvSpPr>
          <p:nvPr>
            <p:ph type="subTitle"/>
          </p:nvPr>
        </p:nvSpPr>
        <p:spPr>
          <a:xfrm>
            <a:off x="685800" y="2725920"/>
            <a:ext cx="4047840" cy="46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3a3f50"/>
                </a:solidFill>
                <a:latin typeface="Barlow Light"/>
                <a:ea typeface="Barlow Light"/>
              </a:rPr>
              <a:t>And a lot of users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75" name="PlaceHolder 7"/>
          <p:cNvSpPr>
            <a:spLocks noGrp="1"/>
          </p:cNvSpPr>
          <p:nvPr>
            <p:ph type="sldNum" idx="13"/>
          </p:nvPr>
        </p:nvSpPr>
        <p:spPr>
          <a:xfrm>
            <a:off x="8649000" y="4636800"/>
            <a:ext cx="456480" cy="46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ffffff"/>
                </a:solidFill>
                <a:latin typeface="Barlow Light"/>
                <a:ea typeface="Barlow Light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28CC400E-529A-4D4D-93AA-1FAF8F22A111}" type="slidenum">
              <a:rPr b="0" lang="en" sz="1200" spc="-1" strike="noStrike">
                <a:solidFill>
                  <a:srgbClr val="ffffff"/>
                </a:solidFill>
                <a:latin typeface="Barlow Light"/>
                <a:ea typeface="Barlow Ligh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pSp>
        <p:nvGrpSpPr>
          <p:cNvPr id="776" name="Google Shape;1175;p27"/>
          <p:cNvGrpSpPr/>
          <p:nvPr/>
        </p:nvGrpSpPr>
        <p:grpSpPr>
          <a:xfrm>
            <a:off x="5234040" y="823320"/>
            <a:ext cx="3414600" cy="3813120"/>
            <a:chOff x="5234040" y="823320"/>
            <a:chExt cx="3414600" cy="3813120"/>
          </a:xfrm>
        </p:grpSpPr>
        <p:grpSp>
          <p:nvGrpSpPr>
            <p:cNvPr id="777" name="Google Shape;1176;p27"/>
            <p:cNvGrpSpPr/>
            <p:nvPr/>
          </p:nvGrpSpPr>
          <p:grpSpPr>
            <a:xfrm>
              <a:off x="5587200" y="3371040"/>
              <a:ext cx="749160" cy="557280"/>
              <a:chOff x="5587200" y="3371040"/>
              <a:chExt cx="749160" cy="557280"/>
            </a:xfrm>
          </p:grpSpPr>
          <p:sp>
            <p:nvSpPr>
              <p:cNvPr id="778" name="Google Shape;1177;p27"/>
              <p:cNvSpPr/>
              <p:nvPr/>
            </p:nvSpPr>
            <p:spPr>
              <a:xfrm>
                <a:off x="5587200" y="3519000"/>
                <a:ext cx="707400" cy="409320"/>
              </a:xfrm>
              <a:custGeom>
                <a:avLst/>
                <a:gdLst/>
                <a:ahLst/>
                <a:rect l="l" t="t" r="r" b="b"/>
                <a:pathLst>
                  <a:path w="883852" h="51149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6d8e5">
                  <a:alpha val="3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9" name="Google Shape;1178;p27"/>
              <p:cNvSpPr/>
              <p:nvPr/>
            </p:nvSpPr>
            <p:spPr>
              <a:xfrm>
                <a:off x="5628960" y="3458880"/>
                <a:ext cx="707400" cy="409320"/>
              </a:xfrm>
              <a:custGeom>
                <a:avLst/>
                <a:gdLst/>
                <a:ahLst/>
                <a:rect l="l" t="t" r="r" b="b"/>
                <a:pathLst>
                  <a:path w="883852" h="51149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0" name="Google Shape;1179;p27"/>
              <p:cNvSpPr/>
              <p:nvPr/>
            </p:nvSpPr>
            <p:spPr>
              <a:xfrm>
                <a:off x="5628960" y="3573360"/>
                <a:ext cx="69480" cy="92880"/>
              </a:xfrm>
              <a:custGeom>
                <a:avLst/>
                <a:gdLst/>
                <a:ahLst/>
                <a:rect l="l" t="t" r="r" b="b"/>
                <a:pathLst>
                  <a:path w="87339" h="11649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1" name="Google Shape;1180;p27"/>
              <p:cNvSpPr/>
              <p:nvPr/>
            </p:nvSpPr>
            <p:spPr>
              <a:xfrm>
                <a:off x="6283440" y="3575880"/>
                <a:ext cx="52920" cy="125280"/>
              </a:xfrm>
              <a:custGeom>
                <a:avLst/>
                <a:gdLst/>
                <a:ahLst/>
                <a:rect l="l" t="t" r="r" b="b"/>
                <a:pathLst>
                  <a:path w="66526" h="157067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2" name="Google Shape;1181;p27"/>
              <p:cNvSpPr/>
              <p:nvPr/>
            </p:nvSpPr>
            <p:spPr>
              <a:xfrm>
                <a:off x="5628960" y="3371040"/>
                <a:ext cx="707400" cy="409320"/>
              </a:xfrm>
              <a:custGeom>
                <a:avLst/>
                <a:gdLst/>
                <a:ahLst/>
                <a:rect l="l" t="t" r="r" b="b"/>
                <a:pathLst>
                  <a:path w="883852" h="51149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3" name="Google Shape;1182;p27"/>
              <p:cNvSpPr/>
              <p:nvPr/>
            </p:nvSpPr>
            <p:spPr>
              <a:xfrm>
                <a:off x="5729400" y="3426840"/>
                <a:ext cx="506160" cy="292680"/>
              </a:xfrm>
              <a:custGeom>
                <a:avLst/>
                <a:gdLst/>
                <a:ahLst/>
                <a:rect l="l" t="t" r="r" b="b"/>
                <a:pathLst>
                  <a:path w="632693" h="366117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7121" y="92130"/>
                      <a:pt x="63734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4" name="Google Shape;1183;p27"/>
              <p:cNvSpPr/>
              <p:nvPr/>
            </p:nvSpPr>
            <p:spPr>
              <a:xfrm>
                <a:off x="5730120" y="3444480"/>
                <a:ext cx="505440" cy="275400"/>
              </a:xfrm>
              <a:custGeom>
                <a:avLst/>
                <a:gdLst/>
                <a:ahLst/>
                <a:rect l="l" t="t" r="r" b="b"/>
                <a:pathLst>
                  <a:path w="631526" h="344209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5" name="Google Shape;1184;p27"/>
              <p:cNvSpPr/>
              <p:nvPr/>
            </p:nvSpPr>
            <p:spPr>
              <a:xfrm>
                <a:off x="5859000" y="3510720"/>
                <a:ext cx="236160" cy="147600"/>
              </a:xfrm>
              <a:custGeom>
                <a:avLst/>
                <a:gdLst/>
                <a:ahLst/>
                <a:rect l="l" t="t" r="r" b="b"/>
                <a:pathLst>
                  <a:path w="295357" h="184784">
                    <a:moveTo>
                      <a:pt x="149875" y="29432"/>
                    </a:moveTo>
                    <a:cubicBezTo>
                      <a:pt x="145990" y="29423"/>
                      <a:pt x="142111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678" y="36576"/>
                      <a:pt x="100645" y="38671"/>
                    </a:cubicBezTo>
                    <a:cubicBezTo>
                      <a:pt x="93878" y="40719"/>
                      <a:pt x="87271" y="43272"/>
                      <a:pt x="80877" y="46292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84" y="58598"/>
                      <a:pt x="199589" y="56779"/>
                      <a:pt x="210699" y="56007"/>
                    </a:cubicBezTo>
                    <a:cubicBezTo>
                      <a:pt x="220849" y="55397"/>
                      <a:pt x="231037" y="56102"/>
                      <a:pt x="241016" y="58103"/>
                    </a:cubicBezTo>
                    <a:cubicBezTo>
                      <a:pt x="251062" y="60293"/>
                      <a:pt x="260689" y="64084"/>
                      <a:pt x="269527" y="69342"/>
                    </a:cubicBezTo>
                    <a:cubicBezTo>
                      <a:pt x="278299" y="73743"/>
                      <a:pt x="285826" y="80296"/>
                      <a:pt x="291386" y="88392"/>
                    </a:cubicBezTo>
                    <a:cubicBezTo>
                      <a:pt x="295112" y="94317"/>
                      <a:pt x="296281" y="101498"/>
                      <a:pt x="294617" y="108299"/>
                    </a:cubicBezTo>
                    <a:cubicBezTo>
                      <a:pt x="292460" y="115776"/>
                      <a:pt x="288364" y="122549"/>
                      <a:pt x="282738" y="127921"/>
                    </a:cubicBezTo>
                    <a:cubicBezTo>
                      <a:pt x="275762" y="134922"/>
                      <a:pt x="267978" y="141065"/>
                      <a:pt x="259548" y="146209"/>
                    </a:cubicBezTo>
                    <a:lnTo>
                      <a:pt x="291861" y="165259"/>
                    </a:lnTo>
                    <a:lnTo>
                      <a:pt x="274279" y="175451"/>
                    </a:lnTo>
                    <a:lnTo>
                      <a:pt x="241681" y="156401"/>
                    </a:lnTo>
                    <a:cubicBezTo>
                      <a:pt x="226162" y="164068"/>
                      <a:pt x="209929" y="170193"/>
                      <a:pt x="193212" y="174688"/>
                    </a:cubicBezTo>
                    <a:cubicBezTo>
                      <a:pt x="175734" y="179604"/>
                      <a:pt x="157863" y="182975"/>
                      <a:pt x="139801" y="184785"/>
                    </a:cubicBezTo>
                    <a:lnTo>
                      <a:pt x="122219" y="154305"/>
                    </a:lnTo>
                    <a:cubicBezTo>
                      <a:pt x="126957" y="154276"/>
                      <a:pt x="131688" y="153924"/>
                      <a:pt x="136379" y="153257"/>
                    </a:cubicBezTo>
                    <a:cubicBezTo>
                      <a:pt x="142842" y="152495"/>
                      <a:pt x="149875" y="151257"/>
                      <a:pt x="157763" y="149638"/>
                    </a:cubicBezTo>
                    <a:cubicBezTo>
                      <a:pt x="165651" y="148019"/>
                      <a:pt x="173824" y="145733"/>
                      <a:pt x="182568" y="143256"/>
                    </a:cubicBezTo>
                    <a:cubicBezTo>
                      <a:pt x="191055" y="140684"/>
                      <a:pt x="199342" y="137503"/>
                      <a:pt x="207373" y="133731"/>
                    </a:cubicBezTo>
                    <a:lnTo>
                      <a:pt x="156812" y="104489"/>
                    </a:lnTo>
                    <a:cubicBezTo>
                      <a:pt x="154722" y="105346"/>
                      <a:pt x="152536" y="106109"/>
                      <a:pt x="150255" y="106871"/>
                    </a:cubicBezTo>
                    <a:lnTo>
                      <a:pt x="143317" y="108966"/>
                    </a:lnTo>
                    <a:cubicBezTo>
                      <a:pt x="130582" y="113157"/>
                      <a:pt x="118987" y="116396"/>
                      <a:pt x="108343" y="118491"/>
                    </a:cubicBezTo>
                    <a:cubicBezTo>
                      <a:pt x="98576" y="120768"/>
                      <a:pt x="88616" y="122101"/>
                      <a:pt x="78596" y="122492"/>
                    </a:cubicBezTo>
                    <a:cubicBezTo>
                      <a:pt x="69750" y="122854"/>
                      <a:pt x="60896" y="122015"/>
                      <a:pt x="52271" y="120015"/>
                    </a:cubicBezTo>
                    <a:cubicBezTo>
                      <a:pt x="43727" y="118091"/>
                      <a:pt x="35524" y="114881"/>
                      <a:pt x="27941" y="110490"/>
                    </a:cubicBezTo>
                    <a:cubicBezTo>
                      <a:pt x="19600" y="106099"/>
                      <a:pt x="12355" y="99889"/>
                      <a:pt x="6748" y="92297"/>
                    </a:cubicBezTo>
                    <a:cubicBezTo>
                      <a:pt x="2686" y="86592"/>
                      <a:pt x="675" y="79677"/>
                      <a:pt x="1045" y="72676"/>
                    </a:cubicBezTo>
                    <a:cubicBezTo>
                      <a:pt x="1772" y="65380"/>
                      <a:pt x="4687" y="58464"/>
                      <a:pt x="9409" y="52864"/>
                    </a:cubicBezTo>
                    <a:cubicBezTo>
                      <a:pt x="15218" y="45482"/>
                      <a:pt x="22145" y="39053"/>
                      <a:pt x="29937" y="33814"/>
                    </a:cubicBezTo>
                    <a:lnTo>
                      <a:pt x="0" y="16478"/>
                    </a:lnTo>
                    <a:lnTo>
                      <a:pt x="17677" y="6858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58" y="4277"/>
                      <a:pt x="119901" y="1629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53" y="86639"/>
                      <a:pt x="77868" y="88306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245"/>
                    </a:lnTo>
                    <a:cubicBezTo>
                      <a:pt x="50845" y="64675"/>
                      <a:pt x="49230" y="74514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30" y="92793"/>
                      <a:pt x="214786" y="91288"/>
                      <a:pt x="206612" y="92488"/>
                    </a:cubicBezTo>
                    <a:cubicBezTo>
                      <a:pt x="195331" y="93945"/>
                      <a:pt x="184202" y="96403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6" name="Google Shape;1185;p27"/>
              <p:cNvSpPr/>
              <p:nvPr/>
            </p:nvSpPr>
            <p:spPr>
              <a:xfrm>
                <a:off x="5956920" y="3620520"/>
                <a:ext cx="14760" cy="20160"/>
              </a:xfrm>
              <a:custGeom>
                <a:avLst/>
                <a:gdLst/>
                <a:ahLst/>
                <a:rect l="l" t="t" r="r" b="b"/>
                <a:pathLst>
                  <a:path w="19007" h="2552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7" name="Google Shape;1186;p27"/>
              <p:cNvSpPr/>
              <p:nvPr/>
            </p:nvSpPr>
            <p:spPr>
              <a:xfrm>
                <a:off x="6059160" y="3629160"/>
                <a:ext cx="33120" cy="15480"/>
              </a:xfrm>
              <a:custGeom>
                <a:avLst/>
                <a:gdLst/>
                <a:ahLst/>
                <a:rect l="l" t="t" r="r" b="b"/>
                <a:pathLst>
                  <a:path w="42006" h="19716">
                    <a:moveTo>
                      <a:pt x="42007" y="17240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045" y="19717"/>
                    </a:lnTo>
                    <a:lnTo>
                      <a:pt x="42007" y="17240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8" name="Google Shape;1187;p27"/>
              <p:cNvSpPr/>
              <p:nvPr/>
            </p:nvSpPr>
            <p:spPr>
              <a:xfrm>
                <a:off x="6070320" y="3578760"/>
                <a:ext cx="24840" cy="13680"/>
              </a:xfrm>
              <a:custGeom>
                <a:avLst/>
                <a:gdLst/>
                <a:ahLst/>
                <a:rect l="l" t="t" r="r" b="b"/>
                <a:pathLst>
                  <a:path w="31457" h="17335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9" name="Google Shape;1188;p27"/>
              <p:cNvSpPr/>
              <p:nvPr/>
            </p:nvSpPr>
            <p:spPr>
              <a:xfrm>
                <a:off x="5991120" y="3583800"/>
                <a:ext cx="37440" cy="26280"/>
              </a:xfrm>
              <a:custGeom>
                <a:avLst/>
                <a:gdLst/>
                <a:ahLst/>
                <a:rect l="l" t="t" r="r" b="b"/>
                <a:pathLst>
                  <a:path w="47328" h="33051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0" name="Google Shape;1189;p27"/>
              <p:cNvSpPr/>
              <p:nvPr/>
            </p:nvSpPr>
            <p:spPr>
              <a:xfrm>
                <a:off x="5913720" y="3539520"/>
                <a:ext cx="46800" cy="30960"/>
              </a:xfrm>
              <a:custGeom>
                <a:avLst/>
                <a:gdLst/>
                <a:ahLst/>
                <a:rect l="l" t="t" r="r" b="b"/>
                <a:pathLst>
                  <a:path w="58923" h="38957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8924" y="31718"/>
                    </a:lnTo>
                    <a:cubicBezTo>
                      <a:pt x="58924" y="31718"/>
                      <a:pt x="52841" y="24670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1" name="Google Shape;1190;p27"/>
              <p:cNvSpPr/>
              <p:nvPr/>
            </p:nvSpPr>
            <p:spPr>
              <a:xfrm>
                <a:off x="5957280" y="3514680"/>
                <a:ext cx="21600" cy="19080"/>
              </a:xfrm>
              <a:custGeom>
                <a:avLst/>
                <a:gdLst/>
                <a:ahLst/>
                <a:rect l="l" t="t" r="r" b="b"/>
                <a:pathLst>
                  <a:path w="27275" h="24479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2" name="Google Shape;1191;p27"/>
              <p:cNvSpPr/>
              <p:nvPr/>
            </p:nvSpPr>
            <p:spPr>
              <a:xfrm>
                <a:off x="5859360" y="3510720"/>
                <a:ext cx="20520" cy="15120"/>
              </a:xfrm>
              <a:custGeom>
                <a:avLst/>
                <a:gdLst/>
                <a:ahLst/>
                <a:rect l="l" t="t" r="r" b="b"/>
                <a:pathLst>
                  <a:path w="26040" h="19431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3" name="Google Shape;1192;p27"/>
              <p:cNvSpPr/>
              <p:nvPr/>
            </p:nvSpPr>
            <p:spPr>
              <a:xfrm>
                <a:off x="5860080" y="3556800"/>
                <a:ext cx="23760" cy="23760"/>
              </a:xfrm>
              <a:custGeom>
                <a:avLst/>
                <a:gdLst/>
                <a:ahLst/>
                <a:rect l="l" t="t" r="r" b="b"/>
                <a:pathLst>
                  <a:path w="29936" h="30289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4" name="Google Shape;1193;p27"/>
              <p:cNvSpPr/>
              <p:nvPr/>
            </p:nvSpPr>
            <p:spPr>
              <a:xfrm>
                <a:off x="5859000" y="3497040"/>
                <a:ext cx="236160" cy="147960"/>
              </a:xfrm>
              <a:custGeom>
                <a:avLst/>
                <a:gdLst/>
                <a:ahLst/>
                <a:rect l="l" t="t" r="r" b="b"/>
                <a:pathLst>
                  <a:path w="295352" h="185070">
                    <a:moveTo>
                      <a:pt x="149875" y="29432"/>
                    </a:moveTo>
                    <a:cubicBezTo>
                      <a:pt x="145994" y="29432"/>
                      <a:pt x="142119" y="29718"/>
                      <a:pt x="138280" y="30289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678" y="36576"/>
                      <a:pt x="100645" y="38671"/>
                    </a:cubicBezTo>
                    <a:cubicBezTo>
                      <a:pt x="93881" y="40691"/>
                      <a:pt x="87274" y="43205"/>
                      <a:pt x="80877" y="46196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74" y="58550"/>
                      <a:pt x="199589" y="56740"/>
                      <a:pt x="210699" y="56007"/>
                    </a:cubicBezTo>
                    <a:cubicBezTo>
                      <a:pt x="220849" y="55369"/>
                      <a:pt x="231037" y="56045"/>
                      <a:pt x="241016" y="58007"/>
                    </a:cubicBezTo>
                    <a:cubicBezTo>
                      <a:pt x="251052" y="60274"/>
                      <a:pt x="260670" y="64094"/>
                      <a:pt x="269527" y="69342"/>
                    </a:cubicBezTo>
                    <a:cubicBezTo>
                      <a:pt x="278328" y="73705"/>
                      <a:pt x="285855" y="80258"/>
                      <a:pt x="291386" y="88392"/>
                    </a:cubicBezTo>
                    <a:cubicBezTo>
                      <a:pt x="295112" y="94278"/>
                      <a:pt x="296271" y="101432"/>
                      <a:pt x="294617" y="108204"/>
                    </a:cubicBezTo>
                    <a:cubicBezTo>
                      <a:pt x="292508" y="115700"/>
                      <a:pt x="288402" y="122482"/>
                      <a:pt x="282738" y="127825"/>
                    </a:cubicBezTo>
                    <a:cubicBezTo>
                      <a:pt x="275762" y="134855"/>
                      <a:pt x="267978" y="141027"/>
                      <a:pt x="259548" y="146209"/>
                    </a:cubicBezTo>
                    <a:lnTo>
                      <a:pt x="291861" y="165259"/>
                    </a:lnTo>
                    <a:lnTo>
                      <a:pt x="274279" y="175546"/>
                    </a:lnTo>
                    <a:lnTo>
                      <a:pt x="241681" y="156496"/>
                    </a:lnTo>
                    <a:cubicBezTo>
                      <a:pt x="226181" y="164239"/>
                      <a:pt x="209939" y="170402"/>
                      <a:pt x="193212" y="174879"/>
                    </a:cubicBezTo>
                    <a:cubicBezTo>
                      <a:pt x="175668" y="179784"/>
                      <a:pt x="157733" y="183194"/>
                      <a:pt x="139611" y="185071"/>
                    </a:cubicBezTo>
                    <a:lnTo>
                      <a:pt x="122219" y="154305"/>
                    </a:lnTo>
                    <a:cubicBezTo>
                      <a:pt x="125355" y="154305"/>
                      <a:pt x="130107" y="154305"/>
                      <a:pt x="136379" y="153257"/>
                    </a:cubicBezTo>
                    <a:cubicBezTo>
                      <a:pt x="142652" y="152209"/>
                      <a:pt x="149875" y="151257"/>
                      <a:pt x="157763" y="149542"/>
                    </a:cubicBezTo>
                    <a:cubicBezTo>
                      <a:pt x="165651" y="147828"/>
                      <a:pt x="173824" y="145732"/>
                      <a:pt x="182568" y="143161"/>
                    </a:cubicBezTo>
                    <a:cubicBezTo>
                      <a:pt x="191074" y="140636"/>
                      <a:pt x="199361" y="137446"/>
                      <a:pt x="207373" y="133636"/>
                    </a:cubicBezTo>
                    <a:lnTo>
                      <a:pt x="156812" y="104394"/>
                    </a:lnTo>
                    <a:cubicBezTo>
                      <a:pt x="154722" y="105156"/>
                      <a:pt x="152536" y="106013"/>
                      <a:pt x="150255" y="106680"/>
                    </a:cubicBezTo>
                    <a:lnTo>
                      <a:pt x="143317" y="108871"/>
                    </a:lnTo>
                    <a:cubicBezTo>
                      <a:pt x="130582" y="113062"/>
                      <a:pt x="118987" y="116300"/>
                      <a:pt x="108343" y="118396"/>
                    </a:cubicBezTo>
                    <a:cubicBezTo>
                      <a:pt x="98576" y="120672"/>
                      <a:pt x="88616" y="122006"/>
                      <a:pt x="78596" y="122396"/>
                    </a:cubicBezTo>
                    <a:cubicBezTo>
                      <a:pt x="69751" y="122711"/>
                      <a:pt x="60903" y="121882"/>
                      <a:pt x="52271" y="119920"/>
                    </a:cubicBezTo>
                    <a:cubicBezTo>
                      <a:pt x="43739" y="117958"/>
                      <a:pt x="35542" y="114748"/>
                      <a:pt x="27941" y="110395"/>
                    </a:cubicBezTo>
                    <a:cubicBezTo>
                      <a:pt x="19600" y="106004"/>
                      <a:pt x="12355" y="99793"/>
                      <a:pt x="6748" y="92202"/>
                    </a:cubicBezTo>
                    <a:cubicBezTo>
                      <a:pt x="2692" y="86496"/>
                      <a:pt x="682" y="79581"/>
                      <a:pt x="1045" y="72580"/>
                    </a:cubicBezTo>
                    <a:cubicBezTo>
                      <a:pt x="1772" y="65284"/>
                      <a:pt x="4687" y="58369"/>
                      <a:pt x="9409" y="52768"/>
                    </a:cubicBezTo>
                    <a:cubicBezTo>
                      <a:pt x="15221" y="45386"/>
                      <a:pt x="22148" y="38957"/>
                      <a:pt x="29937" y="33718"/>
                    </a:cubicBezTo>
                    <a:lnTo>
                      <a:pt x="0" y="16383"/>
                    </a:lnTo>
                    <a:lnTo>
                      <a:pt x="17677" y="6763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48" y="4229"/>
                      <a:pt x="119894" y="1591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69" y="86601"/>
                      <a:pt x="77870" y="88259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149"/>
                    </a:lnTo>
                    <a:cubicBezTo>
                      <a:pt x="50845" y="64675"/>
                      <a:pt x="49230" y="74486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120" y="92735"/>
                      <a:pt x="214776" y="91259"/>
                      <a:pt x="206612" y="92488"/>
                    </a:cubicBezTo>
                    <a:cubicBezTo>
                      <a:pt x="195331" y="93907"/>
                      <a:pt x="184202" y="96326"/>
                      <a:pt x="173349" y="99727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795" name="Google Shape;1194;p27"/>
            <p:cNvGrpSpPr/>
            <p:nvPr/>
          </p:nvGrpSpPr>
          <p:grpSpPr>
            <a:xfrm>
              <a:off x="5657760" y="3261960"/>
              <a:ext cx="707400" cy="497160"/>
              <a:chOff x="5657760" y="3261960"/>
              <a:chExt cx="707400" cy="497160"/>
            </a:xfrm>
          </p:grpSpPr>
          <p:sp>
            <p:nvSpPr>
              <p:cNvPr id="796" name="Google Shape;1195;p27"/>
              <p:cNvSpPr/>
              <p:nvPr/>
            </p:nvSpPr>
            <p:spPr>
              <a:xfrm>
                <a:off x="5657760" y="3349800"/>
                <a:ext cx="707400" cy="409320"/>
              </a:xfrm>
              <a:custGeom>
                <a:avLst/>
                <a:gdLst/>
                <a:ahLst/>
                <a:rect l="l" t="t" r="r" b="b"/>
                <a:pathLst>
                  <a:path w="883852" h="51149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7" name="Google Shape;1196;p27"/>
              <p:cNvSpPr/>
              <p:nvPr/>
            </p:nvSpPr>
            <p:spPr>
              <a:xfrm>
                <a:off x="5657760" y="3464280"/>
                <a:ext cx="69480" cy="92880"/>
              </a:xfrm>
              <a:custGeom>
                <a:avLst/>
                <a:gdLst/>
                <a:ahLst/>
                <a:rect l="l" t="t" r="r" b="b"/>
                <a:pathLst>
                  <a:path w="87339" h="11649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8" name="Google Shape;1197;p27"/>
              <p:cNvSpPr/>
              <p:nvPr/>
            </p:nvSpPr>
            <p:spPr>
              <a:xfrm>
                <a:off x="6312240" y="3466800"/>
                <a:ext cx="52920" cy="125280"/>
              </a:xfrm>
              <a:custGeom>
                <a:avLst/>
                <a:gdLst/>
                <a:ahLst/>
                <a:rect l="l" t="t" r="r" b="b"/>
                <a:pathLst>
                  <a:path w="66431" h="157067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9" name="Google Shape;1198;p27"/>
              <p:cNvSpPr/>
              <p:nvPr/>
            </p:nvSpPr>
            <p:spPr>
              <a:xfrm>
                <a:off x="5657760" y="3261960"/>
                <a:ext cx="707400" cy="409320"/>
              </a:xfrm>
              <a:custGeom>
                <a:avLst/>
                <a:gdLst/>
                <a:ahLst/>
                <a:rect l="l" t="t" r="r" b="b"/>
                <a:pathLst>
                  <a:path w="883852" h="51149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0" name="Google Shape;1199;p27"/>
              <p:cNvSpPr/>
              <p:nvPr/>
            </p:nvSpPr>
            <p:spPr>
              <a:xfrm>
                <a:off x="5758560" y="3317760"/>
                <a:ext cx="506160" cy="292680"/>
              </a:xfrm>
              <a:custGeom>
                <a:avLst/>
                <a:gdLst/>
                <a:ahLst/>
                <a:rect l="l" t="t" r="r" b="b"/>
                <a:pathLst>
                  <a:path w="632721" h="366093">
                    <a:moveTo>
                      <a:pt x="632116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107"/>
                      <a:pt x="637534" y="143637"/>
                      <a:pt x="632116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1" name="Google Shape;1200;p27"/>
              <p:cNvSpPr/>
              <p:nvPr/>
            </p:nvSpPr>
            <p:spPr>
              <a:xfrm>
                <a:off x="5758920" y="3335040"/>
                <a:ext cx="505440" cy="275400"/>
              </a:xfrm>
              <a:custGeom>
                <a:avLst/>
                <a:gdLst/>
                <a:ahLst/>
                <a:rect l="l" t="t" r="r" b="b"/>
                <a:pathLst>
                  <a:path w="631526" h="344185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363" y="86677"/>
                      <a:pt x="627440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2" name="Google Shape;1201;p27"/>
              <p:cNvSpPr/>
              <p:nvPr/>
            </p:nvSpPr>
            <p:spPr>
              <a:xfrm>
                <a:off x="5888520" y="3401640"/>
                <a:ext cx="235800" cy="147600"/>
              </a:xfrm>
              <a:custGeom>
                <a:avLst/>
                <a:gdLst/>
                <a:ahLst/>
                <a:rect l="l" t="t" r="r" b="b"/>
                <a:pathLst>
                  <a:path w="295065" h="184880">
                    <a:moveTo>
                      <a:pt x="149304" y="29337"/>
                    </a:moveTo>
                    <a:cubicBezTo>
                      <a:pt x="145417" y="29375"/>
                      <a:pt x="141549" y="29689"/>
                      <a:pt x="137710" y="30289"/>
                    </a:cubicBezTo>
                    <a:cubicBezTo>
                      <a:pt x="132483" y="31052"/>
                      <a:pt x="126685" y="32099"/>
                      <a:pt x="120223" y="33433"/>
                    </a:cubicBezTo>
                    <a:cubicBezTo>
                      <a:pt x="113760" y="34766"/>
                      <a:pt x="107013" y="36576"/>
                      <a:pt x="100075" y="38671"/>
                    </a:cubicBezTo>
                    <a:cubicBezTo>
                      <a:pt x="93311" y="40691"/>
                      <a:pt x="86703" y="43206"/>
                      <a:pt x="80307" y="46196"/>
                    </a:cubicBezTo>
                    <a:lnTo>
                      <a:pt x="131057" y="75629"/>
                    </a:lnTo>
                    <a:lnTo>
                      <a:pt x="140561" y="72390"/>
                    </a:lnTo>
                    <a:cubicBezTo>
                      <a:pt x="153486" y="68104"/>
                      <a:pt x="165651" y="64389"/>
                      <a:pt x="177151" y="61436"/>
                    </a:cubicBezTo>
                    <a:cubicBezTo>
                      <a:pt x="187899" y="58503"/>
                      <a:pt x="198914" y="56683"/>
                      <a:pt x="210034" y="56007"/>
                    </a:cubicBezTo>
                    <a:cubicBezTo>
                      <a:pt x="220155" y="55321"/>
                      <a:pt x="230315" y="55988"/>
                      <a:pt x="240256" y="58007"/>
                    </a:cubicBezTo>
                    <a:cubicBezTo>
                      <a:pt x="250463" y="60217"/>
                      <a:pt x="260242" y="64037"/>
                      <a:pt x="269242" y="69342"/>
                    </a:cubicBezTo>
                    <a:cubicBezTo>
                      <a:pt x="278024" y="73733"/>
                      <a:pt x="285541" y="80286"/>
                      <a:pt x="291101" y="88392"/>
                    </a:cubicBezTo>
                    <a:cubicBezTo>
                      <a:pt x="294817" y="94317"/>
                      <a:pt x="295986" y="101498"/>
                      <a:pt x="294332" y="108299"/>
                    </a:cubicBezTo>
                    <a:cubicBezTo>
                      <a:pt x="292194" y="115786"/>
                      <a:pt x="288088" y="122568"/>
                      <a:pt x="282453" y="127921"/>
                    </a:cubicBezTo>
                    <a:cubicBezTo>
                      <a:pt x="275477" y="134950"/>
                      <a:pt x="267693" y="141122"/>
                      <a:pt x="259263" y="146304"/>
                    </a:cubicBezTo>
                    <a:lnTo>
                      <a:pt x="291576" y="165354"/>
                    </a:lnTo>
                    <a:lnTo>
                      <a:pt x="273899" y="175546"/>
                    </a:lnTo>
                    <a:lnTo>
                      <a:pt x="241301" y="156496"/>
                    </a:lnTo>
                    <a:cubicBezTo>
                      <a:pt x="225781" y="164202"/>
                      <a:pt x="209549" y="170355"/>
                      <a:pt x="192832" y="174879"/>
                    </a:cubicBezTo>
                    <a:cubicBezTo>
                      <a:pt x="175345" y="179718"/>
                      <a:pt x="157478" y="183061"/>
                      <a:pt x="139421" y="184880"/>
                    </a:cubicBezTo>
                    <a:lnTo>
                      <a:pt x="122409" y="154305"/>
                    </a:lnTo>
                    <a:cubicBezTo>
                      <a:pt x="127146" y="154181"/>
                      <a:pt x="131874" y="153800"/>
                      <a:pt x="136569" y="153162"/>
                    </a:cubicBezTo>
                    <a:cubicBezTo>
                      <a:pt x="143726" y="152352"/>
                      <a:pt x="150835" y="151143"/>
                      <a:pt x="157858" y="149543"/>
                    </a:cubicBezTo>
                    <a:cubicBezTo>
                      <a:pt x="165746" y="147828"/>
                      <a:pt x="174014" y="145732"/>
                      <a:pt x="182758" y="143161"/>
                    </a:cubicBezTo>
                    <a:cubicBezTo>
                      <a:pt x="191245" y="140580"/>
                      <a:pt x="199532" y="137398"/>
                      <a:pt x="207563" y="133636"/>
                    </a:cubicBezTo>
                    <a:lnTo>
                      <a:pt x="157003" y="104394"/>
                    </a:lnTo>
                    <a:lnTo>
                      <a:pt x="150445" y="106680"/>
                    </a:lnTo>
                    <a:lnTo>
                      <a:pt x="143507" y="108776"/>
                    </a:lnTo>
                    <a:cubicBezTo>
                      <a:pt x="130772" y="112967"/>
                      <a:pt x="119177" y="116300"/>
                      <a:pt x="108533" y="118301"/>
                    </a:cubicBezTo>
                    <a:cubicBezTo>
                      <a:pt x="98766" y="120577"/>
                      <a:pt x="88806" y="121911"/>
                      <a:pt x="78786" y="122301"/>
                    </a:cubicBezTo>
                    <a:cubicBezTo>
                      <a:pt x="69941" y="122615"/>
                      <a:pt x="61093" y="121787"/>
                      <a:pt x="52461" y="119825"/>
                    </a:cubicBezTo>
                    <a:cubicBezTo>
                      <a:pt x="43893" y="117881"/>
                      <a:pt x="35661" y="114671"/>
                      <a:pt x="28036" y="110300"/>
                    </a:cubicBezTo>
                    <a:cubicBezTo>
                      <a:pt x="19700" y="105947"/>
                      <a:pt x="12480" y="99717"/>
                      <a:pt x="6938" y="92107"/>
                    </a:cubicBezTo>
                    <a:cubicBezTo>
                      <a:pt x="2819" y="86430"/>
                      <a:pt x="803" y="79496"/>
                      <a:pt x="1235" y="72485"/>
                    </a:cubicBezTo>
                    <a:cubicBezTo>
                      <a:pt x="1979" y="65189"/>
                      <a:pt x="4893" y="58283"/>
                      <a:pt x="9599" y="52673"/>
                    </a:cubicBezTo>
                    <a:cubicBezTo>
                      <a:pt x="15435" y="45310"/>
                      <a:pt x="22357" y="38891"/>
                      <a:pt x="30127" y="33623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7" y="17059"/>
                      <a:pt x="75797" y="11697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2915" y="82772"/>
                    </a:moveTo>
                    <a:cubicBezTo>
                      <a:pt x="69599" y="86601"/>
                      <a:pt x="77300" y="88259"/>
                      <a:pt x="84964" y="87535"/>
                    </a:cubicBezTo>
                    <a:cubicBezTo>
                      <a:pt x="95260" y="86382"/>
                      <a:pt x="105397" y="84077"/>
                      <a:pt x="115186" y="80677"/>
                    </a:cubicBezTo>
                    <a:lnTo>
                      <a:pt x="67667" y="53150"/>
                    </a:lnTo>
                    <a:cubicBezTo>
                      <a:pt x="50180" y="64579"/>
                      <a:pt x="48659" y="74486"/>
                      <a:pt x="62915" y="82772"/>
                    </a:cubicBezTo>
                    <a:close/>
                    <a:moveTo>
                      <a:pt x="229802" y="96679"/>
                    </a:moveTo>
                    <a:cubicBezTo>
                      <a:pt x="222503" y="92755"/>
                      <a:pt x="214149" y="91250"/>
                      <a:pt x="205947" y="92393"/>
                    </a:cubicBezTo>
                    <a:cubicBezTo>
                      <a:pt x="194704" y="93907"/>
                      <a:pt x="183613" y="96364"/>
                      <a:pt x="172779" y="99727"/>
                    </a:cubicBezTo>
                    <a:lnTo>
                      <a:pt x="220298" y="127063"/>
                    </a:lnTo>
                    <a:cubicBezTo>
                      <a:pt x="240256" y="114776"/>
                      <a:pt x="243487" y="104204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3" name="Google Shape;1202;p27"/>
              <p:cNvSpPr/>
              <p:nvPr/>
            </p:nvSpPr>
            <p:spPr>
              <a:xfrm>
                <a:off x="5986080" y="3511440"/>
                <a:ext cx="14760" cy="20160"/>
              </a:xfrm>
              <a:custGeom>
                <a:avLst/>
                <a:gdLst/>
                <a:ahLst/>
                <a:rect l="l" t="t" r="r" b="b"/>
                <a:pathLst>
                  <a:path w="19007" h="2552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4" name="Google Shape;1203;p27"/>
              <p:cNvSpPr/>
              <p:nvPr/>
            </p:nvSpPr>
            <p:spPr>
              <a:xfrm>
                <a:off x="6087960" y="3520080"/>
                <a:ext cx="33480" cy="15480"/>
              </a:xfrm>
              <a:custGeom>
                <a:avLst/>
                <a:gdLst/>
                <a:ahLst/>
                <a:rect l="l" t="t" r="r" b="b"/>
                <a:pathLst>
                  <a:path w="42101" h="19716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5" name="Google Shape;1204;p27"/>
              <p:cNvSpPr/>
              <p:nvPr/>
            </p:nvSpPr>
            <p:spPr>
              <a:xfrm>
                <a:off x="6099120" y="3469320"/>
                <a:ext cx="24840" cy="13680"/>
              </a:xfrm>
              <a:custGeom>
                <a:avLst/>
                <a:gdLst/>
                <a:ahLst/>
                <a:rect l="l" t="t" r="r" b="b"/>
                <a:pathLst>
                  <a:path w="31457" h="17335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6" name="Google Shape;1205;p27"/>
              <p:cNvSpPr/>
              <p:nvPr/>
            </p:nvSpPr>
            <p:spPr>
              <a:xfrm>
                <a:off x="6019920" y="3474360"/>
                <a:ext cx="37440" cy="26280"/>
              </a:xfrm>
              <a:custGeom>
                <a:avLst/>
                <a:gdLst/>
                <a:ahLst/>
                <a:rect l="l" t="t" r="r" b="b"/>
                <a:pathLst>
                  <a:path w="47328" h="33146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7" name="Google Shape;1206;p27"/>
              <p:cNvSpPr/>
              <p:nvPr/>
            </p:nvSpPr>
            <p:spPr>
              <a:xfrm>
                <a:off x="5942520" y="3430440"/>
                <a:ext cx="46440" cy="30960"/>
              </a:xfrm>
              <a:custGeom>
                <a:avLst/>
                <a:gdLst/>
                <a:ahLst/>
                <a:rect l="l" t="t" r="r" b="b"/>
                <a:pathLst>
                  <a:path w="58543" h="38957">
                    <a:moveTo>
                      <a:pt x="0" y="11144"/>
                    </a:moveTo>
                    <a:lnTo>
                      <a:pt x="49040" y="38958"/>
                    </a:lnTo>
                    <a:lnTo>
                      <a:pt x="58543" y="31623"/>
                    </a:lnTo>
                    <a:cubicBezTo>
                      <a:pt x="58543" y="31623"/>
                      <a:pt x="52461" y="24575"/>
                      <a:pt x="51986" y="23908"/>
                    </a:cubicBezTo>
                    <a:cubicBezTo>
                      <a:pt x="47612" y="18888"/>
                      <a:pt x="42482" y="14573"/>
                      <a:pt x="36780" y="11144"/>
                    </a:cubicBezTo>
                    <a:cubicBezTo>
                      <a:pt x="33168" y="10383"/>
                      <a:pt x="9884" y="0"/>
                      <a:pt x="988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8" name="Google Shape;1207;p27"/>
              <p:cNvSpPr/>
              <p:nvPr/>
            </p:nvSpPr>
            <p:spPr>
              <a:xfrm>
                <a:off x="5986080" y="3405240"/>
                <a:ext cx="21600" cy="19080"/>
              </a:xfrm>
              <a:custGeom>
                <a:avLst/>
                <a:gdLst/>
                <a:ahLst/>
                <a:rect l="l" t="t" r="r" b="b"/>
                <a:pathLst>
                  <a:path w="27275" h="24479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9" name="Google Shape;1208;p27"/>
              <p:cNvSpPr/>
              <p:nvPr/>
            </p:nvSpPr>
            <p:spPr>
              <a:xfrm>
                <a:off x="5888160" y="3401280"/>
                <a:ext cx="20520" cy="15120"/>
              </a:xfrm>
              <a:custGeom>
                <a:avLst/>
                <a:gdLst/>
                <a:ahLst/>
                <a:rect l="l" t="t" r="r" b="b"/>
                <a:pathLst>
                  <a:path w="26040" h="1943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0" name="Google Shape;1209;p27"/>
              <p:cNvSpPr/>
              <p:nvPr/>
            </p:nvSpPr>
            <p:spPr>
              <a:xfrm>
                <a:off x="5888880" y="3447720"/>
                <a:ext cx="23760" cy="23760"/>
              </a:xfrm>
              <a:custGeom>
                <a:avLst/>
                <a:gdLst/>
                <a:ahLst/>
                <a:rect l="l" t="t" r="r" b="b"/>
                <a:pathLst>
                  <a:path w="29936" h="30289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1" name="Google Shape;1210;p27"/>
              <p:cNvSpPr/>
              <p:nvPr/>
            </p:nvSpPr>
            <p:spPr>
              <a:xfrm>
                <a:off x="5888520" y="3387960"/>
                <a:ext cx="235800" cy="147600"/>
              </a:xfrm>
              <a:custGeom>
                <a:avLst/>
                <a:gdLst/>
                <a:ahLst/>
                <a:rect l="l" t="t" r="r" b="b"/>
                <a:pathLst>
                  <a:path w="295065" h="184594">
                    <a:moveTo>
                      <a:pt x="149304" y="29146"/>
                    </a:moveTo>
                    <a:cubicBezTo>
                      <a:pt x="145417" y="29137"/>
                      <a:pt x="141540" y="29451"/>
                      <a:pt x="137710" y="30099"/>
                    </a:cubicBezTo>
                    <a:cubicBezTo>
                      <a:pt x="132483" y="30861"/>
                      <a:pt x="126685" y="31909"/>
                      <a:pt x="120223" y="33242"/>
                    </a:cubicBezTo>
                    <a:cubicBezTo>
                      <a:pt x="113760" y="34576"/>
                      <a:pt x="107013" y="36290"/>
                      <a:pt x="100075" y="38386"/>
                    </a:cubicBezTo>
                    <a:cubicBezTo>
                      <a:pt x="93308" y="40434"/>
                      <a:pt x="86701" y="42986"/>
                      <a:pt x="80307" y="46006"/>
                    </a:cubicBezTo>
                    <a:lnTo>
                      <a:pt x="131057" y="75343"/>
                    </a:lnTo>
                    <a:lnTo>
                      <a:pt x="140561" y="72199"/>
                    </a:lnTo>
                    <a:cubicBezTo>
                      <a:pt x="153486" y="67818"/>
                      <a:pt x="165651" y="64198"/>
                      <a:pt x="177151" y="61246"/>
                    </a:cubicBezTo>
                    <a:cubicBezTo>
                      <a:pt x="187899" y="58331"/>
                      <a:pt x="198914" y="56474"/>
                      <a:pt x="210034" y="55721"/>
                    </a:cubicBezTo>
                    <a:cubicBezTo>
                      <a:pt x="220155" y="55112"/>
                      <a:pt x="230315" y="55817"/>
                      <a:pt x="240256" y="57817"/>
                    </a:cubicBezTo>
                    <a:cubicBezTo>
                      <a:pt x="250453" y="59988"/>
                      <a:pt x="260242" y="63780"/>
                      <a:pt x="269242" y="69056"/>
                    </a:cubicBezTo>
                    <a:cubicBezTo>
                      <a:pt x="278014" y="73457"/>
                      <a:pt x="285541" y="80010"/>
                      <a:pt x="291101" y="88106"/>
                    </a:cubicBezTo>
                    <a:cubicBezTo>
                      <a:pt x="294817" y="94031"/>
                      <a:pt x="295986" y="101213"/>
                      <a:pt x="294332" y="108013"/>
                    </a:cubicBezTo>
                    <a:cubicBezTo>
                      <a:pt x="292175" y="115491"/>
                      <a:pt x="288079" y="122263"/>
                      <a:pt x="282453" y="127635"/>
                    </a:cubicBezTo>
                    <a:cubicBezTo>
                      <a:pt x="275477" y="134664"/>
                      <a:pt x="267693" y="140837"/>
                      <a:pt x="259263" y="146018"/>
                    </a:cubicBezTo>
                    <a:lnTo>
                      <a:pt x="291576" y="165068"/>
                    </a:lnTo>
                    <a:lnTo>
                      <a:pt x="273899" y="175260"/>
                    </a:lnTo>
                    <a:lnTo>
                      <a:pt x="241301" y="156210"/>
                    </a:lnTo>
                    <a:cubicBezTo>
                      <a:pt x="225762" y="163868"/>
                      <a:pt x="209539" y="170031"/>
                      <a:pt x="192832" y="174593"/>
                    </a:cubicBezTo>
                    <a:cubicBezTo>
                      <a:pt x="175345" y="179432"/>
                      <a:pt x="157478" y="182775"/>
                      <a:pt x="139421" y="184595"/>
                    </a:cubicBezTo>
                    <a:lnTo>
                      <a:pt x="122409" y="154019"/>
                    </a:lnTo>
                    <a:cubicBezTo>
                      <a:pt x="127146" y="153896"/>
                      <a:pt x="131874" y="153514"/>
                      <a:pt x="136569" y="152876"/>
                    </a:cubicBezTo>
                    <a:cubicBezTo>
                      <a:pt x="142937" y="152114"/>
                      <a:pt x="150065" y="150971"/>
                      <a:pt x="157858" y="149257"/>
                    </a:cubicBezTo>
                    <a:cubicBezTo>
                      <a:pt x="165651" y="147542"/>
                      <a:pt x="174014" y="145447"/>
                      <a:pt x="182758" y="142875"/>
                    </a:cubicBezTo>
                    <a:cubicBezTo>
                      <a:pt x="191245" y="140294"/>
                      <a:pt x="199532" y="137112"/>
                      <a:pt x="207563" y="133350"/>
                    </a:cubicBezTo>
                    <a:lnTo>
                      <a:pt x="157003" y="104108"/>
                    </a:lnTo>
                    <a:lnTo>
                      <a:pt x="150445" y="106394"/>
                    </a:lnTo>
                    <a:lnTo>
                      <a:pt x="143507" y="108490"/>
                    </a:lnTo>
                    <a:cubicBezTo>
                      <a:pt x="130772" y="112681"/>
                      <a:pt x="119177" y="116014"/>
                      <a:pt x="108533" y="118015"/>
                    </a:cubicBezTo>
                    <a:cubicBezTo>
                      <a:pt x="98772" y="120310"/>
                      <a:pt x="88807" y="121615"/>
                      <a:pt x="78786" y="121920"/>
                    </a:cubicBezTo>
                    <a:cubicBezTo>
                      <a:pt x="69946" y="122263"/>
                      <a:pt x="61097" y="121463"/>
                      <a:pt x="52461" y="119539"/>
                    </a:cubicBezTo>
                    <a:cubicBezTo>
                      <a:pt x="43906" y="117558"/>
                      <a:pt x="35680" y="114348"/>
                      <a:pt x="28036" y="110014"/>
                    </a:cubicBezTo>
                    <a:cubicBezTo>
                      <a:pt x="19642" y="105928"/>
                      <a:pt x="12295" y="99965"/>
                      <a:pt x="6558" y="92583"/>
                    </a:cubicBezTo>
                    <a:cubicBezTo>
                      <a:pt x="2453" y="86897"/>
                      <a:pt x="439" y="79962"/>
                      <a:pt x="855" y="72962"/>
                    </a:cubicBezTo>
                    <a:cubicBezTo>
                      <a:pt x="1599" y="65665"/>
                      <a:pt x="4512" y="58760"/>
                      <a:pt x="9219" y="53149"/>
                    </a:cubicBezTo>
                    <a:cubicBezTo>
                      <a:pt x="15027" y="45768"/>
                      <a:pt x="21955" y="39338"/>
                      <a:pt x="29747" y="34099"/>
                    </a:cubicBezTo>
                    <a:lnTo>
                      <a:pt x="0" y="16383"/>
                    </a:lnTo>
                    <a:lnTo>
                      <a:pt x="17392" y="6858"/>
                    </a:lnTo>
                    <a:lnTo>
                      <a:pt x="47044" y="24003"/>
                    </a:lnTo>
                    <a:cubicBezTo>
                      <a:pt x="60984" y="17126"/>
                      <a:pt x="75605" y="11725"/>
                      <a:pt x="90666" y="7906"/>
                    </a:cubicBezTo>
                    <a:cubicBezTo>
                      <a:pt x="105021" y="4324"/>
                      <a:pt x="119593" y="1686"/>
                      <a:pt x="134288" y="0"/>
                    </a:cubicBezTo>
                    <a:close/>
                    <a:moveTo>
                      <a:pt x="62915" y="82487"/>
                    </a:moveTo>
                    <a:cubicBezTo>
                      <a:pt x="69567" y="86401"/>
                      <a:pt x="77295" y="88068"/>
                      <a:pt x="84964" y="87249"/>
                    </a:cubicBezTo>
                    <a:cubicBezTo>
                      <a:pt x="95251" y="86087"/>
                      <a:pt x="105383" y="83820"/>
                      <a:pt x="115186" y="80486"/>
                    </a:cubicBezTo>
                    <a:lnTo>
                      <a:pt x="67667" y="52959"/>
                    </a:lnTo>
                    <a:cubicBezTo>
                      <a:pt x="50180" y="64008"/>
                      <a:pt x="48659" y="74295"/>
                      <a:pt x="62915" y="82487"/>
                    </a:cubicBezTo>
                    <a:close/>
                    <a:moveTo>
                      <a:pt x="229802" y="96488"/>
                    </a:moveTo>
                    <a:cubicBezTo>
                      <a:pt x="222531" y="92488"/>
                      <a:pt x="214149" y="90983"/>
                      <a:pt x="205947" y="92202"/>
                    </a:cubicBezTo>
                    <a:cubicBezTo>
                      <a:pt x="194695" y="93669"/>
                      <a:pt x="183604" y="96126"/>
                      <a:pt x="172779" y="99536"/>
                    </a:cubicBezTo>
                    <a:lnTo>
                      <a:pt x="220298" y="126873"/>
                    </a:lnTo>
                    <a:cubicBezTo>
                      <a:pt x="240256" y="114586"/>
                      <a:pt x="243487" y="104394"/>
                      <a:pt x="229802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812" name="Google Shape;1211;p27"/>
            <p:cNvGrpSpPr/>
            <p:nvPr/>
          </p:nvGrpSpPr>
          <p:grpSpPr>
            <a:xfrm>
              <a:off x="5636160" y="3156840"/>
              <a:ext cx="707400" cy="496800"/>
              <a:chOff x="5636160" y="3156840"/>
              <a:chExt cx="707400" cy="496800"/>
            </a:xfrm>
          </p:grpSpPr>
          <p:sp>
            <p:nvSpPr>
              <p:cNvPr id="813" name="Google Shape;1212;p27"/>
              <p:cNvSpPr/>
              <p:nvPr/>
            </p:nvSpPr>
            <p:spPr>
              <a:xfrm>
                <a:off x="5636160" y="3244320"/>
                <a:ext cx="707400" cy="409320"/>
              </a:xfrm>
              <a:custGeom>
                <a:avLst/>
                <a:gdLst/>
                <a:ahLst/>
                <a:rect l="l" t="t" r="r" b="b"/>
                <a:pathLst>
                  <a:path w="883852" h="51149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4" name="Google Shape;1213;p27"/>
              <p:cNvSpPr/>
              <p:nvPr/>
            </p:nvSpPr>
            <p:spPr>
              <a:xfrm>
                <a:off x="5636160" y="3359160"/>
                <a:ext cx="69480" cy="92880"/>
              </a:xfrm>
              <a:custGeom>
                <a:avLst/>
                <a:gdLst/>
                <a:ahLst/>
                <a:rect l="l" t="t" r="r" b="b"/>
                <a:pathLst>
                  <a:path w="87339" h="11649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5" name="Google Shape;1214;p27"/>
              <p:cNvSpPr/>
              <p:nvPr/>
            </p:nvSpPr>
            <p:spPr>
              <a:xfrm>
                <a:off x="6290640" y="3361680"/>
                <a:ext cx="52920" cy="125280"/>
              </a:xfrm>
              <a:custGeom>
                <a:avLst/>
                <a:gdLst/>
                <a:ahLst/>
                <a:rect l="l" t="t" r="r" b="b"/>
                <a:pathLst>
                  <a:path w="66526" h="157067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954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6" name="Google Shape;1215;p27"/>
              <p:cNvSpPr/>
              <p:nvPr/>
            </p:nvSpPr>
            <p:spPr>
              <a:xfrm>
                <a:off x="5636160" y="3156840"/>
                <a:ext cx="707400" cy="409320"/>
              </a:xfrm>
              <a:custGeom>
                <a:avLst/>
                <a:gdLst/>
                <a:ahLst/>
                <a:rect l="l" t="t" r="r" b="b"/>
                <a:pathLst>
                  <a:path w="883852" h="51149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7" name="Google Shape;1216;p27"/>
              <p:cNvSpPr/>
              <p:nvPr/>
            </p:nvSpPr>
            <p:spPr>
              <a:xfrm>
                <a:off x="5736600" y="3212640"/>
                <a:ext cx="506160" cy="292680"/>
              </a:xfrm>
              <a:custGeom>
                <a:avLst/>
                <a:gdLst/>
                <a:ahLst/>
                <a:rect l="l" t="t" r="r" b="b"/>
                <a:pathLst>
                  <a:path w="632609" h="366117">
                    <a:moveTo>
                      <a:pt x="632022" y="194048"/>
                    </a:moveTo>
                    <a:cubicBezTo>
                      <a:pt x="627555" y="237101"/>
                      <a:pt x="596953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551" y="92607"/>
                      <a:pt x="637344" y="143661"/>
                      <a:pt x="632022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8" name="Google Shape;1217;p27"/>
              <p:cNvSpPr/>
              <p:nvPr/>
            </p:nvSpPr>
            <p:spPr>
              <a:xfrm>
                <a:off x="5737320" y="3229920"/>
                <a:ext cx="505080" cy="275400"/>
              </a:xfrm>
              <a:custGeom>
                <a:avLst/>
                <a:gdLst/>
                <a:ahLst/>
                <a:rect l="l" t="t" r="r" b="b"/>
                <a:pathLst>
                  <a:path w="631431" h="344209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4"/>
                      <a:pt x="0" y="172140"/>
                    </a:cubicBezTo>
                    <a:cubicBezTo>
                      <a:pt x="4372" y="129088"/>
                      <a:pt x="34974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9" name="Google Shape;1218;p27"/>
              <p:cNvSpPr/>
              <p:nvPr/>
            </p:nvSpPr>
            <p:spPr>
              <a:xfrm>
                <a:off x="5866560" y="3296520"/>
                <a:ext cx="235800" cy="147600"/>
              </a:xfrm>
              <a:custGeom>
                <a:avLst/>
                <a:gdLst/>
                <a:ahLst/>
                <a:rect l="l" t="t" r="r" b="b"/>
                <a:pathLst>
                  <a:path w="294752" h="184784">
                    <a:moveTo>
                      <a:pt x="149495" y="29242"/>
                    </a:moveTo>
                    <a:cubicBezTo>
                      <a:pt x="145609" y="29232"/>
                      <a:pt x="141731" y="29546"/>
                      <a:pt x="137900" y="30194"/>
                    </a:cubicBezTo>
                    <a:cubicBezTo>
                      <a:pt x="132673" y="30956"/>
                      <a:pt x="126876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481"/>
                    </a:cubicBezTo>
                    <a:cubicBezTo>
                      <a:pt x="93482" y="40576"/>
                      <a:pt x="86847" y="43119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99" y="58426"/>
                      <a:pt x="199104" y="56569"/>
                      <a:pt x="210224" y="55816"/>
                    </a:cubicBezTo>
                    <a:cubicBezTo>
                      <a:pt x="220345" y="55207"/>
                      <a:pt x="230505" y="55912"/>
                      <a:pt x="240446" y="57912"/>
                    </a:cubicBezTo>
                    <a:cubicBezTo>
                      <a:pt x="250501" y="60122"/>
                      <a:pt x="260128" y="63951"/>
                      <a:pt x="268957" y="69247"/>
                    </a:cubicBezTo>
                    <a:cubicBezTo>
                      <a:pt x="277758" y="73609"/>
                      <a:pt x="285285" y="80172"/>
                      <a:pt x="290816" y="88297"/>
                    </a:cubicBezTo>
                    <a:cubicBezTo>
                      <a:pt x="294494" y="94240"/>
                      <a:pt x="295653" y="101403"/>
                      <a:pt x="294047" y="108204"/>
                    </a:cubicBezTo>
                    <a:cubicBezTo>
                      <a:pt x="291852" y="115662"/>
                      <a:pt x="287756" y="122425"/>
                      <a:pt x="282167" y="127825"/>
                    </a:cubicBezTo>
                    <a:cubicBezTo>
                      <a:pt x="275163" y="134855"/>
                      <a:pt x="267342" y="141027"/>
                      <a:pt x="258883" y="146209"/>
                    </a:cubicBezTo>
                    <a:lnTo>
                      <a:pt x="291196" y="165259"/>
                    </a:lnTo>
                    <a:lnTo>
                      <a:pt x="273614" y="175450"/>
                    </a:lnTo>
                    <a:lnTo>
                      <a:pt x="241016" y="156400"/>
                    </a:lnTo>
                    <a:cubicBezTo>
                      <a:pt x="225487" y="164068"/>
                      <a:pt x="209254" y="170231"/>
                      <a:pt x="192547" y="174784"/>
                    </a:cubicBezTo>
                    <a:cubicBezTo>
                      <a:pt x="175060" y="179622"/>
                      <a:pt x="157188" y="182966"/>
                      <a:pt x="139135" y="184785"/>
                    </a:cubicBezTo>
                    <a:lnTo>
                      <a:pt x="122314" y="154210"/>
                    </a:lnTo>
                    <a:cubicBezTo>
                      <a:pt x="127083" y="154086"/>
                      <a:pt x="131841" y="153705"/>
                      <a:pt x="136569" y="153067"/>
                    </a:cubicBezTo>
                    <a:cubicBezTo>
                      <a:pt x="142937" y="152305"/>
                      <a:pt x="150065" y="151162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78" y="140494"/>
                      <a:pt x="199504" y="137312"/>
                      <a:pt x="207563" y="133540"/>
                    </a:cubicBezTo>
                    <a:lnTo>
                      <a:pt x="157003" y="104299"/>
                    </a:lnTo>
                    <a:lnTo>
                      <a:pt x="150350" y="106585"/>
                    </a:lnTo>
                    <a:lnTo>
                      <a:pt x="143507" y="108680"/>
                    </a:lnTo>
                    <a:cubicBezTo>
                      <a:pt x="130772" y="112871"/>
                      <a:pt x="119083" y="116205"/>
                      <a:pt x="108533" y="118205"/>
                    </a:cubicBezTo>
                    <a:cubicBezTo>
                      <a:pt x="98735" y="120482"/>
                      <a:pt x="88743" y="121825"/>
                      <a:pt x="78691" y="122206"/>
                    </a:cubicBezTo>
                    <a:cubicBezTo>
                      <a:pt x="69880" y="122472"/>
                      <a:pt x="61068" y="121644"/>
                      <a:pt x="52461" y="119729"/>
                    </a:cubicBezTo>
                    <a:cubicBezTo>
                      <a:pt x="43906" y="117748"/>
                      <a:pt x="35680" y="114538"/>
                      <a:pt x="28036" y="110204"/>
                    </a:cubicBezTo>
                    <a:cubicBezTo>
                      <a:pt x="19681" y="106004"/>
                      <a:pt x="12399" y="99946"/>
                      <a:pt x="6748" y="92488"/>
                    </a:cubicBezTo>
                    <a:cubicBezTo>
                      <a:pt x="2599" y="86820"/>
                      <a:pt x="581" y="79877"/>
                      <a:pt x="1045" y="72866"/>
                    </a:cubicBezTo>
                    <a:cubicBezTo>
                      <a:pt x="1795" y="65589"/>
                      <a:pt x="4672" y="58703"/>
                      <a:pt x="9314" y="53054"/>
                    </a:cubicBezTo>
                    <a:cubicBezTo>
                      <a:pt x="15159" y="45672"/>
                      <a:pt x="22117" y="39243"/>
                      <a:pt x="29937" y="34004"/>
                    </a:cubicBezTo>
                    <a:lnTo>
                      <a:pt x="0" y="16669"/>
                    </a:lnTo>
                    <a:lnTo>
                      <a:pt x="17772" y="6763"/>
                    </a:lnTo>
                    <a:lnTo>
                      <a:pt x="47424" y="23908"/>
                    </a:lnTo>
                    <a:cubicBezTo>
                      <a:pt x="61342" y="17002"/>
                      <a:pt x="75969" y="11639"/>
                      <a:pt x="91046" y="7906"/>
                    </a:cubicBezTo>
                    <a:cubicBezTo>
                      <a:pt x="105382" y="4238"/>
                      <a:pt x="119959" y="1591"/>
                      <a:pt x="134669" y="0"/>
                    </a:cubicBezTo>
                    <a:close/>
                    <a:moveTo>
                      <a:pt x="63105" y="82963"/>
                    </a:moveTo>
                    <a:cubicBezTo>
                      <a:pt x="69780" y="86811"/>
                      <a:pt x="77497" y="88449"/>
                      <a:pt x="85154" y="87630"/>
                    </a:cubicBezTo>
                    <a:cubicBezTo>
                      <a:pt x="95447" y="86506"/>
                      <a:pt x="105583" y="84239"/>
                      <a:pt x="115376" y="80867"/>
                    </a:cubicBezTo>
                    <a:lnTo>
                      <a:pt x="67857" y="53340"/>
                    </a:lnTo>
                    <a:cubicBezTo>
                      <a:pt x="50370" y="64484"/>
                      <a:pt x="48849" y="74390"/>
                      <a:pt x="63105" y="82963"/>
                    </a:cubicBezTo>
                    <a:close/>
                    <a:moveTo>
                      <a:pt x="229992" y="96869"/>
                    </a:moveTo>
                    <a:cubicBezTo>
                      <a:pt x="222721" y="92869"/>
                      <a:pt x="214339" y="91364"/>
                      <a:pt x="206137" y="92583"/>
                    </a:cubicBezTo>
                    <a:cubicBezTo>
                      <a:pt x="194894" y="94088"/>
                      <a:pt x="183803" y="96545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0" name="Google Shape;1219;p27"/>
              <p:cNvSpPr/>
              <p:nvPr/>
            </p:nvSpPr>
            <p:spPr>
              <a:xfrm>
                <a:off x="5964480" y="3406320"/>
                <a:ext cx="14760" cy="20160"/>
              </a:xfrm>
              <a:custGeom>
                <a:avLst/>
                <a:gdLst/>
                <a:ahLst/>
                <a:rect l="l" t="t" r="r" b="b"/>
                <a:pathLst>
                  <a:path w="19007" h="25621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668"/>
                    </a:lnTo>
                    <a:lnTo>
                      <a:pt x="10644" y="25622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1" name="Google Shape;1220;p27"/>
              <p:cNvSpPr/>
              <p:nvPr/>
            </p:nvSpPr>
            <p:spPr>
              <a:xfrm>
                <a:off x="6066000" y="3414960"/>
                <a:ext cx="33120" cy="15480"/>
              </a:xfrm>
              <a:custGeom>
                <a:avLst/>
                <a:gdLst/>
                <a:ahLst/>
                <a:rect l="l" t="t" r="r" b="b"/>
                <a:pathLst>
                  <a:path w="42006" h="1971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2" name="Google Shape;1221;p27"/>
              <p:cNvSpPr/>
              <p:nvPr/>
            </p:nvSpPr>
            <p:spPr>
              <a:xfrm>
                <a:off x="6077520" y="3364200"/>
                <a:ext cx="24840" cy="13680"/>
              </a:xfrm>
              <a:custGeom>
                <a:avLst/>
                <a:gdLst/>
                <a:ahLst/>
                <a:rect l="l" t="t" r="r" b="b"/>
                <a:pathLst>
                  <a:path w="31457" h="17335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3" name="Google Shape;1222;p27"/>
              <p:cNvSpPr/>
              <p:nvPr/>
            </p:nvSpPr>
            <p:spPr>
              <a:xfrm>
                <a:off x="5998320" y="3369240"/>
                <a:ext cx="37440" cy="26280"/>
              </a:xfrm>
              <a:custGeom>
                <a:avLst/>
                <a:gdLst/>
                <a:ahLst/>
                <a:rect l="l" t="t" r="r" b="b"/>
                <a:pathLst>
                  <a:path w="47328" h="33146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ubicBezTo>
                      <a:pt x="15586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4" name="Google Shape;1223;p27"/>
              <p:cNvSpPr/>
              <p:nvPr/>
            </p:nvSpPr>
            <p:spPr>
              <a:xfrm>
                <a:off x="5920920" y="3325320"/>
                <a:ext cx="46440" cy="30960"/>
              </a:xfrm>
              <a:custGeom>
                <a:avLst/>
                <a:gdLst/>
                <a:ahLst/>
                <a:rect l="l" t="t" r="r" b="b"/>
                <a:pathLst>
                  <a:path w="58543" h="38957">
                    <a:moveTo>
                      <a:pt x="0" y="11049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8" y="18869"/>
                      <a:pt x="42409" y="14526"/>
                      <a:pt x="36685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5" name="Google Shape;1224;p27"/>
              <p:cNvSpPr/>
              <p:nvPr/>
            </p:nvSpPr>
            <p:spPr>
              <a:xfrm>
                <a:off x="5964480" y="3300480"/>
                <a:ext cx="21600" cy="19080"/>
              </a:xfrm>
              <a:custGeom>
                <a:avLst/>
                <a:gdLst/>
                <a:ahLst/>
                <a:rect l="l" t="t" r="r" b="b"/>
                <a:pathLst>
                  <a:path w="27370" h="24479">
                    <a:moveTo>
                      <a:pt x="27371" y="24479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235" y="19621"/>
                    </a:lnTo>
                    <a:lnTo>
                      <a:pt x="27371" y="24479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6" name="Google Shape;1225;p27"/>
              <p:cNvSpPr/>
              <p:nvPr/>
            </p:nvSpPr>
            <p:spPr>
              <a:xfrm>
                <a:off x="5866560" y="3296160"/>
                <a:ext cx="20520" cy="15120"/>
              </a:xfrm>
              <a:custGeom>
                <a:avLst/>
                <a:gdLst/>
                <a:ahLst/>
                <a:rect l="l" t="t" r="r" b="b"/>
                <a:pathLst>
                  <a:path w="26040" h="1943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582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7" name="Google Shape;1226;p27"/>
              <p:cNvSpPr/>
              <p:nvPr/>
            </p:nvSpPr>
            <p:spPr>
              <a:xfrm>
                <a:off x="5867280" y="3342240"/>
                <a:ext cx="23760" cy="24120"/>
              </a:xfrm>
              <a:custGeom>
                <a:avLst/>
                <a:gdLst/>
                <a:ahLst/>
                <a:rect l="l" t="t" r="r" b="b"/>
                <a:pathLst>
                  <a:path w="29936" h="3048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193"/>
                    </a:lnTo>
                    <a:lnTo>
                      <a:pt x="9599" y="30480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8" name="Google Shape;1227;p27"/>
              <p:cNvSpPr/>
              <p:nvPr/>
            </p:nvSpPr>
            <p:spPr>
              <a:xfrm>
                <a:off x="5866560" y="3282840"/>
                <a:ext cx="235440" cy="147600"/>
              </a:xfrm>
              <a:custGeom>
                <a:avLst/>
                <a:gdLst/>
                <a:ahLst/>
                <a:rect l="l" t="t" r="r" b="b"/>
                <a:pathLst>
                  <a:path w="294568" h="184689">
                    <a:moveTo>
                      <a:pt x="149304" y="29337"/>
                    </a:moveTo>
                    <a:cubicBezTo>
                      <a:pt x="145419" y="29327"/>
                      <a:pt x="141541" y="29642"/>
                      <a:pt x="137710" y="30289"/>
                    </a:cubicBezTo>
                    <a:cubicBezTo>
                      <a:pt x="132483" y="31051"/>
                      <a:pt x="126685" y="32004"/>
                      <a:pt x="120223" y="33433"/>
                    </a:cubicBezTo>
                    <a:cubicBezTo>
                      <a:pt x="113760" y="34862"/>
                      <a:pt x="107013" y="36481"/>
                      <a:pt x="100075" y="38576"/>
                    </a:cubicBezTo>
                    <a:cubicBezTo>
                      <a:pt x="93278" y="40624"/>
                      <a:pt x="86638" y="43177"/>
                      <a:pt x="80212" y="46196"/>
                    </a:cubicBezTo>
                    <a:lnTo>
                      <a:pt x="131057" y="75533"/>
                    </a:lnTo>
                    <a:lnTo>
                      <a:pt x="140561" y="72295"/>
                    </a:lnTo>
                    <a:cubicBezTo>
                      <a:pt x="153486" y="68008"/>
                      <a:pt x="165651" y="64389"/>
                      <a:pt x="177151" y="61341"/>
                    </a:cubicBezTo>
                    <a:cubicBezTo>
                      <a:pt x="187918" y="58503"/>
                      <a:pt x="198924" y="56683"/>
                      <a:pt x="210034" y="55912"/>
                    </a:cubicBezTo>
                    <a:cubicBezTo>
                      <a:pt x="220155" y="55302"/>
                      <a:pt x="230315" y="56007"/>
                      <a:pt x="240256" y="58007"/>
                    </a:cubicBezTo>
                    <a:cubicBezTo>
                      <a:pt x="250301" y="60179"/>
                      <a:pt x="259929" y="63979"/>
                      <a:pt x="268767" y="69247"/>
                    </a:cubicBezTo>
                    <a:cubicBezTo>
                      <a:pt x="277539" y="73647"/>
                      <a:pt x="285066" y="80200"/>
                      <a:pt x="290626" y="88297"/>
                    </a:cubicBezTo>
                    <a:cubicBezTo>
                      <a:pt x="294313" y="94231"/>
                      <a:pt x="295473" y="101403"/>
                      <a:pt x="293857" y="108204"/>
                    </a:cubicBezTo>
                    <a:cubicBezTo>
                      <a:pt x="291662" y="115662"/>
                      <a:pt x="287566" y="122425"/>
                      <a:pt x="281977" y="127825"/>
                    </a:cubicBezTo>
                    <a:cubicBezTo>
                      <a:pt x="274964" y="134826"/>
                      <a:pt x="267151" y="140960"/>
                      <a:pt x="258693" y="146113"/>
                    </a:cubicBezTo>
                    <a:lnTo>
                      <a:pt x="291006" y="165163"/>
                    </a:lnTo>
                    <a:lnTo>
                      <a:pt x="273424" y="175355"/>
                    </a:lnTo>
                    <a:lnTo>
                      <a:pt x="240826" y="156305"/>
                    </a:lnTo>
                    <a:cubicBezTo>
                      <a:pt x="225287" y="163944"/>
                      <a:pt x="209064" y="170069"/>
                      <a:pt x="192357" y="174593"/>
                    </a:cubicBezTo>
                    <a:cubicBezTo>
                      <a:pt x="174879" y="179508"/>
                      <a:pt x="157007" y="182880"/>
                      <a:pt x="138945" y="184690"/>
                    </a:cubicBezTo>
                    <a:lnTo>
                      <a:pt x="122124" y="154210"/>
                    </a:lnTo>
                    <a:cubicBezTo>
                      <a:pt x="126892" y="154133"/>
                      <a:pt x="131651" y="153781"/>
                      <a:pt x="136379" y="153162"/>
                    </a:cubicBezTo>
                    <a:cubicBezTo>
                      <a:pt x="142747" y="152400"/>
                      <a:pt x="149875" y="151162"/>
                      <a:pt x="157668" y="149447"/>
                    </a:cubicBezTo>
                    <a:cubicBezTo>
                      <a:pt x="165461" y="147733"/>
                      <a:pt x="173824" y="145637"/>
                      <a:pt x="182473" y="143161"/>
                    </a:cubicBezTo>
                    <a:cubicBezTo>
                      <a:pt x="190988" y="140589"/>
                      <a:pt x="199313" y="137408"/>
                      <a:pt x="207373" y="133636"/>
                    </a:cubicBezTo>
                    <a:lnTo>
                      <a:pt x="156812" y="104394"/>
                    </a:lnTo>
                    <a:lnTo>
                      <a:pt x="150160" y="106775"/>
                    </a:lnTo>
                    <a:lnTo>
                      <a:pt x="143317" y="108871"/>
                    </a:lnTo>
                    <a:cubicBezTo>
                      <a:pt x="130582" y="113062"/>
                      <a:pt x="118892" y="116300"/>
                      <a:pt x="108343" y="118396"/>
                    </a:cubicBezTo>
                    <a:cubicBezTo>
                      <a:pt x="98545" y="120672"/>
                      <a:pt x="88552" y="122015"/>
                      <a:pt x="78501" y="122396"/>
                    </a:cubicBezTo>
                    <a:cubicBezTo>
                      <a:pt x="69686" y="122758"/>
                      <a:pt x="60862" y="121929"/>
                      <a:pt x="52271" y="119920"/>
                    </a:cubicBezTo>
                    <a:cubicBezTo>
                      <a:pt x="43701" y="117986"/>
                      <a:pt x="35469" y="114767"/>
                      <a:pt x="27846" y="110395"/>
                    </a:cubicBezTo>
                    <a:cubicBezTo>
                      <a:pt x="19529" y="106013"/>
                      <a:pt x="12316" y="99793"/>
                      <a:pt x="6748" y="92202"/>
                    </a:cubicBezTo>
                    <a:cubicBezTo>
                      <a:pt x="2599" y="86535"/>
                      <a:pt x="581" y="79591"/>
                      <a:pt x="1045" y="72580"/>
                    </a:cubicBezTo>
                    <a:cubicBezTo>
                      <a:pt x="1772" y="65303"/>
                      <a:pt x="4652" y="58398"/>
                      <a:pt x="9314" y="52768"/>
                    </a:cubicBezTo>
                    <a:cubicBezTo>
                      <a:pt x="15159" y="45386"/>
                      <a:pt x="22117" y="38957"/>
                      <a:pt x="29937" y="33718"/>
                    </a:cubicBezTo>
                    <a:lnTo>
                      <a:pt x="0" y="16383"/>
                    </a:lnTo>
                    <a:lnTo>
                      <a:pt x="17582" y="6763"/>
                    </a:lnTo>
                    <a:lnTo>
                      <a:pt x="47044" y="24003"/>
                    </a:lnTo>
                    <a:cubicBezTo>
                      <a:pt x="60959" y="17069"/>
                      <a:pt x="75586" y="11668"/>
                      <a:pt x="90666" y="7906"/>
                    </a:cubicBezTo>
                    <a:cubicBezTo>
                      <a:pt x="105011" y="4286"/>
                      <a:pt x="119585" y="1638"/>
                      <a:pt x="134288" y="0"/>
                    </a:cubicBezTo>
                    <a:close/>
                    <a:moveTo>
                      <a:pt x="62915" y="82677"/>
                    </a:moveTo>
                    <a:cubicBezTo>
                      <a:pt x="69578" y="86553"/>
                      <a:pt x="77297" y="88220"/>
                      <a:pt x="84964" y="87439"/>
                    </a:cubicBezTo>
                    <a:cubicBezTo>
                      <a:pt x="95249" y="86268"/>
                      <a:pt x="105380" y="84001"/>
                      <a:pt x="115186" y="80677"/>
                    </a:cubicBezTo>
                    <a:lnTo>
                      <a:pt x="67667" y="53149"/>
                    </a:lnTo>
                    <a:cubicBezTo>
                      <a:pt x="50180" y="64579"/>
                      <a:pt x="48659" y="74390"/>
                      <a:pt x="62915" y="82677"/>
                    </a:cubicBezTo>
                    <a:close/>
                    <a:moveTo>
                      <a:pt x="229802" y="96679"/>
                    </a:moveTo>
                    <a:cubicBezTo>
                      <a:pt x="222531" y="92678"/>
                      <a:pt x="214149" y="91173"/>
                      <a:pt x="205947" y="92392"/>
                    </a:cubicBezTo>
                    <a:cubicBezTo>
                      <a:pt x="194695" y="93850"/>
                      <a:pt x="183594" y="96307"/>
                      <a:pt x="172779" y="99727"/>
                    </a:cubicBezTo>
                    <a:lnTo>
                      <a:pt x="220298" y="127063"/>
                    </a:lnTo>
                    <a:cubicBezTo>
                      <a:pt x="240379" y="114681"/>
                      <a:pt x="243554" y="104556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829" name="Google Shape;1228;p27"/>
            <p:cNvGrpSpPr/>
            <p:nvPr/>
          </p:nvGrpSpPr>
          <p:grpSpPr>
            <a:xfrm>
              <a:off x="5666040" y="3055320"/>
              <a:ext cx="707400" cy="497160"/>
              <a:chOff x="5666040" y="3055320"/>
              <a:chExt cx="707400" cy="497160"/>
            </a:xfrm>
          </p:grpSpPr>
          <p:sp>
            <p:nvSpPr>
              <p:cNvPr id="830" name="Google Shape;1229;p27"/>
              <p:cNvSpPr/>
              <p:nvPr/>
            </p:nvSpPr>
            <p:spPr>
              <a:xfrm>
                <a:off x="5666040" y="3143160"/>
                <a:ext cx="707400" cy="409320"/>
              </a:xfrm>
              <a:custGeom>
                <a:avLst/>
                <a:gdLst/>
                <a:ahLst/>
                <a:rect l="l" t="t" r="r" b="b"/>
                <a:pathLst>
                  <a:path w="883852" h="51149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1" name="Google Shape;1230;p27"/>
              <p:cNvSpPr/>
              <p:nvPr/>
            </p:nvSpPr>
            <p:spPr>
              <a:xfrm>
                <a:off x="5666400" y="3257640"/>
                <a:ext cx="69480" cy="92880"/>
              </a:xfrm>
              <a:custGeom>
                <a:avLst/>
                <a:gdLst/>
                <a:ahLst/>
                <a:rect l="l" t="t" r="r" b="b"/>
                <a:pathLst>
                  <a:path w="87339" h="11649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2" name="Google Shape;1231;p27"/>
              <p:cNvSpPr/>
              <p:nvPr/>
            </p:nvSpPr>
            <p:spPr>
              <a:xfrm>
                <a:off x="6320520" y="3260160"/>
                <a:ext cx="52920" cy="125280"/>
              </a:xfrm>
              <a:custGeom>
                <a:avLst/>
                <a:gdLst/>
                <a:ahLst/>
                <a:rect l="l" t="t" r="r" b="b"/>
                <a:pathLst>
                  <a:path w="66526" h="157067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3" name="Google Shape;1232;p27"/>
              <p:cNvSpPr/>
              <p:nvPr/>
            </p:nvSpPr>
            <p:spPr>
              <a:xfrm>
                <a:off x="5666040" y="3055320"/>
                <a:ext cx="707400" cy="409320"/>
              </a:xfrm>
              <a:custGeom>
                <a:avLst/>
                <a:gdLst/>
                <a:ahLst/>
                <a:rect l="l" t="t" r="r" b="b"/>
                <a:pathLst>
                  <a:path w="883852" h="51149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4" name="Google Shape;1233;p27"/>
              <p:cNvSpPr/>
              <p:nvPr/>
            </p:nvSpPr>
            <p:spPr>
              <a:xfrm>
                <a:off x="5766840" y="3111120"/>
                <a:ext cx="506160" cy="292680"/>
              </a:xfrm>
              <a:custGeom>
                <a:avLst/>
                <a:gdLst/>
                <a:ahLst/>
                <a:rect l="l" t="t" r="r" b="b"/>
                <a:pathLst>
                  <a:path w="632610" h="366117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5" name="Google Shape;1234;p27"/>
              <p:cNvSpPr/>
              <p:nvPr/>
            </p:nvSpPr>
            <p:spPr>
              <a:xfrm>
                <a:off x="5767200" y="3128760"/>
                <a:ext cx="505080" cy="275400"/>
              </a:xfrm>
              <a:custGeom>
                <a:avLst/>
                <a:gdLst/>
                <a:ahLst/>
                <a:rect l="l" t="t" r="r" b="b"/>
                <a:pathLst>
                  <a:path w="631431" h="344209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631"/>
                    </a:cubicBezTo>
                    <a:cubicBezTo>
                      <a:pt x="415791" y="362069"/>
                      <a:pt x="215451" y="362069"/>
                      <a:pt x="91902" y="290631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9087"/>
                      <a:pt x="34974" y="86415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6" name="Google Shape;1235;p27"/>
              <p:cNvSpPr/>
              <p:nvPr/>
            </p:nvSpPr>
            <p:spPr>
              <a:xfrm>
                <a:off x="5896440" y="3195000"/>
                <a:ext cx="235440" cy="147600"/>
              </a:xfrm>
              <a:custGeom>
                <a:avLst/>
                <a:gdLst/>
                <a:ahLst/>
                <a:rect l="l" t="t" r="r" b="b"/>
                <a:pathLst>
                  <a:path w="294525" h="184880">
                    <a:moveTo>
                      <a:pt x="149495" y="29528"/>
                    </a:moveTo>
                    <a:cubicBezTo>
                      <a:pt x="145608" y="29518"/>
                      <a:pt x="141730" y="29832"/>
                      <a:pt x="137900" y="30480"/>
                    </a:cubicBezTo>
                    <a:cubicBezTo>
                      <a:pt x="132768" y="31147"/>
                      <a:pt x="126876" y="32195"/>
                      <a:pt x="120413" y="33623"/>
                    </a:cubicBezTo>
                    <a:cubicBezTo>
                      <a:pt x="113950" y="35052"/>
                      <a:pt x="107298" y="36671"/>
                      <a:pt x="100360" y="38767"/>
                    </a:cubicBezTo>
                    <a:cubicBezTo>
                      <a:pt x="93573" y="40815"/>
                      <a:pt x="86937" y="43329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579"/>
                      <a:pt x="176960" y="61531"/>
                    </a:cubicBezTo>
                    <a:cubicBezTo>
                      <a:pt x="187728" y="58693"/>
                      <a:pt x="198734" y="56874"/>
                      <a:pt x="209844" y="56102"/>
                    </a:cubicBezTo>
                    <a:cubicBezTo>
                      <a:pt x="219994" y="55493"/>
                      <a:pt x="230191" y="56197"/>
                      <a:pt x="240161" y="58198"/>
                    </a:cubicBezTo>
                    <a:cubicBezTo>
                      <a:pt x="250206" y="60370"/>
                      <a:pt x="259833" y="64170"/>
                      <a:pt x="268672" y="69437"/>
                    </a:cubicBezTo>
                    <a:cubicBezTo>
                      <a:pt x="277444" y="73838"/>
                      <a:pt x="284971" y="80391"/>
                      <a:pt x="290531" y="88487"/>
                    </a:cubicBezTo>
                    <a:cubicBezTo>
                      <a:pt x="294294" y="94355"/>
                      <a:pt x="295463" y="101527"/>
                      <a:pt x="293762" y="108299"/>
                    </a:cubicBezTo>
                    <a:cubicBezTo>
                      <a:pt x="291633" y="115814"/>
                      <a:pt x="287528" y="122625"/>
                      <a:pt x="281882" y="128016"/>
                    </a:cubicBezTo>
                    <a:cubicBezTo>
                      <a:pt x="274906" y="135017"/>
                      <a:pt x="267123" y="141161"/>
                      <a:pt x="258693" y="146304"/>
                    </a:cubicBezTo>
                    <a:lnTo>
                      <a:pt x="291006" y="165354"/>
                    </a:lnTo>
                    <a:lnTo>
                      <a:pt x="273329" y="175546"/>
                    </a:lnTo>
                    <a:lnTo>
                      <a:pt x="240731" y="156496"/>
                    </a:lnTo>
                    <a:cubicBezTo>
                      <a:pt x="225211" y="164163"/>
                      <a:pt x="208979" y="170288"/>
                      <a:pt x="192262" y="174784"/>
                    </a:cubicBezTo>
                    <a:cubicBezTo>
                      <a:pt x="174775" y="179661"/>
                      <a:pt x="156907" y="183032"/>
                      <a:pt x="138850" y="184880"/>
                    </a:cubicBezTo>
                    <a:lnTo>
                      <a:pt x="121839" y="154210"/>
                    </a:lnTo>
                    <a:cubicBezTo>
                      <a:pt x="124975" y="154210"/>
                      <a:pt x="129727" y="154210"/>
                      <a:pt x="136094" y="153162"/>
                    </a:cubicBezTo>
                    <a:cubicBezTo>
                      <a:pt x="142462" y="152114"/>
                      <a:pt x="149495" y="151162"/>
                      <a:pt x="157383" y="149447"/>
                    </a:cubicBezTo>
                    <a:cubicBezTo>
                      <a:pt x="165271" y="147733"/>
                      <a:pt x="173444" y="145637"/>
                      <a:pt x="182188" y="143161"/>
                    </a:cubicBezTo>
                    <a:cubicBezTo>
                      <a:pt x="190684" y="140608"/>
                      <a:pt x="198971" y="137427"/>
                      <a:pt x="206992" y="133636"/>
                    </a:cubicBezTo>
                    <a:lnTo>
                      <a:pt x="156907" y="105061"/>
                    </a:lnTo>
                    <a:cubicBezTo>
                      <a:pt x="154722" y="105918"/>
                      <a:pt x="152536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7" y="121339"/>
                      <a:pt x="88616" y="122682"/>
                      <a:pt x="78596" y="123063"/>
                    </a:cubicBezTo>
                    <a:cubicBezTo>
                      <a:pt x="69750" y="123425"/>
                      <a:pt x="60896" y="122587"/>
                      <a:pt x="52271" y="120587"/>
                    </a:cubicBezTo>
                    <a:cubicBezTo>
                      <a:pt x="43732" y="118643"/>
                      <a:pt x="35532" y="115433"/>
                      <a:pt x="27941" y="111062"/>
                    </a:cubicBezTo>
                    <a:cubicBezTo>
                      <a:pt x="19600" y="106671"/>
                      <a:pt x="12355" y="100460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200" y="82868"/>
                    </a:moveTo>
                    <a:cubicBezTo>
                      <a:pt x="69834" y="86735"/>
                      <a:pt x="77518" y="88402"/>
                      <a:pt x="85154" y="87630"/>
                    </a:cubicBezTo>
                    <a:cubicBezTo>
                      <a:pt x="95470" y="86458"/>
                      <a:pt x="105633" y="84191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849" y="74581"/>
                      <a:pt x="63200" y="82868"/>
                    </a:cubicBezTo>
                    <a:close/>
                    <a:moveTo>
                      <a:pt x="229992" y="96774"/>
                    </a:moveTo>
                    <a:cubicBezTo>
                      <a:pt x="222740" y="92831"/>
                      <a:pt x="214396" y="91354"/>
                      <a:pt x="206232" y="92583"/>
                    </a:cubicBezTo>
                    <a:cubicBezTo>
                      <a:pt x="194951" y="94050"/>
                      <a:pt x="183822" y="96507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586"/>
                      <a:pt x="243677" y="105061"/>
                      <a:pt x="22999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7" name="Google Shape;1236;p27"/>
              <p:cNvSpPr/>
              <p:nvPr/>
            </p:nvSpPr>
            <p:spPr>
              <a:xfrm>
                <a:off x="5994360" y="3304800"/>
                <a:ext cx="14760" cy="20160"/>
              </a:xfrm>
              <a:custGeom>
                <a:avLst/>
                <a:gdLst/>
                <a:ahLst/>
                <a:rect l="l" t="t" r="r" b="b"/>
                <a:pathLst>
                  <a:path w="19007" h="25526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8" name="Google Shape;1237;p27"/>
              <p:cNvSpPr/>
              <p:nvPr/>
            </p:nvSpPr>
            <p:spPr>
              <a:xfrm>
                <a:off x="6096240" y="3313440"/>
                <a:ext cx="33120" cy="15480"/>
              </a:xfrm>
              <a:custGeom>
                <a:avLst/>
                <a:gdLst/>
                <a:ahLst/>
                <a:rect l="l" t="t" r="r" b="b"/>
                <a:pathLst>
                  <a:path w="42006" h="1971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9" name="Google Shape;1238;p27"/>
              <p:cNvSpPr/>
              <p:nvPr/>
            </p:nvSpPr>
            <p:spPr>
              <a:xfrm>
                <a:off x="6107400" y="3263040"/>
                <a:ext cx="24840" cy="13680"/>
              </a:xfrm>
              <a:custGeom>
                <a:avLst/>
                <a:gdLst/>
                <a:ahLst/>
                <a:rect l="l" t="t" r="r" b="b"/>
                <a:pathLst>
                  <a:path w="31457" h="17335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4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0" name="Google Shape;1239;p27"/>
              <p:cNvSpPr/>
              <p:nvPr/>
            </p:nvSpPr>
            <p:spPr>
              <a:xfrm>
                <a:off x="6028560" y="3268080"/>
                <a:ext cx="37440" cy="26280"/>
              </a:xfrm>
              <a:custGeom>
                <a:avLst/>
                <a:gdLst/>
                <a:ahLst/>
                <a:rect l="l" t="t" r="r" b="b"/>
                <a:pathLst>
                  <a:path w="47423" h="33051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1" name="Google Shape;1240;p27"/>
              <p:cNvSpPr/>
              <p:nvPr/>
            </p:nvSpPr>
            <p:spPr>
              <a:xfrm>
                <a:off x="5951160" y="3223800"/>
                <a:ext cx="46800" cy="30960"/>
              </a:xfrm>
              <a:custGeom>
                <a:avLst/>
                <a:gdLst/>
                <a:ahLst/>
                <a:rect l="l" t="t" r="r" b="b"/>
                <a:pathLst>
                  <a:path w="59018" h="38957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2" name="Google Shape;1241;p27"/>
              <p:cNvSpPr/>
              <p:nvPr/>
            </p:nvSpPr>
            <p:spPr>
              <a:xfrm>
                <a:off x="5994360" y="3198960"/>
                <a:ext cx="21600" cy="19080"/>
              </a:xfrm>
              <a:custGeom>
                <a:avLst/>
                <a:gdLst/>
                <a:ahLst/>
                <a:rect l="l" t="t" r="r" b="b"/>
                <a:pathLst>
                  <a:path w="27275" h="24479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3" name="Google Shape;1242;p27"/>
              <p:cNvSpPr/>
              <p:nvPr/>
            </p:nvSpPr>
            <p:spPr>
              <a:xfrm>
                <a:off x="5896440" y="3195000"/>
                <a:ext cx="20520" cy="15120"/>
              </a:xfrm>
              <a:custGeom>
                <a:avLst/>
                <a:gdLst/>
                <a:ahLst/>
                <a:rect l="l" t="t" r="r" b="b"/>
                <a:pathLst>
                  <a:path w="26135" h="19526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4" name="Google Shape;1243;p27"/>
              <p:cNvSpPr/>
              <p:nvPr/>
            </p:nvSpPr>
            <p:spPr>
              <a:xfrm>
                <a:off x="5897520" y="3241080"/>
                <a:ext cx="23760" cy="23760"/>
              </a:xfrm>
              <a:custGeom>
                <a:avLst/>
                <a:gdLst/>
                <a:ahLst/>
                <a:rect l="l" t="t" r="r" b="b"/>
                <a:pathLst>
                  <a:path w="29936" h="30289">
                    <a:moveTo>
                      <a:pt x="0" y="1800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5" name="Google Shape;1244;p27"/>
              <p:cNvSpPr/>
              <p:nvPr/>
            </p:nvSpPr>
            <p:spPr>
              <a:xfrm>
                <a:off x="5896440" y="3181320"/>
                <a:ext cx="235440" cy="147240"/>
              </a:xfrm>
              <a:custGeom>
                <a:avLst/>
                <a:gdLst/>
                <a:ahLst/>
                <a:rect l="l" t="t" r="r" b="b"/>
                <a:pathLst>
                  <a:path w="294519" h="184499">
                    <a:moveTo>
                      <a:pt x="149495" y="29527"/>
                    </a:moveTo>
                    <a:cubicBezTo>
                      <a:pt x="145608" y="29470"/>
                      <a:pt x="141730" y="29756"/>
                      <a:pt x="137900" y="30384"/>
                    </a:cubicBezTo>
                    <a:cubicBezTo>
                      <a:pt x="132768" y="31147"/>
                      <a:pt x="126876" y="32194"/>
                      <a:pt x="120413" y="33528"/>
                    </a:cubicBezTo>
                    <a:cubicBezTo>
                      <a:pt x="113950" y="34861"/>
                      <a:pt x="107298" y="36671"/>
                      <a:pt x="100360" y="38767"/>
                    </a:cubicBezTo>
                    <a:cubicBezTo>
                      <a:pt x="93559" y="40767"/>
                      <a:pt x="86920" y="43281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484"/>
                      <a:pt x="176960" y="61531"/>
                    </a:cubicBezTo>
                    <a:cubicBezTo>
                      <a:pt x="187709" y="58607"/>
                      <a:pt x="198724" y="56788"/>
                      <a:pt x="209844" y="56102"/>
                    </a:cubicBezTo>
                    <a:cubicBezTo>
                      <a:pt x="219994" y="55407"/>
                      <a:pt x="230191" y="56083"/>
                      <a:pt x="240161" y="58102"/>
                    </a:cubicBezTo>
                    <a:cubicBezTo>
                      <a:pt x="250206" y="60350"/>
                      <a:pt x="259824" y="64179"/>
                      <a:pt x="268672" y="69437"/>
                    </a:cubicBezTo>
                    <a:cubicBezTo>
                      <a:pt x="277454" y="73828"/>
                      <a:pt x="284971" y="80381"/>
                      <a:pt x="290531" y="88487"/>
                    </a:cubicBezTo>
                    <a:cubicBezTo>
                      <a:pt x="294285" y="94392"/>
                      <a:pt x="295454" y="101594"/>
                      <a:pt x="293762" y="108394"/>
                    </a:cubicBezTo>
                    <a:cubicBezTo>
                      <a:pt x="291624" y="115881"/>
                      <a:pt x="287518" y="122663"/>
                      <a:pt x="281882" y="128016"/>
                    </a:cubicBezTo>
                    <a:cubicBezTo>
                      <a:pt x="274906" y="135045"/>
                      <a:pt x="267123" y="141218"/>
                      <a:pt x="258693" y="146399"/>
                    </a:cubicBezTo>
                    <a:lnTo>
                      <a:pt x="291006" y="165449"/>
                    </a:lnTo>
                    <a:lnTo>
                      <a:pt x="273329" y="175641"/>
                    </a:lnTo>
                    <a:lnTo>
                      <a:pt x="240731" y="156591"/>
                    </a:lnTo>
                    <a:cubicBezTo>
                      <a:pt x="225230" y="164335"/>
                      <a:pt x="208988" y="170488"/>
                      <a:pt x="192262" y="174974"/>
                    </a:cubicBezTo>
                    <a:cubicBezTo>
                      <a:pt x="174756" y="179661"/>
                      <a:pt x="156888" y="182842"/>
                      <a:pt x="138850" y="184499"/>
                    </a:cubicBezTo>
                    <a:lnTo>
                      <a:pt x="121839" y="153924"/>
                    </a:lnTo>
                    <a:cubicBezTo>
                      <a:pt x="126609" y="153800"/>
                      <a:pt x="131371" y="153419"/>
                      <a:pt x="136094" y="152781"/>
                    </a:cubicBezTo>
                    <a:cubicBezTo>
                      <a:pt x="143251" y="151962"/>
                      <a:pt x="150359" y="150752"/>
                      <a:pt x="157383" y="149161"/>
                    </a:cubicBezTo>
                    <a:cubicBezTo>
                      <a:pt x="165176" y="147447"/>
                      <a:pt x="173444" y="145351"/>
                      <a:pt x="182188" y="142780"/>
                    </a:cubicBezTo>
                    <a:cubicBezTo>
                      <a:pt x="190684" y="140227"/>
                      <a:pt x="198971" y="137046"/>
                      <a:pt x="206992" y="133255"/>
                    </a:cubicBezTo>
                    <a:lnTo>
                      <a:pt x="156527" y="104013"/>
                    </a:lnTo>
                    <a:lnTo>
                      <a:pt x="149875" y="106299"/>
                    </a:lnTo>
                    <a:lnTo>
                      <a:pt x="142937" y="108394"/>
                    </a:lnTo>
                    <a:cubicBezTo>
                      <a:pt x="130202" y="112585"/>
                      <a:pt x="118607" y="115919"/>
                      <a:pt x="107963" y="117919"/>
                    </a:cubicBezTo>
                    <a:cubicBezTo>
                      <a:pt x="98197" y="120196"/>
                      <a:pt x="88236" y="121539"/>
                      <a:pt x="78216" y="121920"/>
                    </a:cubicBezTo>
                    <a:cubicBezTo>
                      <a:pt x="69371" y="122234"/>
                      <a:pt x="60523" y="121396"/>
                      <a:pt x="51891" y="119443"/>
                    </a:cubicBezTo>
                    <a:cubicBezTo>
                      <a:pt x="43365" y="117462"/>
                      <a:pt x="35170" y="114252"/>
                      <a:pt x="27561" y="109918"/>
                    </a:cubicBezTo>
                    <a:cubicBezTo>
                      <a:pt x="19239" y="105499"/>
                      <a:pt x="12000" y="99288"/>
                      <a:pt x="6368" y="91726"/>
                    </a:cubicBezTo>
                    <a:cubicBezTo>
                      <a:pt x="2298" y="85992"/>
                      <a:pt x="288" y="79038"/>
                      <a:pt x="665" y="72009"/>
                    </a:cubicBezTo>
                    <a:cubicBezTo>
                      <a:pt x="1409" y="64741"/>
                      <a:pt x="4324" y="57874"/>
                      <a:pt x="9029" y="52292"/>
                    </a:cubicBezTo>
                    <a:cubicBezTo>
                      <a:pt x="14865" y="44929"/>
                      <a:pt x="21787" y="38510"/>
                      <a:pt x="29557" y="33242"/>
                    </a:cubicBezTo>
                    <a:lnTo>
                      <a:pt x="0" y="17431"/>
                    </a:lnTo>
                    <a:lnTo>
                      <a:pt x="17677" y="7239"/>
                    </a:lnTo>
                    <a:lnTo>
                      <a:pt x="47329" y="24384"/>
                    </a:lnTo>
                    <a:cubicBezTo>
                      <a:pt x="61240" y="17345"/>
                      <a:pt x="75864" y="11820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00" y="82867"/>
                    </a:moveTo>
                    <a:cubicBezTo>
                      <a:pt x="69850" y="86696"/>
                      <a:pt x="77520" y="88354"/>
                      <a:pt x="85154" y="87630"/>
                    </a:cubicBezTo>
                    <a:cubicBezTo>
                      <a:pt x="95480" y="86468"/>
                      <a:pt x="105647" y="84163"/>
                      <a:pt x="115471" y="80772"/>
                    </a:cubicBezTo>
                    <a:lnTo>
                      <a:pt x="67952" y="53245"/>
                    </a:lnTo>
                    <a:cubicBezTo>
                      <a:pt x="50465" y="65056"/>
                      <a:pt x="48849" y="74581"/>
                      <a:pt x="63200" y="82867"/>
                    </a:cubicBezTo>
                    <a:close/>
                    <a:moveTo>
                      <a:pt x="229992" y="96774"/>
                    </a:moveTo>
                    <a:cubicBezTo>
                      <a:pt x="222731" y="92840"/>
                      <a:pt x="214405" y="91335"/>
                      <a:pt x="206232" y="92488"/>
                    </a:cubicBezTo>
                    <a:cubicBezTo>
                      <a:pt x="194961" y="94002"/>
                      <a:pt x="183832" y="96460"/>
                      <a:pt x="172969" y="99822"/>
                    </a:cubicBezTo>
                    <a:lnTo>
                      <a:pt x="220488" y="127254"/>
                    </a:lnTo>
                    <a:cubicBezTo>
                      <a:pt x="240512" y="114871"/>
                      <a:pt x="243677" y="104708"/>
                      <a:pt x="229992" y="96774"/>
                    </a:cubicBezTo>
                    <a:close/>
                  </a:path>
                </a:pathLst>
              </a:custGeom>
              <a:solidFill>
                <a:srgbClr val="f9ca0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846" name="Google Shape;1245;p27"/>
            <p:cNvGrpSpPr/>
            <p:nvPr/>
          </p:nvGrpSpPr>
          <p:grpSpPr>
            <a:xfrm>
              <a:off x="5644440" y="2950200"/>
              <a:ext cx="707400" cy="497160"/>
              <a:chOff x="5644440" y="2950200"/>
              <a:chExt cx="707400" cy="497160"/>
            </a:xfrm>
          </p:grpSpPr>
          <p:sp>
            <p:nvSpPr>
              <p:cNvPr id="847" name="Google Shape;1246;p27"/>
              <p:cNvSpPr/>
              <p:nvPr/>
            </p:nvSpPr>
            <p:spPr>
              <a:xfrm>
                <a:off x="5644440" y="3038040"/>
                <a:ext cx="707400" cy="409320"/>
              </a:xfrm>
              <a:custGeom>
                <a:avLst/>
                <a:gdLst/>
                <a:ahLst/>
                <a:rect l="l" t="t" r="r" b="b"/>
                <a:pathLst>
                  <a:path w="883852" h="51149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8" name="Google Shape;1247;p27"/>
              <p:cNvSpPr/>
              <p:nvPr/>
            </p:nvSpPr>
            <p:spPr>
              <a:xfrm>
                <a:off x="5644440" y="3152520"/>
                <a:ext cx="69480" cy="92880"/>
              </a:xfrm>
              <a:custGeom>
                <a:avLst/>
                <a:gdLst/>
                <a:ahLst/>
                <a:rect l="l" t="t" r="r" b="b"/>
                <a:pathLst>
                  <a:path w="87339" h="11649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8009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9" name="Google Shape;1248;p27"/>
              <p:cNvSpPr/>
              <p:nvPr/>
            </p:nvSpPr>
            <p:spPr>
              <a:xfrm>
                <a:off x="6298920" y="3155040"/>
                <a:ext cx="52920" cy="125640"/>
              </a:xfrm>
              <a:custGeom>
                <a:avLst/>
                <a:gdLst/>
                <a:ahLst/>
                <a:rect l="l" t="t" r="r" b="b"/>
                <a:pathLst>
                  <a:path w="66431" h="157162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0" name="Google Shape;1249;p27"/>
              <p:cNvSpPr/>
              <p:nvPr/>
            </p:nvSpPr>
            <p:spPr>
              <a:xfrm>
                <a:off x="5644440" y="2950200"/>
                <a:ext cx="707400" cy="409320"/>
              </a:xfrm>
              <a:custGeom>
                <a:avLst/>
                <a:gdLst/>
                <a:ahLst/>
                <a:rect l="l" t="t" r="r" b="b"/>
                <a:pathLst>
                  <a:path w="883852" h="51149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1" name="Google Shape;1250;p27"/>
              <p:cNvSpPr/>
              <p:nvPr/>
            </p:nvSpPr>
            <p:spPr>
              <a:xfrm>
                <a:off x="5745240" y="3006000"/>
                <a:ext cx="506160" cy="292680"/>
              </a:xfrm>
              <a:custGeom>
                <a:avLst/>
                <a:gdLst/>
                <a:ahLst/>
                <a:rect l="l" t="t" r="r" b="b"/>
                <a:pathLst>
                  <a:path w="632686" h="366022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5" y="383882"/>
                      <a:pt x="216136" y="383882"/>
                      <a:pt x="92586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6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3" y="143566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2" name="Google Shape;1251;p27"/>
              <p:cNvSpPr/>
              <p:nvPr/>
            </p:nvSpPr>
            <p:spPr>
              <a:xfrm>
                <a:off x="5745600" y="3023640"/>
                <a:ext cx="505440" cy="275040"/>
              </a:xfrm>
              <a:custGeom>
                <a:avLst/>
                <a:gdLst/>
                <a:ahLst/>
                <a:rect l="l" t="t" r="r" b="b"/>
                <a:pathLst>
                  <a:path w="631526" h="344114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553" y="86606"/>
                      <a:pt x="626965" y="128992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3" name="Google Shape;1252;p27"/>
              <p:cNvSpPr/>
              <p:nvPr/>
            </p:nvSpPr>
            <p:spPr>
              <a:xfrm>
                <a:off x="5874840" y="3089520"/>
                <a:ext cx="235800" cy="147600"/>
              </a:xfrm>
              <a:custGeom>
                <a:avLst/>
                <a:gdLst/>
                <a:ahLst/>
                <a:rect l="l" t="t" r="r" b="b"/>
                <a:pathLst>
                  <a:path w="294875" h="184975">
                    <a:moveTo>
                      <a:pt x="149875" y="29718"/>
                    </a:moveTo>
                    <a:cubicBezTo>
                      <a:pt x="145992" y="29661"/>
                      <a:pt x="142113" y="29946"/>
                      <a:pt x="138280" y="30575"/>
                    </a:cubicBezTo>
                    <a:cubicBezTo>
                      <a:pt x="133053" y="31337"/>
                      <a:pt x="127256" y="32385"/>
                      <a:pt x="120793" y="33718"/>
                    </a:cubicBezTo>
                    <a:cubicBezTo>
                      <a:pt x="114331" y="35052"/>
                      <a:pt x="107583" y="36862"/>
                      <a:pt x="100645" y="38957"/>
                    </a:cubicBezTo>
                    <a:cubicBezTo>
                      <a:pt x="93881" y="40976"/>
                      <a:pt x="87273" y="43491"/>
                      <a:pt x="80877" y="46482"/>
                    </a:cubicBezTo>
                    <a:lnTo>
                      <a:pt x="130867" y="75914"/>
                    </a:lnTo>
                    <a:lnTo>
                      <a:pt x="140371" y="72676"/>
                    </a:lnTo>
                    <a:cubicBezTo>
                      <a:pt x="153296" y="68389"/>
                      <a:pt x="165461" y="64770"/>
                      <a:pt x="176960" y="61722"/>
                    </a:cubicBezTo>
                    <a:cubicBezTo>
                      <a:pt x="187719" y="58836"/>
                      <a:pt x="198734" y="57017"/>
                      <a:pt x="209844" y="56292"/>
                    </a:cubicBezTo>
                    <a:cubicBezTo>
                      <a:pt x="219965" y="55607"/>
                      <a:pt x="230125" y="56274"/>
                      <a:pt x="240066" y="58293"/>
                    </a:cubicBezTo>
                    <a:cubicBezTo>
                      <a:pt x="250273" y="60503"/>
                      <a:pt x="260052" y="64322"/>
                      <a:pt x="269052" y="69628"/>
                    </a:cubicBezTo>
                    <a:cubicBezTo>
                      <a:pt x="277834" y="74019"/>
                      <a:pt x="285351" y="80572"/>
                      <a:pt x="290911" y="88678"/>
                    </a:cubicBezTo>
                    <a:cubicBezTo>
                      <a:pt x="294627" y="94602"/>
                      <a:pt x="295796" y="101784"/>
                      <a:pt x="294142" y="108585"/>
                    </a:cubicBezTo>
                    <a:cubicBezTo>
                      <a:pt x="292032" y="116081"/>
                      <a:pt x="287927" y="122863"/>
                      <a:pt x="282262" y="128206"/>
                    </a:cubicBezTo>
                    <a:cubicBezTo>
                      <a:pt x="275287" y="135236"/>
                      <a:pt x="267503" y="141408"/>
                      <a:pt x="259073" y="146590"/>
                    </a:cubicBezTo>
                    <a:lnTo>
                      <a:pt x="291386" y="165640"/>
                    </a:lnTo>
                    <a:lnTo>
                      <a:pt x="273424" y="175641"/>
                    </a:lnTo>
                    <a:lnTo>
                      <a:pt x="240826" y="156591"/>
                    </a:lnTo>
                    <a:cubicBezTo>
                      <a:pt x="225325" y="164335"/>
                      <a:pt x="209083" y="170488"/>
                      <a:pt x="192357" y="174974"/>
                    </a:cubicBezTo>
                    <a:cubicBezTo>
                      <a:pt x="174870" y="179813"/>
                      <a:pt x="157003" y="183156"/>
                      <a:pt x="138945" y="184975"/>
                    </a:cubicBezTo>
                    <a:lnTo>
                      <a:pt x="121934" y="154400"/>
                    </a:lnTo>
                    <a:cubicBezTo>
                      <a:pt x="125070" y="154400"/>
                      <a:pt x="129727" y="154400"/>
                      <a:pt x="136094" y="153352"/>
                    </a:cubicBezTo>
                    <a:cubicBezTo>
                      <a:pt x="142462" y="152305"/>
                      <a:pt x="149590" y="151352"/>
                      <a:pt x="157478" y="149638"/>
                    </a:cubicBezTo>
                    <a:cubicBezTo>
                      <a:pt x="165366" y="147923"/>
                      <a:pt x="173539" y="145828"/>
                      <a:pt x="182283" y="143256"/>
                    </a:cubicBezTo>
                    <a:cubicBezTo>
                      <a:pt x="190769" y="140684"/>
                      <a:pt x="199057" y="137503"/>
                      <a:pt x="207087" y="133731"/>
                    </a:cubicBezTo>
                    <a:lnTo>
                      <a:pt x="156527" y="104489"/>
                    </a:lnTo>
                    <a:lnTo>
                      <a:pt x="149970" y="106775"/>
                    </a:lnTo>
                    <a:lnTo>
                      <a:pt x="143032" y="108966"/>
                    </a:lnTo>
                    <a:cubicBezTo>
                      <a:pt x="130297" y="113062"/>
                      <a:pt x="118702" y="116396"/>
                      <a:pt x="108058" y="118491"/>
                    </a:cubicBezTo>
                    <a:cubicBezTo>
                      <a:pt x="98291" y="120767"/>
                      <a:pt x="88331" y="122101"/>
                      <a:pt x="78311" y="122491"/>
                    </a:cubicBezTo>
                    <a:cubicBezTo>
                      <a:pt x="69466" y="122806"/>
                      <a:pt x="60618" y="121968"/>
                      <a:pt x="51986" y="120015"/>
                    </a:cubicBezTo>
                    <a:cubicBezTo>
                      <a:pt x="43454" y="118053"/>
                      <a:pt x="35257" y="114843"/>
                      <a:pt x="27656" y="110490"/>
                    </a:cubicBezTo>
                    <a:cubicBezTo>
                      <a:pt x="19316" y="106099"/>
                      <a:pt x="12072" y="99879"/>
                      <a:pt x="6463" y="92297"/>
                    </a:cubicBezTo>
                    <a:cubicBezTo>
                      <a:pt x="2407" y="86592"/>
                      <a:pt x="397" y="79677"/>
                      <a:pt x="760" y="72676"/>
                    </a:cubicBezTo>
                    <a:cubicBezTo>
                      <a:pt x="1486" y="65379"/>
                      <a:pt x="4402" y="58464"/>
                      <a:pt x="9124" y="52864"/>
                    </a:cubicBezTo>
                    <a:cubicBezTo>
                      <a:pt x="14936" y="45482"/>
                      <a:pt x="21863" y="39052"/>
                      <a:pt x="29652" y="33814"/>
                    </a:cubicBezTo>
                    <a:lnTo>
                      <a:pt x="0" y="17431"/>
                    </a:lnTo>
                    <a:lnTo>
                      <a:pt x="17582" y="7239"/>
                    </a:lnTo>
                    <a:lnTo>
                      <a:pt x="47234" y="24479"/>
                    </a:lnTo>
                    <a:cubicBezTo>
                      <a:pt x="61137" y="17393"/>
                      <a:pt x="75762" y="1183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485" y="83058"/>
                    </a:moveTo>
                    <a:cubicBezTo>
                      <a:pt x="70169" y="86887"/>
                      <a:pt x="77870" y="88544"/>
                      <a:pt x="85534" y="87821"/>
                    </a:cubicBezTo>
                    <a:cubicBezTo>
                      <a:pt x="95830" y="86668"/>
                      <a:pt x="105967" y="84363"/>
                      <a:pt x="115756" y="80963"/>
                    </a:cubicBezTo>
                    <a:lnTo>
                      <a:pt x="68237" y="53435"/>
                    </a:lnTo>
                    <a:cubicBezTo>
                      <a:pt x="50370" y="65056"/>
                      <a:pt x="48849" y="74581"/>
                      <a:pt x="63105" y="83058"/>
                    </a:cubicBezTo>
                    <a:close/>
                    <a:moveTo>
                      <a:pt x="230372" y="96964"/>
                    </a:moveTo>
                    <a:cubicBezTo>
                      <a:pt x="223092" y="93002"/>
                      <a:pt x="214710" y="91526"/>
                      <a:pt x="206517" y="92773"/>
                    </a:cubicBezTo>
                    <a:cubicBezTo>
                      <a:pt x="195274" y="94202"/>
                      <a:pt x="184174" y="96631"/>
                      <a:pt x="173349" y="100013"/>
                    </a:cubicBezTo>
                    <a:lnTo>
                      <a:pt x="220868" y="127444"/>
                    </a:lnTo>
                    <a:cubicBezTo>
                      <a:pt x="240636" y="115062"/>
                      <a:pt x="243677" y="104899"/>
                      <a:pt x="229992" y="96964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4" name="Google Shape;1253;p27"/>
              <p:cNvSpPr/>
              <p:nvPr/>
            </p:nvSpPr>
            <p:spPr>
              <a:xfrm>
                <a:off x="5972760" y="3199680"/>
                <a:ext cx="14760" cy="20160"/>
              </a:xfrm>
              <a:custGeom>
                <a:avLst/>
                <a:gdLst/>
                <a:ahLst/>
                <a:rect l="l" t="t" r="r" b="b"/>
                <a:pathLst>
                  <a:path w="19007" h="25526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5" name="Google Shape;1254;p27"/>
              <p:cNvSpPr/>
              <p:nvPr/>
            </p:nvSpPr>
            <p:spPr>
              <a:xfrm>
                <a:off x="6074640" y="3208320"/>
                <a:ext cx="33480" cy="15480"/>
              </a:xfrm>
              <a:custGeom>
                <a:avLst/>
                <a:gdLst/>
                <a:ahLst/>
                <a:rect l="l" t="t" r="r" b="b"/>
                <a:pathLst>
                  <a:path w="42101" h="19716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6" name="Google Shape;1255;p27"/>
              <p:cNvSpPr/>
              <p:nvPr/>
            </p:nvSpPr>
            <p:spPr>
              <a:xfrm>
                <a:off x="6085800" y="3157920"/>
                <a:ext cx="24840" cy="13680"/>
              </a:xfrm>
              <a:custGeom>
                <a:avLst/>
                <a:gdLst/>
                <a:ahLst/>
                <a:rect l="l" t="t" r="r" b="b"/>
                <a:pathLst>
                  <a:path w="31457" h="1743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7" name="Google Shape;1256;p27"/>
              <p:cNvSpPr/>
              <p:nvPr/>
            </p:nvSpPr>
            <p:spPr>
              <a:xfrm>
                <a:off x="6006600" y="3162960"/>
                <a:ext cx="37440" cy="26280"/>
              </a:xfrm>
              <a:custGeom>
                <a:avLst/>
                <a:gdLst/>
                <a:ahLst/>
                <a:rect l="l" t="t" r="r" b="b"/>
                <a:pathLst>
                  <a:path w="47328" h="33147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8" name="Google Shape;1257;p27"/>
              <p:cNvSpPr/>
              <p:nvPr/>
            </p:nvSpPr>
            <p:spPr>
              <a:xfrm>
                <a:off x="5929200" y="3118680"/>
                <a:ext cx="46440" cy="30960"/>
              </a:xfrm>
              <a:custGeom>
                <a:avLst/>
                <a:gdLst/>
                <a:ahLst/>
                <a:rect l="l" t="t" r="r" b="b"/>
                <a:pathLst>
                  <a:path w="58543" h="38957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9" name="Google Shape;1258;p27"/>
              <p:cNvSpPr/>
              <p:nvPr/>
            </p:nvSpPr>
            <p:spPr>
              <a:xfrm>
                <a:off x="5972760" y="3093840"/>
                <a:ext cx="21600" cy="19440"/>
              </a:xfrm>
              <a:custGeom>
                <a:avLst/>
                <a:gdLst/>
                <a:ahLst/>
                <a:rect l="l" t="t" r="r" b="b"/>
                <a:pathLst>
                  <a:path w="27275" h="24574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0" name="Google Shape;1259;p27"/>
              <p:cNvSpPr/>
              <p:nvPr/>
            </p:nvSpPr>
            <p:spPr>
              <a:xfrm>
                <a:off x="5874840" y="3089880"/>
                <a:ext cx="20520" cy="15120"/>
              </a:xfrm>
              <a:custGeom>
                <a:avLst/>
                <a:gdLst/>
                <a:ahLst/>
                <a:rect l="l" t="t" r="r" b="b"/>
                <a:pathLst>
                  <a:path w="26040" h="19431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1" name="Google Shape;1260;p27"/>
              <p:cNvSpPr/>
              <p:nvPr/>
            </p:nvSpPr>
            <p:spPr>
              <a:xfrm>
                <a:off x="5875560" y="3135960"/>
                <a:ext cx="23760" cy="23760"/>
              </a:xfrm>
              <a:custGeom>
                <a:avLst/>
                <a:gdLst/>
                <a:ahLst/>
                <a:rect l="l" t="t" r="r" b="b"/>
                <a:pathLst>
                  <a:path w="29936" h="30289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2" name="Google Shape;1261;p27"/>
              <p:cNvSpPr/>
              <p:nvPr/>
            </p:nvSpPr>
            <p:spPr>
              <a:xfrm>
                <a:off x="5874840" y="3075480"/>
                <a:ext cx="235800" cy="148320"/>
              </a:xfrm>
              <a:custGeom>
                <a:avLst/>
                <a:gdLst/>
                <a:ahLst/>
                <a:rect l="l" t="t" r="r" b="b"/>
                <a:pathLst>
                  <a:path w="295161" h="185547">
                    <a:moveTo>
                      <a:pt x="150160" y="30194"/>
                    </a:moveTo>
                    <a:cubicBezTo>
                      <a:pt x="146275" y="30185"/>
                      <a:pt x="142396" y="30499"/>
                      <a:pt x="138565" y="31147"/>
                    </a:cubicBezTo>
                    <a:cubicBezTo>
                      <a:pt x="133338" y="31909"/>
                      <a:pt x="127541" y="32956"/>
                      <a:pt x="121078" y="34290"/>
                    </a:cubicBezTo>
                    <a:cubicBezTo>
                      <a:pt x="114616" y="35623"/>
                      <a:pt x="107868" y="37433"/>
                      <a:pt x="100930" y="39529"/>
                    </a:cubicBezTo>
                    <a:cubicBezTo>
                      <a:pt x="94166" y="41548"/>
                      <a:pt x="87558" y="44063"/>
                      <a:pt x="81162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912" y="95174"/>
                      <a:pt x="296081" y="102356"/>
                      <a:pt x="294427" y="109156"/>
                    </a:cubicBezTo>
                    <a:cubicBezTo>
                      <a:pt x="292289" y="116643"/>
                      <a:pt x="288183" y="123425"/>
                      <a:pt x="282548" y="128778"/>
                    </a:cubicBezTo>
                    <a:cubicBezTo>
                      <a:pt x="275572" y="135807"/>
                      <a:pt x="267788" y="141980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56" y="154848"/>
                      <a:pt x="131684" y="154467"/>
                      <a:pt x="136379" y="153829"/>
                    </a:cubicBezTo>
                    <a:cubicBezTo>
                      <a:pt x="143567" y="153010"/>
                      <a:pt x="150702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6" y="121244"/>
                      <a:pt x="88616" y="122577"/>
                      <a:pt x="78596" y="122968"/>
                    </a:cubicBezTo>
                    <a:cubicBezTo>
                      <a:pt x="69751" y="123282"/>
                      <a:pt x="60903" y="122444"/>
                      <a:pt x="52271" y="120491"/>
                    </a:cubicBezTo>
                    <a:cubicBezTo>
                      <a:pt x="43728" y="118567"/>
                      <a:pt x="35526" y="115348"/>
                      <a:pt x="27941" y="110966"/>
                    </a:cubicBezTo>
                    <a:cubicBezTo>
                      <a:pt x="19562" y="106632"/>
                      <a:pt x="12305" y="100403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789" y="65856"/>
                      <a:pt x="4703" y="58950"/>
                      <a:pt x="9409" y="53340"/>
                    </a:cubicBezTo>
                    <a:cubicBezTo>
                      <a:pt x="15218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3770" y="83629"/>
                    </a:moveTo>
                    <a:cubicBezTo>
                      <a:pt x="70454" y="87459"/>
                      <a:pt x="78155" y="89116"/>
                      <a:pt x="85819" y="88392"/>
                    </a:cubicBezTo>
                    <a:cubicBezTo>
                      <a:pt x="96108" y="87192"/>
                      <a:pt x="106239" y="84887"/>
                      <a:pt x="116041" y="81534"/>
                    </a:cubicBezTo>
                    <a:lnTo>
                      <a:pt x="68522" y="54007"/>
                    </a:lnTo>
                    <a:cubicBezTo>
                      <a:pt x="50655" y="65437"/>
                      <a:pt x="49135" y="75343"/>
                      <a:pt x="63390" y="83629"/>
                    </a:cubicBezTo>
                    <a:close/>
                    <a:moveTo>
                      <a:pt x="230657" y="97536"/>
                    </a:moveTo>
                    <a:cubicBezTo>
                      <a:pt x="223387" y="93536"/>
                      <a:pt x="215004" y="92030"/>
                      <a:pt x="206802" y="93250"/>
                    </a:cubicBezTo>
                    <a:cubicBezTo>
                      <a:pt x="195559" y="94764"/>
                      <a:pt x="184469" y="97222"/>
                      <a:pt x="173634" y="100584"/>
                    </a:cubicBezTo>
                    <a:lnTo>
                      <a:pt x="221153" y="127921"/>
                    </a:lnTo>
                    <a:cubicBezTo>
                      <a:pt x="240731" y="115634"/>
                      <a:pt x="243962" y="105442"/>
                      <a:pt x="23027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863" name="Google Shape;1262;p27"/>
            <p:cNvGrpSpPr/>
            <p:nvPr/>
          </p:nvGrpSpPr>
          <p:grpSpPr>
            <a:xfrm>
              <a:off x="5644440" y="2835360"/>
              <a:ext cx="707400" cy="497160"/>
              <a:chOff x="5644440" y="2835360"/>
              <a:chExt cx="707400" cy="497160"/>
            </a:xfrm>
          </p:grpSpPr>
          <p:sp>
            <p:nvSpPr>
              <p:cNvPr id="864" name="Google Shape;1263;p27"/>
              <p:cNvSpPr/>
              <p:nvPr/>
            </p:nvSpPr>
            <p:spPr>
              <a:xfrm>
                <a:off x="5644440" y="2923200"/>
                <a:ext cx="707400" cy="409320"/>
              </a:xfrm>
              <a:custGeom>
                <a:avLst/>
                <a:gdLst/>
                <a:ahLst/>
                <a:rect l="l" t="t" r="r" b="b"/>
                <a:pathLst>
                  <a:path w="883852" h="51149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5" name="Google Shape;1264;p27"/>
              <p:cNvSpPr/>
              <p:nvPr/>
            </p:nvSpPr>
            <p:spPr>
              <a:xfrm>
                <a:off x="5644440" y="3037680"/>
                <a:ext cx="69480" cy="92880"/>
              </a:xfrm>
              <a:custGeom>
                <a:avLst/>
                <a:gdLst/>
                <a:ahLst/>
                <a:rect l="l" t="t" r="r" b="b"/>
                <a:pathLst>
                  <a:path w="87339" h="116586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6" name="Google Shape;1265;p27"/>
              <p:cNvSpPr/>
              <p:nvPr/>
            </p:nvSpPr>
            <p:spPr>
              <a:xfrm>
                <a:off x="6298920" y="3040200"/>
                <a:ext cx="52920" cy="125280"/>
              </a:xfrm>
              <a:custGeom>
                <a:avLst/>
                <a:gdLst/>
                <a:ahLst/>
                <a:rect l="l" t="t" r="r" b="b"/>
                <a:pathLst>
                  <a:path w="66431" h="157067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7" name="Google Shape;1266;p27"/>
              <p:cNvSpPr/>
              <p:nvPr/>
            </p:nvSpPr>
            <p:spPr>
              <a:xfrm>
                <a:off x="5644440" y="2835360"/>
                <a:ext cx="707400" cy="409320"/>
              </a:xfrm>
              <a:custGeom>
                <a:avLst/>
                <a:gdLst/>
                <a:ahLst/>
                <a:rect l="l" t="t" r="r" b="b"/>
                <a:pathLst>
                  <a:path w="883852" h="51149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8" name="Google Shape;1267;p27"/>
              <p:cNvSpPr/>
              <p:nvPr/>
            </p:nvSpPr>
            <p:spPr>
              <a:xfrm>
                <a:off x="5745240" y="2891160"/>
                <a:ext cx="506160" cy="292680"/>
              </a:xfrm>
              <a:custGeom>
                <a:avLst/>
                <a:gdLst/>
                <a:ahLst/>
                <a:rect l="l" t="t" r="r" b="b"/>
                <a:pathLst>
                  <a:path w="632686" h="366093">
                    <a:moveTo>
                      <a:pt x="632116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646" y="92202"/>
                      <a:pt x="637343" y="143637"/>
                      <a:pt x="632116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9" name="Google Shape;1268;p27"/>
              <p:cNvSpPr/>
              <p:nvPr/>
            </p:nvSpPr>
            <p:spPr>
              <a:xfrm>
                <a:off x="5745600" y="2908800"/>
                <a:ext cx="505440" cy="275040"/>
              </a:xfrm>
              <a:custGeom>
                <a:avLst/>
                <a:gdLst/>
                <a:ahLst/>
                <a:rect l="l" t="t" r="r" b="b"/>
                <a:pathLst>
                  <a:path w="631526" h="344114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553" y="86606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0" name="Google Shape;1269;p27"/>
              <p:cNvSpPr/>
              <p:nvPr/>
            </p:nvSpPr>
            <p:spPr>
              <a:xfrm>
                <a:off x="5874840" y="2975400"/>
                <a:ext cx="235800" cy="147240"/>
              </a:xfrm>
              <a:custGeom>
                <a:avLst/>
                <a:gdLst/>
                <a:ahLst/>
                <a:rect l="l" t="t" r="r" b="b"/>
                <a:pathLst>
                  <a:path w="295161" h="184403">
                    <a:moveTo>
                      <a:pt x="150160" y="29146"/>
                    </a:moveTo>
                    <a:cubicBezTo>
                      <a:pt x="146278" y="29089"/>
                      <a:pt x="142398" y="29375"/>
                      <a:pt x="138565" y="30004"/>
                    </a:cubicBezTo>
                    <a:cubicBezTo>
                      <a:pt x="133338" y="30766"/>
                      <a:pt x="127541" y="31813"/>
                      <a:pt x="121078" y="33147"/>
                    </a:cubicBezTo>
                    <a:cubicBezTo>
                      <a:pt x="114616" y="34480"/>
                      <a:pt x="107868" y="36290"/>
                      <a:pt x="100930" y="38386"/>
                    </a:cubicBezTo>
                    <a:cubicBezTo>
                      <a:pt x="94166" y="40405"/>
                      <a:pt x="87558" y="42919"/>
                      <a:pt x="81162" y="45910"/>
                    </a:cubicBezTo>
                    <a:lnTo>
                      <a:pt x="131152" y="75342"/>
                    </a:lnTo>
                    <a:lnTo>
                      <a:pt x="140656" y="72104"/>
                    </a:lnTo>
                    <a:cubicBezTo>
                      <a:pt x="153581" y="67818"/>
                      <a:pt x="165746" y="64198"/>
                      <a:pt x="177246" y="61150"/>
                    </a:cubicBezTo>
                    <a:cubicBezTo>
                      <a:pt x="187994" y="58217"/>
                      <a:pt x="199009" y="56397"/>
                      <a:pt x="210129" y="55721"/>
                    </a:cubicBezTo>
                    <a:cubicBezTo>
                      <a:pt x="220250" y="55035"/>
                      <a:pt x="230410" y="55702"/>
                      <a:pt x="240351" y="57721"/>
                    </a:cubicBezTo>
                    <a:cubicBezTo>
                      <a:pt x="250558" y="59931"/>
                      <a:pt x="260337" y="63751"/>
                      <a:pt x="269337" y="69056"/>
                    </a:cubicBezTo>
                    <a:cubicBezTo>
                      <a:pt x="278119" y="73447"/>
                      <a:pt x="285636" y="80000"/>
                      <a:pt x="291196" y="88106"/>
                    </a:cubicBezTo>
                    <a:cubicBezTo>
                      <a:pt x="294912" y="94031"/>
                      <a:pt x="296081" y="101212"/>
                      <a:pt x="294427" y="108013"/>
                    </a:cubicBezTo>
                    <a:cubicBezTo>
                      <a:pt x="292289" y="115500"/>
                      <a:pt x="288183" y="122282"/>
                      <a:pt x="282548" y="127635"/>
                    </a:cubicBezTo>
                    <a:cubicBezTo>
                      <a:pt x="275572" y="134664"/>
                      <a:pt x="267788" y="140836"/>
                      <a:pt x="259358" y="146018"/>
                    </a:cubicBezTo>
                    <a:lnTo>
                      <a:pt x="291671" y="165068"/>
                    </a:lnTo>
                    <a:lnTo>
                      <a:pt x="273709" y="175069"/>
                    </a:lnTo>
                    <a:lnTo>
                      <a:pt x="241111" y="156019"/>
                    </a:lnTo>
                    <a:cubicBezTo>
                      <a:pt x="225610" y="163763"/>
                      <a:pt x="209368" y="169916"/>
                      <a:pt x="192642" y="174403"/>
                    </a:cubicBezTo>
                    <a:cubicBezTo>
                      <a:pt x="175155" y="179241"/>
                      <a:pt x="157288" y="182585"/>
                      <a:pt x="139230" y="184404"/>
                    </a:cubicBezTo>
                    <a:lnTo>
                      <a:pt x="122219" y="153829"/>
                    </a:lnTo>
                    <a:cubicBezTo>
                      <a:pt x="126956" y="153705"/>
                      <a:pt x="131684" y="153324"/>
                      <a:pt x="136379" y="152686"/>
                    </a:cubicBezTo>
                    <a:cubicBezTo>
                      <a:pt x="143567" y="151867"/>
                      <a:pt x="150702" y="150657"/>
                      <a:pt x="157763" y="149066"/>
                    </a:cubicBezTo>
                    <a:cubicBezTo>
                      <a:pt x="165556" y="147352"/>
                      <a:pt x="173824" y="145256"/>
                      <a:pt x="182568" y="142684"/>
                    </a:cubicBezTo>
                    <a:cubicBezTo>
                      <a:pt x="191055" y="140113"/>
                      <a:pt x="199342" y="136931"/>
                      <a:pt x="207373" y="133159"/>
                    </a:cubicBezTo>
                    <a:lnTo>
                      <a:pt x="156812" y="103917"/>
                    </a:lnTo>
                    <a:lnTo>
                      <a:pt x="150255" y="106204"/>
                    </a:lnTo>
                    <a:lnTo>
                      <a:pt x="143317" y="108299"/>
                    </a:lnTo>
                    <a:cubicBezTo>
                      <a:pt x="130582" y="112490"/>
                      <a:pt x="118987" y="115824"/>
                      <a:pt x="108343" y="117824"/>
                    </a:cubicBezTo>
                    <a:cubicBezTo>
                      <a:pt x="98576" y="120101"/>
                      <a:pt x="88616" y="121434"/>
                      <a:pt x="78596" y="121825"/>
                    </a:cubicBezTo>
                    <a:cubicBezTo>
                      <a:pt x="69751" y="122139"/>
                      <a:pt x="60903" y="121310"/>
                      <a:pt x="52271" y="119348"/>
                    </a:cubicBezTo>
                    <a:cubicBezTo>
                      <a:pt x="43739" y="117386"/>
                      <a:pt x="35542" y="114176"/>
                      <a:pt x="27941" y="109823"/>
                    </a:cubicBezTo>
                    <a:cubicBezTo>
                      <a:pt x="19602" y="105432"/>
                      <a:pt x="12357" y="99212"/>
                      <a:pt x="6748" y="91630"/>
                    </a:cubicBezTo>
                    <a:cubicBezTo>
                      <a:pt x="2678" y="85896"/>
                      <a:pt x="668" y="78943"/>
                      <a:pt x="1045" y="71914"/>
                    </a:cubicBezTo>
                    <a:cubicBezTo>
                      <a:pt x="1790" y="64646"/>
                      <a:pt x="4704" y="57778"/>
                      <a:pt x="9409" y="52197"/>
                    </a:cubicBezTo>
                    <a:cubicBezTo>
                      <a:pt x="15221" y="44815"/>
                      <a:pt x="22148" y="38386"/>
                      <a:pt x="29937" y="33147"/>
                    </a:cubicBezTo>
                    <a:lnTo>
                      <a:pt x="0" y="15811"/>
                    </a:lnTo>
                    <a:lnTo>
                      <a:pt x="17582" y="5620"/>
                    </a:lnTo>
                    <a:lnTo>
                      <a:pt x="47234" y="22765"/>
                    </a:lnTo>
                    <a:cubicBezTo>
                      <a:pt x="61313" y="16288"/>
                      <a:pt x="76028" y="11306"/>
                      <a:pt x="91141" y="7906"/>
                    </a:cubicBezTo>
                    <a:cubicBezTo>
                      <a:pt x="105477" y="4238"/>
                      <a:pt x="120054" y="1591"/>
                      <a:pt x="134764" y="0"/>
                    </a:cubicBezTo>
                    <a:close/>
                    <a:moveTo>
                      <a:pt x="63770" y="82486"/>
                    </a:moveTo>
                    <a:cubicBezTo>
                      <a:pt x="70454" y="86315"/>
                      <a:pt x="78155" y="87973"/>
                      <a:pt x="85819" y="87249"/>
                    </a:cubicBezTo>
                    <a:cubicBezTo>
                      <a:pt x="96116" y="86096"/>
                      <a:pt x="106252" y="83791"/>
                      <a:pt x="116041" y="80391"/>
                    </a:cubicBezTo>
                    <a:lnTo>
                      <a:pt x="68522" y="52864"/>
                    </a:lnTo>
                    <a:cubicBezTo>
                      <a:pt x="50655" y="64389"/>
                      <a:pt x="49135" y="74581"/>
                      <a:pt x="63390" y="82486"/>
                    </a:cubicBezTo>
                    <a:close/>
                    <a:moveTo>
                      <a:pt x="230657" y="96393"/>
                    </a:moveTo>
                    <a:cubicBezTo>
                      <a:pt x="223377" y="92430"/>
                      <a:pt x="214995" y="90954"/>
                      <a:pt x="206802" y="92202"/>
                    </a:cubicBezTo>
                    <a:cubicBezTo>
                      <a:pt x="195559" y="93631"/>
                      <a:pt x="184459" y="96060"/>
                      <a:pt x="173634" y="99441"/>
                    </a:cubicBezTo>
                    <a:lnTo>
                      <a:pt x="221153" y="126873"/>
                    </a:lnTo>
                    <a:cubicBezTo>
                      <a:pt x="240921" y="114490"/>
                      <a:pt x="243962" y="104327"/>
                      <a:pt x="230277" y="96393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1" name="Google Shape;1270;p27"/>
              <p:cNvSpPr/>
              <p:nvPr/>
            </p:nvSpPr>
            <p:spPr>
              <a:xfrm>
                <a:off x="5972760" y="3084840"/>
                <a:ext cx="14760" cy="20160"/>
              </a:xfrm>
              <a:custGeom>
                <a:avLst/>
                <a:gdLst/>
                <a:ahLst/>
                <a:rect l="l" t="t" r="r" b="b"/>
                <a:pathLst>
                  <a:path w="19007" h="25526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2" name="Google Shape;1271;p27"/>
              <p:cNvSpPr/>
              <p:nvPr/>
            </p:nvSpPr>
            <p:spPr>
              <a:xfrm>
                <a:off x="6074640" y="3093480"/>
                <a:ext cx="33480" cy="15480"/>
              </a:xfrm>
              <a:custGeom>
                <a:avLst/>
                <a:gdLst/>
                <a:ahLst/>
                <a:rect l="l" t="t" r="r" b="b"/>
                <a:pathLst>
                  <a:path w="42101" h="19716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3" name="Google Shape;1272;p27"/>
              <p:cNvSpPr/>
              <p:nvPr/>
            </p:nvSpPr>
            <p:spPr>
              <a:xfrm>
                <a:off x="6085800" y="3043080"/>
                <a:ext cx="24840" cy="13680"/>
              </a:xfrm>
              <a:custGeom>
                <a:avLst/>
                <a:gdLst/>
                <a:ahLst/>
                <a:rect l="l" t="t" r="r" b="b"/>
                <a:pathLst>
                  <a:path w="31457" h="1743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4" name="Google Shape;1273;p27"/>
              <p:cNvSpPr/>
              <p:nvPr/>
            </p:nvSpPr>
            <p:spPr>
              <a:xfrm>
                <a:off x="6006600" y="3048120"/>
                <a:ext cx="37440" cy="26280"/>
              </a:xfrm>
              <a:custGeom>
                <a:avLst/>
                <a:gdLst/>
                <a:ahLst/>
                <a:rect l="l" t="t" r="r" b="b"/>
                <a:pathLst>
                  <a:path w="47328" h="33147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5" name="Google Shape;1274;p27"/>
              <p:cNvSpPr/>
              <p:nvPr/>
            </p:nvSpPr>
            <p:spPr>
              <a:xfrm>
                <a:off x="5929200" y="3003840"/>
                <a:ext cx="46440" cy="30960"/>
              </a:xfrm>
              <a:custGeom>
                <a:avLst/>
                <a:gdLst/>
                <a:ahLst/>
                <a:rect l="l" t="t" r="r" b="b"/>
                <a:pathLst>
                  <a:path w="58543" h="38957">
                    <a:moveTo>
                      <a:pt x="0" y="11239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6" name="Google Shape;1275;p27"/>
              <p:cNvSpPr/>
              <p:nvPr/>
            </p:nvSpPr>
            <p:spPr>
              <a:xfrm>
                <a:off x="5972760" y="2979000"/>
                <a:ext cx="21600" cy="19440"/>
              </a:xfrm>
              <a:custGeom>
                <a:avLst/>
                <a:gdLst/>
                <a:ahLst/>
                <a:rect l="l" t="t" r="r" b="b"/>
                <a:pathLst>
                  <a:path w="27275" h="24574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7" name="Google Shape;1276;p27"/>
              <p:cNvSpPr/>
              <p:nvPr/>
            </p:nvSpPr>
            <p:spPr>
              <a:xfrm>
                <a:off x="5874840" y="2975040"/>
                <a:ext cx="20520" cy="15120"/>
              </a:xfrm>
              <a:custGeom>
                <a:avLst/>
                <a:gdLst/>
                <a:ahLst/>
                <a:rect l="l" t="t" r="r" b="b"/>
                <a:pathLst>
                  <a:path w="26040" h="19431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8" name="Google Shape;1277;p27"/>
              <p:cNvSpPr/>
              <p:nvPr/>
            </p:nvSpPr>
            <p:spPr>
              <a:xfrm>
                <a:off x="5875560" y="3020760"/>
                <a:ext cx="23760" cy="23760"/>
              </a:xfrm>
              <a:custGeom>
                <a:avLst/>
                <a:gdLst/>
                <a:ahLst/>
                <a:rect l="l" t="t" r="r" b="b"/>
                <a:pathLst>
                  <a:path w="29936" h="30194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9" name="Google Shape;1278;p27"/>
              <p:cNvSpPr/>
              <p:nvPr/>
            </p:nvSpPr>
            <p:spPr>
              <a:xfrm>
                <a:off x="5874840" y="2960640"/>
                <a:ext cx="235800" cy="147960"/>
              </a:xfrm>
              <a:custGeom>
                <a:avLst/>
                <a:gdLst/>
                <a:ahLst/>
                <a:rect l="l" t="t" r="r" b="b"/>
                <a:pathLst>
                  <a:path w="294875" h="185451">
                    <a:moveTo>
                      <a:pt x="149875" y="30099"/>
                    </a:moveTo>
                    <a:cubicBezTo>
                      <a:pt x="145990" y="30089"/>
                      <a:pt x="142111" y="30404"/>
                      <a:pt x="138280" y="31051"/>
                    </a:cubicBezTo>
                    <a:cubicBezTo>
                      <a:pt x="133053" y="31813"/>
                      <a:pt x="127256" y="32861"/>
                      <a:pt x="120793" y="34195"/>
                    </a:cubicBezTo>
                    <a:cubicBezTo>
                      <a:pt x="114331" y="35528"/>
                      <a:pt x="107583" y="37338"/>
                      <a:pt x="100645" y="39433"/>
                    </a:cubicBezTo>
                    <a:cubicBezTo>
                      <a:pt x="93881" y="41453"/>
                      <a:pt x="87273" y="43967"/>
                      <a:pt x="80877" y="46958"/>
                    </a:cubicBezTo>
                    <a:lnTo>
                      <a:pt x="130867" y="76390"/>
                    </a:lnTo>
                    <a:lnTo>
                      <a:pt x="140371" y="73152"/>
                    </a:lnTo>
                    <a:cubicBezTo>
                      <a:pt x="153296" y="68866"/>
                      <a:pt x="165461" y="65151"/>
                      <a:pt x="176960" y="62198"/>
                    </a:cubicBezTo>
                    <a:cubicBezTo>
                      <a:pt x="187709" y="59264"/>
                      <a:pt x="198724" y="57445"/>
                      <a:pt x="209844" y="56769"/>
                    </a:cubicBezTo>
                    <a:cubicBezTo>
                      <a:pt x="219965" y="56083"/>
                      <a:pt x="230125" y="56750"/>
                      <a:pt x="240066" y="58769"/>
                    </a:cubicBezTo>
                    <a:cubicBezTo>
                      <a:pt x="250282" y="60922"/>
                      <a:pt x="260081" y="64751"/>
                      <a:pt x="269052" y="70104"/>
                    </a:cubicBezTo>
                    <a:cubicBezTo>
                      <a:pt x="277834" y="74495"/>
                      <a:pt x="285351" y="81048"/>
                      <a:pt x="290911" y="89154"/>
                    </a:cubicBezTo>
                    <a:cubicBezTo>
                      <a:pt x="294627" y="95079"/>
                      <a:pt x="295796" y="102260"/>
                      <a:pt x="294142" y="109061"/>
                    </a:cubicBezTo>
                    <a:cubicBezTo>
                      <a:pt x="291985" y="116538"/>
                      <a:pt x="287889" y="123311"/>
                      <a:pt x="282262" y="128683"/>
                    </a:cubicBezTo>
                    <a:cubicBezTo>
                      <a:pt x="275287" y="135712"/>
                      <a:pt x="267503" y="141884"/>
                      <a:pt x="259073" y="147066"/>
                    </a:cubicBezTo>
                    <a:lnTo>
                      <a:pt x="291386" y="166116"/>
                    </a:lnTo>
                    <a:lnTo>
                      <a:pt x="273424" y="176117"/>
                    </a:lnTo>
                    <a:lnTo>
                      <a:pt x="240826" y="157067"/>
                    </a:lnTo>
                    <a:cubicBezTo>
                      <a:pt x="225306" y="164773"/>
                      <a:pt x="209074" y="170926"/>
                      <a:pt x="192357" y="175450"/>
                    </a:cubicBezTo>
                    <a:cubicBezTo>
                      <a:pt x="174870" y="180289"/>
                      <a:pt x="157003" y="183632"/>
                      <a:pt x="138945" y="185452"/>
                    </a:cubicBezTo>
                    <a:lnTo>
                      <a:pt x="121934" y="154876"/>
                    </a:lnTo>
                    <a:cubicBezTo>
                      <a:pt x="126671" y="154752"/>
                      <a:pt x="131398" y="154372"/>
                      <a:pt x="136094" y="153733"/>
                    </a:cubicBezTo>
                    <a:cubicBezTo>
                      <a:pt x="143282" y="152914"/>
                      <a:pt x="150416" y="151705"/>
                      <a:pt x="157478" y="150114"/>
                    </a:cubicBezTo>
                    <a:cubicBezTo>
                      <a:pt x="165271" y="148399"/>
                      <a:pt x="173539" y="146304"/>
                      <a:pt x="182283" y="143732"/>
                    </a:cubicBezTo>
                    <a:cubicBezTo>
                      <a:pt x="190769" y="141160"/>
                      <a:pt x="199057" y="137979"/>
                      <a:pt x="207087" y="134207"/>
                    </a:cubicBezTo>
                    <a:lnTo>
                      <a:pt x="156527" y="104965"/>
                    </a:lnTo>
                    <a:lnTo>
                      <a:pt x="149970" y="107251"/>
                    </a:lnTo>
                    <a:lnTo>
                      <a:pt x="143032" y="109347"/>
                    </a:lnTo>
                    <a:cubicBezTo>
                      <a:pt x="130297" y="113538"/>
                      <a:pt x="118702" y="116872"/>
                      <a:pt x="108058" y="118872"/>
                    </a:cubicBezTo>
                    <a:cubicBezTo>
                      <a:pt x="98291" y="121148"/>
                      <a:pt x="88331" y="122482"/>
                      <a:pt x="78311" y="122872"/>
                    </a:cubicBezTo>
                    <a:cubicBezTo>
                      <a:pt x="69466" y="123187"/>
                      <a:pt x="60618" y="122349"/>
                      <a:pt x="51986" y="120396"/>
                    </a:cubicBezTo>
                    <a:cubicBezTo>
                      <a:pt x="43443" y="118472"/>
                      <a:pt x="35241" y="115252"/>
                      <a:pt x="27656" y="110871"/>
                    </a:cubicBezTo>
                    <a:cubicBezTo>
                      <a:pt x="19390" y="106528"/>
                      <a:pt x="12235" y="100336"/>
                      <a:pt x="6748" y="92773"/>
                    </a:cubicBezTo>
                    <a:cubicBezTo>
                      <a:pt x="2671" y="87078"/>
                      <a:pt x="660" y="80153"/>
                      <a:pt x="1045" y="73152"/>
                    </a:cubicBezTo>
                    <a:cubicBezTo>
                      <a:pt x="1789" y="65856"/>
                      <a:pt x="4702" y="58950"/>
                      <a:pt x="9409" y="53340"/>
                    </a:cubicBezTo>
                    <a:cubicBezTo>
                      <a:pt x="15217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105" y="83248"/>
                    </a:moveTo>
                    <a:cubicBezTo>
                      <a:pt x="69789" y="87078"/>
                      <a:pt x="77490" y="88735"/>
                      <a:pt x="85154" y="88011"/>
                    </a:cubicBezTo>
                    <a:cubicBezTo>
                      <a:pt x="95443" y="86811"/>
                      <a:pt x="105574" y="84506"/>
                      <a:pt x="115376" y="81153"/>
                    </a:cubicBezTo>
                    <a:lnTo>
                      <a:pt x="67857" y="53626"/>
                    </a:lnTo>
                    <a:cubicBezTo>
                      <a:pt x="50370" y="65341"/>
                      <a:pt x="48849" y="75247"/>
                      <a:pt x="63105" y="83248"/>
                    </a:cubicBezTo>
                    <a:close/>
                    <a:moveTo>
                      <a:pt x="229992" y="97155"/>
                    </a:moveTo>
                    <a:cubicBezTo>
                      <a:pt x="222721" y="93154"/>
                      <a:pt x="214339" y="91649"/>
                      <a:pt x="206137" y="92869"/>
                    </a:cubicBezTo>
                    <a:cubicBezTo>
                      <a:pt x="194894" y="94383"/>
                      <a:pt x="183803" y="96841"/>
                      <a:pt x="172969" y="100203"/>
                    </a:cubicBezTo>
                    <a:lnTo>
                      <a:pt x="220488" y="127540"/>
                    </a:lnTo>
                    <a:cubicBezTo>
                      <a:pt x="240446" y="115538"/>
                      <a:pt x="243677" y="105346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880" name="Google Shape;1279;p27"/>
            <p:cNvGrpSpPr/>
            <p:nvPr/>
          </p:nvGrpSpPr>
          <p:grpSpPr>
            <a:xfrm>
              <a:off x="5667480" y="2705400"/>
              <a:ext cx="707400" cy="496800"/>
              <a:chOff x="5667480" y="2705400"/>
              <a:chExt cx="707400" cy="496800"/>
            </a:xfrm>
          </p:grpSpPr>
          <p:sp>
            <p:nvSpPr>
              <p:cNvPr id="881" name="Google Shape;1280;p27"/>
              <p:cNvSpPr/>
              <p:nvPr/>
            </p:nvSpPr>
            <p:spPr>
              <a:xfrm>
                <a:off x="5667480" y="2792880"/>
                <a:ext cx="707400" cy="409320"/>
              </a:xfrm>
              <a:custGeom>
                <a:avLst/>
                <a:gdLst/>
                <a:ahLst/>
                <a:rect l="l" t="t" r="r" b="b"/>
                <a:pathLst>
                  <a:path w="883852" h="51149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2" name="Google Shape;1281;p27"/>
              <p:cNvSpPr/>
              <p:nvPr/>
            </p:nvSpPr>
            <p:spPr>
              <a:xfrm>
                <a:off x="5667480" y="2907720"/>
                <a:ext cx="69480" cy="92880"/>
              </a:xfrm>
              <a:custGeom>
                <a:avLst/>
                <a:gdLst/>
                <a:ahLst/>
                <a:rect l="l" t="t" r="r" b="b"/>
                <a:pathLst>
                  <a:path w="87244" h="11649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3" name="Google Shape;1282;p27"/>
              <p:cNvSpPr/>
              <p:nvPr/>
            </p:nvSpPr>
            <p:spPr>
              <a:xfrm>
                <a:off x="6321960" y="2909880"/>
                <a:ext cx="52920" cy="125280"/>
              </a:xfrm>
              <a:custGeom>
                <a:avLst/>
                <a:gdLst/>
                <a:ahLst/>
                <a:rect l="l" t="t" r="r" b="b"/>
                <a:pathLst>
                  <a:path w="66526" h="157067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4" name="Google Shape;1283;p27"/>
              <p:cNvSpPr/>
              <p:nvPr/>
            </p:nvSpPr>
            <p:spPr>
              <a:xfrm>
                <a:off x="5667480" y="2705400"/>
                <a:ext cx="707400" cy="409320"/>
              </a:xfrm>
              <a:custGeom>
                <a:avLst/>
                <a:gdLst/>
                <a:ahLst/>
                <a:rect l="l" t="t" r="r" b="b"/>
                <a:pathLst>
                  <a:path w="883852" h="51149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5" name="Google Shape;1284;p27"/>
              <p:cNvSpPr/>
              <p:nvPr/>
            </p:nvSpPr>
            <p:spPr>
              <a:xfrm>
                <a:off x="5767920" y="2760840"/>
                <a:ext cx="506160" cy="292680"/>
              </a:xfrm>
              <a:custGeom>
                <a:avLst/>
                <a:gdLst/>
                <a:ahLst/>
                <a:rect l="l" t="t" r="r" b="b"/>
                <a:pathLst>
                  <a:path w="632610" h="366093">
                    <a:moveTo>
                      <a:pt x="632041" y="194048"/>
                    </a:moveTo>
                    <a:cubicBezTo>
                      <a:pt x="627574" y="237101"/>
                      <a:pt x="596877" y="279773"/>
                      <a:pt x="539949" y="312444"/>
                    </a:cubicBezTo>
                    <a:cubicBezTo>
                      <a:pt x="416400" y="383977"/>
                      <a:pt x="216060" y="383977"/>
                      <a:pt x="92511" y="312444"/>
                    </a:cubicBezTo>
                    <a:cubicBezTo>
                      <a:pt x="35488" y="279487"/>
                      <a:pt x="4981" y="237101"/>
                      <a:pt x="610" y="194048"/>
                    </a:cubicBezTo>
                    <a:cubicBezTo>
                      <a:pt x="-4808" y="143566"/>
                      <a:pt x="25890" y="92131"/>
                      <a:pt x="92511" y="53650"/>
                    </a:cubicBezTo>
                    <a:cubicBezTo>
                      <a:pt x="216060" y="-17883"/>
                      <a:pt x="416400" y="-17883"/>
                      <a:pt x="539949" y="53650"/>
                    </a:cubicBezTo>
                    <a:cubicBezTo>
                      <a:pt x="606476" y="92131"/>
                      <a:pt x="637268" y="143566"/>
                      <a:pt x="63204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6" name="Google Shape;1285;p27"/>
              <p:cNvSpPr/>
              <p:nvPr/>
            </p:nvSpPr>
            <p:spPr>
              <a:xfrm>
                <a:off x="5768640" y="2778480"/>
                <a:ext cx="505080" cy="275400"/>
              </a:xfrm>
              <a:custGeom>
                <a:avLst/>
                <a:gdLst/>
                <a:ahLst/>
                <a:rect l="l" t="t" r="r" b="b"/>
                <a:pathLst>
                  <a:path w="631431" h="344185">
                    <a:moveTo>
                      <a:pt x="631432" y="172141"/>
                    </a:moveTo>
                    <a:cubicBezTo>
                      <a:pt x="626965" y="215194"/>
                      <a:pt x="596268" y="257866"/>
                      <a:pt x="539340" y="290536"/>
                    </a:cubicBezTo>
                    <a:cubicBezTo>
                      <a:pt x="415791" y="362069"/>
                      <a:pt x="215451" y="362069"/>
                      <a:pt x="91902" y="290536"/>
                    </a:cubicBezTo>
                    <a:cubicBezTo>
                      <a:pt x="34879" y="257580"/>
                      <a:pt x="4372" y="215194"/>
                      <a:pt x="0" y="172141"/>
                    </a:cubicBezTo>
                    <a:cubicBezTo>
                      <a:pt x="4372" y="129087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7" name="Google Shape;1286;p27"/>
              <p:cNvSpPr/>
              <p:nvPr/>
            </p:nvSpPr>
            <p:spPr>
              <a:xfrm>
                <a:off x="5898240" y="2844720"/>
                <a:ext cx="235800" cy="147960"/>
              </a:xfrm>
              <a:custGeom>
                <a:avLst/>
                <a:gdLst/>
                <a:ahLst/>
                <a:rect l="l" t="t" r="r" b="b"/>
                <a:pathLst>
                  <a:path w="294810" h="185070">
                    <a:moveTo>
                      <a:pt x="149304" y="29813"/>
                    </a:moveTo>
                    <a:cubicBezTo>
                      <a:pt x="145417" y="29804"/>
                      <a:pt x="141540" y="30118"/>
                      <a:pt x="137710" y="30766"/>
                    </a:cubicBezTo>
                    <a:cubicBezTo>
                      <a:pt x="132578" y="31432"/>
                      <a:pt x="126685" y="32480"/>
                      <a:pt x="120223" y="33909"/>
                    </a:cubicBezTo>
                    <a:cubicBezTo>
                      <a:pt x="113760" y="35338"/>
                      <a:pt x="107108" y="36957"/>
                      <a:pt x="100170" y="39053"/>
                    </a:cubicBezTo>
                    <a:cubicBezTo>
                      <a:pt x="93383" y="41100"/>
                      <a:pt x="86747" y="43615"/>
                      <a:pt x="80307" y="46577"/>
                    </a:cubicBezTo>
                    <a:lnTo>
                      <a:pt x="131152" y="76010"/>
                    </a:lnTo>
                    <a:lnTo>
                      <a:pt x="140656" y="72771"/>
                    </a:lnTo>
                    <a:cubicBezTo>
                      <a:pt x="153581" y="68485"/>
                      <a:pt x="165841" y="64865"/>
                      <a:pt x="177246" y="61817"/>
                    </a:cubicBezTo>
                    <a:cubicBezTo>
                      <a:pt x="188013" y="58979"/>
                      <a:pt x="199019" y="57160"/>
                      <a:pt x="210129" y="56388"/>
                    </a:cubicBezTo>
                    <a:cubicBezTo>
                      <a:pt x="220279" y="55750"/>
                      <a:pt x="230467" y="56417"/>
                      <a:pt x="240446" y="58388"/>
                    </a:cubicBezTo>
                    <a:cubicBezTo>
                      <a:pt x="250491" y="60636"/>
                      <a:pt x="260109" y="64465"/>
                      <a:pt x="268957" y="69723"/>
                    </a:cubicBezTo>
                    <a:cubicBezTo>
                      <a:pt x="277729" y="74124"/>
                      <a:pt x="285256" y="80677"/>
                      <a:pt x="290816" y="88773"/>
                    </a:cubicBezTo>
                    <a:cubicBezTo>
                      <a:pt x="294579" y="94640"/>
                      <a:pt x="295748" y="101813"/>
                      <a:pt x="294047" y="108585"/>
                    </a:cubicBezTo>
                    <a:cubicBezTo>
                      <a:pt x="291937" y="116081"/>
                      <a:pt x="287832" y="122863"/>
                      <a:pt x="282167" y="128206"/>
                    </a:cubicBezTo>
                    <a:cubicBezTo>
                      <a:pt x="275220" y="135264"/>
                      <a:pt x="267437" y="141437"/>
                      <a:pt x="258978" y="146590"/>
                    </a:cubicBezTo>
                    <a:lnTo>
                      <a:pt x="291291" y="165640"/>
                    </a:lnTo>
                    <a:lnTo>
                      <a:pt x="272854" y="175736"/>
                    </a:lnTo>
                    <a:lnTo>
                      <a:pt x="240256" y="156686"/>
                    </a:lnTo>
                    <a:cubicBezTo>
                      <a:pt x="224755" y="164430"/>
                      <a:pt x="208513" y="170593"/>
                      <a:pt x="191786" y="175070"/>
                    </a:cubicBezTo>
                    <a:cubicBezTo>
                      <a:pt x="174299" y="179908"/>
                      <a:pt x="156432" y="183261"/>
                      <a:pt x="138375" y="185071"/>
                    </a:cubicBezTo>
                    <a:lnTo>
                      <a:pt x="121363" y="154496"/>
                    </a:lnTo>
                    <a:cubicBezTo>
                      <a:pt x="124500" y="154496"/>
                      <a:pt x="129251" y="154496"/>
                      <a:pt x="135619" y="153448"/>
                    </a:cubicBezTo>
                    <a:cubicBezTo>
                      <a:pt x="141987" y="152400"/>
                      <a:pt x="149019" y="151447"/>
                      <a:pt x="156908" y="149733"/>
                    </a:cubicBezTo>
                    <a:cubicBezTo>
                      <a:pt x="164796" y="148019"/>
                      <a:pt x="172969" y="145923"/>
                      <a:pt x="181712" y="143351"/>
                    </a:cubicBezTo>
                    <a:cubicBezTo>
                      <a:pt x="190218" y="140837"/>
                      <a:pt x="198515" y="137655"/>
                      <a:pt x="206517" y="133826"/>
                    </a:cubicBezTo>
                    <a:lnTo>
                      <a:pt x="155957" y="104585"/>
                    </a:lnTo>
                    <a:cubicBezTo>
                      <a:pt x="153809" y="105461"/>
                      <a:pt x="151623" y="106223"/>
                      <a:pt x="149400" y="106871"/>
                    </a:cubicBezTo>
                    <a:lnTo>
                      <a:pt x="142462" y="109061"/>
                    </a:lnTo>
                    <a:cubicBezTo>
                      <a:pt x="129727" y="113252"/>
                      <a:pt x="118132" y="116491"/>
                      <a:pt x="107488" y="118586"/>
                    </a:cubicBezTo>
                    <a:cubicBezTo>
                      <a:pt x="97722" y="120863"/>
                      <a:pt x="87761" y="122206"/>
                      <a:pt x="77741" y="122587"/>
                    </a:cubicBezTo>
                    <a:cubicBezTo>
                      <a:pt x="68896" y="122901"/>
                      <a:pt x="60048" y="122072"/>
                      <a:pt x="51415" y="120110"/>
                    </a:cubicBezTo>
                    <a:cubicBezTo>
                      <a:pt x="42890" y="118129"/>
                      <a:pt x="34694" y="114919"/>
                      <a:pt x="27086" y="110585"/>
                    </a:cubicBezTo>
                    <a:cubicBezTo>
                      <a:pt x="19103" y="106232"/>
                      <a:pt x="12162" y="100184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010" y="83153"/>
                    </a:moveTo>
                    <a:cubicBezTo>
                      <a:pt x="69644" y="87020"/>
                      <a:pt x="77328" y="88687"/>
                      <a:pt x="84964" y="87916"/>
                    </a:cubicBezTo>
                    <a:cubicBezTo>
                      <a:pt x="95280" y="86744"/>
                      <a:pt x="105443" y="84477"/>
                      <a:pt x="115281" y="81153"/>
                    </a:cubicBezTo>
                    <a:lnTo>
                      <a:pt x="67762" y="53626"/>
                    </a:lnTo>
                    <a:cubicBezTo>
                      <a:pt x="49990" y="65056"/>
                      <a:pt x="48374" y="74867"/>
                      <a:pt x="62725" y="83153"/>
                    </a:cubicBezTo>
                    <a:close/>
                    <a:moveTo>
                      <a:pt x="229802" y="97060"/>
                    </a:moveTo>
                    <a:cubicBezTo>
                      <a:pt x="222550" y="93116"/>
                      <a:pt x="214206" y="91640"/>
                      <a:pt x="206042" y="92869"/>
                    </a:cubicBezTo>
                    <a:cubicBezTo>
                      <a:pt x="194752" y="94279"/>
                      <a:pt x="183613" y="96736"/>
                      <a:pt x="172779" y="100203"/>
                    </a:cubicBezTo>
                    <a:lnTo>
                      <a:pt x="220298" y="127540"/>
                    </a:lnTo>
                    <a:cubicBezTo>
                      <a:pt x="239971" y="115157"/>
                      <a:pt x="243202" y="105061"/>
                      <a:pt x="229516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8" name="Google Shape;1287;p27"/>
              <p:cNvSpPr/>
              <p:nvPr/>
            </p:nvSpPr>
            <p:spPr>
              <a:xfrm>
                <a:off x="5995800" y="2954520"/>
                <a:ext cx="14760" cy="20160"/>
              </a:xfrm>
              <a:custGeom>
                <a:avLst/>
                <a:gdLst/>
                <a:ahLst/>
                <a:rect l="l" t="t" r="r" b="b"/>
                <a:pathLst>
                  <a:path w="19007" h="25526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9" name="Google Shape;1288;p27"/>
              <p:cNvSpPr/>
              <p:nvPr/>
            </p:nvSpPr>
            <p:spPr>
              <a:xfrm>
                <a:off x="6097320" y="2963520"/>
                <a:ext cx="33120" cy="15480"/>
              </a:xfrm>
              <a:custGeom>
                <a:avLst/>
                <a:gdLst/>
                <a:ahLst/>
                <a:rect l="l" t="t" r="r" b="b"/>
                <a:pathLst>
                  <a:path w="42006" h="1971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0" name="Google Shape;1289;p27"/>
              <p:cNvSpPr/>
              <p:nvPr/>
            </p:nvSpPr>
            <p:spPr>
              <a:xfrm>
                <a:off x="6108840" y="2912760"/>
                <a:ext cx="24840" cy="13680"/>
              </a:xfrm>
              <a:custGeom>
                <a:avLst/>
                <a:gdLst/>
                <a:ahLst/>
                <a:rect l="l" t="t" r="r" b="b"/>
                <a:pathLst>
                  <a:path w="31457" h="17335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5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1" name="Google Shape;1290;p27"/>
              <p:cNvSpPr/>
              <p:nvPr/>
            </p:nvSpPr>
            <p:spPr>
              <a:xfrm>
                <a:off x="6029640" y="2917800"/>
                <a:ext cx="37440" cy="26280"/>
              </a:xfrm>
              <a:custGeom>
                <a:avLst/>
                <a:gdLst/>
                <a:ahLst/>
                <a:rect l="l" t="t" r="r" b="b"/>
                <a:pathLst>
                  <a:path w="47423" h="33051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2" name="Google Shape;1291;p27"/>
              <p:cNvSpPr/>
              <p:nvPr/>
            </p:nvSpPr>
            <p:spPr>
              <a:xfrm>
                <a:off x="5952240" y="2873520"/>
                <a:ext cx="46440" cy="30960"/>
              </a:xfrm>
              <a:custGeom>
                <a:avLst/>
                <a:gdLst/>
                <a:ahLst/>
                <a:rect l="l" t="t" r="r" b="b"/>
                <a:pathLst>
                  <a:path w="58448" h="38957">
                    <a:moveTo>
                      <a:pt x="0" y="11144"/>
                    </a:moveTo>
                    <a:lnTo>
                      <a:pt x="48945" y="38958"/>
                    </a:lnTo>
                    <a:lnTo>
                      <a:pt x="58448" y="31718"/>
                    </a:lnTo>
                    <a:cubicBezTo>
                      <a:pt x="58448" y="31718"/>
                      <a:pt x="52366" y="24575"/>
                      <a:pt x="51891" y="23908"/>
                    </a:cubicBezTo>
                    <a:cubicBezTo>
                      <a:pt x="47632" y="18917"/>
                      <a:pt x="42632" y="14612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3" name="Google Shape;1292;p27"/>
              <p:cNvSpPr/>
              <p:nvPr/>
            </p:nvSpPr>
            <p:spPr>
              <a:xfrm>
                <a:off x="5995800" y="2848680"/>
                <a:ext cx="21600" cy="19080"/>
              </a:xfrm>
              <a:custGeom>
                <a:avLst/>
                <a:gdLst/>
                <a:ahLst/>
                <a:rect l="l" t="t" r="r" b="b"/>
                <a:pathLst>
                  <a:path w="27275" h="24479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4" name="Google Shape;1293;p27"/>
              <p:cNvSpPr/>
              <p:nvPr/>
            </p:nvSpPr>
            <p:spPr>
              <a:xfrm>
                <a:off x="5897880" y="2844720"/>
                <a:ext cx="20520" cy="15120"/>
              </a:xfrm>
              <a:custGeom>
                <a:avLst/>
                <a:gdLst/>
                <a:ahLst/>
                <a:rect l="l" t="t" r="r" b="b"/>
                <a:pathLst>
                  <a:path w="26135" h="19526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5" name="Google Shape;1294;p27"/>
              <p:cNvSpPr/>
              <p:nvPr/>
            </p:nvSpPr>
            <p:spPr>
              <a:xfrm>
                <a:off x="5898600" y="2890800"/>
                <a:ext cx="23760" cy="23760"/>
              </a:xfrm>
              <a:custGeom>
                <a:avLst/>
                <a:gdLst/>
                <a:ahLst/>
                <a:rect l="l" t="t" r="r" b="b"/>
                <a:pathLst>
                  <a:path w="29936" h="30289">
                    <a:moveTo>
                      <a:pt x="0" y="1809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6" name="Google Shape;1295;p27"/>
              <p:cNvSpPr/>
              <p:nvPr/>
            </p:nvSpPr>
            <p:spPr>
              <a:xfrm>
                <a:off x="5898240" y="2831400"/>
                <a:ext cx="235800" cy="147240"/>
              </a:xfrm>
              <a:custGeom>
                <a:avLst/>
                <a:gdLst/>
                <a:ahLst/>
                <a:rect l="l" t="t" r="r" b="b"/>
                <a:pathLst>
                  <a:path w="294804" h="184499">
                    <a:moveTo>
                      <a:pt x="149304" y="29146"/>
                    </a:moveTo>
                    <a:cubicBezTo>
                      <a:pt x="145417" y="29185"/>
                      <a:pt x="141549" y="29508"/>
                      <a:pt x="137710" y="30099"/>
                    </a:cubicBezTo>
                    <a:cubicBezTo>
                      <a:pt x="132578" y="30861"/>
                      <a:pt x="126685" y="31909"/>
                      <a:pt x="120223" y="33242"/>
                    </a:cubicBezTo>
                    <a:cubicBezTo>
                      <a:pt x="113760" y="34576"/>
                      <a:pt x="107108" y="36385"/>
                      <a:pt x="100170" y="38481"/>
                    </a:cubicBezTo>
                    <a:cubicBezTo>
                      <a:pt x="93369" y="40481"/>
                      <a:pt x="86730" y="42996"/>
                      <a:pt x="80307" y="46006"/>
                    </a:cubicBezTo>
                    <a:lnTo>
                      <a:pt x="131152" y="75438"/>
                    </a:lnTo>
                    <a:lnTo>
                      <a:pt x="140656" y="72199"/>
                    </a:lnTo>
                    <a:cubicBezTo>
                      <a:pt x="153581" y="67913"/>
                      <a:pt x="165841" y="64198"/>
                      <a:pt x="177246" y="61246"/>
                    </a:cubicBezTo>
                    <a:cubicBezTo>
                      <a:pt x="187994" y="58321"/>
                      <a:pt x="199009" y="56502"/>
                      <a:pt x="210129" y="55816"/>
                    </a:cubicBezTo>
                    <a:cubicBezTo>
                      <a:pt x="220279" y="55121"/>
                      <a:pt x="230476" y="55797"/>
                      <a:pt x="240446" y="57817"/>
                    </a:cubicBezTo>
                    <a:cubicBezTo>
                      <a:pt x="250491" y="60065"/>
                      <a:pt x="260109" y="63893"/>
                      <a:pt x="268957" y="69151"/>
                    </a:cubicBezTo>
                    <a:cubicBezTo>
                      <a:pt x="277739" y="73542"/>
                      <a:pt x="285256" y="80096"/>
                      <a:pt x="290816" y="88201"/>
                    </a:cubicBezTo>
                    <a:cubicBezTo>
                      <a:pt x="294570" y="94107"/>
                      <a:pt x="295739" y="101308"/>
                      <a:pt x="294047" y="108109"/>
                    </a:cubicBezTo>
                    <a:cubicBezTo>
                      <a:pt x="291909" y="115595"/>
                      <a:pt x="287803" y="122377"/>
                      <a:pt x="282167" y="127730"/>
                    </a:cubicBezTo>
                    <a:cubicBezTo>
                      <a:pt x="275192" y="134760"/>
                      <a:pt x="267408" y="140932"/>
                      <a:pt x="258978" y="146113"/>
                    </a:cubicBezTo>
                    <a:lnTo>
                      <a:pt x="291291" y="165163"/>
                    </a:lnTo>
                    <a:lnTo>
                      <a:pt x="272854" y="175165"/>
                    </a:lnTo>
                    <a:lnTo>
                      <a:pt x="240256" y="156115"/>
                    </a:lnTo>
                    <a:cubicBezTo>
                      <a:pt x="224736" y="163821"/>
                      <a:pt x="208504" y="169974"/>
                      <a:pt x="191786" y="174498"/>
                    </a:cubicBezTo>
                    <a:cubicBezTo>
                      <a:pt x="174299" y="179337"/>
                      <a:pt x="156432" y="182689"/>
                      <a:pt x="138375" y="184499"/>
                    </a:cubicBezTo>
                    <a:lnTo>
                      <a:pt x="121363" y="153924"/>
                    </a:lnTo>
                    <a:cubicBezTo>
                      <a:pt x="126134" y="153800"/>
                      <a:pt x="130896" y="153419"/>
                      <a:pt x="135619" y="152781"/>
                    </a:cubicBezTo>
                    <a:cubicBezTo>
                      <a:pt x="142775" y="151962"/>
                      <a:pt x="149884" y="150752"/>
                      <a:pt x="156908" y="149162"/>
                    </a:cubicBezTo>
                    <a:cubicBezTo>
                      <a:pt x="164701" y="147447"/>
                      <a:pt x="172969" y="145351"/>
                      <a:pt x="181712" y="142780"/>
                    </a:cubicBezTo>
                    <a:cubicBezTo>
                      <a:pt x="190209" y="140227"/>
                      <a:pt x="198496" y="137046"/>
                      <a:pt x="206517" y="133255"/>
                    </a:cubicBezTo>
                    <a:lnTo>
                      <a:pt x="155957" y="104013"/>
                    </a:lnTo>
                    <a:lnTo>
                      <a:pt x="149400" y="106299"/>
                    </a:lnTo>
                    <a:lnTo>
                      <a:pt x="142462" y="108395"/>
                    </a:lnTo>
                    <a:cubicBezTo>
                      <a:pt x="129727" y="112585"/>
                      <a:pt x="118132" y="115919"/>
                      <a:pt x="107488" y="117920"/>
                    </a:cubicBezTo>
                    <a:cubicBezTo>
                      <a:pt x="97722" y="120196"/>
                      <a:pt x="87761" y="121539"/>
                      <a:pt x="77741" y="121920"/>
                    </a:cubicBezTo>
                    <a:cubicBezTo>
                      <a:pt x="68896" y="122234"/>
                      <a:pt x="60048" y="121406"/>
                      <a:pt x="51415" y="119443"/>
                    </a:cubicBezTo>
                    <a:cubicBezTo>
                      <a:pt x="42878" y="117500"/>
                      <a:pt x="34677" y="114290"/>
                      <a:pt x="27086" y="109918"/>
                    </a:cubicBezTo>
                    <a:cubicBezTo>
                      <a:pt x="19112" y="105680"/>
                      <a:pt x="12168" y="99727"/>
                      <a:pt x="6748" y="92488"/>
                    </a:cubicBezTo>
                    <a:cubicBezTo>
                      <a:pt x="2671" y="86792"/>
                      <a:pt x="660" y="79867"/>
                      <a:pt x="1045" y="72866"/>
                    </a:cubicBezTo>
                    <a:cubicBezTo>
                      <a:pt x="1790" y="65599"/>
                      <a:pt x="4704" y="58731"/>
                      <a:pt x="9409" y="53149"/>
                    </a:cubicBezTo>
                    <a:cubicBezTo>
                      <a:pt x="15245" y="45786"/>
                      <a:pt x="22168" y="39367"/>
                      <a:pt x="29937" y="34099"/>
                    </a:cubicBezTo>
                    <a:lnTo>
                      <a:pt x="0" y="16764"/>
                    </a:lnTo>
                    <a:lnTo>
                      <a:pt x="17202" y="6763"/>
                    </a:lnTo>
                    <a:lnTo>
                      <a:pt x="46854" y="23908"/>
                    </a:lnTo>
                    <a:cubicBezTo>
                      <a:pt x="60783" y="17031"/>
                      <a:pt x="75408" y="11668"/>
                      <a:pt x="90476" y="7906"/>
                    </a:cubicBezTo>
                    <a:cubicBezTo>
                      <a:pt x="104808" y="4220"/>
                      <a:pt x="119387" y="1581"/>
                      <a:pt x="134098" y="0"/>
                    </a:cubicBezTo>
                    <a:close/>
                    <a:moveTo>
                      <a:pt x="62725" y="82963"/>
                    </a:moveTo>
                    <a:cubicBezTo>
                      <a:pt x="69375" y="86792"/>
                      <a:pt x="77045" y="88449"/>
                      <a:pt x="84679" y="87725"/>
                    </a:cubicBezTo>
                    <a:cubicBezTo>
                      <a:pt x="95005" y="86563"/>
                      <a:pt x="105172" y="84258"/>
                      <a:pt x="114996" y="80867"/>
                    </a:cubicBezTo>
                    <a:lnTo>
                      <a:pt x="67477" y="53340"/>
                    </a:lnTo>
                    <a:cubicBezTo>
                      <a:pt x="49990" y="64389"/>
                      <a:pt x="48374" y="74295"/>
                      <a:pt x="62725" y="82963"/>
                    </a:cubicBezTo>
                    <a:close/>
                    <a:moveTo>
                      <a:pt x="229516" y="96869"/>
                    </a:moveTo>
                    <a:cubicBezTo>
                      <a:pt x="222256" y="92945"/>
                      <a:pt x="213930" y="91449"/>
                      <a:pt x="205757" y="92583"/>
                    </a:cubicBezTo>
                    <a:cubicBezTo>
                      <a:pt x="194485" y="94088"/>
                      <a:pt x="183357" y="96545"/>
                      <a:pt x="172494" y="99917"/>
                    </a:cubicBezTo>
                    <a:lnTo>
                      <a:pt x="220013" y="127254"/>
                    </a:lnTo>
                    <a:cubicBezTo>
                      <a:pt x="239971" y="114586"/>
                      <a:pt x="243202" y="104394"/>
                      <a:pt x="229516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897" name="Google Shape;1296;p27"/>
            <p:cNvSpPr/>
            <p:nvPr/>
          </p:nvSpPr>
          <p:spPr>
            <a:xfrm>
              <a:off x="6516720" y="4098960"/>
              <a:ext cx="707400" cy="409320"/>
            </a:xfrm>
            <a:custGeom>
              <a:avLst/>
              <a:gdLst/>
              <a:ahLst/>
              <a:rect l="l" t="t" r="r" b="b"/>
              <a:pathLst>
                <a:path w="883852" h="511492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3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8" name="Google Shape;1297;p27"/>
            <p:cNvSpPr/>
            <p:nvPr/>
          </p:nvSpPr>
          <p:spPr>
            <a:xfrm>
              <a:off x="7453080" y="3583440"/>
              <a:ext cx="707400" cy="409320"/>
            </a:xfrm>
            <a:custGeom>
              <a:avLst/>
              <a:gdLst/>
              <a:ahLst/>
              <a:rect l="l" t="t" r="r" b="b"/>
              <a:pathLst>
                <a:path w="883852" h="511492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3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9" name="Google Shape;1298;p27"/>
            <p:cNvSpPr/>
            <p:nvPr/>
          </p:nvSpPr>
          <p:spPr>
            <a:xfrm>
              <a:off x="6506280" y="3110400"/>
              <a:ext cx="707400" cy="409320"/>
            </a:xfrm>
            <a:custGeom>
              <a:avLst/>
              <a:gdLst/>
              <a:ahLst/>
              <a:rect l="l" t="t" r="r" b="b"/>
              <a:pathLst>
                <a:path w="883852" h="511492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3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0" name="Google Shape;1299;p27"/>
            <p:cNvSpPr/>
            <p:nvPr/>
          </p:nvSpPr>
          <p:spPr>
            <a:xfrm>
              <a:off x="5234040" y="4166640"/>
              <a:ext cx="707400" cy="409320"/>
            </a:xfrm>
            <a:custGeom>
              <a:avLst/>
              <a:gdLst/>
              <a:ahLst/>
              <a:rect l="l" t="t" r="r" b="b"/>
              <a:pathLst>
                <a:path w="883852" h="511492">
                  <a:moveTo>
                    <a:pt x="883852" y="255746"/>
                  </a:moveTo>
                  <a:cubicBezTo>
                    <a:pt x="883852" y="396991"/>
                    <a:pt x="685995" y="511492"/>
                    <a:pt x="441926" y="511492"/>
                  </a:cubicBezTo>
                  <a:cubicBezTo>
                    <a:pt x="197857" y="511492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3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1" name="Google Shape;1300;p27"/>
            <p:cNvSpPr/>
            <p:nvPr/>
          </p:nvSpPr>
          <p:spPr>
            <a:xfrm>
              <a:off x="7899120" y="4227120"/>
              <a:ext cx="707400" cy="409320"/>
            </a:xfrm>
            <a:custGeom>
              <a:avLst/>
              <a:gdLst/>
              <a:ahLst/>
              <a:rect l="l" t="t" r="r" b="b"/>
              <a:pathLst>
                <a:path w="883852" h="511492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3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902" name="Google Shape;1301;p27"/>
            <p:cNvGrpSpPr/>
            <p:nvPr/>
          </p:nvGrpSpPr>
          <p:grpSpPr>
            <a:xfrm>
              <a:off x="6538320" y="2980800"/>
              <a:ext cx="707400" cy="497160"/>
              <a:chOff x="6538320" y="2980800"/>
              <a:chExt cx="707400" cy="497160"/>
            </a:xfrm>
          </p:grpSpPr>
          <p:sp>
            <p:nvSpPr>
              <p:cNvPr id="903" name="Google Shape;1302;p27"/>
              <p:cNvSpPr/>
              <p:nvPr/>
            </p:nvSpPr>
            <p:spPr>
              <a:xfrm>
                <a:off x="6538320" y="3068640"/>
                <a:ext cx="707400" cy="409320"/>
              </a:xfrm>
              <a:custGeom>
                <a:avLst/>
                <a:gdLst/>
                <a:ahLst/>
                <a:rect l="l" t="t" r="r" b="b"/>
                <a:pathLst>
                  <a:path w="883852" h="51149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4" name="Google Shape;1303;p27"/>
              <p:cNvSpPr/>
              <p:nvPr/>
            </p:nvSpPr>
            <p:spPr>
              <a:xfrm>
                <a:off x="6538320" y="3183120"/>
                <a:ext cx="69480" cy="92880"/>
              </a:xfrm>
              <a:custGeom>
                <a:avLst/>
                <a:gdLst/>
                <a:ahLst/>
                <a:rect l="l" t="t" r="r" b="b"/>
                <a:pathLst>
                  <a:path w="87339" h="11649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5" name="Google Shape;1304;p27"/>
              <p:cNvSpPr/>
              <p:nvPr/>
            </p:nvSpPr>
            <p:spPr>
              <a:xfrm>
                <a:off x="7192800" y="3185640"/>
                <a:ext cx="52920" cy="125280"/>
              </a:xfrm>
              <a:custGeom>
                <a:avLst/>
                <a:gdLst/>
                <a:ahLst/>
                <a:rect l="l" t="t" r="r" b="b"/>
                <a:pathLst>
                  <a:path w="66526" h="157067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6" name="Google Shape;1305;p27"/>
              <p:cNvSpPr/>
              <p:nvPr/>
            </p:nvSpPr>
            <p:spPr>
              <a:xfrm>
                <a:off x="6538320" y="2980800"/>
                <a:ext cx="707400" cy="409320"/>
              </a:xfrm>
              <a:custGeom>
                <a:avLst/>
                <a:gdLst/>
                <a:ahLst/>
                <a:rect l="l" t="t" r="r" b="b"/>
                <a:pathLst>
                  <a:path w="883852" h="51149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7" name="Google Shape;1306;p27"/>
              <p:cNvSpPr/>
              <p:nvPr/>
            </p:nvSpPr>
            <p:spPr>
              <a:xfrm>
                <a:off x="6639120" y="3036600"/>
                <a:ext cx="506160" cy="292680"/>
              </a:xfrm>
              <a:custGeom>
                <a:avLst/>
                <a:gdLst/>
                <a:ahLst/>
                <a:rect l="l" t="t" r="r" b="b"/>
                <a:pathLst>
                  <a:path w="632686" h="366117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1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8" name="Google Shape;1307;p27"/>
              <p:cNvSpPr/>
              <p:nvPr/>
            </p:nvSpPr>
            <p:spPr>
              <a:xfrm>
                <a:off x="6639480" y="3054240"/>
                <a:ext cx="505440" cy="275400"/>
              </a:xfrm>
              <a:custGeom>
                <a:avLst/>
                <a:gdLst/>
                <a:ahLst/>
                <a:rect l="l" t="t" r="r" b="b"/>
                <a:pathLst>
                  <a:path w="631526" h="344209">
                    <a:moveTo>
                      <a:pt x="631527" y="172140"/>
                    </a:moveTo>
                    <a:cubicBezTo>
                      <a:pt x="626965" y="215193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3"/>
                      <a:pt x="0" y="172140"/>
                    </a:cubicBezTo>
                    <a:cubicBezTo>
                      <a:pt x="4372" y="129088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9" name="Google Shape;1308;p27"/>
              <p:cNvSpPr/>
              <p:nvPr/>
            </p:nvSpPr>
            <p:spPr>
              <a:xfrm>
                <a:off x="6768720" y="3120480"/>
                <a:ext cx="235800" cy="147960"/>
              </a:xfrm>
              <a:custGeom>
                <a:avLst/>
                <a:gdLst/>
                <a:ahLst/>
                <a:rect l="l" t="t" r="r" b="b"/>
                <a:pathLst>
                  <a:path w="294875" h="185070">
                    <a:moveTo>
                      <a:pt x="149495" y="29337"/>
                    </a:moveTo>
                    <a:cubicBezTo>
                      <a:pt x="145608" y="29328"/>
                      <a:pt x="141730" y="29642"/>
                      <a:pt x="137900" y="30289"/>
                    </a:cubicBezTo>
                    <a:cubicBezTo>
                      <a:pt x="132673" y="31052"/>
                      <a:pt x="126876" y="32099"/>
                      <a:pt x="120413" y="33433"/>
                    </a:cubicBezTo>
                    <a:cubicBezTo>
                      <a:pt x="113950" y="34766"/>
                      <a:pt x="107298" y="36576"/>
                      <a:pt x="100265" y="38576"/>
                    </a:cubicBezTo>
                    <a:cubicBezTo>
                      <a:pt x="93517" y="40672"/>
                      <a:pt x="86912" y="43215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99" y="58522"/>
                      <a:pt x="199114" y="56674"/>
                      <a:pt x="210224" y="55912"/>
                    </a:cubicBezTo>
                    <a:cubicBezTo>
                      <a:pt x="220374" y="55302"/>
                      <a:pt x="230571" y="56007"/>
                      <a:pt x="240541" y="58007"/>
                    </a:cubicBezTo>
                    <a:cubicBezTo>
                      <a:pt x="250586" y="60227"/>
                      <a:pt x="260214" y="64056"/>
                      <a:pt x="269052" y="69342"/>
                    </a:cubicBezTo>
                    <a:cubicBezTo>
                      <a:pt x="277853" y="73705"/>
                      <a:pt x="285380" y="80267"/>
                      <a:pt x="290911" y="88392"/>
                    </a:cubicBezTo>
                    <a:cubicBezTo>
                      <a:pt x="294627" y="94317"/>
                      <a:pt x="295796" y="101498"/>
                      <a:pt x="294142" y="108299"/>
                    </a:cubicBezTo>
                    <a:cubicBezTo>
                      <a:pt x="291985" y="115776"/>
                      <a:pt x="287889" y="122549"/>
                      <a:pt x="282262" y="127921"/>
                    </a:cubicBezTo>
                    <a:cubicBezTo>
                      <a:pt x="275420" y="134998"/>
                      <a:pt x="267760" y="141227"/>
                      <a:pt x="259453" y="146495"/>
                    </a:cubicBezTo>
                    <a:lnTo>
                      <a:pt x="291766" y="165545"/>
                    </a:lnTo>
                    <a:lnTo>
                      <a:pt x="274089" y="175736"/>
                    </a:lnTo>
                    <a:lnTo>
                      <a:pt x="241491" y="156686"/>
                    </a:lnTo>
                    <a:cubicBezTo>
                      <a:pt x="225972" y="164392"/>
                      <a:pt x="209739" y="170545"/>
                      <a:pt x="193022" y="175070"/>
                    </a:cubicBezTo>
                    <a:cubicBezTo>
                      <a:pt x="175535" y="179908"/>
                      <a:pt x="157668" y="183252"/>
                      <a:pt x="139611" y="185071"/>
                    </a:cubicBezTo>
                    <a:lnTo>
                      <a:pt x="122599" y="154496"/>
                    </a:lnTo>
                    <a:cubicBezTo>
                      <a:pt x="127332" y="154372"/>
                      <a:pt x="132065" y="153991"/>
                      <a:pt x="136759" y="153353"/>
                    </a:cubicBezTo>
                    <a:cubicBezTo>
                      <a:pt x="143127" y="152590"/>
                      <a:pt x="150255" y="151447"/>
                      <a:pt x="158143" y="149733"/>
                    </a:cubicBezTo>
                    <a:cubicBezTo>
                      <a:pt x="166031" y="148019"/>
                      <a:pt x="174204" y="145923"/>
                      <a:pt x="182948" y="143351"/>
                    </a:cubicBezTo>
                    <a:cubicBezTo>
                      <a:pt x="191435" y="140779"/>
                      <a:pt x="199722" y="137598"/>
                      <a:pt x="207753" y="133826"/>
                    </a:cubicBezTo>
                    <a:lnTo>
                      <a:pt x="157193" y="104585"/>
                    </a:lnTo>
                    <a:lnTo>
                      <a:pt x="150635" y="106871"/>
                    </a:lnTo>
                    <a:lnTo>
                      <a:pt x="143697" y="108966"/>
                    </a:lnTo>
                    <a:cubicBezTo>
                      <a:pt x="130962" y="113157"/>
                      <a:pt x="119368" y="116491"/>
                      <a:pt x="108723" y="118491"/>
                    </a:cubicBezTo>
                    <a:cubicBezTo>
                      <a:pt x="98953" y="120767"/>
                      <a:pt x="88993" y="122101"/>
                      <a:pt x="78976" y="122491"/>
                    </a:cubicBezTo>
                    <a:cubicBezTo>
                      <a:pt x="70128" y="122758"/>
                      <a:pt x="61290" y="121929"/>
                      <a:pt x="52651" y="120015"/>
                    </a:cubicBezTo>
                    <a:cubicBezTo>
                      <a:pt x="44117" y="118043"/>
                      <a:pt x="35924" y="114833"/>
                      <a:pt x="28321" y="110490"/>
                    </a:cubicBezTo>
                    <a:cubicBezTo>
                      <a:pt x="19958" y="106137"/>
                      <a:pt x="12707" y="99908"/>
                      <a:pt x="7128" y="92297"/>
                    </a:cubicBezTo>
                    <a:cubicBezTo>
                      <a:pt x="3070" y="86592"/>
                      <a:pt x="1055" y="79677"/>
                      <a:pt x="1426" y="72676"/>
                    </a:cubicBezTo>
                    <a:cubicBezTo>
                      <a:pt x="2167" y="65380"/>
                      <a:pt x="5085" y="58474"/>
                      <a:pt x="9789" y="52864"/>
                    </a:cubicBezTo>
                    <a:cubicBezTo>
                      <a:pt x="15596" y="45482"/>
                      <a:pt x="22524" y="39053"/>
                      <a:pt x="30317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3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01"/>
                      <a:pt x="77494" y="88259"/>
                      <a:pt x="85154" y="87535"/>
                    </a:cubicBezTo>
                    <a:cubicBezTo>
                      <a:pt x="95475" y="86325"/>
                      <a:pt x="105635" y="84029"/>
                      <a:pt x="115471" y="80677"/>
                    </a:cubicBezTo>
                    <a:lnTo>
                      <a:pt x="67952" y="53149"/>
                    </a:lnTo>
                    <a:cubicBezTo>
                      <a:pt x="50370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50" y="92697"/>
                      <a:pt x="214405" y="91192"/>
                      <a:pt x="206232" y="92393"/>
                    </a:cubicBezTo>
                    <a:cubicBezTo>
                      <a:pt x="194961" y="93897"/>
                      <a:pt x="183832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446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0" name="Google Shape;1309;p27"/>
              <p:cNvSpPr/>
              <p:nvPr/>
            </p:nvSpPr>
            <p:spPr>
              <a:xfrm>
                <a:off x="6866640" y="3230280"/>
                <a:ext cx="14760" cy="20160"/>
              </a:xfrm>
              <a:custGeom>
                <a:avLst/>
                <a:gdLst/>
                <a:ahLst/>
                <a:rect l="l" t="t" r="r" b="b"/>
                <a:pathLst>
                  <a:path w="19007" h="25527">
                    <a:moveTo>
                      <a:pt x="0" y="17241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1" name="Google Shape;1310;p27"/>
              <p:cNvSpPr/>
              <p:nvPr/>
            </p:nvSpPr>
            <p:spPr>
              <a:xfrm>
                <a:off x="6968520" y="3238920"/>
                <a:ext cx="33120" cy="15480"/>
              </a:xfrm>
              <a:custGeom>
                <a:avLst/>
                <a:gdLst/>
                <a:ahLst/>
                <a:rect l="l" t="t" r="r" b="b"/>
                <a:pathLst>
                  <a:path w="42006" h="1971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2" name="Google Shape;1311;p27"/>
              <p:cNvSpPr/>
              <p:nvPr/>
            </p:nvSpPr>
            <p:spPr>
              <a:xfrm>
                <a:off x="6979680" y="3188520"/>
                <a:ext cx="24840" cy="13680"/>
              </a:xfrm>
              <a:custGeom>
                <a:avLst/>
                <a:gdLst/>
                <a:ahLst/>
                <a:rect l="l" t="t" r="r" b="b"/>
                <a:pathLst>
                  <a:path w="31457" h="17335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3" name="Google Shape;1312;p27"/>
              <p:cNvSpPr/>
              <p:nvPr/>
            </p:nvSpPr>
            <p:spPr>
              <a:xfrm>
                <a:off x="6900480" y="3193560"/>
                <a:ext cx="37440" cy="26280"/>
              </a:xfrm>
              <a:custGeom>
                <a:avLst/>
                <a:gdLst/>
                <a:ahLst/>
                <a:rect l="l" t="t" r="r" b="b"/>
                <a:pathLst>
                  <a:path w="47328" h="33146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4" name="Google Shape;1313;p27"/>
              <p:cNvSpPr/>
              <p:nvPr/>
            </p:nvSpPr>
            <p:spPr>
              <a:xfrm>
                <a:off x="6823440" y="3149280"/>
                <a:ext cx="46800" cy="30960"/>
              </a:xfrm>
              <a:custGeom>
                <a:avLst/>
                <a:gdLst/>
                <a:ahLst/>
                <a:rect l="l" t="t" r="r" b="b"/>
                <a:pathLst>
                  <a:path w="58923" h="38957">
                    <a:moveTo>
                      <a:pt x="0" y="11049"/>
                    </a:moveTo>
                    <a:lnTo>
                      <a:pt x="48944" y="38957"/>
                    </a:lnTo>
                    <a:lnTo>
                      <a:pt x="58923" y="31623"/>
                    </a:lnTo>
                    <a:cubicBezTo>
                      <a:pt x="58923" y="31623"/>
                      <a:pt x="52841" y="24574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5" name="Google Shape;1314;p27"/>
              <p:cNvSpPr/>
              <p:nvPr/>
            </p:nvSpPr>
            <p:spPr>
              <a:xfrm>
                <a:off x="6866640" y="3124440"/>
                <a:ext cx="21600" cy="19080"/>
              </a:xfrm>
              <a:custGeom>
                <a:avLst/>
                <a:gdLst/>
                <a:ahLst/>
                <a:rect l="l" t="t" r="r" b="b"/>
                <a:pathLst>
                  <a:path w="27275" h="24479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6" name="Google Shape;1315;p27"/>
              <p:cNvSpPr/>
              <p:nvPr/>
            </p:nvSpPr>
            <p:spPr>
              <a:xfrm>
                <a:off x="6768720" y="3120480"/>
                <a:ext cx="20520" cy="15120"/>
              </a:xfrm>
              <a:custGeom>
                <a:avLst/>
                <a:gdLst/>
                <a:ahLst/>
                <a:rect l="l" t="t" r="r" b="b"/>
                <a:pathLst>
                  <a:path w="26040" h="1943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7" name="Google Shape;1316;p27"/>
              <p:cNvSpPr/>
              <p:nvPr/>
            </p:nvSpPr>
            <p:spPr>
              <a:xfrm>
                <a:off x="6769440" y="3166560"/>
                <a:ext cx="24120" cy="23760"/>
              </a:xfrm>
              <a:custGeom>
                <a:avLst/>
                <a:gdLst/>
                <a:ahLst/>
                <a:rect l="l" t="t" r="r" b="b"/>
                <a:pathLst>
                  <a:path w="30412" h="30289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8" name="Google Shape;1317;p27"/>
              <p:cNvSpPr/>
              <p:nvPr/>
            </p:nvSpPr>
            <p:spPr>
              <a:xfrm>
                <a:off x="6768720" y="3106080"/>
                <a:ext cx="235800" cy="148320"/>
              </a:xfrm>
              <a:custGeom>
                <a:avLst/>
                <a:gdLst/>
                <a:ahLst/>
                <a:rect l="l" t="t" r="r" b="b"/>
                <a:pathLst>
                  <a:path w="294881" h="185547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957"/>
                      <a:pt x="120413" y="34290"/>
                    </a:cubicBezTo>
                    <a:cubicBezTo>
                      <a:pt x="113950" y="35624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60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442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3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9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534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919" name="Google Shape;1318;p27"/>
            <p:cNvGrpSpPr/>
            <p:nvPr/>
          </p:nvGrpSpPr>
          <p:grpSpPr>
            <a:xfrm>
              <a:off x="6538320" y="2865960"/>
              <a:ext cx="707400" cy="497160"/>
              <a:chOff x="6538320" y="2865960"/>
              <a:chExt cx="707400" cy="497160"/>
            </a:xfrm>
          </p:grpSpPr>
          <p:sp>
            <p:nvSpPr>
              <p:cNvPr id="920" name="Google Shape;1319;p27"/>
              <p:cNvSpPr/>
              <p:nvPr/>
            </p:nvSpPr>
            <p:spPr>
              <a:xfrm>
                <a:off x="6538320" y="2953800"/>
                <a:ext cx="707400" cy="409320"/>
              </a:xfrm>
              <a:custGeom>
                <a:avLst/>
                <a:gdLst/>
                <a:ahLst/>
                <a:rect l="l" t="t" r="r" b="b"/>
                <a:pathLst>
                  <a:path w="883852" h="51149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1" name="Google Shape;1320;p27"/>
              <p:cNvSpPr/>
              <p:nvPr/>
            </p:nvSpPr>
            <p:spPr>
              <a:xfrm>
                <a:off x="6538320" y="3068280"/>
                <a:ext cx="69480" cy="92880"/>
              </a:xfrm>
              <a:custGeom>
                <a:avLst/>
                <a:gdLst/>
                <a:ahLst/>
                <a:rect l="l" t="t" r="r" b="b"/>
                <a:pathLst>
                  <a:path w="87339" h="11649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2" name="Google Shape;1321;p27"/>
              <p:cNvSpPr/>
              <p:nvPr/>
            </p:nvSpPr>
            <p:spPr>
              <a:xfrm>
                <a:off x="7192800" y="3070800"/>
                <a:ext cx="52920" cy="125280"/>
              </a:xfrm>
              <a:custGeom>
                <a:avLst/>
                <a:gdLst/>
                <a:ahLst/>
                <a:rect l="l" t="t" r="r" b="b"/>
                <a:pathLst>
                  <a:path w="66526" h="157067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3" name="Google Shape;1322;p27"/>
              <p:cNvSpPr/>
              <p:nvPr/>
            </p:nvSpPr>
            <p:spPr>
              <a:xfrm>
                <a:off x="6538320" y="2865960"/>
                <a:ext cx="707400" cy="409320"/>
              </a:xfrm>
              <a:custGeom>
                <a:avLst/>
                <a:gdLst/>
                <a:ahLst/>
                <a:rect l="l" t="t" r="r" b="b"/>
                <a:pathLst>
                  <a:path w="883852" h="51149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4" name="Google Shape;1323;p27"/>
              <p:cNvSpPr/>
              <p:nvPr/>
            </p:nvSpPr>
            <p:spPr>
              <a:xfrm>
                <a:off x="6639120" y="2921760"/>
                <a:ext cx="506160" cy="292680"/>
              </a:xfrm>
              <a:custGeom>
                <a:avLst/>
                <a:gdLst/>
                <a:ahLst/>
                <a:rect l="l" t="t" r="r" b="b"/>
                <a:pathLst>
                  <a:path w="632686" h="366117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0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5" name="Google Shape;1324;p27"/>
              <p:cNvSpPr/>
              <p:nvPr/>
            </p:nvSpPr>
            <p:spPr>
              <a:xfrm>
                <a:off x="6639480" y="2939400"/>
                <a:ext cx="505440" cy="275400"/>
              </a:xfrm>
              <a:custGeom>
                <a:avLst/>
                <a:gdLst/>
                <a:ahLst/>
                <a:rect l="l" t="t" r="r" b="b"/>
                <a:pathLst>
                  <a:path w="631526" h="344209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675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8992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6" name="Google Shape;1325;p27"/>
              <p:cNvSpPr/>
              <p:nvPr/>
            </p:nvSpPr>
            <p:spPr>
              <a:xfrm>
                <a:off x="6768720" y="3005280"/>
                <a:ext cx="235800" cy="148320"/>
              </a:xfrm>
              <a:custGeom>
                <a:avLst/>
                <a:gdLst/>
                <a:ahLst/>
                <a:rect l="l" t="t" r="r" b="b"/>
                <a:pathLst>
                  <a:path w="294875" h="185547">
                    <a:moveTo>
                      <a:pt x="149495" y="30004"/>
                    </a:moveTo>
                    <a:cubicBezTo>
                      <a:pt x="145608" y="29994"/>
                      <a:pt x="141730" y="30309"/>
                      <a:pt x="137900" y="30956"/>
                    </a:cubicBezTo>
                    <a:cubicBezTo>
                      <a:pt x="132673" y="31718"/>
                      <a:pt x="126876" y="32766"/>
                      <a:pt x="120413" y="34100"/>
                    </a:cubicBezTo>
                    <a:cubicBezTo>
                      <a:pt x="113950" y="35433"/>
                      <a:pt x="107298" y="37243"/>
                      <a:pt x="100265" y="39243"/>
                    </a:cubicBezTo>
                    <a:cubicBezTo>
                      <a:pt x="93498" y="41291"/>
                      <a:pt x="86893" y="43844"/>
                      <a:pt x="80497" y="46863"/>
                    </a:cubicBezTo>
                    <a:lnTo>
                      <a:pt x="131247" y="76295"/>
                    </a:lnTo>
                    <a:lnTo>
                      <a:pt x="140751" y="73057"/>
                    </a:lnTo>
                    <a:cubicBezTo>
                      <a:pt x="153676" y="68675"/>
                      <a:pt x="165841" y="65056"/>
                      <a:pt x="177341" y="62103"/>
                    </a:cubicBezTo>
                    <a:cubicBezTo>
                      <a:pt x="188099" y="59188"/>
                      <a:pt x="199114" y="57340"/>
                      <a:pt x="210224" y="56579"/>
                    </a:cubicBezTo>
                    <a:cubicBezTo>
                      <a:pt x="220374" y="55969"/>
                      <a:pt x="230571" y="56674"/>
                      <a:pt x="240541" y="58674"/>
                    </a:cubicBezTo>
                    <a:cubicBezTo>
                      <a:pt x="250586" y="60893"/>
                      <a:pt x="260214" y="64723"/>
                      <a:pt x="269052" y="70009"/>
                    </a:cubicBezTo>
                    <a:cubicBezTo>
                      <a:pt x="277853" y="74371"/>
                      <a:pt x="285380" y="80924"/>
                      <a:pt x="290911" y="89059"/>
                    </a:cubicBezTo>
                    <a:cubicBezTo>
                      <a:pt x="294627" y="94983"/>
                      <a:pt x="295796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287" y="135617"/>
                      <a:pt x="267503" y="141789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1"/>
                      <a:pt x="209349" y="170983"/>
                      <a:pt x="192642" y="175546"/>
                    </a:cubicBezTo>
                    <a:cubicBezTo>
                      <a:pt x="175155" y="180385"/>
                      <a:pt x="157288" y="183728"/>
                      <a:pt x="139231" y="185547"/>
                    </a:cubicBezTo>
                    <a:lnTo>
                      <a:pt x="122219" y="154972"/>
                    </a:lnTo>
                    <a:cubicBezTo>
                      <a:pt x="126952" y="154848"/>
                      <a:pt x="131684" y="154467"/>
                      <a:pt x="136379" y="153829"/>
                    </a:cubicBezTo>
                    <a:cubicBezTo>
                      <a:pt x="142747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5"/>
                      <a:pt x="60910" y="122406"/>
                      <a:pt x="52271" y="120491"/>
                    </a:cubicBezTo>
                    <a:cubicBezTo>
                      <a:pt x="4373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16" y="45958"/>
                      <a:pt x="22144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40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439"/>
                    </a:moveTo>
                    <a:cubicBezTo>
                      <a:pt x="69786" y="87278"/>
                      <a:pt x="77494" y="88916"/>
                      <a:pt x="85154" y="88106"/>
                    </a:cubicBezTo>
                    <a:cubicBezTo>
                      <a:pt x="95475" y="86982"/>
                      <a:pt x="105644" y="84715"/>
                      <a:pt x="115471" y="81344"/>
                    </a:cubicBezTo>
                    <a:lnTo>
                      <a:pt x="67952" y="53816"/>
                    </a:lnTo>
                    <a:cubicBezTo>
                      <a:pt x="50370" y="65246"/>
                      <a:pt x="48849" y="75343"/>
                      <a:pt x="63105" y="83439"/>
                    </a:cubicBezTo>
                    <a:close/>
                    <a:moveTo>
                      <a:pt x="229992" y="97346"/>
                    </a:moveTo>
                    <a:cubicBezTo>
                      <a:pt x="222750" y="93364"/>
                      <a:pt x="214405" y="91859"/>
                      <a:pt x="206232" y="93059"/>
                    </a:cubicBezTo>
                    <a:cubicBezTo>
                      <a:pt x="194951" y="94517"/>
                      <a:pt x="183822" y="96974"/>
                      <a:pt x="172969" y="100394"/>
                    </a:cubicBezTo>
                    <a:lnTo>
                      <a:pt x="220488" y="127730"/>
                    </a:lnTo>
                    <a:cubicBezTo>
                      <a:pt x="240446" y="115443"/>
                      <a:pt x="243677" y="105251"/>
                      <a:pt x="229992" y="97346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7" name="Google Shape;1326;p27"/>
              <p:cNvSpPr/>
              <p:nvPr/>
            </p:nvSpPr>
            <p:spPr>
              <a:xfrm>
                <a:off x="6866640" y="3115440"/>
                <a:ext cx="14760" cy="20160"/>
              </a:xfrm>
              <a:custGeom>
                <a:avLst/>
                <a:gdLst/>
                <a:ahLst/>
                <a:rect l="l" t="t" r="r" b="b"/>
                <a:pathLst>
                  <a:path w="19007" h="25527">
                    <a:moveTo>
                      <a:pt x="0" y="17240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8" name="Google Shape;1327;p27"/>
              <p:cNvSpPr/>
              <p:nvPr/>
            </p:nvSpPr>
            <p:spPr>
              <a:xfrm>
                <a:off x="6968520" y="3124080"/>
                <a:ext cx="33120" cy="15480"/>
              </a:xfrm>
              <a:custGeom>
                <a:avLst/>
                <a:gdLst/>
                <a:ahLst/>
                <a:rect l="l" t="t" r="r" b="b"/>
                <a:pathLst>
                  <a:path w="42006" h="1971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9" name="Google Shape;1328;p27"/>
              <p:cNvSpPr/>
              <p:nvPr/>
            </p:nvSpPr>
            <p:spPr>
              <a:xfrm>
                <a:off x="6979680" y="3073680"/>
                <a:ext cx="24840" cy="13680"/>
              </a:xfrm>
              <a:custGeom>
                <a:avLst/>
                <a:gdLst/>
                <a:ahLst/>
                <a:rect l="l" t="t" r="r" b="b"/>
                <a:pathLst>
                  <a:path w="31457" h="17335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0" name="Google Shape;1329;p27"/>
              <p:cNvSpPr/>
              <p:nvPr/>
            </p:nvSpPr>
            <p:spPr>
              <a:xfrm>
                <a:off x="6900480" y="3079080"/>
                <a:ext cx="37440" cy="26280"/>
              </a:xfrm>
              <a:custGeom>
                <a:avLst/>
                <a:gdLst/>
                <a:ahLst/>
                <a:rect l="l" t="t" r="r" b="b"/>
                <a:pathLst>
                  <a:path w="47328" h="33147">
                    <a:moveTo>
                      <a:pt x="0" y="9525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1" name="Google Shape;1330;p27"/>
              <p:cNvSpPr/>
              <p:nvPr/>
            </p:nvSpPr>
            <p:spPr>
              <a:xfrm>
                <a:off x="6823440" y="3034440"/>
                <a:ext cx="46800" cy="30960"/>
              </a:xfrm>
              <a:custGeom>
                <a:avLst/>
                <a:gdLst/>
                <a:ahLst/>
                <a:rect l="l" t="t" r="r" b="b"/>
                <a:pathLst>
                  <a:path w="58828" h="38957">
                    <a:moveTo>
                      <a:pt x="0" y="11335"/>
                    </a:moveTo>
                    <a:lnTo>
                      <a:pt x="48849" y="38957"/>
                    </a:lnTo>
                    <a:lnTo>
                      <a:pt x="58828" y="31623"/>
                    </a:lnTo>
                    <a:cubicBezTo>
                      <a:pt x="58828" y="31623"/>
                      <a:pt x="52746" y="24574"/>
                      <a:pt x="52271" y="23908"/>
                    </a:cubicBezTo>
                    <a:cubicBezTo>
                      <a:pt x="47871" y="18840"/>
                      <a:pt x="42710" y="14507"/>
                      <a:pt x="36970" y="11049"/>
                    </a:cubicBezTo>
                    <a:cubicBezTo>
                      <a:pt x="33358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2" name="Google Shape;1331;p27"/>
              <p:cNvSpPr/>
              <p:nvPr/>
            </p:nvSpPr>
            <p:spPr>
              <a:xfrm>
                <a:off x="6866640" y="3009600"/>
                <a:ext cx="21600" cy="19080"/>
              </a:xfrm>
              <a:custGeom>
                <a:avLst/>
                <a:gdLst/>
                <a:ahLst/>
                <a:rect l="l" t="t" r="r" b="b"/>
                <a:pathLst>
                  <a:path w="27275" h="24479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3" name="Google Shape;1332;p27"/>
              <p:cNvSpPr/>
              <p:nvPr/>
            </p:nvSpPr>
            <p:spPr>
              <a:xfrm>
                <a:off x="6768720" y="3005640"/>
                <a:ext cx="20520" cy="15120"/>
              </a:xfrm>
              <a:custGeom>
                <a:avLst/>
                <a:gdLst/>
                <a:ahLst/>
                <a:rect l="l" t="t" r="r" b="b"/>
                <a:pathLst>
                  <a:path w="26040" h="1943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4" name="Google Shape;1333;p27"/>
              <p:cNvSpPr/>
              <p:nvPr/>
            </p:nvSpPr>
            <p:spPr>
              <a:xfrm>
                <a:off x="6769440" y="3051720"/>
                <a:ext cx="24120" cy="23760"/>
              </a:xfrm>
              <a:custGeom>
                <a:avLst/>
                <a:gdLst/>
                <a:ahLst/>
                <a:rect l="l" t="t" r="r" b="b"/>
                <a:pathLst>
                  <a:path w="30412" h="30289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5" name="Google Shape;1334;p27"/>
              <p:cNvSpPr/>
              <p:nvPr/>
            </p:nvSpPr>
            <p:spPr>
              <a:xfrm>
                <a:off x="6768720" y="2991240"/>
                <a:ext cx="235800" cy="148320"/>
              </a:xfrm>
              <a:custGeom>
                <a:avLst/>
                <a:gdLst/>
                <a:ahLst/>
                <a:rect l="l" t="t" r="r" b="b"/>
                <a:pathLst>
                  <a:path w="294881" h="185547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59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55" y="180318"/>
                      <a:pt x="157288" y="183690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153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936" name="Google Shape;1335;p27"/>
            <p:cNvGrpSpPr/>
            <p:nvPr/>
          </p:nvGrpSpPr>
          <p:grpSpPr>
            <a:xfrm>
              <a:off x="6561360" y="2736000"/>
              <a:ext cx="707400" cy="496800"/>
              <a:chOff x="6561360" y="2736000"/>
              <a:chExt cx="707400" cy="496800"/>
            </a:xfrm>
          </p:grpSpPr>
          <p:sp>
            <p:nvSpPr>
              <p:cNvPr id="937" name="Google Shape;1336;p27"/>
              <p:cNvSpPr/>
              <p:nvPr/>
            </p:nvSpPr>
            <p:spPr>
              <a:xfrm>
                <a:off x="6561360" y="2823480"/>
                <a:ext cx="707400" cy="409320"/>
              </a:xfrm>
              <a:custGeom>
                <a:avLst/>
                <a:gdLst/>
                <a:ahLst/>
                <a:rect l="l" t="t" r="r" b="b"/>
                <a:pathLst>
                  <a:path w="883852" h="51149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8" name="Google Shape;1337;p27"/>
              <p:cNvSpPr/>
              <p:nvPr/>
            </p:nvSpPr>
            <p:spPr>
              <a:xfrm>
                <a:off x="6561360" y="2938320"/>
                <a:ext cx="69480" cy="92880"/>
              </a:xfrm>
              <a:custGeom>
                <a:avLst/>
                <a:gdLst/>
                <a:ahLst/>
                <a:rect l="l" t="t" r="r" b="b"/>
                <a:pathLst>
                  <a:path w="87339" h="11649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9" name="Google Shape;1338;p27"/>
              <p:cNvSpPr/>
              <p:nvPr/>
            </p:nvSpPr>
            <p:spPr>
              <a:xfrm>
                <a:off x="7215840" y="2940480"/>
                <a:ext cx="52920" cy="125280"/>
              </a:xfrm>
              <a:custGeom>
                <a:avLst/>
                <a:gdLst/>
                <a:ahLst/>
                <a:rect l="l" t="t" r="r" b="b"/>
                <a:pathLst>
                  <a:path w="66526" h="157067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0" name="Google Shape;1339;p27"/>
              <p:cNvSpPr/>
              <p:nvPr/>
            </p:nvSpPr>
            <p:spPr>
              <a:xfrm>
                <a:off x="6561360" y="2736000"/>
                <a:ext cx="707400" cy="409320"/>
              </a:xfrm>
              <a:custGeom>
                <a:avLst/>
                <a:gdLst/>
                <a:ahLst/>
                <a:rect l="l" t="t" r="r" b="b"/>
                <a:pathLst>
                  <a:path w="883852" h="51149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1" name="Google Shape;1340;p27"/>
              <p:cNvSpPr/>
              <p:nvPr/>
            </p:nvSpPr>
            <p:spPr>
              <a:xfrm>
                <a:off x="6661800" y="2791440"/>
                <a:ext cx="506160" cy="292680"/>
              </a:xfrm>
              <a:custGeom>
                <a:avLst/>
                <a:gdLst/>
                <a:ahLst/>
                <a:rect l="l" t="t" r="r" b="b"/>
                <a:pathLst>
                  <a:path w="632610" h="366093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2" name="Google Shape;1341;p27"/>
              <p:cNvSpPr/>
              <p:nvPr/>
            </p:nvSpPr>
            <p:spPr>
              <a:xfrm>
                <a:off x="6662520" y="2809080"/>
                <a:ext cx="505080" cy="275400"/>
              </a:xfrm>
              <a:custGeom>
                <a:avLst/>
                <a:gdLst/>
                <a:ahLst/>
                <a:rect l="l" t="t" r="r" b="b"/>
                <a:pathLst>
                  <a:path w="631431" h="344185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3" name="Google Shape;1342;p27"/>
              <p:cNvSpPr/>
              <p:nvPr/>
            </p:nvSpPr>
            <p:spPr>
              <a:xfrm>
                <a:off x="6791760" y="2875680"/>
                <a:ext cx="235440" cy="147600"/>
              </a:xfrm>
              <a:custGeom>
                <a:avLst/>
                <a:gdLst/>
                <a:ahLst/>
                <a:rect l="l" t="t" r="r" b="b"/>
                <a:pathLst>
                  <a:path w="294341" h="184880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89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7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2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3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6"/>
                    </a:lnTo>
                    <a:cubicBezTo>
                      <a:pt x="130012" y="112967"/>
                      <a:pt x="118417" y="116300"/>
                      <a:pt x="107773" y="118301"/>
                    </a:cubicBezTo>
                    <a:cubicBezTo>
                      <a:pt x="98212" y="120768"/>
                      <a:pt x="88442" y="122330"/>
                      <a:pt x="78596" y="122968"/>
                    </a:cubicBezTo>
                    <a:cubicBezTo>
                      <a:pt x="69748" y="123282"/>
                      <a:pt x="60900" y="122444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3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4" name="Google Shape;1343;p27"/>
              <p:cNvSpPr/>
              <p:nvPr/>
            </p:nvSpPr>
            <p:spPr>
              <a:xfrm>
                <a:off x="6889680" y="2985480"/>
                <a:ext cx="14760" cy="20160"/>
              </a:xfrm>
              <a:custGeom>
                <a:avLst/>
                <a:gdLst/>
                <a:ahLst/>
                <a:rect l="l" t="t" r="r" b="b"/>
                <a:pathLst>
                  <a:path w="19007" h="25431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5" name="Google Shape;1344;p27"/>
              <p:cNvSpPr/>
              <p:nvPr/>
            </p:nvSpPr>
            <p:spPr>
              <a:xfrm>
                <a:off x="6991560" y="2994120"/>
                <a:ext cx="33120" cy="15480"/>
              </a:xfrm>
              <a:custGeom>
                <a:avLst/>
                <a:gdLst/>
                <a:ahLst/>
                <a:rect l="l" t="t" r="r" b="b"/>
                <a:pathLst>
                  <a:path w="42006" h="1971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6" name="Google Shape;1345;p27"/>
              <p:cNvSpPr/>
              <p:nvPr/>
            </p:nvSpPr>
            <p:spPr>
              <a:xfrm>
                <a:off x="7002720" y="2943360"/>
                <a:ext cx="24840" cy="13680"/>
              </a:xfrm>
              <a:custGeom>
                <a:avLst/>
                <a:gdLst/>
                <a:ahLst/>
                <a:rect l="l" t="t" r="r" b="b"/>
                <a:pathLst>
                  <a:path w="31457" h="17335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7" name="Google Shape;1346;p27"/>
              <p:cNvSpPr/>
              <p:nvPr/>
            </p:nvSpPr>
            <p:spPr>
              <a:xfrm>
                <a:off x="6923160" y="2948400"/>
                <a:ext cx="37440" cy="26280"/>
              </a:xfrm>
              <a:custGeom>
                <a:avLst/>
                <a:gdLst/>
                <a:ahLst/>
                <a:rect l="l" t="t" r="r" b="b"/>
                <a:pathLst>
                  <a:path w="47423" h="33147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8" name="Google Shape;1347;p27"/>
              <p:cNvSpPr/>
              <p:nvPr/>
            </p:nvSpPr>
            <p:spPr>
              <a:xfrm>
                <a:off x="6846120" y="2904480"/>
                <a:ext cx="46800" cy="30960"/>
              </a:xfrm>
              <a:custGeom>
                <a:avLst/>
                <a:gdLst/>
                <a:ahLst/>
                <a:rect l="l" t="t" r="r" b="b"/>
                <a:pathLst>
                  <a:path w="58828" h="38957">
                    <a:moveTo>
                      <a:pt x="0" y="10382"/>
                    </a:moveTo>
                    <a:lnTo>
                      <a:pt x="48754" y="38957"/>
                    </a:lnTo>
                    <a:lnTo>
                      <a:pt x="58828" y="31623"/>
                    </a:lnTo>
                    <a:cubicBezTo>
                      <a:pt x="58828" y="31623"/>
                      <a:pt x="52651" y="24574"/>
                      <a:pt x="52176" y="23908"/>
                    </a:cubicBezTo>
                    <a:cubicBezTo>
                      <a:pt x="47776" y="18878"/>
                      <a:pt x="42615" y="14573"/>
                      <a:pt x="36875" y="11144"/>
                    </a:cubicBezTo>
                    <a:cubicBezTo>
                      <a:pt x="33263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9" name="Google Shape;1348;p27"/>
              <p:cNvSpPr/>
              <p:nvPr/>
            </p:nvSpPr>
            <p:spPr>
              <a:xfrm>
                <a:off x="6889680" y="2879280"/>
                <a:ext cx="21600" cy="19080"/>
              </a:xfrm>
              <a:custGeom>
                <a:avLst/>
                <a:gdLst/>
                <a:ahLst/>
                <a:rect l="l" t="t" r="r" b="b"/>
                <a:pathLst>
                  <a:path w="27275" h="24479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0" name="Google Shape;1349;p27"/>
              <p:cNvSpPr/>
              <p:nvPr/>
            </p:nvSpPr>
            <p:spPr>
              <a:xfrm>
                <a:off x="6791760" y="2875320"/>
                <a:ext cx="20520" cy="15120"/>
              </a:xfrm>
              <a:custGeom>
                <a:avLst/>
                <a:gdLst/>
                <a:ahLst/>
                <a:rect l="l" t="t" r="r" b="b"/>
                <a:pathLst>
                  <a:path w="26135" h="1943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1" name="Google Shape;1350;p27"/>
              <p:cNvSpPr/>
              <p:nvPr/>
            </p:nvSpPr>
            <p:spPr>
              <a:xfrm>
                <a:off x="6792480" y="2921400"/>
                <a:ext cx="23760" cy="23760"/>
              </a:xfrm>
              <a:custGeom>
                <a:avLst/>
                <a:gdLst/>
                <a:ahLst/>
                <a:rect l="l" t="t" r="r" b="b"/>
                <a:pathLst>
                  <a:path w="30317" h="30289">
                    <a:moveTo>
                      <a:pt x="0" y="17907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2" name="Google Shape;1351;p27"/>
              <p:cNvSpPr/>
              <p:nvPr/>
            </p:nvSpPr>
            <p:spPr>
              <a:xfrm>
                <a:off x="6791400" y="2861280"/>
                <a:ext cx="235800" cy="147960"/>
              </a:xfrm>
              <a:custGeom>
                <a:avLst/>
                <a:gdLst/>
                <a:ahLst/>
                <a:rect l="l" t="t" r="r" b="b"/>
                <a:pathLst>
                  <a:path w="294911" h="185451">
                    <a:moveTo>
                      <a:pt x="149875" y="30099"/>
                    </a:moveTo>
                    <a:cubicBezTo>
                      <a:pt x="145988" y="30089"/>
                      <a:pt x="142110" y="30404"/>
                      <a:pt x="138280" y="31052"/>
                    </a:cubicBezTo>
                    <a:cubicBezTo>
                      <a:pt x="133148" y="31813"/>
                      <a:pt x="127256" y="32861"/>
                      <a:pt x="120793" y="34195"/>
                    </a:cubicBezTo>
                    <a:cubicBezTo>
                      <a:pt x="114331" y="35528"/>
                      <a:pt x="107678" y="37243"/>
                      <a:pt x="100740" y="39338"/>
                    </a:cubicBezTo>
                    <a:cubicBezTo>
                      <a:pt x="93935" y="41377"/>
                      <a:pt x="87302" y="43920"/>
                      <a:pt x="80877" y="46958"/>
                    </a:cubicBezTo>
                    <a:lnTo>
                      <a:pt x="131722" y="76295"/>
                    </a:lnTo>
                    <a:lnTo>
                      <a:pt x="140751" y="73152"/>
                    </a:lnTo>
                    <a:cubicBezTo>
                      <a:pt x="153676" y="68771"/>
                      <a:pt x="165936" y="65151"/>
                      <a:pt x="177341" y="62103"/>
                    </a:cubicBezTo>
                    <a:cubicBezTo>
                      <a:pt x="188108" y="59265"/>
                      <a:pt x="199114" y="57445"/>
                      <a:pt x="210224" y="56674"/>
                    </a:cubicBezTo>
                    <a:cubicBezTo>
                      <a:pt x="220374" y="56064"/>
                      <a:pt x="230571" y="56769"/>
                      <a:pt x="240541" y="58769"/>
                    </a:cubicBezTo>
                    <a:cubicBezTo>
                      <a:pt x="250577" y="60979"/>
                      <a:pt x="260204" y="64779"/>
                      <a:pt x="269052" y="70009"/>
                    </a:cubicBezTo>
                    <a:cubicBezTo>
                      <a:pt x="277824" y="74409"/>
                      <a:pt x="285351" y="80963"/>
                      <a:pt x="290911" y="89059"/>
                    </a:cubicBezTo>
                    <a:cubicBezTo>
                      <a:pt x="294684" y="94964"/>
                      <a:pt x="295853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315" y="135617"/>
                      <a:pt x="267522" y="141761"/>
                      <a:pt x="259073" y="146876"/>
                    </a:cubicBezTo>
                    <a:lnTo>
                      <a:pt x="291386" y="16592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35"/>
                      <a:pt x="209359" y="170860"/>
                      <a:pt x="192642" y="175355"/>
                    </a:cubicBezTo>
                    <a:cubicBezTo>
                      <a:pt x="175164" y="180280"/>
                      <a:pt x="157297" y="183652"/>
                      <a:pt x="139231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2842" y="152971"/>
                      <a:pt x="149875" y="151829"/>
                      <a:pt x="157763" y="150114"/>
                    </a:cubicBezTo>
                    <a:cubicBezTo>
                      <a:pt x="165651" y="148400"/>
                      <a:pt x="173824" y="146209"/>
                      <a:pt x="182568" y="143732"/>
                    </a:cubicBezTo>
                    <a:cubicBezTo>
                      <a:pt x="191074" y="141218"/>
                      <a:pt x="199370" y="138036"/>
                      <a:pt x="207373" y="13420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46" y="118596"/>
                      <a:pt x="35554" y="115396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44" y="46072"/>
                      <a:pt x="22163" y="39653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15"/>
                      <a:pt x="119871" y="1667"/>
                      <a:pt x="134574" y="0"/>
                    </a:cubicBezTo>
                    <a:close/>
                    <a:moveTo>
                      <a:pt x="63580" y="83439"/>
                    </a:moveTo>
                    <a:cubicBezTo>
                      <a:pt x="70214" y="87306"/>
                      <a:pt x="77903" y="88973"/>
                      <a:pt x="85534" y="88202"/>
                    </a:cubicBezTo>
                    <a:cubicBezTo>
                      <a:pt x="95846" y="87030"/>
                      <a:pt x="106015" y="84763"/>
                      <a:pt x="115851" y="81439"/>
                    </a:cubicBezTo>
                    <a:lnTo>
                      <a:pt x="68332" y="53912"/>
                    </a:lnTo>
                    <a:cubicBezTo>
                      <a:pt x="50655" y="65342"/>
                      <a:pt x="49230" y="75247"/>
                      <a:pt x="63580" y="83725"/>
                    </a:cubicBezTo>
                    <a:close/>
                    <a:moveTo>
                      <a:pt x="230372" y="97441"/>
                    </a:moveTo>
                    <a:cubicBezTo>
                      <a:pt x="223139" y="93421"/>
                      <a:pt x="214786" y="91916"/>
                      <a:pt x="206612" y="93154"/>
                    </a:cubicBezTo>
                    <a:cubicBezTo>
                      <a:pt x="195360" y="94612"/>
                      <a:pt x="184259" y="97069"/>
                      <a:pt x="173444" y="100489"/>
                    </a:cubicBezTo>
                    <a:lnTo>
                      <a:pt x="220963" y="127826"/>
                    </a:lnTo>
                    <a:cubicBezTo>
                      <a:pt x="240921" y="115443"/>
                      <a:pt x="244057" y="105318"/>
                      <a:pt x="23037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953" name="Google Shape;1352;p27"/>
            <p:cNvGrpSpPr/>
            <p:nvPr/>
          </p:nvGrpSpPr>
          <p:grpSpPr>
            <a:xfrm>
              <a:off x="6553800" y="2605680"/>
              <a:ext cx="707400" cy="497160"/>
              <a:chOff x="6553800" y="2605680"/>
              <a:chExt cx="707400" cy="497160"/>
            </a:xfrm>
          </p:grpSpPr>
          <p:sp>
            <p:nvSpPr>
              <p:cNvPr id="954" name="Google Shape;1353;p27"/>
              <p:cNvSpPr/>
              <p:nvPr/>
            </p:nvSpPr>
            <p:spPr>
              <a:xfrm>
                <a:off x="6553800" y="2693520"/>
                <a:ext cx="707400" cy="409320"/>
              </a:xfrm>
              <a:custGeom>
                <a:avLst/>
                <a:gdLst/>
                <a:ahLst/>
                <a:rect l="l" t="t" r="r" b="b"/>
                <a:pathLst>
                  <a:path w="883852" h="51149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5" name="Google Shape;1354;p27"/>
              <p:cNvSpPr/>
              <p:nvPr/>
            </p:nvSpPr>
            <p:spPr>
              <a:xfrm>
                <a:off x="6553800" y="2808000"/>
                <a:ext cx="69480" cy="92880"/>
              </a:xfrm>
              <a:custGeom>
                <a:avLst/>
                <a:gdLst/>
                <a:ahLst/>
                <a:rect l="l" t="t" r="r" b="b"/>
                <a:pathLst>
                  <a:path w="87339" h="116586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6" name="Google Shape;1355;p27"/>
              <p:cNvSpPr/>
              <p:nvPr/>
            </p:nvSpPr>
            <p:spPr>
              <a:xfrm>
                <a:off x="7208280" y="2810520"/>
                <a:ext cx="52920" cy="125280"/>
              </a:xfrm>
              <a:custGeom>
                <a:avLst/>
                <a:gdLst/>
                <a:ahLst/>
                <a:rect l="l" t="t" r="r" b="b"/>
                <a:pathLst>
                  <a:path w="66431" h="157067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7" name="Google Shape;1356;p27"/>
              <p:cNvSpPr/>
              <p:nvPr/>
            </p:nvSpPr>
            <p:spPr>
              <a:xfrm>
                <a:off x="6553800" y="2605680"/>
                <a:ext cx="707400" cy="409320"/>
              </a:xfrm>
              <a:custGeom>
                <a:avLst/>
                <a:gdLst/>
                <a:ahLst/>
                <a:rect l="l" t="t" r="r" b="b"/>
                <a:pathLst>
                  <a:path w="883852" h="51149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8" name="Google Shape;1357;p27"/>
              <p:cNvSpPr/>
              <p:nvPr/>
            </p:nvSpPr>
            <p:spPr>
              <a:xfrm>
                <a:off x="6654240" y="2661480"/>
                <a:ext cx="506160" cy="292680"/>
              </a:xfrm>
              <a:custGeom>
                <a:avLst/>
                <a:gdLst/>
                <a:ahLst/>
                <a:rect l="l" t="t" r="r" b="b"/>
                <a:pathLst>
                  <a:path w="632609" h="366093">
                    <a:moveTo>
                      <a:pt x="632021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202"/>
                      <a:pt x="637344" y="143637"/>
                      <a:pt x="632021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9" name="Google Shape;1358;p27"/>
              <p:cNvSpPr/>
              <p:nvPr/>
            </p:nvSpPr>
            <p:spPr>
              <a:xfrm>
                <a:off x="6654600" y="2679120"/>
                <a:ext cx="505080" cy="275040"/>
              </a:xfrm>
              <a:custGeom>
                <a:avLst/>
                <a:gdLst/>
                <a:ahLst/>
                <a:rect l="l" t="t" r="r" b="b"/>
                <a:pathLst>
                  <a:path w="631431" h="344114">
                    <a:moveTo>
                      <a:pt x="631431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606"/>
                      <a:pt x="626965" y="128992"/>
                      <a:pt x="631431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0" name="Google Shape;1359;p27"/>
              <p:cNvSpPr/>
              <p:nvPr/>
            </p:nvSpPr>
            <p:spPr>
              <a:xfrm>
                <a:off x="6784200" y="2745000"/>
                <a:ext cx="235440" cy="147960"/>
              </a:xfrm>
              <a:custGeom>
                <a:avLst/>
                <a:gdLst/>
                <a:ahLst/>
                <a:rect l="l" t="t" r="r" b="b"/>
                <a:pathLst>
                  <a:path w="294651" h="185451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3"/>
                      <a:pt x="126875" y="32480"/>
                      <a:pt x="120413" y="33814"/>
                    </a:cubicBezTo>
                    <a:cubicBezTo>
                      <a:pt x="113950" y="35147"/>
                      <a:pt x="107203" y="36957"/>
                      <a:pt x="100265" y="39052"/>
                    </a:cubicBezTo>
                    <a:cubicBezTo>
                      <a:pt x="93498" y="41053"/>
                      <a:pt x="86884" y="43567"/>
                      <a:pt x="80497" y="46577"/>
                    </a:cubicBezTo>
                    <a:lnTo>
                      <a:pt x="131247" y="76009"/>
                    </a:lnTo>
                    <a:lnTo>
                      <a:pt x="140751" y="72771"/>
                    </a:lnTo>
                    <a:cubicBezTo>
                      <a:pt x="153676" y="68485"/>
                      <a:pt x="165841" y="64770"/>
                      <a:pt x="177341" y="61817"/>
                    </a:cubicBezTo>
                    <a:cubicBezTo>
                      <a:pt x="188089" y="58883"/>
                      <a:pt x="199104" y="57064"/>
                      <a:pt x="210224" y="56388"/>
                    </a:cubicBezTo>
                    <a:cubicBezTo>
                      <a:pt x="220345" y="55702"/>
                      <a:pt x="230505" y="56369"/>
                      <a:pt x="240446" y="58388"/>
                    </a:cubicBezTo>
                    <a:cubicBezTo>
                      <a:pt x="250453" y="60655"/>
                      <a:pt x="260043" y="64475"/>
                      <a:pt x="268862" y="69723"/>
                    </a:cubicBezTo>
                    <a:cubicBezTo>
                      <a:pt x="277644" y="74114"/>
                      <a:pt x="285161" y="80667"/>
                      <a:pt x="290721" y="88773"/>
                    </a:cubicBezTo>
                    <a:cubicBezTo>
                      <a:pt x="294389" y="94717"/>
                      <a:pt x="295549" y="101879"/>
                      <a:pt x="293952" y="108680"/>
                    </a:cubicBezTo>
                    <a:cubicBezTo>
                      <a:pt x="291776" y="116148"/>
                      <a:pt x="287680" y="122920"/>
                      <a:pt x="282072" y="128302"/>
                    </a:cubicBezTo>
                    <a:cubicBezTo>
                      <a:pt x="275239" y="135350"/>
                      <a:pt x="267617" y="141580"/>
                      <a:pt x="259358" y="146875"/>
                    </a:cubicBezTo>
                    <a:lnTo>
                      <a:pt x="291671" y="165925"/>
                    </a:lnTo>
                    <a:lnTo>
                      <a:pt x="273994" y="176117"/>
                    </a:lnTo>
                    <a:lnTo>
                      <a:pt x="241396" y="157067"/>
                    </a:lnTo>
                    <a:cubicBezTo>
                      <a:pt x="225867" y="164735"/>
                      <a:pt x="209635" y="170898"/>
                      <a:pt x="192927" y="175450"/>
                    </a:cubicBezTo>
                    <a:cubicBezTo>
                      <a:pt x="175440" y="180289"/>
                      <a:pt x="157573" y="183633"/>
                      <a:pt x="139516" y="185452"/>
                    </a:cubicBezTo>
                    <a:lnTo>
                      <a:pt x="122409" y="154876"/>
                    </a:lnTo>
                    <a:cubicBezTo>
                      <a:pt x="127180" y="154753"/>
                      <a:pt x="131941" y="154372"/>
                      <a:pt x="136664" y="153734"/>
                    </a:cubicBezTo>
                    <a:cubicBezTo>
                      <a:pt x="143821" y="152924"/>
                      <a:pt x="150930" y="151714"/>
                      <a:pt x="157953" y="150114"/>
                    </a:cubicBezTo>
                    <a:cubicBezTo>
                      <a:pt x="165841" y="148400"/>
                      <a:pt x="174109" y="146304"/>
                      <a:pt x="182853" y="143732"/>
                    </a:cubicBezTo>
                    <a:cubicBezTo>
                      <a:pt x="191340" y="141151"/>
                      <a:pt x="199627" y="137970"/>
                      <a:pt x="207658" y="134207"/>
                    </a:cubicBezTo>
                    <a:lnTo>
                      <a:pt x="156812" y="104966"/>
                    </a:lnTo>
                    <a:lnTo>
                      <a:pt x="150255" y="107251"/>
                    </a:lnTo>
                    <a:lnTo>
                      <a:pt x="143317" y="109347"/>
                    </a:lnTo>
                    <a:cubicBezTo>
                      <a:pt x="130582" y="113538"/>
                      <a:pt x="118892" y="116872"/>
                      <a:pt x="108343" y="118872"/>
                    </a:cubicBezTo>
                    <a:cubicBezTo>
                      <a:pt x="98545" y="121149"/>
                      <a:pt x="88556" y="122492"/>
                      <a:pt x="78501" y="122873"/>
                    </a:cubicBezTo>
                    <a:cubicBezTo>
                      <a:pt x="69691" y="123187"/>
                      <a:pt x="60872" y="122358"/>
                      <a:pt x="52271" y="120396"/>
                    </a:cubicBezTo>
                    <a:cubicBezTo>
                      <a:pt x="43698" y="118453"/>
                      <a:pt x="35468" y="115243"/>
                      <a:pt x="27846" y="110871"/>
                    </a:cubicBezTo>
                    <a:cubicBezTo>
                      <a:pt x="19540" y="106518"/>
                      <a:pt x="12326" y="100327"/>
                      <a:pt x="6748" y="92774"/>
                    </a:cubicBezTo>
                    <a:cubicBezTo>
                      <a:pt x="2604" y="87078"/>
                      <a:pt x="580" y="8009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197" y="4593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6" y="17059"/>
                      <a:pt x="75793" y="11697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47" y="86754"/>
                      <a:pt x="105587" y="84449"/>
                      <a:pt x="115376" y="81058"/>
                    </a:cubicBezTo>
                    <a:lnTo>
                      <a:pt x="67857" y="53531"/>
                    </a:lnTo>
                    <a:cubicBezTo>
                      <a:pt x="50275" y="65056"/>
                      <a:pt x="48849" y="74867"/>
                      <a:pt x="63105" y="83153"/>
                    </a:cubicBezTo>
                    <a:close/>
                    <a:moveTo>
                      <a:pt x="229992" y="97060"/>
                    </a:moveTo>
                    <a:cubicBezTo>
                      <a:pt x="222693" y="93135"/>
                      <a:pt x="214339" y="91631"/>
                      <a:pt x="206137" y="92774"/>
                    </a:cubicBezTo>
                    <a:cubicBezTo>
                      <a:pt x="194894" y="94278"/>
                      <a:pt x="183803" y="96736"/>
                      <a:pt x="172969" y="100108"/>
                    </a:cubicBezTo>
                    <a:lnTo>
                      <a:pt x="220488" y="127540"/>
                    </a:lnTo>
                    <a:cubicBezTo>
                      <a:pt x="240512" y="115157"/>
                      <a:pt x="243677" y="104994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1" name="Google Shape;1360;p27"/>
              <p:cNvSpPr/>
              <p:nvPr/>
            </p:nvSpPr>
            <p:spPr>
              <a:xfrm>
                <a:off x="6881760" y="2855160"/>
                <a:ext cx="15120" cy="20160"/>
              </a:xfrm>
              <a:custGeom>
                <a:avLst/>
                <a:gdLst/>
                <a:ahLst/>
                <a:rect l="l" t="t" r="r" b="b"/>
                <a:pathLst>
                  <a:path w="19482" h="25526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2" name="Google Shape;1361;p27"/>
              <p:cNvSpPr/>
              <p:nvPr/>
            </p:nvSpPr>
            <p:spPr>
              <a:xfrm>
                <a:off x="6983640" y="2863800"/>
                <a:ext cx="33480" cy="15480"/>
              </a:xfrm>
              <a:custGeom>
                <a:avLst/>
                <a:gdLst/>
                <a:ahLst/>
                <a:rect l="l" t="t" r="r" b="b"/>
                <a:pathLst>
                  <a:path w="42101" h="19716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3" name="Google Shape;1362;p27"/>
              <p:cNvSpPr/>
              <p:nvPr/>
            </p:nvSpPr>
            <p:spPr>
              <a:xfrm>
                <a:off x="6995160" y="2813040"/>
                <a:ext cx="24840" cy="13680"/>
              </a:xfrm>
              <a:custGeom>
                <a:avLst/>
                <a:gdLst/>
                <a:ahLst/>
                <a:rect l="l" t="t" r="r" b="b"/>
                <a:pathLst>
                  <a:path w="31457" h="17335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4" name="Google Shape;1363;p27"/>
              <p:cNvSpPr/>
              <p:nvPr/>
            </p:nvSpPr>
            <p:spPr>
              <a:xfrm>
                <a:off x="6915600" y="2818440"/>
                <a:ext cx="37440" cy="26280"/>
              </a:xfrm>
              <a:custGeom>
                <a:avLst/>
                <a:gdLst/>
                <a:ahLst/>
                <a:rect l="l" t="t" r="r" b="b"/>
                <a:pathLst>
                  <a:path w="47328" h="33147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5" name="Google Shape;1364;p27"/>
              <p:cNvSpPr/>
              <p:nvPr/>
            </p:nvSpPr>
            <p:spPr>
              <a:xfrm>
                <a:off x="6838560" y="2774520"/>
                <a:ext cx="46440" cy="30960"/>
              </a:xfrm>
              <a:custGeom>
                <a:avLst/>
                <a:gdLst/>
                <a:ahLst/>
                <a:rect l="l" t="t" r="r" b="b"/>
                <a:pathLst>
                  <a:path w="58543" h="38957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6" y="18898"/>
                      <a:pt x="42406" y="14592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6" name="Google Shape;1365;p27"/>
              <p:cNvSpPr/>
              <p:nvPr/>
            </p:nvSpPr>
            <p:spPr>
              <a:xfrm>
                <a:off x="6881760" y="2749320"/>
                <a:ext cx="21600" cy="19440"/>
              </a:xfrm>
              <a:custGeom>
                <a:avLst/>
                <a:gdLst/>
                <a:ahLst/>
                <a:rect l="l" t="t" r="r" b="b"/>
                <a:pathLst>
                  <a:path w="27370" h="24574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236" y="19621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7" name="Google Shape;1366;p27"/>
              <p:cNvSpPr/>
              <p:nvPr/>
            </p:nvSpPr>
            <p:spPr>
              <a:xfrm>
                <a:off x="6784200" y="2745000"/>
                <a:ext cx="20520" cy="15120"/>
              </a:xfrm>
              <a:custGeom>
                <a:avLst/>
                <a:gdLst/>
                <a:ahLst/>
                <a:rect l="l" t="t" r="r" b="b"/>
                <a:pathLst>
                  <a:path w="26040" h="1943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8" name="Google Shape;1367;p27"/>
              <p:cNvSpPr/>
              <p:nvPr/>
            </p:nvSpPr>
            <p:spPr>
              <a:xfrm>
                <a:off x="6784920" y="2791440"/>
                <a:ext cx="23760" cy="23760"/>
              </a:xfrm>
              <a:custGeom>
                <a:avLst/>
                <a:gdLst/>
                <a:ahLst/>
                <a:rect l="l" t="t" r="r" b="b"/>
                <a:pathLst>
                  <a:path w="30317" h="30194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5907"/>
                    </a:lnTo>
                    <a:lnTo>
                      <a:pt x="9979" y="30194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9" name="Google Shape;1368;p27"/>
              <p:cNvSpPr/>
              <p:nvPr/>
            </p:nvSpPr>
            <p:spPr>
              <a:xfrm>
                <a:off x="6784200" y="2731680"/>
                <a:ext cx="235440" cy="147960"/>
              </a:xfrm>
              <a:custGeom>
                <a:avLst/>
                <a:gdLst/>
                <a:ahLst/>
                <a:rect l="l" t="t" r="r" b="b"/>
                <a:pathLst>
                  <a:path w="294657" h="185070">
                    <a:moveTo>
                      <a:pt x="149495" y="29337"/>
                    </a:moveTo>
                    <a:cubicBezTo>
                      <a:pt x="145608" y="29327"/>
                      <a:pt x="141730" y="29642"/>
                      <a:pt x="137900" y="30289"/>
                    </a:cubicBezTo>
                    <a:cubicBezTo>
                      <a:pt x="132673" y="31051"/>
                      <a:pt x="126875" y="32099"/>
                      <a:pt x="120413" y="33433"/>
                    </a:cubicBezTo>
                    <a:cubicBezTo>
                      <a:pt x="113950" y="34766"/>
                      <a:pt x="107203" y="36576"/>
                      <a:pt x="100265" y="38576"/>
                    </a:cubicBezTo>
                    <a:cubicBezTo>
                      <a:pt x="93508" y="40653"/>
                      <a:pt x="86903" y="43196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89" y="58522"/>
                      <a:pt x="199104" y="56664"/>
                      <a:pt x="210224" y="55912"/>
                    </a:cubicBezTo>
                    <a:cubicBezTo>
                      <a:pt x="220345" y="55302"/>
                      <a:pt x="230505" y="56007"/>
                      <a:pt x="240446" y="58007"/>
                    </a:cubicBezTo>
                    <a:cubicBezTo>
                      <a:pt x="250463" y="60227"/>
                      <a:pt x="260062" y="64056"/>
                      <a:pt x="268862" y="69342"/>
                    </a:cubicBezTo>
                    <a:cubicBezTo>
                      <a:pt x="277663" y="73705"/>
                      <a:pt x="285190" y="80267"/>
                      <a:pt x="290721" y="88392"/>
                    </a:cubicBezTo>
                    <a:cubicBezTo>
                      <a:pt x="294399" y="94336"/>
                      <a:pt x="295558" y="101498"/>
                      <a:pt x="293952" y="108299"/>
                    </a:cubicBezTo>
                    <a:cubicBezTo>
                      <a:pt x="291757" y="115757"/>
                      <a:pt x="287661" y="122520"/>
                      <a:pt x="282072" y="127921"/>
                    </a:cubicBezTo>
                    <a:cubicBezTo>
                      <a:pt x="275239" y="134969"/>
                      <a:pt x="267617" y="141199"/>
                      <a:pt x="259358" y="146495"/>
                    </a:cubicBezTo>
                    <a:lnTo>
                      <a:pt x="291671" y="165545"/>
                    </a:lnTo>
                    <a:lnTo>
                      <a:pt x="273994" y="175736"/>
                    </a:lnTo>
                    <a:lnTo>
                      <a:pt x="241396" y="156686"/>
                    </a:lnTo>
                    <a:cubicBezTo>
                      <a:pt x="225867" y="164354"/>
                      <a:pt x="209635" y="170517"/>
                      <a:pt x="192927" y="175070"/>
                    </a:cubicBezTo>
                    <a:cubicBezTo>
                      <a:pt x="175440" y="179908"/>
                      <a:pt x="157573" y="183252"/>
                      <a:pt x="139516" y="185071"/>
                    </a:cubicBezTo>
                    <a:lnTo>
                      <a:pt x="122409" y="154496"/>
                    </a:lnTo>
                    <a:cubicBezTo>
                      <a:pt x="127180" y="154372"/>
                      <a:pt x="131941" y="153991"/>
                      <a:pt x="136664" y="153353"/>
                    </a:cubicBezTo>
                    <a:cubicBezTo>
                      <a:pt x="143032" y="152590"/>
                      <a:pt x="150160" y="151447"/>
                      <a:pt x="157953" y="149733"/>
                    </a:cubicBezTo>
                    <a:cubicBezTo>
                      <a:pt x="165746" y="148019"/>
                      <a:pt x="174109" y="145923"/>
                      <a:pt x="182853" y="143351"/>
                    </a:cubicBezTo>
                    <a:cubicBezTo>
                      <a:pt x="191340" y="140770"/>
                      <a:pt x="199627" y="137589"/>
                      <a:pt x="207658" y="133826"/>
                    </a:cubicBezTo>
                    <a:lnTo>
                      <a:pt x="157098" y="104585"/>
                    </a:lnTo>
                    <a:lnTo>
                      <a:pt x="150540" y="106871"/>
                    </a:lnTo>
                    <a:lnTo>
                      <a:pt x="143602" y="108966"/>
                    </a:lnTo>
                    <a:cubicBezTo>
                      <a:pt x="130867" y="113157"/>
                      <a:pt x="119177" y="116491"/>
                      <a:pt x="108628" y="118491"/>
                    </a:cubicBezTo>
                    <a:cubicBezTo>
                      <a:pt x="98830" y="120767"/>
                      <a:pt x="88841" y="122111"/>
                      <a:pt x="78786" y="122491"/>
                    </a:cubicBezTo>
                    <a:cubicBezTo>
                      <a:pt x="69976" y="122758"/>
                      <a:pt x="61166" y="121929"/>
                      <a:pt x="52556" y="120015"/>
                    </a:cubicBezTo>
                    <a:cubicBezTo>
                      <a:pt x="44002" y="118034"/>
                      <a:pt x="35772" y="114824"/>
                      <a:pt x="28131" y="110490"/>
                    </a:cubicBezTo>
                    <a:cubicBezTo>
                      <a:pt x="19796" y="106137"/>
                      <a:pt x="12573" y="99908"/>
                      <a:pt x="7033" y="92297"/>
                    </a:cubicBezTo>
                    <a:cubicBezTo>
                      <a:pt x="2889" y="86630"/>
                      <a:pt x="865" y="79686"/>
                      <a:pt x="1331" y="72676"/>
                    </a:cubicBezTo>
                    <a:cubicBezTo>
                      <a:pt x="2072" y="65380"/>
                      <a:pt x="4989" y="58474"/>
                      <a:pt x="9694" y="52864"/>
                    </a:cubicBezTo>
                    <a:cubicBezTo>
                      <a:pt x="15482" y="45453"/>
                      <a:pt x="22410" y="39024"/>
                      <a:pt x="30222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11"/>
                      <a:pt x="77494" y="88278"/>
                      <a:pt x="85154" y="87535"/>
                    </a:cubicBezTo>
                    <a:cubicBezTo>
                      <a:pt x="95437" y="86325"/>
                      <a:pt x="105568" y="84020"/>
                      <a:pt x="115376" y="80677"/>
                    </a:cubicBezTo>
                    <a:lnTo>
                      <a:pt x="67857" y="53150"/>
                    </a:lnTo>
                    <a:cubicBezTo>
                      <a:pt x="50275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21" y="92678"/>
                      <a:pt x="214339" y="91173"/>
                      <a:pt x="206137" y="92393"/>
                    </a:cubicBezTo>
                    <a:cubicBezTo>
                      <a:pt x="194894" y="93897"/>
                      <a:pt x="183803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351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970" name="Google Shape;1369;p27"/>
            <p:cNvGrpSpPr/>
            <p:nvPr/>
          </p:nvGrpSpPr>
          <p:grpSpPr>
            <a:xfrm>
              <a:off x="6576480" y="2483280"/>
              <a:ext cx="707400" cy="496800"/>
              <a:chOff x="6576480" y="2483280"/>
              <a:chExt cx="707400" cy="496800"/>
            </a:xfrm>
          </p:grpSpPr>
          <p:sp>
            <p:nvSpPr>
              <p:cNvPr id="971" name="Google Shape;1370;p27"/>
              <p:cNvSpPr/>
              <p:nvPr/>
            </p:nvSpPr>
            <p:spPr>
              <a:xfrm>
                <a:off x="6576480" y="2570760"/>
                <a:ext cx="707400" cy="409320"/>
              </a:xfrm>
              <a:custGeom>
                <a:avLst/>
                <a:gdLst/>
                <a:ahLst/>
                <a:rect l="l" t="t" r="r" b="b"/>
                <a:pathLst>
                  <a:path w="883852" h="51149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2" name="Google Shape;1371;p27"/>
              <p:cNvSpPr/>
              <p:nvPr/>
            </p:nvSpPr>
            <p:spPr>
              <a:xfrm>
                <a:off x="6576840" y="2685600"/>
                <a:ext cx="69480" cy="92880"/>
              </a:xfrm>
              <a:custGeom>
                <a:avLst/>
                <a:gdLst/>
                <a:ahLst/>
                <a:rect l="l" t="t" r="r" b="b"/>
                <a:pathLst>
                  <a:path w="87339" h="11649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3" name="Google Shape;1372;p27"/>
              <p:cNvSpPr/>
              <p:nvPr/>
            </p:nvSpPr>
            <p:spPr>
              <a:xfrm>
                <a:off x="7230960" y="2688120"/>
                <a:ext cx="52920" cy="125280"/>
              </a:xfrm>
              <a:custGeom>
                <a:avLst/>
                <a:gdLst/>
                <a:ahLst/>
                <a:rect l="l" t="t" r="r" b="b"/>
                <a:pathLst>
                  <a:path w="66526" h="157067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4" name="Google Shape;1373;p27"/>
              <p:cNvSpPr/>
              <p:nvPr/>
            </p:nvSpPr>
            <p:spPr>
              <a:xfrm>
                <a:off x="6576480" y="2483280"/>
                <a:ext cx="707400" cy="409320"/>
              </a:xfrm>
              <a:custGeom>
                <a:avLst/>
                <a:gdLst/>
                <a:ahLst/>
                <a:rect l="l" t="t" r="r" b="b"/>
                <a:pathLst>
                  <a:path w="883852" h="51149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5" name="Google Shape;1374;p27"/>
              <p:cNvSpPr/>
              <p:nvPr/>
            </p:nvSpPr>
            <p:spPr>
              <a:xfrm>
                <a:off x="6677280" y="2539080"/>
                <a:ext cx="506160" cy="292680"/>
              </a:xfrm>
              <a:custGeom>
                <a:avLst/>
                <a:gdLst/>
                <a:ahLst/>
                <a:rect l="l" t="t" r="r" b="b"/>
                <a:pathLst>
                  <a:path w="632686" h="366117">
                    <a:moveTo>
                      <a:pt x="632117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6"/>
                      <a:pt x="216136" y="383976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4" y="143280"/>
                      <a:pt x="632117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6" name="Google Shape;1375;p27"/>
              <p:cNvSpPr/>
              <p:nvPr/>
            </p:nvSpPr>
            <p:spPr>
              <a:xfrm>
                <a:off x="6677640" y="2556360"/>
                <a:ext cx="505440" cy="275400"/>
              </a:xfrm>
              <a:custGeom>
                <a:avLst/>
                <a:gdLst/>
                <a:ahLst/>
                <a:rect l="l" t="t" r="r" b="b"/>
                <a:pathLst>
                  <a:path w="631526" h="344209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7" name="Google Shape;1376;p27"/>
              <p:cNvSpPr/>
              <p:nvPr/>
            </p:nvSpPr>
            <p:spPr>
              <a:xfrm>
                <a:off x="6806880" y="2622960"/>
                <a:ext cx="235800" cy="147240"/>
              </a:xfrm>
              <a:custGeom>
                <a:avLst/>
                <a:gdLst/>
                <a:ahLst/>
                <a:rect l="l" t="t" r="r" b="b"/>
                <a:pathLst>
                  <a:path w="294875" h="184213">
                    <a:moveTo>
                      <a:pt x="149495" y="28861"/>
                    </a:moveTo>
                    <a:cubicBezTo>
                      <a:pt x="145608" y="28851"/>
                      <a:pt x="141730" y="29166"/>
                      <a:pt x="137900" y="29813"/>
                    </a:cubicBezTo>
                    <a:cubicBezTo>
                      <a:pt x="132673" y="30575"/>
                      <a:pt x="126876" y="31623"/>
                      <a:pt x="120413" y="32956"/>
                    </a:cubicBezTo>
                    <a:cubicBezTo>
                      <a:pt x="113950" y="34290"/>
                      <a:pt x="107298" y="36004"/>
                      <a:pt x="100265" y="38100"/>
                    </a:cubicBezTo>
                    <a:cubicBezTo>
                      <a:pt x="93498" y="40148"/>
                      <a:pt x="86893" y="42701"/>
                      <a:pt x="80497" y="45720"/>
                    </a:cubicBezTo>
                    <a:lnTo>
                      <a:pt x="131247" y="75057"/>
                    </a:lnTo>
                    <a:lnTo>
                      <a:pt x="140751" y="71914"/>
                    </a:lnTo>
                    <a:cubicBezTo>
                      <a:pt x="153676" y="67532"/>
                      <a:pt x="165841" y="63913"/>
                      <a:pt x="177341" y="60865"/>
                    </a:cubicBezTo>
                    <a:cubicBezTo>
                      <a:pt x="188108" y="58026"/>
                      <a:pt x="199114" y="56207"/>
                      <a:pt x="210224" y="55435"/>
                    </a:cubicBezTo>
                    <a:cubicBezTo>
                      <a:pt x="220374" y="54826"/>
                      <a:pt x="230571" y="55531"/>
                      <a:pt x="240541" y="57531"/>
                    </a:cubicBezTo>
                    <a:cubicBezTo>
                      <a:pt x="250577" y="59760"/>
                      <a:pt x="260195" y="63551"/>
                      <a:pt x="269052" y="68771"/>
                    </a:cubicBezTo>
                    <a:cubicBezTo>
                      <a:pt x="277824" y="73171"/>
                      <a:pt x="285351" y="79724"/>
                      <a:pt x="290911" y="87821"/>
                    </a:cubicBezTo>
                    <a:cubicBezTo>
                      <a:pt x="294627" y="93745"/>
                      <a:pt x="295796" y="100927"/>
                      <a:pt x="294142" y="107728"/>
                    </a:cubicBezTo>
                    <a:cubicBezTo>
                      <a:pt x="291985" y="115205"/>
                      <a:pt x="287889" y="121977"/>
                      <a:pt x="282262" y="127349"/>
                    </a:cubicBezTo>
                    <a:cubicBezTo>
                      <a:pt x="275315" y="134379"/>
                      <a:pt x="267522" y="140522"/>
                      <a:pt x="259073" y="145637"/>
                    </a:cubicBezTo>
                    <a:lnTo>
                      <a:pt x="291386" y="164687"/>
                    </a:lnTo>
                    <a:lnTo>
                      <a:pt x="273709" y="174879"/>
                    </a:lnTo>
                    <a:lnTo>
                      <a:pt x="241111" y="155829"/>
                    </a:lnTo>
                    <a:cubicBezTo>
                      <a:pt x="225572" y="163487"/>
                      <a:pt x="209349" y="169650"/>
                      <a:pt x="192642" y="174212"/>
                    </a:cubicBezTo>
                    <a:cubicBezTo>
                      <a:pt x="175155" y="179051"/>
                      <a:pt x="157288" y="182394"/>
                      <a:pt x="139230" y="184213"/>
                    </a:cubicBezTo>
                    <a:lnTo>
                      <a:pt x="122219" y="153638"/>
                    </a:lnTo>
                    <a:cubicBezTo>
                      <a:pt x="126952" y="153514"/>
                      <a:pt x="131684" y="153133"/>
                      <a:pt x="136379" y="152495"/>
                    </a:cubicBezTo>
                    <a:cubicBezTo>
                      <a:pt x="142842" y="151733"/>
                      <a:pt x="149875" y="150590"/>
                      <a:pt x="157763" y="148876"/>
                    </a:cubicBezTo>
                    <a:cubicBezTo>
                      <a:pt x="165651" y="147161"/>
                      <a:pt x="173824" y="145066"/>
                      <a:pt x="182568" y="142494"/>
                    </a:cubicBezTo>
                    <a:cubicBezTo>
                      <a:pt x="191074" y="139970"/>
                      <a:pt x="199361" y="136779"/>
                      <a:pt x="207373" y="132969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36" y="118615"/>
                      <a:pt x="35544" y="115405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3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105" y="82201"/>
                    </a:moveTo>
                    <a:cubicBezTo>
                      <a:pt x="69758" y="86116"/>
                      <a:pt x="77484" y="87782"/>
                      <a:pt x="85154" y="86963"/>
                    </a:cubicBezTo>
                    <a:cubicBezTo>
                      <a:pt x="95475" y="85792"/>
                      <a:pt x="105635" y="83525"/>
                      <a:pt x="115471" y="80200"/>
                    </a:cubicBezTo>
                    <a:lnTo>
                      <a:pt x="67952" y="52673"/>
                    </a:lnTo>
                    <a:cubicBezTo>
                      <a:pt x="50180" y="64484"/>
                      <a:pt x="48849" y="74390"/>
                      <a:pt x="63105" y="82582"/>
                    </a:cubicBezTo>
                    <a:close/>
                    <a:moveTo>
                      <a:pt x="229992" y="96203"/>
                    </a:moveTo>
                    <a:cubicBezTo>
                      <a:pt x="222750" y="92221"/>
                      <a:pt x="214405" y="90716"/>
                      <a:pt x="206232" y="91916"/>
                    </a:cubicBezTo>
                    <a:cubicBezTo>
                      <a:pt x="194951" y="93374"/>
                      <a:pt x="183822" y="95831"/>
                      <a:pt x="172969" y="99250"/>
                    </a:cubicBezTo>
                    <a:lnTo>
                      <a:pt x="220488" y="126587"/>
                    </a:lnTo>
                    <a:cubicBezTo>
                      <a:pt x="240512" y="114462"/>
                      <a:pt x="243677" y="104461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8" name="Google Shape;1377;p27"/>
              <p:cNvSpPr/>
              <p:nvPr/>
            </p:nvSpPr>
            <p:spPr>
              <a:xfrm>
                <a:off x="6904800" y="2732760"/>
                <a:ext cx="14760" cy="20160"/>
              </a:xfrm>
              <a:custGeom>
                <a:avLst/>
                <a:gdLst/>
                <a:ahLst/>
                <a:rect l="l" t="t" r="r" b="b"/>
                <a:pathLst>
                  <a:path w="19007" h="25526">
                    <a:moveTo>
                      <a:pt x="0" y="17240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9" name="Google Shape;1378;p27"/>
              <p:cNvSpPr/>
              <p:nvPr/>
            </p:nvSpPr>
            <p:spPr>
              <a:xfrm>
                <a:off x="7006680" y="2741400"/>
                <a:ext cx="33120" cy="15480"/>
              </a:xfrm>
              <a:custGeom>
                <a:avLst/>
                <a:gdLst/>
                <a:ahLst/>
                <a:rect l="l" t="t" r="r" b="b"/>
                <a:pathLst>
                  <a:path w="42006" h="19621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621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0" name="Google Shape;1379;p27"/>
              <p:cNvSpPr/>
              <p:nvPr/>
            </p:nvSpPr>
            <p:spPr>
              <a:xfrm>
                <a:off x="7017840" y="2690640"/>
                <a:ext cx="24840" cy="13680"/>
              </a:xfrm>
              <a:custGeom>
                <a:avLst/>
                <a:gdLst/>
                <a:ahLst/>
                <a:rect l="l" t="t" r="r" b="b"/>
                <a:pathLst>
                  <a:path w="31457" h="17335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1" name="Google Shape;1380;p27"/>
              <p:cNvSpPr/>
              <p:nvPr/>
            </p:nvSpPr>
            <p:spPr>
              <a:xfrm>
                <a:off x="6938640" y="2695680"/>
                <a:ext cx="37440" cy="26280"/>
              </a:xfrm>
              <a:custGeom>
                <a:avLst/>
                <a:gdLst/>
                <a:ahLst/>
                <a:rect l="l" t="t" r="r" b="b"/>
                <a:pathLst>
                  <a:path w="47328" h="33051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2" name="Google Shape;1381;p27"/>
              <p:cNvSpPr/>
              <p:nvPr/>
            </p:nvSpPr>
            <p:spPr>
              <a:xfrm>
                <a:off x="6861600" y="2651760"/>
                <a:ext cx="46800" cy="30600"/>
              </a:xfrm>
              <a:custGeom>
                <a:avLst/>
                <a:gdLst/>
                <a:ahLst/>
                <a:rect l="l" t="t" r="r" b="b"/>
                <a:pathLst>
                  <a:path w="58923" h="38862">
                    <a:moveTo>
                      <a:pt x="0" y="11049"/>
                    </a:moveTo>
                    <a:lnTo>
                      <a:pt x="48944" y="38862"/>
                    </a:lnTo>
                    <a:lnTo>
                      <a:pt x="58923" y="31623"/>
                    </a:lnTo>
                    <a:cubicBezTo>
                      <a:pt x="58923" y="31623"/>
                      <a:pt x="52841" y="24575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3" name="Google Shape;1382;p27"/>
              <p:cNvSpPr/>
              <p:nvPr/>
            </p:nvSpPr>
            <p:spPr>
              <a:xfrm>
                <a:off x="6904800" y="2626560"/>
                <a:ext cx="21600" cy="19080"/>
              </a:xfrm>
              <a:custGeom>
                <a:avLst/>
                <a:gdLst/>
                <a:ahLst/>
                <a:rect l="l" t="t" r="r" b="b"/>
                <a:pathLst>
                  <a:path w="27275" h="24479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4" name="Google Shape;1383;p27"/>
              <p:cNvSpPr/>
              <p:nvPr/>
            </p:nvSpPr>
            <p:spPr>
              <a:xfrm>
                <a:off x="6806880" y="2622600"/>
                <a:ext cx="20520" cy="15120"/>
              </a:xfrm>
              <a:custGeom>
                <a:avLst/>
                <a:gdLst/>
                <a:ahLst/>
                <a:rect l="l" t="t" r="r" b="b"/>
                <a:pathLst>
                  <a:path w="26135" h="1943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5" name="Google Shape;1384;p27"/>
              <p:cNvSpPr/>
              <p:nvPr/>
            </p:nvSpPr>
            <p:spPr>
              <a:xfrm>
                <a:off x="6807960" y="2669040"/>
                <a:ext cx="23760" cy="23760"/>
              </a:xfrm>
              <a:custGeom>
                <a:avLst/>
                <a:gdLst/>
                <a:ahLst/>
                <a:rect l="l" t="t" r="r" b="b"/>
                <a:pathLst>
                  <a:path w="30221" h="30289">
                    <a:moveTo>
                      <a:pt x="0" y="17717"/>
                    </a:moveTo>
                    <a:lnTo>
                      <a:pt x="0" y="0"/>
                    </a:lnTo>
                    <a:lnTo>
                      <a:pt x="30222" y="0"/>
                    </a:lnTo>
                    <a:lnTo>
                      <a:pt x="22904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6" name="Google Shape;1385;p27"/>
              <p:cNvSpPr/>
              <p:nvPr/>
            </p:nvSpPr>
            <p:spPr>
              <a:xfrm>
                <a:off x="6806880" y="2608560"/>
                <a:ext cx="235800" cy="148320"/>
              </a:xfrm>
              <a:custGeom>
                <a:avLst/>
                <a:gdLst/>
                <a:ahLst/>
                <a:rect l="l" t="t" r="r" b="b"/>
                <a:pathLst>
                  <a:path w="294877" h="185546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813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3"/>
                    </a:cubicBezTo>
                    <a:cubicBezTo>
                      <a:pt x="93517" y="41491"/>
                      <a:pt x="86912" y="44005"/>
                      <a:pt x="80497" y="46958"/>
                    </a:cubicBezTo>
                    <a:lnTo>
                      <a:pt x="131247" y="76390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74" y="56178"/>
                      <a:pt x="230552" y="56855"/>
                      <a:pt x="240541" y="58769"/>
                    </a:cubicBezTo>
                    <a:cubicBezTo>
                      <a:pt x="250577" y="61036"/>
                      <a:pt x="260195" y="64856"/>
                      <a:pt x="269052" y="70104"/>
                    </a:cubicBezTo>
                    <a:cubicBezTo>
                      <a:pt x="277824" y="74504"/>
                      <a:pt x="285351" y="81058"/>
                      <a:pt x="290911" y="89154"/>
                    </a:cubicBezTo>
                    <a:cubicBezTo>
                      <a:pt x="294636" y="95040"/>
                      <a:pt x="295796" y="102194"/>
                      <a:pt x="294142" y="108966"/>
                    </a:cubicBezTo>
                    <a:cubicBezTo>
                      <a:pt x="292013" y="116481"/>
                      <a:pt x="287908" y="123292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308"/>
                    </a:lnTo>
                    <a:lnTo>
                      <a:pt x="241111" y="157258"/>
                    </a:lnTo>
                    <a:cubicBezTo>
                      <a:pt x="225591" y="164925"/>
                      <a:pt x="209359" y="171050"/>
                      <a:pt x="192642" y="175546"/>
                    </a:cubicBezTo>
                    <a:cubicBezTo>
                      <a:pt x="175164" y="180422"/>
                      <a:pt x="157288" y="183775"/>
                      <a:pt x="139230" y="185547"/>
                    </a:cubicBezTo>
                    <a:lnTo>
                      <a:pt x="122219" y="154972"/>
                    </a:lnTo>
                    <a:cubicBezTo>
                      <a:pt x="125355" y="154972"/>
                      <a:pt x="130107" y="154972"/>
                      <a:pt x="136379" y="153924"/>
                    </a:cubicBezTo>
                    <a:cubicBezTo>
                      <a:pt x="142652" y="152876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7"/>
                    </a:cubicBezTo>
                    <a:cubicBezTo>
                      <a:pt x="191074" y="141303"/>
                      <a:pt x="199361" y="138113"/>
                      <a:pt x="207373" y="134302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8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377"/>
                      <a:pt x="60900" y="122549"/>
                      <a:pt x="52271" y="120586"/>
                    </a:cubicBezTo>
                    <a:cubicBezTo>
                      <a:pt x="43727" y="118662"/>
                      <a:pt x="35525" y="115452"/>
                      <a:pt x="27941" y="111061"/>
                    </a:cubicBezTo>
                    <a:cubicBezTo>
                      <a:pt x="19597" y="106670"/>
                      <a:pt x="12355" y="100460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18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75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180" y="65437"/>
                      <a:pt x="48849" y="75533"/>
                      <a:pt x="63105" y="83534"/>
                    </a:cubicBezTo>
                    <a:close/>
                    <a:moveTo>
                      <a:pt x="229992" y="97441"/>
                    </a:moveTo>
                    <a:cubicBezTo>
                      <a:pt x="222740" y="93497"/>
                      <a:pt x="214396" y="92021"/>
                      <a:pt x="206232" y="93250"/>
                    </a:cubicBezTo>
                    <a:cubicBezTo>
                      <a:pt x="194951" y="94707"/>
                      <a:pt x="183822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256" y="115538"/>
                      <a:pt x="243677" y="105442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987" name="Google Shape;1386;p27"/>
            <p:cNvGrpSpPr/>
            <p:nvPr/>
          </p:nvGrpSpPr>
          <p:grpSpPr>
            <a:xfrm>
              <a:off x="6561360" y="2360520"/>
              <a:ext cx="707400" cy="497160"/>
              <a:chOff x="6561360" y="2360520"/>
              <a:chExt cx="707400" cy="497160"/>
            </a:xfrm>
          </p:grpSpPr>
          <p:sp>
            <p:nvSpPr>
              <p:cNvPr id="988" name="Google Shape;1387;p27"/>
              <p:cNvSpPr/>
              <p:nvPr/>
            </p:nvSpPr>
            <p:spPr>
              <a:xfrm>
                <a:off x="6561360" y="2448360"/>
                <a:ext cx="707400" cy="409320"/>
              </a:xfrm>
              <a:custGeom>
                <a:avLst/>
                <a:gdLst/>
                <a:ahLst/>
                <a:rect l="l" t="t" r="r" b="b"/>
                <a:pathLst>
                  <a:path w="883852" h="51149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9" name="Google Shape;1388;p27"/>
              <p:cNvSpPr/>
              <p:nvPr/>
            </p:nvSpPr>
            <p:spPr>
              <a:xfrm>
                <a:off x="6561360" y="2562840"/>
                <a:ext cx="69480" cy="92880"/>
              </a:xfrm>
              <a:custGeom>
                <a:avLst/>
                <a:gdLst/>
                <a:ahLst/>
                <a:rect l="l" t="t" r="r" b="b"/>
                <a:pathLst>
                  <a:path w="87339" h="116586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0" name="Google Shape;1389;p27"/>
              <p:cNvSpPr/>
              <p:nvPr/>
            </p:nvSpPr>
            <p:spPr>
              <a:xfrm>
                <a:off x="7215840" y="2565360"/>
                <a:ext cx="52920" cy="125640"/>
              </a:xfrm>
              <a:custGeom>
                <a:avLst/>
                <a:gdLst/>
                <a:ahLst/>
                <a:rect l="l" t="t" r="r" b="b"/>
                <a:pathLst>
                  <a:path w="66526" h="157162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1" name="Google Shape;1390;p27"/>
              <p:cNvSpPr/>
              <p:nvPr/>
            </p:nvSpPr>
            <p:spPr>
              <a:xfrm>
                <a:off x="6561360" y="2360520"/>
                <a:ext cx="707400" cy="409320"/>
              </a:xfrm>
              <a:custGeom>
                <a:avLst/>
                <a:gdLst/>
                <a:ahLst/>
                <a:rect l="l" t="t" r="r" b="b"/>
                <a:pathLst>
                  <a:path w="883852" h="51149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2" name="Google Shape;1391;p27"/>
              <p:cNvSpPr/>
              <p:nvPr/>
            </p:nvSpPr>
            <p:spPr>
              <a:xfrm>
                <a:off x="6661800" y="2416320"/>
                <a:ext cx="506160" cy="292680"/>
              </a:xfrm>
              <a:custGeom>
                <a:avLst/>
                <a:gdLst/>
                <a:ahLst/>
                <a:rect l="l" t="t" r="r" b="b"/>
                <a:pathLst>
                  <a:path w="632610" h="366021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1"/>
                      <a:pt x="216059" y="383881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69" y="92131"/>
                      <a:pt x="637267" y="14385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3" name="Google Shape;1392;p27"/>
              <p:cNvSpPr/>
              <p:nvPr/>
            </p:nvSpPr>
            <p:spPr>
              <a:xfrm>
                <a:off x="6662520" y="2433960"/>
                <a:ext cx="505080" cy="275040"/>
              </a:xfrm>
              <a:custGeom>
                <a:avLst/>
                <a:gdLst/>
                <a:ahLst/>
                <a:rect l="l" t="t" r="r" b="b"/>
                <a:pathLst>
                  <a:path w="631431" h="344114">
                    <a:moveTo>
                      <a:pt x="631432" y="172141"/>
                    </a:moveTo>
                    <a:cubicBezTo>
                      <a:pt x="626965" y="215193"/>
                      <a:pt x="596363" y="257866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3"/>
                      <a:pt x="0" y="172141"/>
                    </a:cubicBezTo>
                    <a:cubicBezTo>
                      <a:pt x="4372" y="128992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4" name="Google Shape;1393;p27"/>
              <p:cNvSpPr/>
              <p:nvPr/>
            </p:nvSpPr>
            <p:spPr>
              <a:xfrm>
                <a:off x="6791400" y="2499840"/>
                <a:ext cx="235800" cy="147960"/>
              </a:xfrm>
              <a:custGeom>
                <a:avLst/>
                <a:gdLst/>
                <a:ahLst/>
                <a:rect l="l" t="t" r="r" b="b"/>
                <a:pathLst>
                  <a:path w="294899" h="185451">
                    <a:moveTo>
                      <a:pt x="149685" y="30004"/>
                    </a:moveTo>
                    <a:cubicBezTo>
                      <a:pt x="145807" y="30004"/>
                      <a:pt x="141929" y="30289"/>
                      <a:pt x="138090" y="30861"/>
                    </a:cubicBezTo>
                    <a:cubicBezTo>
                      <a:pt x="132958" y="31623"/>
                      <a:pt x="127066" y="32671"/>
                      <a:pt x="120603" y="34004"/>
                    </a:cubicBezTo>
                    <a:cubicBezTo>
                      <a:pt x="114140" y="35338"/>
                      <a:pt x="107488" y="37147"/>
                      <a:pt x="100550" y="39243"/>
                    </a:cubicBezTo>
                    <a:cubicBezTo>
                      <a:pt x="93745" y="41243"/>
                      <a:pt x="87112" y="43758"/>
                      <a:pt x="80687" y="46768"/>
                    </a:cubicBezTo>
                    <a:lnTo>
                      <a:pt x="131532" y="76200"/>
                    </a:lnTo>
                    <a:lnTo>
                      <a:pt x="140561" y="72961"/>
                    </a:lnTo>
                    <a:cubicBezTo>
                      <a:pt x="153486" y="68675"/>
                      <a:pt x="165746" y="65056"/>
                      <a:pt x="177151" y="62008"/>
                    </a:cubicBezTo>
                    <a:cubicBezTo>
                      <a:pt x="187909" y="59122"/>
                      <a:pt x="198924" y="57312"/>
                      <a:pt x="210034" y="56578"/>
                    </a:cubicBezTo>
                    <a:cubicBezTo>
                      <a:pt x="220250" y="55874"/>
                      <a:pt x="230505" y="56540"/>
                      <a:pt x="240541" y="58579"/>
                    </a:cubicBezTo>
                    <a:cubicBezTo>
                      <a:pt x="250586" y="60827"/>
                      <a:pt x="260204" y="64656"/>
                      <a:pt x="269052" y="69913"/>
                    </a:cubicBezTo>
                    <a:cubicBezTo>
                      <a:pt x="277834" y="74304"/>
                      <a:pt x="285351" y="80858"/>
                      <a:pt x="290911" y="88963"/>
                    </a:cubicBezTo>
                    <a:cubicBezTo>
                      <a:pt x="294665" y="94869"/>
                      <a:pt x="295834" y="102070"/>
                      <a:pt x="294142" y="108871"/>
                    </a:cubicBezTo>
                    <a:cubicBezTo>
                      <a:pt x="292032" y="116367"/>
                      <a:pt x="287927" y="123149"/>
                      <a:pt x="282262" y="128492"/>
                    </a:cubicBezTo>
                    <a:cubicBezTo>
                      <a:pt x="275287" y="135522"/>
                      <a:pt x="267503" y="141694"/>
                      <a:pt x="259073" y="146875"/>
                    </a:cubicBezTo>
                    <a:lnTo>
                      <a:pt x="291386" y="165925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610" y="164811"/>
                      <a:pt x="209368" y="170974"/>
                      <a:pt x="192642" y="175450"/>
                    </a:cubicBezTo>
                    <a:cubicBezTo>
                      <a:pt x="175155" y="180289"/>
                      <a:pt x="157288" y="183642"/>
                      <a:pt x="139230" y="185452"/>
                    </a:cubicBezTo>
                    <a:lnTo>
                      <a:pt x="122219" y="154876"/>
                    </a:lnTo>
                    <a:cubicBezTo>
                      <a:pt x="125355" y="154876"/>
                      <a:pt x="130107" y="154876"/>
                      <a:pt x="136474" y="153829"/>
                    </a:cubicBezTo>
                    <a:cubicBezTo>
                      <a:pt x="142842" y="152781"/>
                      <a:pt x="149875" y="151828"/>
                      <a:pt x="157763" y="150114"/>
                    </a:cubicBezTo>
                    <a:cubicBezTo>
                      <a:pt x="165651" y="148399"/>
                      <a:pt x="173824" y="146304"/>
                      <a:pt x="182568" y="143732"/>
                    </a:cubicBezTo>
                    <a:cubicBezTo>
                      <a:pt x="191074" y="141227"/>
                      <a:pt x="199370" y="138036"/>
                      <a:pt x="207373" y="134207"/>
                    </a:cubicBezTo>
                    <a:lnTo>
                      <a:pt x="156907" y="104965"/>
                    </a:lnTo>
                    <a:lnTo>
                      <a:pt x="150255" y="107251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16" y="106547"/>
                      <a:pt x="12383" y="100336"/>
                      <a:pt x="6748" y="92773"/>
                    </a:cubicBezTo>
                    <a:cubicBezTo>
                      <a:pt x="2690" y="87068"/>
                      <a:pt x="684" y="80153"/>
                      <a:pt x="1045" y="73152"/>
                    </a:cubicBezTo>
                    <a:cubicBezTo>
                      <a:pt x="1768" y="65856"/>
                      <a:pt x="4685" y="58941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344"/>
                    </a:moveTo>
                    <a:cubicBezTo>
                      <a:pt x="70043" y="87173"/>
                      <a:pt x="77712" y="88830"/>
                      <a:pt x="85344" y="88106"/>
                    </a:cubicBezTo>
                    <a:cubicBezTo>
                      <a:pt x="95656" y="86935"/>
                      <a:pt x="105825" y="84668"/>
                      <a:pt x="115661" y="81343"/>
                    </a:cubicBezTo>
                    <a:lnTo>
                      <a:pt x="68142" y="53721"/>
                    </a:lnTo>
                    <a:cubicBezTo>
                      <a:pt x="50465" y="65056"/>
                      <a:pt x="49040" y="74867"/>
                      <a:pt x="63390" y="83153"/>
                    </a:cubicBezTo>
                    <a:close/>
                    <a:moveTo>
                      <a:pt x="230182" y="96679"/>
                    </a:moveTo>
                    <a:cubicBezTo>
                      <a:pt x="222930" y="92735"/>
                      <a:pt x="214586" y="91259"/>
                      <a:pt x="206422" y="92488"/>
                    </a:cubicBezTo>
                    <a:cubicBezTo>
                      <a:pt x="195170" y="93907"/>
                      <a:pt x="184069" y="96336"/>
                      <a:pt x="173254" y="99727"/>
                    </a:cubicBezTo>
                    <a:lnTo>
                      <a:pt x="220773" y="127159"/>
                    </a:lnTo>
                    <a:cubicBezTo>
                      <a:pt x="240541" y="115157"/>
                      <a:pt x="243867" y="105061"/>
                      <a:pt x="23018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5" name="Google Shape;1394;p27"/>
              <p:cNvSpPr/>
              <p:nvPr/>
            </p:nvSpPr>
            <p:spPr>
              <a:xfrm>
                <a:off x="6889680" y="2610000"/>
                <a:ext cx="14760" cy="20160"/>
              </a:xfrm>
              <a:custGeom>
                <a:avLst/>
                <a:gdLst/>
                <a:ahLst/>
                <a:rect l="l" t="t" r="r" b="b"/>
                <a:pathLst>
                  <a:path w="19007" h="25527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6" name="Google Shape;1395;p27"/>
              <p:cNvSpPr/>
              <p:nvPr/>
            </p:nvSpPr>
            <p:spPr>
              <a:xfrm>
                <a:off x="6991560" y="2618640"/>
                <a:ext cx="33120" cy="15480"/>
              </a:xfrm>
              <a:custGeom>
                <a:avLst/>
                <a:gdLst/>
                <a:ahLst/>
                <a:rect l="l" t="t" r="r" b="b"/>
                <a:pathLst>
                  <a:path w="42006" h="1971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7" name="Google Shape;1396;p27"/>
              <p:cNvSpPr/>
              <p:nvPr/>
            </p:nvSpPr>
            <p:spPr>
              <a:xfrm>
                <a:off x="7002720" y="2568240"/>
                <a:ext cx="24840" cy="13680"/>
              </a:xfrm>
              <a:custGeom>
                <a:avLst/>
                <a:gdLst/>
                <a:ahLst/>
                <a:rect l="l" t="t" r="r" b="b"/>
                <a:pathLst>
                  <a:path w="31457" h="1743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8" name="Google Shape;1397;p27"/>
              <p:cNvSpPr/>
              <p:nvPr/>
            </p:nvSpPr>
            <p:spPr>
              <a:xfrm>
                <a:off x="6923160" y="2573280"/>
                <a:ext cx="37440" cy="26280"/>
              </a:xfrm>
              <a:custGeom>
                <a:avLst/>
                <a:gdLst/>
                <a:ahLst/>
                <a:rect l="l" t="t" r="r" b="b"/>
                <a:pathLst>
                  <a:path w="47423" h="33146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9" name="Google Shape;1398;p27"/>
              <p:cNvSpPr/>
              <p:nvPr/>
            </p:nvSpPr>
            <p:spPr>
              <a:xfrm>
                <a:off x="6846120" y="2529000"/>
                <a:ext cx="46800" cy="30960"/>
              </a:xfrm>
              <a:custGeom>
                <a:avLst/>
                <a:gdLst/>
                <a:ahLst/>
                <a:rect l="l" t="t" r="r" b="b"/>
                <a:pathLst>
                  <a:path w="59018" h="38957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5"/>
                      <a:pt x="52366" y="23908"/>
                    </a:cubicBezTo>
                    <a:cubicBezTo>
                      <a:pt x="47966" y="18878"/>
                      <a:pt x="42805" y="14573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0" name="Google Shape;1399;p27"/>
              <p:cNvSpPr/>
              <p:nvPr/>
            </p:nvSpPr>
            <p:spPr>
              <a:xfrm>
                <a:off x="6889680" y="2504160"/>
                <a:ext cx="21600" cy="19080"/>
              </a:xfrm>
              <a:custGeom>
                <a:avLst/>
                <a:gdLst/>
                <a:ahLst/>
                <a:rect l="l" t="t" r="r" b="b"/>
                <a:pathLst>
                  <a:path w="27275" h="24479">
                    <a:moveTo>
                      <a:pt x="27276" y="24479"/>
                    </a:moveTo>
                    <a:lnTo>
                      <a:pt x="27276" y="7239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1" name="Google Shape;1400;p27"/>
              <p:cNvSpPr/>
              <p:nvPr/>
            </p:nvSpPr>
            <p:spPr>
              <a:xfrm>
                <a:off x="6791760" y="2500200"/>
                <a:ext cx="20520" cy="15120"/>
              </a:xfrm>
              <a:custGeom>
                <a:avLst/>
                <a:gdLst/>
                <a:ahLst/>
                <a:rect l="l" t="t" r="r" b="b"/>
                <a:pathLst>
                  <a:path w="26135" h="19431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2" name="Google Shape;1401;p27"/>
              <p:cNvSpPr/>
              <p:nvPr/>
            </p:nvSpPr>
            <p:spPr>
              <a:xfrm>
                <a:off x="6792480" y="2546280"/>
                <a:ext cx="23760" cy="23760"/>
              </a:xfrm>
              <a:custGeom>
                <a:avLst/>
                <a:gdLst/>
                <a:ahLst/>
                <a:rect l="l" t="t" r="r" b="b"/>
                <a:pathLst>
                  <a:path w="30317" h="30289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3" name="Google Shape;1402;p27"/>
              <p:cNvSpPr/>
              <p:nvPr/>
            </p:nvSpPr>
            <p:spPr>
              <a:xfrm>
                <a:off x="6791760" y="2486520"/>
                <a:ext cx="235440" cy="147600"/>
              </a:xfrm>
              <a:custGeom>
                <a:avLst/>
                <a:gdLst/>
                <a:ahLst/>
                <a:rect l="l" t="t" r="r" b="b"/>
                <a:pathLst>
                  <a:path w="294341" h="184880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90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8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1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2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5"/>
                    </a:lnTo>
                    <a:cubicBezTo>
                      <a:pt x="130012" y="112967"/>
                      <a:pt x="118417" y="116300"/>
                      <a:pt x="107773" y="118300"/>
                    </a:cubicBezTo>
                    <a:cubicBezTo>
                      <a:pt x="98212" y="120767"/>
                      <a:pt x="88442" y="122330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4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2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004" name="Google Shape;1403;p27"/>
            <p:cNvGrpSpPr/>
            <p:nvPr/>
          </p:nvGrpSpPr>
          <p:grpSpPr>
            <a:xfrm>
              <a:off x="6584040" y="2238120"/>
              <a:ext cx="707400" cy="497160"/>
              <a:chOff x="6584040" y="2238120"/>
              <a:chExt cx="707400" cy="497160"/>
            </a:xfrm>
          </p:grpSpPr>
          <p:sp>
            <p:nvSpPr>
              <p:cNvPr id="1005" name="Google Shape;1404;p27"/>
              <p:cNvSpPr/>
              <p:nvPr/>
            </p:nvSpPr>
            <p:spPr>
              <a:xfrm>
                <a:off x="6584040" y="2325960"/>
                <a:ext cx="707400" cy="409320"/>
              </a:xfrm>
              <a:custGeom>
                <a:avLst/>
                <a:gdLst/>
                <a:ahLst/>
                <a:rect l="l" t="t" r="r" b="b"/>
                <a:pathLst>
                  <a:path w="883852" h="51149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6" name="Google Shape;1405;p27"/>
              <p:cNvSpPr/>
              <p:nvPr/>
            </p:nvSpPr>
            <p:spPr>
              <a:xfrm>
                <a:off x="6584400" y="2440440"/>
                <a:ext cx="69480" cy="92880"/>
              </a:xfrm>
              <a:custGeom>
                <a:avLst/>
                <a:gdLst/>
                <a:ahLst/>
                <a:rect l="l" t="t" r="r" b="b"/>
                <a:pathLst>
                  <a:path w="87244" h="11649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7" name="Google Shape;1406;p27"/>
              <p:cNvSpPr/>
              <p:nvPr/>
            </p:nvSpPr>
            <p:spPr>
              <a:xfrm>
                <a:off x="7238520" y="2442960"/>
                <a:ext cx="52920" cy="125280"/>
              </a:xfrm>
              <a:custGeom>
                <a:avLst/>
                <a:gdLst/>
                <a:ahLst/>
                <a:rect l="l" t="t" r="r" b="b"/>
                <a:pathLst>
                  <a:path w="66526" h="157067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8" name="Google Shape;1407;p27"/>
              <p:cNvSpPr/>
              <p:nvPr/>
            </p:nvSpPr>
            <p:spPr>
              <a:xfrm>
                <a:off x="6584040" y="2238120"/>
                <a:ext cx="707400" cy="409320"/>
              </a:xfrm>
              <a:custGeom>
                <a:avLst/>
                <a:gdLst/>
                <a:ahLst/>
                <a:rect l="l" t="t" r="r" b="b"/>
                <a:pathLst>
                  <a:path w="883852" h="51149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9" name="Google Shape;1408;p27"/>
              <p:cNvSpPr/>
              <p:nvPr/>
            </p:nvSpPr>
            <p:spPr>
              <a:xfrm>
                <a:off x="6684840" y="2293920"/>
                <a:ext cx="506160" cy="292680"/>
              </a:xfrm>
              <a:custGeom>
                <a:avLst/>
                <a:gdLst/>
                <a:ahLst/>
                <a:rect l="l" t="t" r="r" b="b"/>
                <a:pathLst>
                  <a:path w="632610" h="366117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0" name="Google Shape;1409;p27"/>
              <p:cNvSpPr/>
              <p:nvPr/>
            </p:nvSpPr>
            <p:spPr>
              <a:xfrm>
                <a:off x="6685200" y="2311560"/>
                <a:ext cx="505080" cy="275400"/>
              </a:xfrm>
              <a:custGeom>
                <a:avLst/>
                <a:gdLst/>
                <a:ahLst/>
                <a:rect l="l" t="t" r="r" b="b"/>
                <a:pathLst>
                  <a:path w="631431" h="344185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1" name="Google Shape;1410;p27"/>
              <p:cNvSpPr/>
              <p:nvPr/>
            </p:nvSpPr>
            <p:spPr>
              <a:xfrm>
                <a:off x="6814800" y="2377080"/>
                <a:ext cx="235800" cy="148320"/>
              </a:xfrm>
              <a:custGeom>
                <a:avLst/>
                <a:gdLst/>
                <a:ahLst/>
                <a:rect l="l" t="t" r="r" b="b"/>
                <a:pathLst>
                  <a:path w="294942" h="185832">
                    <a:moveTo>
                      <a:pt x="149495" y="30290"/>
                    </a:moveTo>
                    <a:cubicBezTo>
                      <a:pt x="145608" y="30280"/>
                      <a:pt x="141730" y="30604"/>
                      <a:pt x="137900" y="31242"/>
                    </a:cubicBezTo>
                    <a:cubicBezTo>
                      <a:pt x="132768" y="32004"/>
                      <a:pt x="126876" y="33052"/>
                      <a:pt x="120413" y="34385"/>
                    </a:cubicBezTo>
                    <a:cubicBezTo>
                      <a:pt x="113950" y="35719"/>
                      <a:pt x="107298" y="37529"/>
                      <a:pt x="100360" y="39529"/>
                    </a:cubicBezTo>
                    <a:cubicBezTo>
                      <a:pt x="93574" y="41624"/>
                      <a:pt x="86941" y="44168"/>
                      <a:pt x="80497" y="47149"/>
                    </a:cubicBezTo>
                    <a:lnTo>
                      <a:pt x="131342" y="76581"/>
                    </a:lnTo>
                    <a:lnTo>
                      <a:pt x="140846" y="73342"/>
                    </a:lnTo>
                    <a:cubicBezTo>
                      <a:pt x="153771" y="69056"/>
                      <a:pt x="165936" y="65342"/>
                      <a:pt x="177341" y="62389"/>
                    </a:cubicBezTo>
                    <a:cubicBezTo>
                      <a:pt x="188127" y="59474"/>
                      <a:pt x="199171" y="57626"/>
                      <a:pt x="210319" y="56864"/>
                    </a:cubicBezTo>
                    <a:cubicBezTo>
                      <a:pt x="220440" y="56255"/>
                      <a:pt x="230600" y="56960"/>
                      <a:pt x="240541" y="58960"/>
                    </a:cubicBezTo>
                    <a:cubicBezTo>
                      <a:pt x="250596" y="61170"/>
                      <a:pt x="260223" y="64999"/>
                      <a:pt x="269052" y="70295"/>
                    </a:cubicBezTo>
                    <a:cubicBezTo>
                      <a:pt x="277872" y="74657"/>
                      <a:pt x="285427" y="81220"/>
                      <a:pt x="291006" y="89345"/>
                    </a:cubicBezTo>
                    <a:cubicBezTo>
                      <a:pt x="294684" y="95288"/>
                      <a:pt x="295843" y="102451"/>
                      <a:pt x="294237" y="109252"/>
                    </a:cubicBezTo>
                    <a:cubicBezTo>
                      <a:pt x="292004" y="116719"/>
                      <a:pt x="287879" y="123482"/>
                      <a:pt x="282262" y="128873"/>
                    </a:cubicBezTo>
                    <a:cubicBezTo>
                      <a:pt x="275287" y="135903"/>
                      <a:pt x="267503" y="142075"/>
                      <a:pt x="259073" y="147257"/>
                    </a:cubicBezTo>
                    <a:lnTo>
                      <a:pt x="291386" y="166307"/>
                    </a:lnTo>
                    <a:lnTo>
                      <a:pt x="273804" y="176498"/>
                    </a:lnTo>
                    <a:lnTo>
                      <a:pt x="241206" y="157448"/>
                    </a:lnTo>
                    <a:cubicBezTo>
                      <a:pt x="225677" y="165116"/>
                      <a:pt x="209444" y="171279"/>
                      <a:pt x="192737" y="175832"/>
                    </a:cubicBezTo>
                    <a:cubicBezTo>
                      <a:pt x="175212" y="180670"/>
                      <a:pt x="157316" y="184013"/>
                      <a:pt x="139230" y="185833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970" y="151924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3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cubicBezTo>
                      <a:pt x="148069" y="108109"/>
                      <a:pt x="145693" y="108775"/>
                      <a:pt x="143317" y="109442"/>
                    </a:cubicBez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01"/>
                      <a:pt x="35554" y="115300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00" y="83725"/>
                    </a:moveTo>
                    <a:cubicBezTo>
                      <a:pt x="69881" y="87563"/>
                      <a:pt x="77589" y="89230"/>
                      <a:pt x="85249" y="88487"/>
                    </a:cubicBezTo>
                    <a:cubicBezTo>
                      <a:pt x="95532" y="87268"/>
                      <a:pt x="105663" y="84963"/>
                      <a:pt x="115471" y="81629"/>
                    </a:cubicBezTo>
                    <a:lnTo>
                      <a:pt x="67952" y="54102"/>
                    </a:lnTo>
                    <a:cubicBezTo>
                      <a:pt x="50180" y="65532"/>
                      <a:pt x="48849" y="75438"/>
                      <a:pt x="63200" y="83725"/>
                    </a:cubicBezTo>
                    <a:close/>
                    <a:moveTo>
                      <a:pt x="229992" y="97822"/>
                    </a:moveTo>
                    <a:cubicBezTo>
                      <a:pt x="222750" y="93840"/>
                      <a:pt x="214405" y="92335"/>
                      <a:pt x="206232" y="93536"/>
                    </a:cubicBezTo>
                    <a:cubicBezTo>
                      <a:pt x="194989" y="95040"/>
                      <a:pt x="183898" y="97498"/>
                      <a:pt x="173064" y="100870"/>
                    </a:cubicBezTo>
                    <a:lnTo>
                      <a:pt x="220583" y="128207"/>
                    </a:lnTo>
                    <a:cubicBezTo>
                      <a:pt x="240256" y="115729"/>
                      <a:pt x="243677" y="105537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2" name="Google Shape;1411;p27"/>
              <p:cNvSpPr/>
              <p:nvPr/>
            </p:nvSpPr>
            <p:spPr>
              <a:xfrm>
                <a:off x="6912360" y="2487240"/>
                <a:ext cx="14760" cy="20160"/>
              </a:xfrm>
              <a:custGeom>
                <a:avLst/>
                <a:gdLst/>
                <a:ahLst/>
                <a:rect l="l" t="t" r="r" b="b"/>
                <a:pathLst>
                  <a:path w="19007" h="25526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3" name="Google Shape;1412;p27"/>
              <p:cNvSpPr/>
              <p:nvPr/>
            </p:nvSpPr>
            <p:spPr>
              <a:xfrm>
                <a:off x="7014240" y="2496240"/>
                <a:ext cx="33120" cy="15480"/>
              </a:xfrm>
              <a:custGeom>
                <a:avLst/>
                <a:gdLst/>
                <a:ahLst/>
                <a:rect l="l" t="t" r="r" b="b"/>
                <a:pathLst>
                  <a:path w="42006" h="1971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4" name="Google Shape;1413;p27"/>
              <p:cNvSpPr/>
              <p:nvPr/>
            </p:nvSpPr>
            <p:spPr>
              <a:xfrm>
                <a:off x="7025400" y="2445840"/>
                <a:ext cx="24840" cy="13680"/>
              </a:xfrm>
              <a:custGeom>
                <a:avLst/>
                <a:gdLst/>
                <a:ahLst/>
                <a:rect l="l" t="t" r="r" b="b"/>
                <a:pathLst>
                  <a:path w="31457" h="17335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5" name="Google Shape;1414;p27"/>
              <p:cNvSpPr/>
              <p:nvPr/>
            </p:nvSpPr>
            <p:spPr>
              <a:xfrm>
                <a:off x="6946200" y="2450880"/>
                <a:ext cx="37440" cy="26280"/>
              </a:xfrm>
              <a:custGeom>
                <a:avLst/>
                <a:gdLst/>
                <a:ahLst/>
                <a:rect l="l" t="t" r="r" b="b"/>
                <a:pathLst>
                  <a:path w="47423" h="33147">
                    <a:moveTo>
                      <a:pt x="0" y="10097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5"/>
                    </a:cubicBezTo>
                    <a:cubicBezTo>
                      <a:pt x="15681" y="20098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6" name="Google Shape;1415;p27"/>
              <p:cNvSpPr/>
              <p:nvPr/>
            </p:nvSpPr>
            <p:spPr>
              <a:xfrm>
                <a:off x="6869160" y="2406600"/>
                <a:ext cx="46800" cy="30960"/>
              </a:xfrm>
              <a:custGeom>
                <a:avLst/>
                <a:gdLst/>
                <a:ahLst/>
                <a:rect l="l" t="t" r="r" b="b"/>
                <a:pathLst>
                  <a:path w="58733" h="38957">
                    <a:moveTo>
                      <a:pt x="0" y="11049"/>
                    </a:moveTo>
                    <a:lnTo>
                      <a:pt x="48659" y="38957"/>
                    </a:lnTo>
                    <a:lnTo>
                      <a:pt x="58733" y="31623"/>
                    </a:lnTo>
                    <a:cubicBezTo>
                      <a:pt x="58733" y="31623"/>
                      <a:pt x="52556" y="24575"/>
                      <a:pt x="52081" y="23908"/>
                    </a:cubicBezTo>
                    <a:cubicBezTo>
                      <a:pt x="47699" y="18869"/>
                      <a:pt x="42567" y="14526"/>
                      <a:pt x="36875" y="11049"/>
                    </a:cubicBezTo>
                    <a:cubicBezTo>
                      <a:pt x="33168" y="10382"/>
                      <a:pt x="9979" y="0"/>
                      <a:pt x="997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7" name="Google Shape;1416;p27"/>
              <p:cNvSpPr/>
              <p:nvPr/>
            </p:nvSpPr>
            <p:spPr>
              <a:xfrm>
                <a:off x="6912360" y="2381760"/>
                <a:ext cx="21600" cy="19080"/>
              </a:xfrm>
              <a:custGeom>
                <a:avLst/>
                <a:gdLst/>
                <a:ahLst/>
                <a:rect l="l" t="t" r="r" b="b"/>
                <a:pathLst>
                  <a:path w="27275" h="24479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8" name="Google Shape;1417;p27"/>
              <p:cNvSpPr/>
              <p:nvPr/>
            </p:nvSpPr>
            <p:spPr>
              <a:xfrm>
                <a:off x="6814800" y="2377800"/>
                <a:ext cx="20520" cy="15120"/>
              </a:xfrm>
              <a:custGeom>
                <a:avLst/>
                <a:gdLst/>
                <a:ahLst/>
                <a:rect l="l" t="t" r="r" b="b"/>
                <a:pathLst>
                  <a:path w="26135" h="19431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9" name="Google Shape;1418;p27"/>
              <p:cNvSpPr/>
              <p:nvPr/>
            </p:nvSpPr>
            <p:spPr>
              <a:xfrm>
                <a:off x="6815520" y="2423880"/>
                <a:ext cx="23760" cy="23760"/>
              </a:xfrm>
              <a:custGeom>
                <a:avLst/>
                <a:gdLst/>
                <a:ahLst/>
                <a:rect l="l" t="t" r="r" b="b"/>
                <a:pathLst>
                  <a:path w="30221" h="30289">
                    <a:moveTo>
                      <a:pt x="0" y="17907"/>
                    </a:moveTo>
                    <a:cubicBezTo>
                      <a:pt x="0" y="17907"/>
                      <a:pt x="0" y="0"/>
                      <a:pt x="0" y="0"/>
                    </a:cubicBezTo>
                    <a:lnTo>
                      <a:pt x="30222" y="0"/>
                    </a:lnTo>
                    <a:lnTo>
                      <a:pt x="22999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0" name="Google Shape;1419;p27"/>
              <p:cNvSpPr/>
              <p:nvPr/>
            </p:nvSpPr>
            <p:spPr>
              <a:xfrm>
                <a:off x="6814800" y="2363760"/>
                <a:ext cx="235800" cy="148320"/>
              </a:xfrm>
              <a:custGeom>
                <a:avLst/>
                <a:gdLst/>
                <a:ahLst/>
                <a:rect l="l" t="t" r="r" b="b"/>
                <a:pathLst>
                  <a:path w="294948" h="185546">
                    <a:moveTo>
                      <a:pt x="149495" y="29908"/>
                    </a:moveTo>
                    <a:cubicBezTo>
                      <a:pt x="145608" y="29899"/>
                      <a:pt x="141730" y="30223"/>
                      <a:pt x="137900" y="30861"/>
                    </a:cubicBezTo>
                    <a:cubicBezTo>
                      <a:pt x="132768" y="31623"/>
                      <a:pt x="126876" y="32671"/>
                      <a:pt x="120413" y="34004"/>
                    </a:cubicBezTo>
                    <a:cubicBezTo>
                      <a:pt x="113950" y="35338"/>
                      <a:pt x="107298" y="37052"/>
                      <a:pt x="100360" y="39148"/>
                    </a:cubicBezTo>
                    <a:cubicBezTo>
                      <a:pt x="93565" y="41196"/>
                      <a:pt x="86922" y="43748"/>
                      <a:pt x="80497" y="46768"/>
                    </a:cubicBezTo>
                    <a:lnTo>
                      <a:pt x="131342" y="76105"/>
                    </a:lnTo>
                    <a:lnTo>
                      <a:pt x="140846" y="72866"/>
                    </a:lnTo>
                    <a:cubicBezTo>
                      <a:pt x="153771" y="68580"/>
                      <a:pt x="165936" y="64960"/>
                      <a:pt x="177341" y="61913"/>
                    </a:cubicBezTo>
                    <a:cubicBezTo>
                      <a:pt x="188137" y="59065"/>
                      <a:pt x="199180" y="57255"/>
                      <a:pt x="210319" y="56483"/>
                    </a:cubicBezTo>
                    <a:cubicBezTo>
                      <a:pt x="220440" y="55874"/>
                      <a:pt x="230600" y="56579"/>
                      <a:pt x="240541" y="58579"/>
                    </a:cubicBezTo>
                    <a:cubicBezTo>
                      <a:pt x="250586" y="60751"/>
                      <a:pt x="260214" y="64551"/>
                      <a:pt x="269052" y="69818"/>
                    </a:cubicBezTo>
                    <a:cubicBezTo>
                      <a:pt x="277853" y="74219"/>
                      <a:pt x="285399" y="80772"/>
                      <a:pt x="291006" y="88868"/>
                    </a:cubicBezTo>
                    <a:cubicBezTo>
                      <a:pt x="294693" y="94802"/>
                      <a:pt x="295853" y="101975"/>
                      <a:pt x="294237" y="108775"/>
                    </a:cubicBezTo>
                    <a:cubicBezTo>
                      <a:pt x="292004" y="116243"/>
                      <a:pt x="287879" y="123006"/>
                      <a:pt x="282262" y="128397"/>
                    </a:cubicBezTo>
                    <a:cubicBezTo>
                      <a:pt x="275363" y="135484"/>
                      <a:pt x="267646" y="141722"/>
                      <a:pt x="259263" y="146971"/>
                    </a:cubicBezTo>
                    <a:lnTo>
                      <a:pt x="291576" y="166021"/>
                    </a:lnTo>
                    <a:lnTo>
                      <a:pt x="273994" y="176213"/>
                    </a:lnTo>
                    <a:lnTo>
                      <a:pt x="241396" y="157163"/>
                    </a:lnTo>
                    <a:cubicBezTo>
                      <a:pt x="225857" y="164802"/>
                      <a:pt x="209635" y="170926"/>
                      <a:pt x="192927" y="175450"/>
                    </a:cubicBezTo>
                    <a:cubicBezTo>
                      <a:pt x="175421" y="180365"/>
                      <a:pt x="157516" y="183747"/>
                      <a:pt x="139421" y="185547"/>
                    </a:cubicBezTo>
                    <a:lnTo>
                      <a:pt x="122409" y="154876"/>
                    </a:lnTo>
                    <a:cubicBezTo>
                      <a:pt x="127180" y="154800"/>
                      <a:pt x="131932" y="154448"/>
                      <a:pt x="136664" y="153829"/>
                    </a:cubicBezTo>
                    <a:cubicBezTo>
                      <a:pt x="143032" y="153067"/>
                      <a:pt x="150160" y="151829"/>
                      <a:pt x="157953" y="150114"/>
                    </a:cubicBezTo>
                    <a:cubicBezTo>
                      <a:pt x="165746" y="148400"/>
                      <a:pt x="174014" y="146304"/>
                      <a:pt x="182758" y="143828"/>
                    </a:cubicBezTo>
                    <a:cubicBezTo>
                      <a:pt x="191254" y="141275"/>
                      <a:pt x="199542" y="138093"/>
                      <a:pt x="207563" y="134303"/>
                    </a:cubicBezTo>
                    <a:lnTo>
                      <a:pt x="156907" y="105061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72"/>
                      <a:pt x="78596" y="123063"/>
                    </a:cubicBezTo>
                    <a:cubicBezTo>
                      <a:pt x="69748" y="123425"/>
                      <a:pt x="60900" y="122587"/>
                      <a:pt x="52271" y="120587"/>
                    </a:cubicBezTo>
                    <a:cubicBezTo>
                      <a:pt x="43736" y="118643"/>
                      <a:pt x="35535" y="115434"/>
                      <a:pt x="27941" y="111062"/>
                    </a:cubicBezTo>
                    <a:cubicBezTo>
                      <a:pt x="19616" y="106651"/>
                      <a:pt x="12374" y="100432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92" y="4286"/>
                      <a:pt x="119871" y="1638"/>
                      <a:pt x="134574" y="0"/>
                    </a:cubicBezTo>
                    <a:close/>
                    <a:moveTo>
                      <a:pt x="63200" y="83249"/>
                    </a:moveTo>
                    <a:cubicBezTo>
                      <a:pt x="69862" y="87125"/>
                      <a:pt x="77579" y="88792"/>
                      <a:pt x="85249" y="88011"/>
                    </a:cubicBezTo>
                    <a:cubicBezTo>
                      <a:pt x="95532" y="86830"/>
                      <a:pt x="105663" y="84563"/>
                      <a:pt x="115471" y="81248"/>
                    </a:cubicBezTo>
                    <a:lnTo>
                      <a:pt x="67952" y="53721"/>
                    </a:lnTo>
                    <a:cubicBezTo>
                      <a:pt x="50180" y="65151"/>
                      <a:pt x="48849" y="74962"/>
                      <a:pt x="63200" y="83249"/>
                    </a:cubicBezTo>
                    <a:close/>
                    <a:moveTo>
                      <a:pt x="229992" y="97250"/>
                    </a:moveTo>
                    <a:cubicBezTo>
                      <a:pt x="222759" y="93231"/>
                      <a:pt x="214405" y="91726"/>
                      <a:pt x="206232" y="92964"/>
                    </a:cubicBezTo>
                    <a:cubicBezTo>
                      <a:pt x="194980" y="94421"/>
                      <a:pt x="183879" y="96879"/>
                      <a:pt x="173064" y="100298"/>
                    </a:cubicBezTo>
                    <a:lnTo>
                      <a:pt x="220583" y="127635"/>
                    </a:lnTo>
                    <a:cubicBezTo>
                      <a:pt x="240541" y="115253"/>
                      <a:pt x="243677" y="105127"/>
                      <a:pt x="229992" y="97250"/>
                    </a:cubicBezTo>
                    <a:close/>
                  </a:path>
                </a:pathLst>
              </a:custGeom>
              <a:solidFill>
                <a:srgbClr val="f9ca0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021" name="Google Shape;1420;p27"/>
            <p:cNvGrpSpPr/>
            <p:nvPr/>
          </p:nvGrpSpPr>
          <p:grpSpPr>
            <a:xfrm>
              <a:off x="6552000" y="3958200"/>
              <a:ext cx="707400" cy="496800"/>
              <a:chOff x="6552000" y="3958200"/>
              <a:chExt cx="707400" cy="496800"/>
            </a:xfrm>
          </p:grpSpPr>
          <p:sp>
            <p:nvSpPr>
              <p:cNvPr id="1022" name="Google Shape;1421;p27"/>
              <p:cNvSpPr/>
              <p:nvPr/>
            </p:nvSpPr>
            <p:spPr>
              <a:xfrm>
                <a:off x="6552000" y="4045680"/>
                <a:ext cx="707400" cy="409320"/>
              </a:xfrm>
              <a:custGeom>
                <a:avLst/>
                <a:gdLst/>
                <a:ahLst/>
                <a:rect l="l" t="t" r="r" b="b"/>
                <a:pathLst>
                  <a:path w="883852" h="51149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3" name="Google Shape;1422;p27"/>
              <p:cNvSpPr/>
              <p:nvPr/>
            </p:nvSpPr>
            <p:spPr>
              <a:xfrm>
                <a:off x="6552360" y="4160520"/>
                <a:ext cx="69480" cy="92880"/>
              </a:xfrm>
              <a:custGeom>
                <a:avLst/>
                <a:gdLst/>
                <a:ahLst/>
                <a:rect l="l" t="t" r="r" b="b"/>
                <a:pathLst>
                  <a:path w="87244" h="11649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4" name="Google Shape;1423;p27"/>
              <p:cNvSpPr/>
              <p:nvPr/>
            </p:nvSpPr>
            <p:spPr>
              <a:xfrm>
                <a:off x="7206480" y="4162680"/>
                <a:ext cx="52920" cy="125280"/>
              </a:xfrm>
              <a:custGeom>
                <a:avLst/>
                <a:gdLst/>
                <a:ahLst/>
                <a:rect l="l" t="t" r="r" b="b"/>
                <a:pathLst>
                  <a:path w="66526" h="157067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5" name="Google Shape;1424;p27"/>
              <p:cNvSpPr/>
              <p:nvPr/>
            </p:nvSpPr>
            <p:spPr>
              <a:xfrm>
                <a:off x="6552000" y="3958200"/>
                <a:ext cx="707400" cy="409320"/>
              </a:xfrm>
              <a:custGeom>
                <a:avLst/>
                <a:gdLst/>
                <a:ahLst/>
                <a:rect l="l" t="t" r="r" b="b"/>
                <a:pathLst>
                  <a:path w="883852" h="51149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6" name="Google Shape;1425;p27"/>
              <p:cNvSpPr/>
              <p:nvPr/>
            </p:nvSpPr>
            <p:spPr>
              <a:xfrm>
                <a:off x="6653160" y="4013640"/>
                <a:ext cx="506160" cy="292680"/>
              </a:xfrm>
              <a:custGeom>
                <a:avLst/>
                <a:gdLst/>
                <a:ahLst/>
                <a:rect l="l" t="t" r="r" b="b"/>
                <a:pathLst>
                  <a:path w="632517" h="366093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154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094" y="92012"/>
                      <a:pt x="636792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7" name="Google Shape;1426;p27"/>
              <p:cNvSpPr/>
              <p:nvPr/>
            </p:nvSpPr>
            <p:spPr>
              <a:xfrm>
                <a:off x="6653520" y="4031280"/>
                <a:ext cx="505080" cy="275400"/>
              </a:xfrm>
              <a:custGeom>
                <a:avLst/>
                <a:gdLst/>
                <a:ahLst/>
                <a:rect l="l" t="t" r="r" b="b"/>
                <a:pathLst>
                  <a:path w="631431" h="344185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8" name="Google Shape;1427;p27"/>
              <p:cNvSpPr/>
              <p:nvPr/>
            </p:nvSpPr>
            <p:spPr>
              <a:xfrm>
                <a:off x="6782400" y="4097880"/>
                <a:ext cx="235800" cy="147600"/>
              </a:xfrm>
              <a:custGeom>
                <a:avLst/>
                <a:gdLst/>
                <a:ahLst/>
                <a:rect l="l" t="t" r="r" b="b"/>
                <a:pathLst>
                  <a:path w="295037" h="184784">
                    <a:moveTo>
                      <a:pt x="149590" y="29242"/>
                    </a:moveTo>
                    <a:cubicBezTo>
                      <a:pt x="145702" y="29232"/>
                      <a:pt x="141825" y="29556"/>
                      <a:pt x="137995" y="30194"/>
                    </a:cubicBezTo>
                    <a:cubicBezTo>
                      <a:pt x="132863" y="30956"/>
                      <a:pt x="126971" y="32004"/>
                      <a:pt x="120603" y="33338"/>
                    </a:cubicBezTo>
                    <a:cubicBezTo>
                      <a:pt x="11423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941" y="72295"/>
                    </a:lnTo>
                    <a:cubicBezTo>
                      <a:pt x="153866" y="68008"/>
                      <a:pt x="166031" y="64294"/>
                      <a:pt x="177531" y="61341"/>
                    </a:cubicBezTo>
                    <a:cubicBezTo>
                      <a:pt x="188279" y="58398"/>
                      <a:pt x="199294" y="56579"/>
                      <a:pt x="210414" y="55912"/>
                    </a:cubicBezTo>
                    <a:cubicBezTo>
                      <a:pt x="220535" y="55226"/>
                      <a:pt x="230695" y="55893"/>
                      <a:pt x="240636" y="57912"/>
                    </a:cubicBezTo>
                    <a:cubicBezTo>
                      <a:pt x="250691" y="60122"/>
                      <a:pt x="260318" y="63951"/>
                      <a:pt x="269147" y="69247"/>
                    </a:cubicBezTo>
                    <a:cubicBezTo>
                      <a:pt x="277948" y="73647"/>
                      <a:pt x="285503" y="80200"/>
                      <a:pt x="291101" y="88297"/>
                    </a:cubicBezTo>
                    <a:cubicBezTo>
                      <a:pt x="294779" y="94240"/>
                      <a:pt x="295938" y="101403"/>
                      <a:pt x="294332" y="108204"/>
                    </a:cubicBezTo>
                    <a:cubicBezTo>
                      <a:pt x="292118" y="115681"/>
                      <a:pt x="287993" y="122444"/>
                      <a:pt x="282357" y="127825"/>
                    </a:cubicBezTo>
                    <a:cubicBezTo>
                      <a:pt x="275382" y="134855"/>
                      <a:pt x="267598" y="141027"/>
                      <a:pt x="259168" y="146209"/>
                    </a:cubicBezTo>
                    <a:lnTo>
                      <a:pt x="291481" y="165259"/>
                    </a:lnTo>
                    <a:lnTo>
                      <a:pt x="273899" y="175450"/>
                    </a:lnTo>
                    <a:lnTo>
                      <a:pt x="241301" y="156400"/>
                    </a:lnTo>
                    <a:cubicBezTo>
                      <a:pt x="225772" y="164068"/>
                      <a:pt x="209539" y="170231"/>
                      <a:pt x="192832" y="174784"/>
                    </a:cubicBezTo>
                    <a:cubicBezTo>
                      <a:pt x="175307" y="179622"/>
                      <a:pt x="157411" y="182966"/>
                      <a:pt x="139325" y="184785"/>
                    </a:cubicBezTo>
                    <a:lnTo>
                      <a:pt x="122314" y="154210"/>
                    </a:lnTo>
                    <a:cubicBezTo>
                      <a:pt x="127085" y="154086"/>
                      <a:pt x="131846" y="153705"/>
                      <a:pt x="136569" y="153067"/>
                    </a:cubicBezTo>
                    <a:cubicBezTo>
                      <a:pt x="143726" y="152257"/>
                      <a:pt x="150834" y="151047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59" y="140513"/>
                      <a:pt x="199446" y="137331"/>
                      <a:pt x="207468" y="133540"/>
                    </a:cubicBezTo>
                    <a:lnTo>
                      <a:pt x="156907" y="104584"/>
                    </a:lnTo>
                    <a:lnTo>
                      <a:pt x="150255" y="106871"/>
                    </a:lnTo>
                    <a:lnTo>
                      <a:pt x="143412" y="108966"/>
                    </a:lnTo>
                    <a:cubicBezTo>
                      <a:pt x="130677" y="113157"/>
                      <a:pt x="118987" y="116491"/>
                      <a:pt x="108438" y="118491"/>
                    </a:cubicBezTo>
                    <a:cubicBezTo>
                      <a:pt x="98640" y="120767"/>
                      <a:pt x="88651" y="122111"/>
                      <a:pt x="78596" y="122491"/>
                    </a:cubicBezTo>
                    <a:cubicBezTo>
                      <a:pt x="69805" y="122968"/>
                      <a:pt x="60986" y="122291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27" y="85935"/>
                      <a:pt x="105758" y="83629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0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867" y="104489"/>
                      <a:pt x="230087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9" name="Google Shape;1428;p27"/>
              <p:cNvSpPr/>
              <p:nvPr/>
            </p:nvSpPr>
            <p:spPr>
              <a:xfrm>
                <a:off x="6880320" y="4207680"/>
                <a:ext cx="14760" cy="20160"/>
              </a:xfrm>
              <a:custGeom>
                <a:avLst/>
                <a:gdLst/>
                <a:ahLst/>
                <a:rect l="l" t="t" r="r" b="b"/>
                <a:pathLst>
                  <a:path w="19007" h="25431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0" name="Google Shape;1429;p27"/>
              <p:cNvSpPr/>
              <p:nvPr/>
            </p:nvSpPr>
            <p:spPr>
              <a:xfrm>
                <a:off x="6982200" y="4216320"/>
                <a:ext cx="33120" cy="15480"/>
              </a:xfrm>
              <a:custGeom>
                <a:avLst/>
                <a:gdLst/>
                <a:ahLst/>
                <a:rect l="l" t="t" r="r" b="b"/>
                <a:pathLst>
                  <a:path w="42006" h="1971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1" name="Google Shape;1430;p27"/>
              <p:cNvSpPr/>
              <p:nvPr/>
            </p:nvSpPr>
            <p:spPr>
              <a:xfrm>
                <a:off x="6993360" y="4165560"/>
                <a:ext cx="24840" cy="13680"/>
              </a:xfrm>
              <a:custGeom>
                <a:avLst/>
                <a:gdLst/>
                <a:ahLst/>
                <a:rect l="l" t="t" r="r" b="b"/>
                <a:pathLst>
                  <a:path w="31552" h="17335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2" name="Google Shape;1431;p27"/>
              <p:cNvSpPr/>
              <p:nvPr/>
            </p:nvSpPr>
            <p:spPr>
              <a:xfrm>
                <a:off x="6914160" y="4170960"/>
                <a:ext cx="37440" cy="26280"/>
              </a:xfrm>
              <a:custGeom>
                <a:avLst/>
                <a:gdLst/>
                <a:ahLst/>
                <a:rect l="l" t="t" r="r" b="b"/>
                <a:pathLst>
                  <a:path w="47423" h="33147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3" name="Google Shape;1432;p27"/>
              <p:cNvSpPr/>
              <p:nvPr/>
            </p:nvSpPr>
            <p:spPr>
              <a:xfrm>
                <a:off x="6837120" y="4126680"/>
                <a:ext cx="46800" cy="30960"/>
              </a:xfrm>
              <a:custGeom>
                <a:avLst/>
                <a:gdLst/>
                <a:ahLst/>
                <a:rect l="l" t="t" r="r" b="b"/>
                <a:pathLst>
                  <a:path w="59018" h="38957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4" name="Google Shape;1433;p27"/>
              <p:cNvSpPr/>
              <p:nvPr/>
            </p:nvSpPr>
            <p:spPr>
              <a:xfrm>
                <a:off x="6880320" y="4101480"/>
                <a:ext cx="21600" cy="19080"/>
              </a:xfrm>
              <a:custGeom>
                <a:avLst/>
                <a:gdLst/>
                <a:ahLst/>
                <a:rect l="l" t="t" r="r" b="b"/>
                <a:pathLst>
                  <a:path w="27275" h="24479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5" name="Google Shape;1434;p27"/>
              <p:cNvSpPr/>
              <p:nvPr/>
            </p:nvSpPr>
            <p:spPr>
              <a:xfrm>
                <a:off x="6782400" y="4097520"/>
                <a:ext cx="20520" cy="15120"/>
              </a:xfrm>
              <a:custGeom>
                <a:avLst/>
                <a:gdLst/>
                <a:ahLst/>
                <a:rect l="l" t="t" r="r" b="b"/>
                <a:pathLst>
                  <a:path w="26135" h="1943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6" name="Google Shape;1435;p27"/>
              <p:cNvSpPr/>
              <p:nvPr/>
            </p:nvSpPr>
            <p:spPr>
              <a:xfrm>
                <a:off x="6783480" y="4143600"/>
                <a:ext cx="23400" cy="23760"/>
              </a:xfrm>
              <a:custGeom>
                <a:avLst/>
                <a:gdLst/>
                <a:ahLst/>
                <a:rect l="l" t="t" r="r" b="b"/>
                <a:pathLst>
                  <a:path w="29841" h="29908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5621"/>
                    </a:lnTo>
                    <a:lnTo>
                      <a:pt x="9694" y="29909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7" name="Google Shape;1436;p27"/>
              <p:cNvSpPr/>
              <p:nvPr/>
            </p:nvSpPr>
            <p:spPr>
              <a:xfrm>
                <a:off x="6782400" y="4083480"/>
                <a:ext cx="235800" cy="148320"/>
              </a:xfrm>
              <a:custGeom>
                <a:avLst/>
                <a:gdLst/>
                <a:ahLst/>
                <a:rect l="l" t="t" r="r" b="b"/>
                <a:pathLst>
                  <a:path w="295043" h="185547">
                    <a:moveTo>
                      <a:pt x="149590" y="29718"/>
                    </a:moveTo>
                    <a:cubicBezTo>
                      <a:pt x="145702" y="29708"/>
                      <a:pt x="141825" y="30032"/>
                      <a:pt x="137995" y="30671"/>
                    </a:cubicBezTo>
                    <a:cubicBezTo>
                      <a:pt x="132863" y="31432"/>
                      <a:pt x="126971" y="32480"/>
                      <a:pt x="120603" y="33814"/>
                    </a:cubicBezTo>
                    <a:cubicBezTo>
                      <a:pt x="114235" y="35147"/>
                      <a:pt x="107393" y="36862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5914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722"/>
                    </a:cubicBezTo>
                    <a:cubicBezTo>
                      <a:pt x="188298" y="58874"/>
                      <a:pt x="199304" y="5705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672" y="60598"/>
                      <a:pt x="260299" y="64398"/>
                      <a:pt x="269147" y="69628"/>
                    </a:cubicBezTo>
                    <a:cubicBezTo>
                      <a:pt x="277948" y="74028"/>
                      <a:pt x="285494" y="80581"/>
                      <a:pt x="291101" y="88678"/>
                    </a:cubicBezTo>
                    <a:cubicBezTo>
                      <a:pt x="294788" y="94612"/>
                      <a:pt x="295948" y="101784"/>
                      <a:pt x="294332" y="108585"/>
                    </a:cubicBezTo>
                    <a:cubicBezTo>
                      <a:pt x="292156" y="116186"/>
                      <a:pt x="288031" y="123082"/>
                      <a:pt x="282357" y="128588"/>
                    </a:cubicBezTo>
                    <a:cubicBezTo>
                      <a:pt x="275410" y="135617"/>
                      <a:pt x="267617" y="141761"/>
                      <a:pt x="259168" y="146876"/>
                    </a:cubicBezTo>
                    <a:lnTo>
                      <a:pt x="291481" y="165926"/>
                    </a:lnTo>
                    <a:lnTo>
                      <a:pt x="273899" y="176213"/>
                    </a:lnTo>
                    <a:lnTo>
                      <a:pt x="241301" y="157163"/>
                    </a:lnTo>
                    <a:cubicBezTo>
                      <a:pt x="225762" y="164802"/>
                      <a:pt x="209539" y="170926"/>
                      <a:pt x="192832" y="175451"/>
                    </a:cubicBezTo>
                    <a:cubicBezTo>
                      <a:pt x="175326" y="180365"/>
                      <a:pt x="157421" y="183747"/>
                      <a:pt x="139325" y="185547"/>
                    </a:cubicBezTo>
                    <a:lnTo>
                      <a:pt x="122314" y="154972"/>
                    </a:lnTo>
                    <a:cubicBezTo>
                      <a:pt x="127085" y="154848"/>
                      <a:pt x="131846" y="154467"/>
                      <a:pt x="136569" y="153829"/>
                    </a:cubicBezTo>
                    <a:cubicBezTo>
                      <a:pt x="142937" y="153067"/>
                      <a:pt x="150065" y="151924"/>
                      <a:pt x="157858" y="150209"/>
                    </a:cubicBezTo>
                    <a:cubicBezTo>
                      <a:pt x="165651" y="148495"/>
                      <a:pt x="174014" y="146304"/>
                      <a:pt x="182663" y="143828"/>
                    </a:cubicBezTo>
                    <a:cubicBezTo>
                      <a:pt x="191169" y="141313"/>
                      <a:pt x="199465" y="138132"/>
                      <a:pt x="207468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320"/>
                      <a:pt x="60967" y="122520"/>
                      <a:pt x="52366" y="120587"/>
                    </a:cubicBezTo>
                    <a:cubicBezTo>
                      <a:pt x="43803" y="118615"/>
                      <a:pt x="35582" y="115405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4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058"/>
                    </a:moveTo>
                    <a:cubicBezTo>
                      <a:pt x="69957" y="86935"/>
                      <a:pt x="77674" y="88602"/>
                      <a:pt x="85344" y="87821"/>
                    </a:cubicBezTo>
                    <a:cubicBezTo>
                      <a:pt x="95627" y="86639"/>
                      <a:pt x="105758" y="84372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44" y="74866"/>
                      <a:pt x="63295" y="83058"/>
                    </a:cubicBezTo>
                    <a:close/>
                    <a:moveTo>
                      <a:pt x="230087" y="97060"/>
                    </a:moveTo>
                    <a:cubicBezTo>
                      <a:pt x="222854" y="93040"/>
                      <a:pt x="214500" y="91535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541" y="115062"/>
                      <a:pt x="243867" y="104965"/>
                      <a:pt x="230087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038" name="Google Shape;1437;p27"/>
            <p:cNvGrpSpPr/>
            <p:nvPr/>
          </p:nvGrpSpPr>
          <p:grpSpPr>
            <a:xfrm>
              <a:off x="6552000" y="3843360"/>
              <a:ext cx="707400" cy="496800"/>
              <a:chOff x="6552000" y="3843360"/>
              <a:chExt cx="707400" cy="496800"/>
            </a:xfrm>
          </p:grpSpPr>
          <p:sp>
            <p:nvSpPr>
              <p:cNvPr id="1039" name="Google Shape;1438;p27"/>
              <p:cNvSpPr/>
              <p:nvPr/>
            </p:nvSpPr>
            <p:spPr>
              <a:xfrm>
                <a:off x="6552000" y="3930840"/>
                <a:ext cx="707400" cy="409320"/>
              </a:xfrm>
              <a:custGeom>
                <a:avLst/>
                <a:gdLst/>
                <a:ahLst/>
                <a:rect l="l" t="t" r="r" b="b"/>
                <a:pathLst>
                  <a:path w="883852" h="51149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0" name="Google Shape;1439;p27"/>
              <p:cNvSpPr/>
              <p:nvPr/>
            </p:nvSpPr>
            <p:spPr>
              <a:xfrm>
                <a:off x="6552360" y="4045680"/>
                <a:ext cx="69480" cy="92880"/>
              </a:xfrm>
              <a:custGeom>
                <a:avLst/>
                <a:gdLst/>
                <a:ahLst/>
                <a:rect l="l" t="t" r="r" b="b"/>
                <a:pathLst>
                  <a:path w="87244" h="11649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1" name="Google Shape;1440;p27"/>
              <p:cNvSpPr/>
              <p:nvPr/>
            </p:nvSpPr>
            <p:spPr>
              <a:xfrm>
                <a:off x="7206480" y="4047840"/>
                <a:ext cx="52920" cy="125280"/>
              </a:xfrm>
              <a:custGeom>
                <a:avLst/>
                <a:gdLst/>
                <a:ahLst/>
                <a:rect l="l" t="t" r="r" b="b"/>
                <a:pathLst>
                  <a:path w="66526" h="157067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2" name="Google Shape;1441;p27"/>
              <p:cNvSpPr/>
              <p:nvPr/>
            </p:nvSpPr>
            <p:spPr>
              <a:xfrm>
                <a:off x="6552000" y="3843360"/>
                <a:ext cx="707400" cy="409320"/>
              </a:xfrm>
              <a:custGeom>
                <a:avLst/>
                <a:gdLst/>
                <a:ahLst/>
                <a:rect l="l" t="t" r="r" b="b"/>
                <a:pathLst>
                  <a:path w="883852" h="51149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3" name="Google Shape;1442;p27"/>
              <p:cNvSpPr/>
              <p:nvPr/>
            </p:nvSpPr>
            <p:spPr>
              <a:xfrm>
                <a:off x="6653160" y="3898800"/>
                <a:ext cx="506160" cy="292680"/>
              </a:xfrm>
              <a:custGeom>
                <a:avLst/>
                <a:gdLst/>
                <a:ahLst/>
                <a:rect l="l" t="t" r="r" b="b"/>
                <a:pathLst>
                  <a:path w="632517" h="366117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154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094" y="92607"/>
                      <a:pt x="636792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4" name="Google Shape;1443;p27"/>
              <p:cNvSpPr/>
              <p:nvPr/>
            </p:nvSpPr>
            <p:spPr>
              <a:xfrm>
                <a:off x="6653520" y="3916440"/>
                <a:ext cx="505080" cy="275400"/>
              </a:xfrm>
              <a:custGeom>
                <a:avLst/>
                <a:gdLst/>
                <a:ahLst/>
                <a:rect l="l" t="t" r="r" b="b"/>
                <a:pathLst>
                  <a:path w="631431" h="344185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5" name="Google Shape;1444;p27"/>
              <p:cNvSpPr/>
              <p:nvPr/>
            </p:nvSpPr>
            <p:spPr>
              <a:xfrm>
                <a:off x="6782400" y="3982680"/>
                <a:ext cx="235800" cy="147960"/>
              </a:xfrm>
              <a:custGeom>
                <a:avLst/>
                <a:gdLst/>
                <a:ahLst/>
                <a:rect l="l" t="t" r="r" b="b"/>
                <a:pathLst>
                  <a:path w="295037" h="185261">
                    <a:moveTo>
                      <a:pt x="149590" y="29718"/>
                    </a:moveTo>
                    <a:cubicBezTo>
                      <a:pt x="145702" y="29709"/>
                      <a:pt x="141825" y="30032"/>
                      <a:pt x="137995" y="30671"/>
                    </a:cubicBezTo>
                    <a:cubicBezTo>
                      <a:pt x="132863" y="31433"/>
                      <a:pt x="126971" y="32480"/>
                      <a:pt x="120603" y="33814"/>
                    </a:cubicBezTo>
                    <a:cubicBezTo>
                      <a:pt x="114235" y="35147"/>
                      <a:pt x="107393" y="36957"/>
                      <a:pt x="100455" y="39053"/>
                    </a:cubicBezTo>
                    <a:cubicBezTo>
                      <a:pt x="93660" y="41072"/>
                      <a:pt x="87017" y="43587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770"/>
                      <a:pt x="177531" y="61817"/>
                    </a:cubicBezTo>
                    <a:cubicBezTo>
                      <a:pt x="188279" y="58874"/>
                      <a:pt x="199294" y="57055"/>
                      <a:pt x="210414" y="56388"/>
                    </a:cubicBezTo>
                    <a:cubicBezTo>
                      <a:pt x="220535" y="55702"/>
                      <a:pt x="230695" y="56369"/>
                      <a:pt x="240636" y="58388"/>
                    </a:cubicBezTo>
                    <a:cubicBezTo>
                      <a:pt x="250691" y="60598"/>
                      <a:pt x="260318" y="64427"/>
                      <a:pt x="269147" y="69723"/>
                    </a:cubicBezTo>
                    <a:cubicBezTo>
                      <a:pt x="277948" y="74124"/>
                      <a:pt x="285503" y="80677"/>
                      <a:pt x="291101" y="88773"/>
                    </a:cubicBezTo>
                    <a:cubicBezTo>
                      <a:pt x="294779" y="94717"/>
                      <a:pt x="295938" y="101880"/>
                      <a:pt x="294332" y="108680"/>
                    </a:cubicBezTo>
                    <a:cubicBezTo>
                      <a:pt x="292118" y="116157"/>
                      <a:pt x="287993" y="122920"/>
                      <a:pt x="282357" y="128302"/>
                    </a:cubicBezTo>
                    <a:cubicBezTo>
                      <a:pt x="275382" y="135331"/>
                      <a:pt x="267598" y="141504"/>
                      <a:pt x="259168" y="146685"/>
                    </a:cubicBezTo>
                    <a:lnTo>
                      <a:pt x="291481" y="165735"/>
                    </a:lnTo>
                    <a:lnTo>
                      <a:pt x="273899" y="175927"/>
                    </a:lnTo>
                    <a:lnTo>
                      <a:pt x="241301" y="156877"/>
                    </a:lnTo>
                    <a:cubicBezTo>
                      <a:pt x="225772" y="164545"/>
                      <a:pt x="209539" y="170707"/>
                      <a:pt x="192832" y="175260"/>
                    </a:cubicBezTo>
                    <a:cubicBezTo>
                      <a:pt x="175307" y="180099"/>
                      <a:pt x="157411" y="183442"/>
                      <a:pt x="139325" y="185261"/>
                    </a:cubicBezTo>
                    <a:lnTo>
                      <a:pt x="122314" y="154686"/>
                    </a:lnTo>
                    <a:cubicBezTo>
                      <a:pt x="127085" y="154562"/>
                      <a:pt x="131846" y="154181"/>
                      <a:pt x="136569" y="153543"/>
                    </a:cubicBezTo>
                    <a:cubicBezTo>
                      <a:pt x="143726" y="152733"/>
                      <a:pt x="150834" y="151524"/>
                      <a:pt x="157858" y="149924"/>
                    </a:cubicBezTo>
                    <a:cubicBezTo>
                      <a:pt x="165651" y="148209"/>
                      <a:pt x="174014" y="146113"/>
                      <a:pt x="182663" y="143542"/>
                    </a:cubicBezTo>
                    <a:cubicBezTo>
                      <a:pt x="191159" y="140989"/>
                      <a:pt x="199446" y="137808"/>
                      <a:pt x="207468" y="13401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282"/>
                      <a:pt x="60967" y="122454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3439"/>
                    </a:moveTo>
                    <a:cubicBezTo>
                      <a:pt x="69976" y="87278"/>
                      <a:pt x="77684" y="88945"/>
                      <a:pt x="85344" y="88202"/>
                    </a:cubicBezTo>
                    <a:cubicBezTo>
                      <a:pt x="95627" y="86982"/>
                      <a:pt x="105758" y="84677"/>
                      <a:pt x="115566" y="81344"/>
                    </a:cubicBezTo>
                    <a:lnTo>
                      <a:pt x="68047" y="53816"/>
                    </a:lnTo>
                    <a:cubicBezTo>
                      <a:pt x="50560" y="64961"/>
                      <a:pt x="48944" y="74867"/>
                      <a:pt x="63295" y="83439"/>
                    </a:cubicBezTo>
                    <a:close/>
                    <a:moveTo>
                      <a:pt x="230087" y="97346"/>
                    </a:moveTo>
                    <a:cubicBezTo>
                      <a:pt x="222845" y="93364"/>
                      <a:pt x="214500" y="91859"/>
                      <a:pt x="206327" y="93059"/>
                    </a:cubicBezTo>
                    <a:cubicBezTo>
                      <a:pt x="195084" y="94564"/>
                      <a:pt x="183993" y="97022"/>
                      <a:pt x="173159" y="100394"/>
                    </a:cubicBezTo>
                    <a:lnTo>
                      <a:pt x="220678" y="127730"/>
                    </a:lnTo>
                    <a:cubicBezTo>
                      <a:pt x="240541" y="115157"/>
                      <a:pt x="243867" y="104966"/>
                      <a:pt x="230087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6" name="Google Shape;1445;p27"/>
              <p:cNvSpPr/>
              <p:nvPr/>
            </p:nvSpPr>
            <p:spPr>
              <a:xfrm>
                <a:off x="6880320" y="4092480"/>
                <a:ext cx="14760" cy="20160"/>
              </a:xfrm>
              <a:custGeom>
                <a:avLst/>
                <a:gdLst/>
                <a:ahLst/>
                <a:rect l="l" t="t" r="r" b="b"/>
                <a:pathLst>
                  <a:path w="19007" h="25431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7" name="Google Shape;1446;p27"/>
              <p:cNvSpPr/>
              <p:nvPr/>
            </p:nvSpPr>
            <p:spPr>
              <a:xfrm>
                <a:off x="6982200" y="4101480"/>
                <a:ext cx="33120" cy="15480"/>
              </a:xfrm>
              <a:custGeom>
                <a:avLst/>
                <a:gdLst/>
                <a:ahLst/>
                <a:rect l="l" t="t" r="r" b="b"/>
                <a:pathLst>
                  <a:path w="42006" h="1971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8" name="Google Shape;1447;p27"/>
              <p:cNvSpPr/>
              <p:nvPr/>
            </p:nvSpPr>
            <p:spPr>
              <a:xfrm>
                <a:off x="6993360" y="4050720"/>
                <a:ext cx="24840" cy="13680"/>
              </a:xfrm>
              <a:custGeom>
                <a:avLst/>
                <a:gdLst/>
                <a:ahLst/>
                <a:rect l="l" t="t" r="r" b="b"/>
                <a:pathLst>
                  <a:path w="31552" h="17335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9" name="Google Shape;1448;p27"/>
              <p:cNvSpPr/>
              <p:nvPr/>
            </p:nvSpPr>
            <p:spPr>
              <a:xfrm>
                <a:off x="6914160" y="4055760"/>
                <a:ext cx="37440" cy="26280"/>
              </a:xfrm>
              <a:custGeom>
                <a:avLst/>
                <a:gdLst/>
                <a:ahLst/>
                <a:rect l="l" t="t" r="r" b="b"/>
                <a:pathLst>
                  <a:path w="47423" h="33146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0" name="Google Shape;1449;p27"/>
              <p:cNvSpPr/>
              <p:nvPr/>
            </p:nvSpPr>
            <p:spPr>
              <a:xfrm>
                <a:off x="6837120" y="4011480"/>
                <a:ext cx="46800" cy="30960"/>
              </a:xfrm>
              <a:custGeom>
                <a:avLst/>
                <a:gdLst/>
                <a:ahLst/>
                <a:rect l="l" t="t" r="r" b="b"/>
                <a:pathLst>
                  <a:path w="59018" h="38957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1" name="Google Shape;1450;p27"/>
              <p:cNvSpPr/>
              <p:nvPr/>
            </p:nvSpPr>
            <p:spPr>
              <a:xfrm>
                <a:off x="6880320" y="3986640"/>
                <a:ext cx="21600" cy="19080"/>
              </a:xfrm>
              <a:custGeom>
                <a:avLst/>
                <a:gdLst/>
                <a:ahLst/>
                <a:rect l="l" t="t" r="r" b="b"/>
                <a:pathLst>
                  <a:path w="27275" h="24479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2" name="Google Shape;1451;p27"/>
              <p:cNvSpPr/>
              <p:nvPr/>
            </p:nvSpPr>
            <p:spPr>
              <a:xfrm>
                <a:off x="6782400" y="3982680"/>
                <a:ext cx="20520" cy="15120"/>
              </a:xfrm>
              <a:custGeom>
                <a:avLst/>
                <a:gdLst/>
                <a:ahLst/>
                <a:rect l="l" t="t" r="r" b="b"/>
                <a:pathLst>
                  <a:path w="26135" h="1943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3" name="Google Shape;1452;p27"/>
              <p:cNvSpPr/>
              <p:nvPr/>
            </p:nvSpPr>
            <p:spPr>
              <a:xfrm>
                <a:off x="6783480" y="4028760"/>
                <a:ext cx="23400" cy="24120"/>
              </a:xfrm>
              <a:custGeom>
                <a:avLst/>
                <a:gdLst/>
                <a:ahLst/>
                <a:rect l="l" t="t" r="r" b="b"/>
                <a:pathLst>
                  <a:path w="29841" h="30480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6193"/>
                    </a:lnTo>
                    <a:lnTo>
                      <a:pt x="9694" y="30480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4" name="Google Shape;1453;p27"/>
              <p:cNvSpPr/>
              <p:nvPr/>
            </p:nvSpPr>
            <p:spPr>
              <a:xfrm>
                <a:off x="6782400" y="3968640"/>
                <a:ext cx="235800" cy="147960"/>
              </a:xfrm>
              <a:custGeom>
                <a:avLst/>
                <a:gdLst/>
                <a:ahLst/>
                <a:rect l="l" t="t" r="r" b="b"/>
                <a:pathLst>
                  <a:path w="295043" h="185166">
                    <a:moveTo>
                      <a:pt x="149590" y="29813"/>
                    </a:moveTo>
                    <a:cubicBezTo>
                      <a:pt x="145702" y="29804"/>
                      <a:pt x="141825" y="30128"/>
                      <a:pt x="137995" y="30766"/>
                    </a:cubicBezTo>
                    <a:cubicBezTo>
                      <a:pt x="132863" y="31528"/>
                      <a:pt x="126971" y="32576"/>
                      <a:pt x="120603" y="33909"/>
                    </a:cubicBezTo>
                    <a:cubicBezTo>
                      <a:pt x="114235" y="35243"/>
                      <a:pt x="107393" y="36957"/>
                      <a:pt x="100455" y="39053"/>
                    </a:cubicBezTo>
                    <a:cubicBezTo>
                      <a:pt x="93660" y="41100"/>
                      <a:pt x="87017" y="43653"/>
                      <a:pt x="80592" y="46672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865"/>
                      <a:pt x="177531" y="61817"/>
                    </a:cubicBezTo>
                    <a:cubicBezTo>
                      <a:pt x="188298" y="58969"/>
                      <a:pt x="199304" y="57150"/>
                      <a:pt x="210414" y="56388"/>
                    </a:cubicBezTo>
                    <a:cubicBezTo>
                      <a:pt x="220535" y="55779"/>
                      <a:pt x="230695" y="56483"/>
                      <a:pt x="240636" y="58484"/>
                    </a:cubicBezTo>
                    <a:cubicBezTo>
                      <a:pt x="250672" y="60693"/>
                      <a:pt x="260299" y="64494"/>
                      <a:pt x="269147" y="69723"/>
                    </a:cubicBezTo>
                    <a:cubicBezTo>
                      <a:pt x="277948" y="74124"/>
                      <a:pt x="285494" y="80677"/>
                      <a:pt x="291101" y="88773"/>
                    </a:cubicBezTo>
                    <a:cubicBezTo>
                      <a:pt x="294788" y="94707"/>
                      <a:pt x="295948" y="101880"/>
                      <a:pt x="294332" y="108680"/>
                    </a:cubicBezTo>
                    <a:cubicBezTo>
                      <a:pt x="292099" y="116148"/>
                      <a:pt x="287974" y="122911"/>
                      <a:pt x="282357" y="128302"/>
                    </a:cubicBezTo>
                    <a:cubicBezTo>
                      <a:pt x="275410" y="135331"/>
                      <a:pt x="267617" y="141475"/>
                      <a:pt x="259168" y="146590"/>
                    </a:cubicBezTo>
                    <a:lnTo>
                      <a:pt x="291481" y="165640"/>
                    </a:lnTo>
                    <a:lnTo>
                      <a:pt x="273899" y="175832"/>
                    </a:lnTo>
                    <a:lnTo>
                      <a:pt x="241301" y="156782"/>
                    </a:lnTo>
                    <a:cubicBezTo>
                      <a:pt x="225762" y="164420"/>
                      <a:pt x="209539" y="170545"/>
                      <a:pt x="192832" y="175070"/>
                    </a:cubicBezTo>
                    <a:cubicBezTo>
                      <a:pt x="175326" y="179984"/>
                      <a:pt x="157421" y="183366"/>
                      <a:pt x="139325" y="185166"/>
                    </a:cubicBezTo>
                    <a:lnTo>
                      <a:pt x="122314" y="154591"/>
                    </a:lnTo>
                    <a:cubicBezTo>
                      <a:pt x="127085" y="154467"/>
                      <a:pt x="131846" y="154086"/>
                      <a:pt x="136569" y="153448"/>
                    </a:cubicBezTo>
                    <a:cubicBezTo>
                      <a:pt x="142937" y="152686"/>
                      <a:pt x="150065" y="151447"/>
                      <a:pt x="157858" y="149828"/>
                    </a:cubicBezTo>
                    <a:cubicBezTo>
                      <a:pt x="165651" y="148209"/>
                      <a:pt x="174014" y="145923"/>
                      <a:pt x="182663" y="143446"/>
                    </a:cubicBezTo>
                    <a:cubicBezTo>
                      <a:pt x="191159" y="140894"/>
                      <a:pt x="199446" y="137713"/>
                      <a:pt x="207468" y="133921"/>
                    </a:cubicBezTo>
                    <a:lnTo>
                      <a:pt x="156907" y="105156"/>
                    </a:lnTo>
                    <a:lnTo>
                      <a:pt x="150255" y="107442"/>
                    </a:lnTo>
                    <a:lnTo>
                      <a:pt x="143412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82"/>
                      <a:pt x="78596" y="123063"/>
                    </a:cubicBezTo>
                    <a:cubicBezTo>
                      <a:pt x="69777" y="123425"/>
                      <a:pt x="60957" y="122596"/>
                      <a:pt x="52366" y="120587"/>
                    </a:cubicBezTo>
                    <a:cubicBezTo>
                      <a:pt x="43793" y="118663"/>
                      <a:pt x="35554" y="115453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4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153"/>
                    </a:moveTo>
                    <a:cubicBezTo>
                      <a:pt x="69957" y="87030"/>
                      <a:pt x="77674" y="88697"/>
                      <a:pt x="85344" y="87916"/>
                    </a:cubicBezTo>
                    <a:cubicBezTo>
                      <a:pt x="95627" y="86735"/>
                      <a:pt x="105758" y="84468"/>
                      <a:pt x="115566" y="81153"/>
                    </a:cubicBezTo>
                    <a:lnTo>
                      <a:pt x="68047" y="53626"/>
                    </a:lnTo>
                    <a:cubicBezTo>
                      <a:pt x="50560" y="65056"/>
                      <a:pt x="48944" y="74962"/>
                      <a:pt x="63295" y="83153"/>
                    </a:cubicBezTo>
                    <a:close/>
                    <a:moveTo>
                      <a:pt x="230087" y="97155"/>
                    </a:moveTo>
                    <a:cubicBezTo>
                      <a:pt x="222854" y="93136"/>
                      <a:pt x="214500" y="91630"/>
                      <a:pt x="206327" y="92869"/>
                    </a:cubicBezTo>
                    <a:cubicBezTo>
                      <a:pt x="195075" y="94326"/>
                      <a:pt x="183974" y="96784"/>
                      <a:pt x="173159" y="100203"/>
                    </a:cubicBezTo>
                    <a:lnTo>
                      <a:pt x="220678" y="127540"/>
                    </a:lnTo>
                    <a:cubicBezTo>
                      <a:pt x="240541" y="115157"/>
                      <a:pt x="243867" y="105061"/>
                      <a:pt x="230087" y="97155"/>
                    </a:cubicBezTo>
                    <a:close/>
                  </a:path>
                </a:pathLst>
              </a:custGeom>
              <a:solidFill>
                <a:srgbClr val="f9ca0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055" name="Google Shape;1454;p27"/>
            <p:cNvGrpSpPr/>
            <p:nvPr/>
          </p:nvGrpSpPr>
          <p:grpSpPr>
            <a:xfrm>
              <a:off x="6575040" y="3713040"/>
              <a:ext cx="707400" cy="497160"/>
              <a:chOff x="6575040" y="3713040"/>
              <a:chExt cx="707400" cy="497160"/>
            </a:xfrm>
          </p:grpSpPr>
          <p:sp>
            <p:nvSpPr>
              <p:cNvPr id="1056" name="Google Shape;1455;p27"/>
              <p:cNvSpPr/>
              <p:nvPr/>
            </p:nvSpPr>
            <p:spPr>
              <a:xfrm>
                <a:off x="6575040" y="3800880"/>
                <a:ext cx="707400" cy="409320"/>
              </a:xfrm>
              <a:custGeom>
                <a:avLst/>
                <a:gdLst/>
                <a:ahLst/>
                <a:rect l="l" t="t" r="r" b="b"/>
                <a:pathLst>
                  <a:path w="883852" h="51149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7" name="Google Shape;1456;p27"/>
              <p:cNvSpPr/>
              <p:nvPr/>
            </p:nvSpPr>
            <p:spPr>
              <a:xfrm>
                <a:off x="6575040" y="3915360"/>
                <a:ext cx="69480" cy="92880"/>
              </a:xfrm>
              <a:custGeom>
                <a:avLst/>
                <a:gdLst/>
                <a:ahLst/>
                <a:rect l="l" t="t" r="r" b="b"/>
                <a:pathLst>
                  <a:path w="87339" h="11649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8" name="Google Shape;1457;p27"/>
              <p:cNvSpPr/>
              <p:nvPr/>
            </p:nvSpPr>
            <p:spPr>
              <a:xfrm>
                <a:off x="7229520" y="3917880"/>
                <a:ext cx="52920" cy="125280"/>
              </a:xfrm>
              <a:custGeom>
                <a:avLst/>
                <a:gdLst/>
                <a:ahLst/>
                <a:rect l="l" t="t" r="r" b="b"/>
                <a:pathLst>
                  <a:path w="66526" h="157067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9" name="Google Shape;1458;p27"/>
              <p:cNvSpPr/>
              <p:nvPr/>
            </p:nvSpPr>
            <p:spPr>
              <a:xfrm>
                <a:off x="6575040" y="3713040"/>
                <a:ext cx="707400" cy="409320"/>
              </a:xfrm>
              <a:custGeom>
                <a:avLst/>
                <a:gdLst/>
                <a:ahLst/>
                <a:rect l="l" t="t" r="r" b="b"/>
                <a:pathLst>
                  <a:path w="883852" h="51149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0" name="Google Shape;1459;p27"/>
              <p:cNvSpPr/>
              <p:nvPr/>
            </p:nvSpPr>
            <p:spPr>
              <a:xfrm>
                <a:off x="6675840" y="3768840"/>
                <a:ext cx="506160" cy="292680"/>
              </a:xfrm>
              <a:custGeom>
                <a:avLst/>
                <a:gdLst/>
                <a:ahLst/>
                <a:rect l="l" t="t" r="r" b="b"/>
                <a:pathLst>
                  <a:path w="632534" h="366093">
                    <a:moveTo>
                      <a:pt x="632021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380" y="-17907"/>
                      <a:pt x="540025" y="53721"/>
                    </a:cubicBezTo>
                    <a:cubicBezTo>
                      <a:pt x="606171" y="92107"/>
                      <a:pt x="636963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1" name="Google Shape;1460;p27"/>
              <p:cNvSpPr/>
              <p:nvPr/>
            </p:nvSpPr>
            <p:spPr>
              <a:xfrm>
                <a:off x="6676560" y="3786120"/>
                <a:ext cx="505080" cy="275400"/>
              </a:xfrm>
              <a:custGeom>
                <a:avLst/>
                <a:gdLst/>
                <a:ahLst/>
                <a:rect l="l" t="t" r="r" b="b"/>
                <a:pathLst>
                  <a:path w="631431" h="344185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791" y="-17907"/>
                      <a:pt x="539435" y="53721"/>
                    </a:cubicBezTo>
                    <a:cubicBezTo>
                      <a:pt x="595983" y="86677"/>
                      <a:pt x="62658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2" name="Google Shape;1461;p27"/>
              <p:cNvSpPr/>
              <p:nvPr/>
            </p:nvSpPr>
            <p:spPr>
              <a:xfrm>
                <a:off x="6805440" y="3852720"/>
                <a:ext cx="236160" cy="147600"/>
              </a:xfrm>
              <a:custGeom>
                <a:avLst/>
                <a:gdLst/>
                <a:ahLst/>
                <a:rect l="l" t="t" r="r" b="b"/>
                <a:pathLst>
                  <a:path w="295222" h="184784">
                    <a:moveTo>
                      <a:pt x="149495" y="29337"/>
                    </a:moveTo>
                    <a:cubicBezTo>
                      <a:pt x="145608" y="29280"/>
                      <a:pt x="141730" y="29566"/>
                      <a:pt x="137900" y="30194"/>
                    </a:cubicBezTo>
                    <a:cubicBezTo>
                      <a:pt x="132673" y="30956"/>
                      <a:pt x="126875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576"/>
                    </a:cubicBezTo>
                    <a:cubicBezTo>
                      <a:pt x="93470" y="40595"/>
                      <a:pt x="86827" y="43110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89" y="58407"/>
                      <a:pt x="199104" y="56588"/>
                      <a:pt x="210224" y="55912"/>
                    </a:cubicBezTo>
                    <a:cubicBezTo>
                      <a:pt x="220345" y="55226"/>
                      <a:pt x="230505" y="55893"/>
                      <a:pt x="240446" y="57912"/>
                    </a:cubicBezTo>
                    <a:cubicBezTo>
                      <a:pt x="250653" y="60122"/>
                      <a:pt x="260432" y="63941"/>
                      <a:pt x="269432" y="69247"/>
                    </a:cubicBezTo>
                    <a:cubicBezTo>
                      <a:pt x="278214" y="73638"/>
                      <a:pt x="285731" y="80191"/>
                      <a:pt x="291291" y="88297"/>
                    </a:cubicBezTo>
                    <a:cubicBezTo>
                      <a:pt x="294959" y="94240"/>
                      <a:pt x="296119" y="101403"/>
                      <a:pt x="294522" y="108204"/>
                    </a:cubicBezTo>
                    <a:cubicBezTo>
                      <a:pt x="292346" y="115672"/>
                      <a:pt x="288250" y="122444"/>
                      <a:pt x="282643" y="127826"/>
                    </a:cubicBezTo>
                    <a:cubicBezTo>
                      <a:pt x="275638" y="134855"/>
                      <a:pt x="267817" y="141027"/>
                      <a:pt x="259358" y="146209"/>
                    </a:cubicBezTo>
                    <a:lnTo>
                      <a:pt x="291671" y="165259"/>
                    </a:lnTo>
                    <a:lnTo>
                      <a:pt x="274089" y="175451"/>
                    </a:lnTo>
                    <a:lnTo>
                      <a:pt x="241491" y="156401"/>
                    </a:lnTo>
                    <a:cubicBezTo>
                      <a:pt x="225962" y="164068"/>
                      <a:pt x="209729" y="170231"/>
                      <a:pt x="193022" y="174784"/>
                    </a:cubicBezTo>
                    <a:cubicBezTo>
                      <a:pt x="175535" y="179622"/>
                      <a:pt x="157668" y="182966"/>
                      <a:pt x="139611" y="184785"/>
                    </a:cubicBezTo>
                    <a:lnTo>
                      <a:pt x="122504" y="154210"/>
                    </a:lnTo>
                    <a:cubicBezTo>
                      <a:pt x="127275" y="154086"/>
                      <a:pt x="132036" y="153705"/>
                      <a:pt x="136759" y="153067"/>
                    </a:cubicBezTo>
                    <a:cubicBezTo>
                      <a:pt x="143916" y="152257"/>
                      <a:pt x="151025" y="151047"/>
                      <a:pt x="158048" y="149447"/>
                    </a:cubicBezTo>
                    <a:cubicBezTo>
                      <a:pt x="165936" y="147733"/>
                      <a:pt x="174204" y="145637"/>
                      <a:pt x="182853" y="143065"/>
                    </a:cubicBezTo>
                    <a:cubicBezTo>
                      <a:pt x="191368" y="140494"/>
                      <a:pt x="199694" y="137312"/>
                      <a:pt x="207753" y="133540"/>
                    </a:cubicBezTo>
                    <a:lnTo>
                      <a:pt x="156622" y="104585"/>
                    </a:lnTo>
                    <a:lnTo>
                      <a:pt x="149970" y="106871"/>
                    </a:lnTo>
                    <a:lnTo>
                      <a:pt x="143127" y="108966"/>
                    </a:lnTo>
                    <a:cubicBezTo>
                      <a:pt x="130392" y="113157"/>
                      <a:pt x="118702" y="116491"/>
                      <a:pt x="108153" y="118491"/>
                    </a:cubicBezTo>
                    <a:cubicBezTo>
                      <a:pt x="98355" y="120767"/>
                      <a:pt x="88366" y="122111"/>
                      <a:pt x="78311" y="122491"/>
                    </a:cubicBezTo>
                    <a:cubicBezTo>
                      <a:pt x="69501" y="122806"/>
                      <a:pt x="60682" y="121977"/>
                      <a:pt x="52081" y="120015"/>
                    </a:cubicBezTo>
                    <a:cubicBezTo>
                      <a:pt x="43508" y="118072"/>
                      <a:pt x="35278" y="114862"/>
                      <a:pt x="27656" y="110490"/>
                    </a:cubicBezTo>
                    <a:cubicBezTo>
                      <a:pt x="19350" y="106137"/>
                      <a:pt x="12136" y="99946"/>
                      <a:pt x="6558" y="92393"/>
                    </a:cubicBezTo>
                    <a:cubicBezTo>
                      <a:pt x="2423" y="86687"/>
                      <a:pt x="371" y="79724"/>
                      <a:pt x="760" y="72676"/>
                    </a:cubicBezTo>
                    <a:cubicBezTo>
                      <a:pt x="1606" y="65437"/>
                      <a:pt x="4514" y="58598"/>
                      <a:pt x="9124" y="52959"/>
                    </a:cubicBezTo>
                    <a:cubicBezTo>
                      <a:pt x="14968" y="45577"/>
                      <a:pt x="21925" y="39148"/>
                      <a:pt x="29747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677"/>
                    </a:moveTo>
                    <a:cubicBezTo>
                      <a:pt x="69786" y="86516"/>
                      <a:pt x="77494" y="88182"/>
                      <a:pt x="85154" y="87439"/>
                    </a:cubicBezTo>
                    <a:cubicBezTo>
                      <a:pt x="95447" y="86278"/>
                      <a:pt x="105587" y="83972"/>
                      <a:pt x="115376" y="80581"/>
                    </a:cubicBezTo>
                    <a:lnTo>
                      <a:pt x="67857" y="53054"/>
                    </a:lnTo>
                    <a:cubicBezTo>
                      <a:pt x="50370" y="64579"/>
                      <a:pt x="48849" y="74104"/>
                      <a:pt x="63105" y="82677"/>
                    </a:cubicBezTo>
                    <a:close/>
                    <a:moveTo>
                      <a:pt x="229992" y="96583"/>
                    </a:moveTo>
                    <a:cubicBezTo>
                      <a:pt x="222693" y="92659"/>
                      <a:pt x="214339" y="91164"/>
                      <a:pt x="206137" y="92297"/>
                    </a:cubicBezTo>
                    <a:cubicBezTo>
                      <a:pt x="194894" y="93802"/>
                      <a:pt x="183803" y="96260"/>
                      <a:pt x="172969" y="99631"/>
                    </a:cubicBezTo>
                    <a:lnTo>
                      <a:pt x="220488" y="126968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3" name="Google Shape;1462;p27"/>
              <p:cNvSpPr/>
              <p:nvPr/>
            </p:nvSpPr>
            <p:spPr>
              <a:xfrm>
                <a:off x="6903360" y="3962520"/>
                <a:ext cx="14760" cy="20160"/>
              </a:xfrm>
              <a:custGeom>
                <a:avLst/>
                <a:gdLst/>
                <a:ahLst/>
                <a:rect l="l" t="t" r="r" b="b"/>
                <a:pathLst>
                  <a:path w="19007" h="2552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4" name="Google Shape;1463;p27"/>
              <p:cNvSpPr/>
              <p:nvPr/>
            </p:nvSpPr>
            <p:spPr>
              <a:xfrm>
                <a:off x="7005240" y="3971160"/>
                <a:ext cx="33120" cy="15480"/>
              </a:xfrm>
              <a:custGeom>
                <a:avLst/>
                <a:gdLst/>
                <a:ahLst/>
                <a:rect l="l" t="t" r="r" b="b"/>
                <a:pathLst>
                  <a:path w="42006" h="1971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5" name="Google Shape;1464;p27"/>
              <p:cNvSpPr/>
              <p:nvPr/>
            </p:nvSpPr>
            <p:spPr>
              <a:xfrm>
                <a:off x="7016400" y="3920400"/>
                <a:ext cx="24840" cy="13680"/>
              </a:xfrm>
              <a:custGeom>
                <a:avLst/>
                <a:gdLst/>
                <a:ahLst/>
                <a:rect l="l" t="t" r="r" b="b"/>
                <a:pathLst>
                  <a:path w="31457" h="17335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6" name="Google Shape;1465;p27"/>
              <p:cNvSpPr/>
              <p:nvPr/>
            </p:nvSpPr>
            <p:spPr>
              <a:xfrm>
                <a:off x="6937200" y="3925800"/>
                <a:ext cx="37440" cy="26280"/>
              </a:xfrm>
              <a:custGeom>
                <a:avLst/>
                <a:gdLst/>
                <a:ahLst/>
                <a:rect l="l" t="t" r="r" b="b"/>
                <a:pathLst>
                  <a:path w="47423" h="33147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764"/>
                    </a:cubicBezTo>
                    <a:cubicBezTo>
                      <a:pt x="15681" y="2000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7" name="Google Shape;1466;p27"/>
              <p:cNvSpPr/>
              <p:nvPr/>
            </p:nvSpPr>
            <p:spPr>
              <a:xfrm>
                <a:off x="6859800" y="3881520"/>
                <a:ext cx="46440" cy="30960"/>
              </a:xfrm>
              <a:custGeom>
                <a:avLst/>
                <a:gdLst/>
                <a:ahLst/>
                <a:rect l="l" t="t" r="r" b="b"/>
                <a:pathLst>
                  <a:path w="58543" h="38957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891" y="23908"/>
                    </a:cubicBezTo>
                    <a:cubicBezTo>
                      <a:pt x="47529" y="18878"/>
                      <a:pt x="42396" y="14564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8" name="Google Shape;1467;p27"/>
              <p:cNvSpPr/>
              <p:nvPr/>
            </p:nvSpPr>
            <p:spPr>
              <a:xfrm>
                <a:off x="6903360" y="3856680"/>
                <a:ext cx="21600" cy="19440"/>
              </a:xfrm>
              <a:custGeom>
                <a:avLst/>
                <a:gdLst/>
                <a:ahLst/>
                <a:rect l="l" t="t" r="r" b="b"/>
                <a:pathLst>
                  <a:path w="27370" h="24574">
                    <a:moveTo>
                      <a:pt x="27371" y="24574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621"/>
                    </a:lnTo>
                    <a:lnTo>
                      <a:pt x="27371" y="24574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9" name="Google Shape;1468;p27"/>
              <p:cNvSpPr/>
              <p:nvPr/>
            </p:nvSpPr>
            <p:spPr>
              <a:xfrm>
                <a:off x="6805440" y="3852360"/>
                <a:ext cx="20520" cy="15120"/>
              </a:xfrm>
              <a:custGeom>
                <a:avLst/>
                <a:gdLst/>
                <a:ahLst/>
                <a:rect l="l" t="t" r="r" b="b"/>
                <a:pathLst>
                  <a:path w="26040" h="19431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0" name="Google Shape;1469;p27"/>
              <p:cNvSpPr/>
              <p:nvPr/>
            </p:nvSpPr>
            <p:spPr>
              <a:xfrm>
                <a:off x="6806160" y="3898800"/>
                <a:ext cx="23400" cy="23760"/>
              </a:xfrm>
              <a:custGeom>
                <a:avLst/>
                <a:gdLst/>
                <a:ahLst/>
                <a:rect l="l" t="t" r="r" b="b"/>
                <a:pathLst>
                  <a:path w="29841" h="30194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1" name="Google Shape;1470;p27"/>
              <p:cNvSpPr/>
              <p:nvPr/>
            </p:nvSpPr>
            <p:spPr>
              <a:xfrm>
                <a:off x="6805440" y="3838680"/>
                <a:ext cx="236160" cy="147960"/>
              </a:xfrm>
              <a:custGeom>
                <a:avLst/>
                <a:gdLst/>
                <a:ahLst/>
                <a:rect l="l" t="t" r="r" b="b"/>
                <a:pathLst>
                  <a:path w="295418" h="185261">
                    <a:moveTo>
                      <a:pt x="149685" y="29718"/>
                    </a:moveTo>
                    <a:cubicBezTo>
                      <a:pt x="145798" y="29709"/>
                      <a:pt x="141920" y="30023"/>
                      <a:pt x="138090" y="30671"/>
                    </a:cubicBezTo>
                    <a:cubicBezTo>
                      <a:pt x="132863" y="31433"/>
                      <a:pt x="127066" y="32480"/>
                      <a:pt x="120603" y="33814"/>
                    </a:cubicBezTo>
                    <a:cubicBezTo>
                      <a:pt x="114140" y="35147"/>
                      <a:pt x="107393" y="36957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817"/>
                    </a:cubicBezTo>
                    <a:cubicBezTo>
                      <a:pt x="188280" y="58903"/>
                      <a:pt x="199294" y="5704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852" y="60541"/>
                      <a:pt x="260651" y="64370"/>
                      <a:pt x="269622" y="69723"/>
                    </a:cubicBezTo>
                    <a:cubicBezTo>
                      <a:pt x="278423" y="74086"/>
                      <a:pt x="285950" y="80639"/>
                      <a:pt x="291481" y="88773"/>
                    </a:cubicBezTo>
                    <a:cubicBezTo>
                      <a:pt x="295159" y="94717"/>
                      <a:pt x="296319" y="101880"/>
                      <a:pt x="294712" y="108680"/>
                    </a:cubicBezTo>
                    <a:cubicBezTo>
                      <a:pt x="292517" y="116138"/>
                      <a:pt x="288421" y="122901"/>
                      <a:pt x="282833" y="128302"/>
                    </a:cubicBezTo>
                    <a:cubicBezTo>
                      <a:pt x="275828" y="135331"/>
                      <a:pt x="268007" y="141504"/>
                      <a:pt x="259548" y="146685"/>
                    </a:cubicBezTo>
                    <a:lnTo>
                      <a:pt x="291861" y="165735"/>
                    </a:lnTo>
                    <a:lnTo>
                      <a:pt x="274279" y="175927"/>
                    </a:lnTo>
                    <a:lnTo>
                      <a:pt x="241681" y="156877"/>
                    </a:lnTo>
                    <a:cubicBezTo>
                      <a:pt x="226133" y="164506"/>
                      <a:pt x="209901" y="170659"/>
                      <a:pt x="193212" y="175260"/>
                    </a:cubicBezTo>
                    <a:cubicBezTo>
                      <a:pt x="175725" y="180099"/>
                      <a:pt x="157858" y="183442"/>
                      <a:pt x="139801" y="185261"/>
                    </a:cubicBezTo>
                    <a:lnTo>
                      <a:pt x="122694" y="154686"/>
                    </a:lnTo>
                    <a:cubicBezTo>
                      <a:pt x="127465" y="154562"/>
                      <a:pt x="132226" y="154181"/>
                      <a:pt x="136950" y="153543"/>
                    </a:cubicBezTo>
                    <a:cubicBezTo>
                      <a:pt x="143317" y="152781"/>
                      <a:pt x="150445" y="151638"/>
                      <a:pt x="158238" y="149923"/>
                    </a:cubicBezTo>
                    <a:cubicBezTo>
                      <a:pt x="166031" y="148209"/>
                      <a:pt x="174395" y="146113"/>
                      <a:pt x="183043" y="143542"/>
                    </a:cubicBezTo>
                    <a:cubicBezTo>
                      <a:pt x="191558" y="140970"/>
                      <a:pt x="199884" y="137789"/>
                      <a:pt x="207943" y="134017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35"/>
                      <a:pt x="60881" y="122406"/>
                      <a:pt x="52271" y="120491"/>
                    </a:cubicBezTo>
                    <a:cubicBezTo>
                      <a:pt x="43717" y="118510"/>
                      <a:pt x="35487" y="115300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13" y="87097"/>
                      <a:pt x="570" y="80163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47" y="16993"/>
                      <a:pt x="75774" y="11621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95" y="83153"/>
                    </a:moveTo>
                    <a:cubicBezTo>
                      <a:pt x="69967" y="87001"/>
                      <a:pt x="77684" y="88640"/>
                      <a:pt x="85344" y="87821"/>
                    </a:cubicBezTo>
                    <a:cubicBezTo>
                      <a:pt x="95637" y="86696"/>
                      <a:pt x="105777" y="84430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73" y="74838"/>
                      <a:pt x="63295" y="83153"/>
                    </a:cubicBezTo>
                    <a:close/>
                    <a:moveTo>
                      <a:pt x="230182" y="97060"/>
                    </a:moveTo>
                    <a:cubicBezTo>
                      <a:pt x="222902" y="93098"/>
                      <a:pt x="214529" y="91592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636" y="115157"/>
                      <a:pt x="243867" y="104966"/>
                      <a:pt x="230182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072" name="Google Shape;1471;p27"/>
            <p:cNvGrpSpPr/>
            <p:nvPr/>
          </p:nvGrpSpPr>
          <p:grpSpPr>
            <a:xfrm>
              <a:off x="6567480" y="3582720"/>
              <a:ext cx="707400" cy="497160"/>
              <a:chOff x="6567480" y="3582720"/>
              <a:chExt cx="707400" cy="497160"/>
            </a:xfrm>
          </p:grpSpPr>
          <p:sp>
            <p:nvSpPr>
              <p:cNvPr id="1073" name="Google Shape;1472;p27"/>
              <p:cNvSpPr/>
              <p:nvPr/>
            </p:nvSpPr>
            <p:spPr>
              <a:xfrm>
                <a:off x="6567480" y="3670560"/>
                <a:ext cx="707400" cy="409320"/>
              </a:xfrm>
              <a:custGeom>
                <a:avLst/>
                <a:gdLst/>
                <a:ahLst/>
                <a:rect l="l" t="t" r="r" b="b"/>
                <a:pathLst>
                  <a:path w="883852" h="51149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4" name="Google Shape;1473;p27"/>
              <p:cNvSpPr/>
              <p:nvPr/>
            </p:nvSpPr>
            <p:spPr>
              <a:xfrm>
                <a:off x="6567480" y="3785040"/>
                <a:ext cx="69480" cy="92880"/>
              </a:xfrm>
              <a:custGeom>
                <a:avLst/>
                <a:gdLst/>
                <a:ahLst/>
                <a:rect l="l" t="t" r="r" b="b"/>
                <a:pathLst>
                  <a:path w="87244" h="116586">
                    <a:moveTo>
                      <a:pt x="0" y="116586"/>
                    </a:moveTo>
                    <a:lnTo>
                      <a:pt x="0" y="0"/>
                    </a:lnTo>
                    <a:lnTo>
                      <a:pt x="87245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5" name="Google Shape;1474;p27"/>
              <p:cNvSpPr/>
              <p:nvPr/>
            </p:nvSpPr>
            <p:spPr>
              <a:xfrm>
                <a:off x="7221960" y="3787560"/>
                <a:ext cx="52920" cy="125640"/>
              </a:xfrm>
              <a:custGeom>
                <a:avLst/>
                <a:gdLst/>
                <a:ahLst/>
                <a:rect l="l" t="t" r="r" b="b"/>
                <a:pathLst>
                  <a:path w="66526" h="157162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6" name="Google Shape;1475;p27"/>
              <p:cNvSpPr/>
              <p:nvPr/>
            </p:nvSpPr>
            <p:spPr>
              <a:xfrm>
                <a:off x="6567480" y="3582720"/>
                <a:ext cx="707400" cy="409320"/>
              </a:xfrm>
              <a:custGeom>
                <a:avLst/>
                <a:gdLst/>
                <a:ahLst/>
                <a:rect l="l" t="t" r="r" b="b"/>
                <a:pathLst>
                  <a:path w="883852" h="51149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7" name="Google Shape;1476;p27"/>
              <p:cNvSpPr/>
              <p:nvPr/>
            </p:nvSpPr>
            <p:spPr>
              <a:xfrm>
                <a:off x="6668280" y="3638520"/>
                <a:ext cx="506160" cy="292680"/>
              </a:xfrm>
              <a:custGeom>
                <a:avLst/>
                <a:gdLst/>
                <a:ahLst/>
                <a:rect l="l" t="t" r="r" b="b"/>
                <a:pathLst>
                  <a:path w="632535" h="366022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2"/>
                      <a:pt x="216059" y="383882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189" y="92131"/>
                      <a:pt x="636887" y="143566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8" name="Google Shape;1477;p27"/>
              <p:cNvSpPr/>
              <p:nvPr/>
            </p:nvSpPr>
            <p:spPr>
              <a:xfrm>
                <a:off x="6669000" y="3656160"/>
                <a:ext cx="505080" cy="275040"/>
              </a:xfrm>
              <a:custGeom>
                <a:avLst/>
                <a:gdLst/>
                <a:ahLst/>
                <a:rect l="l" t="t" r="r" b="b"/>
                <a:pathLst>
                  <a:path w="631431" h="344114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8992"/>
                      <a:pt x="34974" y="86415"/>
                      <a:pt x="91902" y="53649"/>
                    </a:cubicBezTo>
                    <a:cubicBezTo>
                      <a:pt x="215451" y="-17883"/>
                      <a:pt x="415791" y="-17883"/>
                      <a:pt x="539340" y="53649"/>
                    </a:cubicBezTo>
                    <a:cubicBezTo>
                      <a:pt x="595983" y="86606"/>
                      <a:pt x="62658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9" name="Google Shape;1478;p27"/>
              <p:cNvSpPr/>
              <p:nvPr/>
            </p:nvSpPr>
            <p:spPr>
              <a:xfrm>
                <a:off x="6797520" y="3722400"/>
                <a:ext cx="235800" cy="147960"/>
              </a:xfrm>
              <a:custGeom>
                <a:avLst/>
                <a:gdLst/>
                <a:ahLst/>
                <a:rect l="l" t="t" r="r" b="b"/>
                <a:pathLst>
                  <a:path w="294899" h="185261">
                    <a:moveTo>
                      <a:pt x="149685" y="29718"/>
                    </a:moveTo>
                    <a:cubicBezTo>
                      <a:pt x="145807" y="29718"/>
                      <a:pt x="141929" y="30004"/>
                      <a:pt x="138090" y="30575"/>
                    </a:cubicBezTo>
                    <a:cubicBezTo>
                      <a:pt x="132958" y="31337"/>
                      <a:pt x="127066" y="32385"/>
                      <a:pt x="120603" y="33719"/>
                    </a:cubicBezTo>
                    <a:cubicBezTo>
                      <a:pt x="114140" y="35052"/>
                      <a:pt x="107488" y="36862"/>
                      <a:pt x="100550" y="38958"/>
                    </a:cubicBezTo>
                    <a:cubicBezTo>
                      <a:pt x="93821" y="41015"/>
                      <a:pt x="87245" y="43567"/>
                      <a:pt x="80877" y="46577"/>
                    </a:cubicBezTo>
                    <a:lnTo>
                      <a:pt x="131722" y="76010"/>
                    </a:lnTo>
                    <a:lnTo>
                      <a:pt x="140751" y="72771"/>
                    </a:lnTo>
                    <a:cubicBezTo>
                      <a:pt x="153771" y="68485"/>
                      <a:pt x="165936" y="64866"/>
                      <a:pt x="177341" y="61817"/>
                    </a:cubicBezTo>
                    <a:cubicBezTo>
                      <a:pt x="188099" y="58931"/>
                      <a:pt x="199114" y="57122"/>
                      <a:pt x="210224" y="56388"/>
                    </a:cubicBezTo>
                    <a:cubicBezTo>
                      <a:pt x="220374" y="55693"/>
                      <a:pt x="230571" y="56369"/>
                      <a:pt x="240541" y="58388"/>
                    </a:cubicBezTo>
                    <a:cubicBezTo>
                      <a:pt x="250586" y="60636"/>
                      <a:pt x="260204" y="64465"/>
                      <a:pt x="269052" y="69723"/>
                    </a:cubicBezTo>
                    <a:cubicBezTo>
                      <a:pt x="277853" y="74086"/>
                      <a:pt x="285380" y="80639"/>
                      <a:pt x="290911" y="88773"/>
                    </a:cubicBezTo>
                    <a:cubicBezTo>
                      <a:pt x="294665" y="94679"/>
                      <a:pt x="295834" y="101880"/>
                      <a:pt x="294142" y="108680"/>
                    </a:cubicBezTo>
                    <a:cubicBezTo>
                      <a:pt x="292032" y="116177"/>
                      <a:pt x="287927" y="122958"/>
                      <a:pt x="282262" y="128302"/>
                    </a:cubicBezTo>
                    <a:cubicBezTo>
                      <a:pt x="275287" y="135331"/>
                      <a:pt x="267503" y="141504"/>
                      <a:pt x="259073" y="146685"/>
                    </a:cubicBezTo>
                    <a:lnTo>
                      <a:pt x="291386" y="165735"/>
                    </a:lnTo>
                    <a:lnTo>
                      <a:pt x="273804" y="175927"/>
                    </a:lnTo>
                    <a:lnTo>
                      <a:pt x="241206" y="156877"/>
                    </a:lnTo>
                    <a:cubicBezTo>
                      <a:pt x="225696" y="164592"/>
                      <a:pt x="209454" y="170745"/>
                      <a:pt x="192737" y="175260"/>
                    </a:cubicBezTo>
                    <a:cubicBezTo>
                      <a:pt x="175212" y="180099"/>
                      <a:pt x="157316" y="183442"/>
                      <a:pt x="139230" y="185261"/>
                    </a:cubicBezTo>
                    <a:lnTo>
                      <a:pt x="122219" y="154686"/>
                    </a:lnTo>
                    <a:cubicBezTo>
                      <a:pt x="125355" y="154686"/>
                      <a:pt x="130107" y="154686"/>
                      <a:pt x="136474" y="153638"/>
                    </a:cubicBezTo>
                    <a:cubicBezTo>
                      <a:pt x="142842" y="152591"/>
                      <a:pt x="149875" y="151638"/>
                      <a:pt x="157763" y="149924"/>
                    </a:cubicBezTo>
                    <a:cubicBezTo>
                      <a:pt x="165651" y="148209"/>
                      <a:pt x="173824" y="146114"/>
                      <a:pt x="182568" y="143542"/>
                    </a:cubicBezTo>
                    <a:cubicBezTo>
                      <a:pt x="191074" y="141037"/>
                      <a:pt x="199370" y="137846"/>
                      <a:pt x="207373" y="134017"/>
                    </a:cubicBezTo>
                    <a:lnTo>
                      <a:pt x="156907" y="104966"/>
                    </a:lnTo>
                    <a:lnTo>
                      <a:pt x="150255" y="107252"/>
                    </a:lnTo>
                    <a:lnTo>
                      <a:pt x="143317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82"/>
                      <a:pt x="60900" y="122454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35" y="106528"/>
                      <a:pt x="12402" y="100317"/>
                      <a:pt x="6748" y="92774"/>
                    </a:cubicBezTo>
                    <a:cubicBezTo>
                      <a:pt x="2689" y="87068"/>
                      <a:pt x="684" y="80153"/>
                      <a:pt x="1045" y="73152"/>
                    </a:cubicBezTo>
                    <a:cubicBezTo>
                      <a:pt x="1815" y="65865"/>
                      <a:pt x="4723" y="5896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5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058"/>
                    </a:moveTo>
                    <a:cubicBezTo>
                      <a:pt x="70071" y="86897"/>
                      <a:pt x="77779" y="88563"/>
                      <a:pt x="85439" y="87821"/>
                    </a:cubicBezTo>
                    <a:cubicBezTo>
                      <a:pt x="95722" y="86639"/>
                      <a:pt x="105853" y="84372"/>
                      <a:pt x="115661" y="81058"/>
                    </a:cubicBezTo>
                    <a:lnTo>
                      <a:pt x="68142" y="53435"/>
                    </a:lnTo>
                    <a:cubicBezTo>
                      <a:pt x="50655" y="64961"/>
                      <a:pt x="49039" y="75152"/>
                      <a:pt x="63390" y="83058"/>
                    </a:cubicBezTo>
                    <a:close/>
                    <a:moveTo>
                      <a:pt x="230182" y="96965"/>
                    </a:moveTo>
                    <a:cubicBezTo>
                      <a:pt x="222930" y="93021"/>
                      <a:pt x="214586" y="91545"/>
                      <a:pt x="206422" y="92774"/>
                    </a:cubicBezTo>
                    <a:cubicBezTo>
                      <a:pt x="195170" y="94193"/>
                      <a:pt x="184069" y="96622"/>
                      <a:pt x="173254" y="100013"/>
                    </a:cubicBezTo>
                    <a:lnTo>
                      <a:pt x="220773" y="127445"/>
                    </a:lnTo>
                    <a:cubicBezTo>
                      <a:pt x="240636" y="115062"/>
                      <a:pt x="243867" y="104966"/>
                      <a:pt x="230182" y="96965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0" name="Google Shape;1479;p27"/>
              <p:cNvSpPr/>
              <p:nvPr/>
            </p:nvSpPr>
            <p:spPr>
              <a:xfrm>
                <a:off x="6895800" y="3832200"/>
                <a:ext cx="14760" cy="20160"/>
              </a:xfrm>
              <a:custGeom>
                <a:avLst/>
                <a:gdLst/>
                <a:ahLst/>
                <a:rect l="l" t="t" r="r" b="b"/>
                <a:pathLst>
                  <a:path w="19007" h="25526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1" name="Google Shape;1480;p27"/>
              <p:cNvSpPr/>
              <p:nvPr/>
            </p:nvSpPr>
            <p:spPr>
              <a:xfrm>
                <a:off x="6997320" y="3840840"/>
                <a:ext cx="33120" cy="15480"/>
              </a:xfrm>
              <a:custGeom>
                <a:avLst/>
                <a:gdLst/>
                <a:ahLst/>
                <a:rect l="l" t="t" r="r" b="b"/>
                <a:pathLst>
                  <a:path w="42006" h="1971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2" name="Google Shape;1481;p27"/>
              <p:cNvSpPr/>
              <p:nvPr/>
            </p:nvSpPr>
            <p:spPr>
              <a:xfrm>
                <a:off x="7008840" y="3790440"/>
                <a:ext cx="24840" cy="13680"/>
              </a:xfrm>
              <a:custGeom>
                <a:avLst/>
                <a:gdLst/>
                <a:ahLst/>
                <a:rect l="l" t="t" r="r" b="b"/>
                <a:pathLst>
                  <a:path w="31457" h="1743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3" name="Google Shape;1482;p27"/>
              <p:cNvSpPr/>
              <p:nvPr/>
            </p:nvSpPr>
            <p:spPr>
              <a:xfrm>
                <a:off x="6929640" y="3795480"/>
                <a:ext cx="37440" cy="26280"/>
              </a:xfrm>
              <a:custGeom>
                <a:avLst/>
                <a:gdLst/>
                <a:ahLst/>
                <a:rect l="l" t="t" r="r" b="b"/>
                <a:pathLst>
                  <a:path w="47423" h="33147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4" name="Google Shape;1483;p27"/>
              <p:cNvSpPr/>
              <p:nvPr/>
            </p:nvSpPr>
            <p:spPr>
              <a:xfrm>
                <a:off x="6852240" y="3751200"/>
                <a:ext cx="46800" cy="30960"/>
              </a:xfrm>
              <a:custGeom>
                <a:avLst/>
                <a:gdLst/>
                <a:ahLst/>
                <a:rect l="l" t="t" r="r" b="b"/>
                <a:pathLst>
                  <a:path w="59018" h="38957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6" y="18878"/>
                      <a:pt x="42796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5" name="Google Shape;1484;p27"/>
              <p:cNvSpPr/>
              <p:nvPr/>
            </p:nvSpPr>
            <p:spPr>
              <a:xfrm>
                <a:off x="6895800" y="3726360"/>
                <a:ext cx="21600" cy="19440"/>
              </a:xfrm>
              <a:custGeom>
                <a:avLst/>
                <a:gdLst/>
                <a:ahLst/>
                <a:rect l="l" t="t" r="r" b="b"/>
                <a:pathLst>
                  <a:path w="27275" h="24574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1" y="19717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6" name="Google Shape;1485;p27"/>
              <p:cNvSpPr/>
              <p:nvPr/>
            </p:nvSpPr>
            <p:spPr>
              <a:xfrm>
                <a:off x="6797880" y="3722400"/>
                <a:ext cx="20520" cy="15120"/>
              </a:xfrm>
              <a:custGeom>
                <a:avLst/>
                <a:gdLst/>
                <a:ahLst/>
                <a:rect l="l" t="t" r="r" b="b"/>
                <a:pathLst>
                  <a:path w="26135" h="19526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7" name="Google Shape;1486;p27"/>
              <p:cNvSpPr/>
              <p:nvPr/>
            </p:nvSpPr>
            <p:spPr>
              <a:xfrm>
                <a:off x="6798600" y="3768120"/>
                <a:ext cx="23760" cy="23760"/>
              </a:xfrm>
              <a:custGeom>
                <a:avLst/>
                <a:gdLst/>
                <a:ahLst/>
                <a:rect l="l" t="t" r="r" b="b"/>
                <a:pathLst>
                  <a:path w="29936" h="30289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8" name="Google Shape;1487;p27"/>
              <p:cNvSpPr/>
              <p:nvPr/>
            </p:nvSpPr>
            <p:spPr>
              <a:xfrm>
                <a:off x="6797880" y="3708720"/>
                <a:ext cx="235440" cy="147600"/>
              </a:xfrm>
              <a:custGeom>
                <a:avLst/>
                <a:gdLst/>
                <a:ahLst/>
                <a:rect l="l" t="t" r="r" b="b"/>
                <a:pathLst>
                  <a:path w="294626" h="184784">
                    <a:moveTo>
                      <a:pt x="149590" y="29242"/>
                    </a:moveTo>
                    <a:cubicBezTo>
                      <a:pt x="145702" y="29232"/>
                      <a:pt x="141825" y="29546"/>
                      <a:pt x="137995" y="30194"/>
                    </a:cubicBezTo>
                    <a:cubicBezTo>
                      <a:pt x="132863" y="30956"/>
                      <a:pt x="126971" y="32004"/>
                      <a:pt x="120508" y="33338"/>
                    </a:cubicBezTo>
                    <a:cubicBezTo>
                      <a:pt x="11404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466" y="72295"/>
                    </a:lnTo>
                    <a:cubicBezTo>
                      <a:pt x="153486" y="68008"/>
                      <a:pt x="165651" y="64294"/>
                      <a:pt x="177056" y="61341"/>
                    </a:cubicBezTo>
                    <a:cubicBezTo>
                      <a:pt x="187804" y="58417"/>
                      <a:pt x="198819" y="56597"/>
                      <a:pt x="209939" y="55912"/>
                    </a:cubicBezTo>
                    <a:cubicBezTo>
                      <a:pt x="220089" y="55216"/>
                      <a:pt x="230286" y="55893"/>
                      <a:pt x="240256" y="57912"/>
                    </a:cubicBezTo>
                    <a:cubicBezTo>
                      <a:pt x="250311" y="60122"/>
                      <a:pt x="259938" y="63951"/>
                      <a:pt x="268767" y="69247"/>
                    </a:cubicBezTo>
                    <a:cubicBezTo>
                      <a:pt x="277568" y="73609"/>
                      <a:pt x="285095" y="80162"/>
                      <a:pt x="290626" y="88297"/>
                    </a:cubicBezTo>
                    <a:cubicBezTo>
                      <a:pt x="294399" y="94202"/>
                      <a:pt x="295568" y="101403"/>
                      <a:pt x="293857" y="108204"/>
                    </a:cubicBezTo>
                    <a:cubicBezTo>
                      <a:pt x="291719" y="115691"/>
                      <a:pt x="287613" y="122472"/>
                      <a:pt x="281977" y="127825"/>
                    </a:cubicBezTo>
                    <a:cubicBezTo>
                      <a:pt x="275002" y="134855"/>
                      <a:pt x="267218" y="141027"/>
                      <a:pt x="258788" y="146209"/>
                    </a:cubicBezTo>
                    <a:lnTo>
                      <a:pt x="291101" y="165259"/>
                    </a:lnTo>
                    <a:lnTo>
                      <a:pt x="273519" y="175450"/>
                    </a:lnTo>
                    <a:lnTo>
                      <a:pt x="240921" y="156400"/>
                    </a:lnTo>
                    <a:cubicBezTo>
                      <a:pt x="225392" y="164068"/>
                      <a:pt x="209159" y="170231"/>
                      <a:pt x="192452" y="174784"/>
                    </a:cubicBezTo>
                    <a:cubicBezTo>
                      <a:pt x="174927" y="179622"/>
                      <a:pt x="157031" y="182966"/>
                      <a:pt x="138945" y="184785"/>
                    </a:cubicBezTo>
                    <a:lnTo>
                      <a:pt x="121934" y="154210"/>
                    </a:lnTo>
                    <a:cubicBezTo>
                      <a:pt x="126704" y="154086"/>
                      <a:pt x="131466" y="153705"/>
                      <a:pt x="136189" y="153067"/>
                    </a:cubicBezTo>
                    <a:cubicBezTo>
                      <a:pt x="143346" y="152248"/>
                      <a:pt x="150454" y="151038"/>
                      <a:pt x="157478" y="149447"/>
                    </a:cubicBezTo>
                    <a:cubicBezTo>
                      <a:pt x="165271" y="147733"/>
                      <a:pt x="173539" y="145637"/>
                      <a:pt x="182283" y="143065"/>
                    </a:cubicBezTo>
                    <a:cubicBezTo>
                      <a:pt x="190779" y="140513"/>
                      <a:pt x="199066" y="137331"/>
                      <a:pt x="207087" y="133540"/>
                    </a:cubicBezTo>
                    <a:lnTo>
                      <a:pt x="156812" y="104584"/>
                    </a:lnTo>
                    <a:lnTo>
                      <a:pt x="150160" y="106871"/>
                    </a:lnTo>
                    <a:lnTo>
                      <a:pt x="143222" y="108966"/>
                    </a:lnTo>
                    <a:cubicBezTo>
                      <a:pt x="130582" y="113157"/>
                      <a:pt x="118892" y="116491"/>
                      <a:pt x="108343" y="118491"/>
                    </a:cubicBezTo>
                    <a:cubicBezTo>
                      <a:pt x="98545" y="120767"/>
                      <a:pt x="88556" y="122101"/>
                      <a:pt x="78501" y="122491"/>
                    </a:cubicBezTo>
                    <a:cubicBezTo>
                      <a:pt x="69710" y="122949"/>
                      <a:pt x="60891" y="122282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37" y="85973"/>
                      <a:pt x="105768" y="83677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1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772" y="104489"/>
                      <a:pt x="230087" y="96583"/>
                    </a:cubicBezTo>
                    <a:close/>
                  </a:path>
                </a:pathLst>
              </a:custGeom>
              <a:solidFill>
                <a:srgbClr val="f9ca0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089" name="Google Shape;1488;p27"/>
            <p:cNvGrpSpPr/>
            <p:nvPr/>
          </p:nvGrpSpPr>
          <p:grpSpPr>
            <a:xfrm>
              <a:off x="5276160" y="4045680"/>
              <a:ext cx="707400" cy="497160"/>
              <a:chOff x="5276160" y="4045680"/>
              <a:chExt cx="707400" cy="497160"/>
            </a:xfrm>
          </p:grpSpPr>
          <p:sp>
            <p:nvSpPr>
              <p:cNvPr id="1090" name="Google Shape;1489;p27"/>
              <p:cNvSpPr/>
              <p:nvPr/>
            </p:nvSpPr>
            <p:spPr>
              <a:xfrm>
                <a:off x="5276160" y="4133520"/>
                <a:ext cx="707400" cy="409320"/>
              </a:xfrm>
              <a:custGeom>
                <a:avLst/>
                <a:gdLst/>
                <a:ahLst/>
                <a:rect l="l" t="t" r="r" b="b"/>
                <a:pathLst>
                  <a:path w="883852" h="51149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1" name="Google Shape;1490;p27"/>
              <p:cNvSpPr/>
              <p:nvPr/>
            </p:nvSpPr>
            <p:spPr>
              <a:xfrm>
                <a:off x="5276520" y="4248000"/>
                <a:ext cx="69480" cy="92880"/>
              </a:xfrm>
              <a:custGeom>
                <a:avLst/>
                <a:gdLst/>
                <a:ahLst/>
                <a:rect l="l" t="t" r="r" b="b"/>
                <a:pathLst>
                  <a:path w="87244" h="11649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2" name="Google Shape;1491;p27"/>
              <p:cNvSpPr/>
              <p:nvPr/>
            </p:nvSpPr>
            <p:spPr>
              <a:xfrm>
                <a:off x="5930640" y="4250520"/>
                <a:ext cx="52920" cy="125280"/>
              </a:xfrm>
              <a:custGeom>
                <a:avLst/>
                <a:gdLst/>
                <a:ahLst/>
                <a:rect l="l" t="t" r="r" b="b"/>
                <a:pathLst>
                  <a:path w="66526" h="157067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3" name="Google Shape;1492;p27"/>
              <p:cNvSpPr/>
              <p:nvPr/>
            </p:nvSpPr>
            <p:spPr>
              <a:xfrm>
                <a:off x="5276160" y="4045680"/>
                <a:ext cx="707400" cy="409320"/>
              </a:xfrm>
              <a:custGeom>
                <a:avLst/>
                <a:gdLst/>
                <a:ahLst/>
                <a:rect l="l" t="t" r="r" b="b"/>
                <a:pathLst>
                  <a:path w="883852" h="51149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4" name="Google Shape;1493;p27"/>
              <p:cNvSpPr/>
              <p:nvPr/>
            </p:nvSpPr>
            <p:spPr>
              <a:xfrm>
                <a:off x="5376960" y="4101480"/>
                <a:ext cx="506160" cy="292680"/>
              </a:xfrm>
              <a:custGeom>
                <a:avLst/>
                <a:gdLst/>
                <a:ahLst/>
                <a:rect l="l" t="t" r="r" b="b"/>
                <a:pathLst>
                  <a:path w="632610" h="366093">
                    <a:moveTo>
                      <a:pt x="632040" y="194024"/>
                    </a:moveTo>
                    <a:cubicBezTo>
                      <a:pt x="627573" y="237173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173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5" name="Google Shape;1494;p27"/>
              <p:cNvSpPr/>
              <p:nvPr/>
            </p:nvSpPr>
            <p:spPr>
              <a:xfrm>
                <a:off x="5377320" y="4118760"/>
                <a:ext cx="505080" cy="275400"/>
              </a:xfrm>
              <a:custGeom>
                <a:avLst/>
                <a:gdLst/>
                <a:ahLst/>
                <a:rect l="l" t="t" r="r" b="b"/>
                <a:pathLst>
                  <a:path w="631431" h="344185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8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6" name="Google Shape;1495;p27"/>
              <p:cNvSpPr/>
              <p:nvPr/>
            </p:nvSpPr>
            <p:spPr>
              <a:xfrm>
                <a:off x="5506920" y="4184640"/>
                <a:ext cx="235800" cy="148320"/>
              </a:xfrm>
              <a:custGeom>
                <a:avLst/>
                <a:gdLst/>
                <a:ahLst/>
                <a:rect l="l" t="t" r="r" b="b"/>
                <a:pathLst>
                  <a:path w="294907" h="185737">
                    <a:moveTo>
                      <a:pt x="149495" y="30194"/>
                    </a:moveTo>
                    <a:cubicBezTo>
                      <a:pt x="145610" y="30184"/>
                      <a:pt x="141732" y="30509"/>
                      <a:pt x="137900" y="31147"/>
                    </a:cubicBezTo>
                    <a:cubicBezTo>
                      <a:pt x="132768" y="31909"/>
                      <a:pt x="126876" y="32956"/>
                      <a:pt x="120413" y="34290"/>
                    </a:cubicBezTo>
                    <a:cubicBezTo>
                      <a:pt x="113950" y="35623"/>
                      <a:pt x="107298" y="37433"/>
                      <a:pt x="100360" y="39529"/>
                    </a:cubicBezTo>
                    <a:cubicBezTo>
                      <a:pt x="93565" y="41548"/>
                      <a:pt x="86926" y="44062"/>
                      <a:pt x="80497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961"/>
                      <a:pt x="165936" y="65246"/>
                      <a:pt x="177341" y="62293"/>
                    </a:cubicBezTo>
                    <a:cubicBezTo>
                      <a:pt x="188089" y="59369"/>
                      <a:pt x="199107" y="57550"/>
                      <a:pt x="210224" y="56864"/>
                    </a:cubicBezTo>
                    <a:cubicBezTo>
                      <a:pt x="220373" y="56169"/>
                      <a:pt x="230569" y="56845"/>
                      <a:pt x="240541" y="58864"/>
                    </a:cubicBezTo>
                    <a:cubicBezTo>
                      <a:pt x="250594" y="61074"/>
                      <a:pt x="260223" y="64894"/>
                      <a:pt x="269052" y="70199"/>
                    </a:cubicBezTo>
                    <a:cubicBezTo>
                      <a:pt x="277853" y="74600"/>
                      <a:pt x="285403" y="81153"/>
                      <a:pt x="291006" y="89249"/>
                    </a:cubicBezTo>
                    <a:cubicBezTo>
                      <a:pt x="294700" y="95183"/>
                      <a:pt x="295831" y="102365"/>
                      <a:pt x="294142" y="109156"/>
                    </a:cubicBezTo>
                    <a:cubicBezTo>
                      <a:pt x="292005" y="116643"/>
                      <a:pt x="287902" y="123425"/>
                      <a:pt x="282263" y="128778"/>
                    </a:cubicBezTo>
                    <a:cubicBezTo>
                      <a:pt x="275290" y="135807"/>
                      <a:pt x="267506" y="141979"/>
                      <a:pt x="259073" y="147161"/>
                    </a:cubicBezTo>
                    <a:lnTo>
                      <a:pt x="291386" y="166211"/>
                    </a:lnTo>
                    <a:lnTo>
                      <a:pt x="273804" y="176403"/>
                    </a:lnTo>
                    <a:lnTo>
                      <a:pt x="241206" y="157353"/>
                    </a:lnTo>
                    <a:cubicBezTo>
                      <a:pt x="225675" y="165020"/>
                      <a:pt x="209444" y="171183"/>
                      <a:pt x="192737" y="175736"/>
                    </a:cubicBezTo>
                    <a:cubicBezTo>
                      <a:pt x="175214" y="180575"/>
                      <a:pt x="157315" y="183918"/>
                      <a:pt x="139230" y="185738"/>
                    </a:cubicBezTo>
                    <a:lnTo>
                      <a:pt x="122219" y="154972"/>
                    </a:lnTo>
                    <a:cubicBezTo>
                      <a:pt x="126988" y="154848"/>
                      <a:pt x="131746" y="154467"/>
                      <a:pt x="136474" y="153829"/>
                    </a:cubicBezTo>
                    <a:cubicBezTo>
                      <a:pt x="143631" y="153010"/>
                      <a:pt x="150737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7"/>
                    </a:cubicBezTo>
                    <a:cubicBezTo>
                      <a:pt x="191061" y="141275"/>
                      <a:pt x="199352" y="138093"/>
                      <a:pt x="207373" y="134302"/>
                    </a:cubicBezTo>
                    <a:lnTo>
                      <a:pt x="156908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39" y="121244"/>
                      <a:pt x="88648" y="122577"/>
                      <a:pt x="78596" y="122968"/>
                    </a:cubicBezTo>
                    <a:cubicBezTo>
                      <a:pt x="69751" y="123282"/>
                      <a:pt x="60903" y="122453"/>
                      <a:pt x="52271" y="120491"/>
                    </a:cubicBezTo>
                    <a:cubicBezTo>
                      <a:pt x="43734" y="118548"/>
                      <a:pt x="35533" y="115338"/>
                      <a:pt x="27941" y="110966"/>
                    </a:cubicBezTo>
                    <a:cubicBezTo>
                      <a:pt x="19598" y="106585"/>
                      <a:pt x="12352" y="100365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828" y="65865"/>
                      <a:pt x="4737" y="58979"/>
                      <a:pt x="9409" y="53340"/>
                    </a:cubicBezTo>
                    <a:cubicBezTo>
                      <a:pt x="15242" y="45977"/>
                      <a:pt x="22166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59" y="17031"/>
                      <a:pt x="75883" y="11668"/>
                      <a:pt x="90951" y="7906"/>
                    </a:cubicBezTo>
                    <a:cubicBezTo>
                      <a:pt x="105285" y="4229"/>
                      <a:pt x="119863" y="1591"/>
                      <a:pt x="134574" y="0"/>
                    </a:cubicBezTo>
                    <a:close/>
                    <a:moveTo>
                      <a:pt x="63200" y="83629"/>
                    </a:moveTo>
                    <a:cubicBezTo>
                      <a:pt x="69880" y="87468"/>
                      <a:pt x="77584" y="89135"/>
                      <a:pt x="85249" y="88392"/>
                    </a:cubicBezTo>
                    <a:cubicBezTo>
                      <a:pt x="95542" y="87211"/>
                      <a:pt x="105675" y="84915"/>
                      <a:pt x="115471" y="81534"/>
                    </a:cubicBezTo>
                    <a:lnTo>
                      <a:pt x="67952" y="54007"/>
                    </a:lnTo>
                    <a:cubicBezTo>
                      <a:pt x="50465" y="65437"/>
                      <a:pt x="48945" y="75343"/>
                      <a:pt x="63200" y="83629"/>
                    </a:cubicBezTo>
                    <a:close/>
                    <a:moveTo>
                      <a:pt x="229992" y="97822"/>
                    </a:moveTo>
                    <a:cubicBezTo>
                      <a:pt x="222731" y="93888"/>
                      <a:pt x="214405" y="92383"/>
                      <a:pt x="206232" y="93535"/>
                    </a:cubicBezTo>
                    <a:cubicBezTo>
                      <a:pt x="194990" y="95040"/>
                      <a:pt x="183894" y="97498"/>
                      <a:pt x="173064" y="100870"/>
                    </a:cubicBezTo>
                    <a:lnTo>
                      <a:pt x="220583" y="128206"/>
                    </a:lnTo>
                    <a:cubicBezTo>
                      <a:pt x="240446" y="115633"/>
                      <a:pt x="243677" y="105442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7" name="Google Shape;1496;p27"/>
              <p:cNvSpPr/>
              <p:nvPr/>
            </p:nvSpPr>
            <p:spPr>
              <a:xfrm>
                <a:off x="5604480" y="4294800"/>
                <a:ext cx="14760" cy="20160"/>
              </a:xfrm>
              <a:custGeom>
                <a:avLst/>
                <a:gdLst/>
                <a:ahLst/>
                <a:rect l="l" t="t" r="r" b="b"/>
                <a:pathLst>
                  <a:path w="19007" h="25431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8" name="Google Shape;1497;p27"/>
              <p:cNvSpPr/>
              <p:nvPr/>
            </p:nvSpPr>
            <p:spPr>
              <a:xfrm>
                <a:off x="5706360" y="4303800"/>
                <a:ext cx="33120" cy="15480"/>
              </a:xfrm>
              <a:custGeom>
                <a:avLst/>
                <a:gdLst/>
                <a:ahLst/>
                <a:rect l="l" t="t" r="r" b="b"/>
                <a:pathLst>
                  <a:path w="42006" h="1971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9" name="Google Shape;1498;p27"/>
              <p:cNvSpPr/>
              <p:nvPr/>
            </p:nvSpPr>
            <p:spPr>
              <a:xfrm>
                <a:off x="5717520" y="4253040"/>
                <a:ext cx="24840" cy="13680"/>
              </a:xfrm>
              <a:custGeom>
                <a:avLst/>
                <a:gdLst/>
                <a:ahLst/>
                <a:rect l="l" t="t" r="r" b="b"/>
                <a:pathLst>
                  <a:path w="31457" h="17335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0" name="Google Shape;1499;p27"/>
              <p:cNvSpPr/>
              <p:nvPr/>
            </p:nvSpPr>
            <p:spPr>
              <a:xfrm>
                <a:off x="5638680" y="4258080"/>
                <a:ext cx="37440" cy="26280"/>
              </a:xfrm>
              <a:custGeom>
                <a:avLst/>
                <a:gdLst/>
                <a:ahLst/>
                <a:rect l="l" t="t" r="r" b="b"/>
                <a:pathLst>
                  <a:path w="47423" h="33146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764"/>
                    </a:cubicBezTo>
                    <a:cubicBezTo>
                      <a:pt x="15681" y="20002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1" name="Google Shape;1500;p27"/>
              <p:cNvSpPr/>
              <p:nvPr/>
            </p:nvSpPr>
            <p:spPr>
              <a:xfrm>
                <a:off x="5561280" y="4214160"/>
                <a:ext cx="46800" cy="30960"/>
              </a:xfrm>
              <a:custGeom>
                <a:avLst/>
                <a:gdLst/>
                <a:ahLst/>
                <a:rect l="l" t="t" r="r" b="b"/>
                <a:pathLst>
                  <a:path w="59018" h="38957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623"/>
                    </a:lnTo>
                    <a:cubicBezTo>
                      <a:pt x="59019" y="31623"/>
                      <a:pt x="52841" y="24574"/>
                      <a:pt x="52366" y="23908"/>
                    </a:cubicBezTo>
                    <a:cubicBezTo>
                      <a:pt x="47978" y="18898"/>
                      <a:pt x="42850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2" name="Google Shape;1501;p27"/>
              <p:cNvSpPr/>
              <p:nvPr/>
            </p:nvSpPr>
            <p:spPr>
              <a:xfrm>
                <a:off x="5604480" y="4188960"/>
                <a:ext cx="21600" cy="19080"/>
              </a:xfrm>
              <a:custGeom>
                <a:avLst/>
                <a:gdLst/>
                <a:ahLst/>
                <a:rect l="l" t="t" r="r" b="b"/>
                <a:pathLst>
                  <a:path w="27275" h="24479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3" name="Google Shape;1502;p27"/>
              <p:cNvSpPr/>
              <p:nvPr/>
            </p:nvSpPr>
            <p:spPr>
              <a:xfrm>
                <a:off x="5506920" y="4185000"/>
                <a:ext cx="20520" cy="15120"/>
              </a:xfrm>
              <a:custGeom>
                <a:avLst/>
                <a:gdLst/>
                <a:ahLst/>
                <a:rect l="l" t="t" r="r" b="b"/>
                <a:pathLst>
                  <a:path w="26135" h="19431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4" name="Google Shape;1503;p27"/>
              <p:cNvSpPr/>
              <p:nvPr/>
            </p:nvSpPr>
            <p:spPr>
              <a:xfrm>
                <a:off x="5508000" y="4231080"/>
                <a:ext cx="23400" cy="23760"/>
              </a:xfrm>
              <a:custGeom>
                <a:avLst/>
                <a:gdLst/>
                <a:ahLst/>
                <a:rect l="l" t="t" r="r" b="b"/>
                <a:pathLst>
                  <a:path w="29461" h="30099">
                    <a:moveTo>
                      <a:pt x="0" y="17907"/>
                    </a:moveTo>
                    <a:lnTo>
                      <a:pt x="0" y="0"/>
                    </a:lnTo>
                    <a:lnTo>
                      <a:pt x="29462" y="0"/>
                    </a:lnTo>
                    <a:lnTo>
                      <a:pt x="22144" y="16002"/>
                    </a:lnTo>
                    <a:lnTo>
                      <a:pt x="9504" y="30099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5" name="Google Shape;1504;p27"/>
              <p:cNvSpPr/>
              <p:nvPr/>
            </p:nvSpPr>
            <p:spPr>
              <a:xfrm>
                <a:off x="5506920" y="4171320"/>
                <a:ext cx="235800" cy="147960"/>
              </a:xfrm>
              <a:custGeom>
                <a:avLst/>
                <a:gdLst/>
                <a:ahLst/>
                <a:rect l="l" t="t" r="r" b="b"/>
                <a:pathLst>
                  <a:path w="294907" h="185356">
                    <a:moveTo>
                      <a:pt x="149495" y="29528"/>
                    </a:moveTo>
                    <a:cubicBezTo>
                      <a:pt x="145610" y="29518"/>
                      <a:pt x="141732" y="29842"/>
                      <a:pt x="137900" y="30480"/>
                    </a:cubicBezTo>
                    <a:cubicBezTo>
                      <a:pt x="132768" y="31242"/>
                      <a:pt x="126876" y="32290"/>
                      <a:pt x="120413" y="33623"/>
                    </a:cubicBezTo>
                    <a:cubicBezTo>
                      <a:pt x="113950" y="34957"/>
                      <a:pt x="107298" y="36671"/>
                      <a:pt x="100360" y="38767"/>
                    </a:cubicBezTo>
                    <a:cubicBezTo>
                      <a:pt x="93563" y="40815"/>
                      <a:pt x="86924" y="43367"/>
                      <a:pt x="80497" y="46387"/>
                    </a:cubicBezTo>
                    <a:lnTo>
                      <a:pt x="131342" y="76200"/>
                    </a:lnTo>
                    <a:lnTo>
                      <a:pt x="140846" y="73057"/>
                    </a:lnTo>
                    <a:cubicBezTo>
                      <a:pt x="153771" y="68675"/>
                      <a:pt x="165936" y="65056"/>
                      <a:pt x="177341" y="62008"/>
                    </a:cubicBezTo>
                    <a:cubicBezTo>
                      <a:pt x="188108" y="59169"/>
                      <a:pt x="199118" y="57350"/>
                      <a:pt x="210224" y="56579"/>
                    </a:cubicBezTo>
                    <a:cubicBezTo>
                      <a:pt x="220378" y="55969"/>
                      <a:pt x="230568" y="56674"/>
                      <a:pt x="240541" y="58674"/>
                    </a:cubicBezTo>
                    <a:cubicBezTo>
                      <a:pt x="250578" y="60884"/>
                      <a:pt x="260200" y="64684"/>
                      <a:pt x="269052" y="69913"/>
                    </a:cubicBezTo>
                    <a:cubicBezTo>
                      <a:pt x="277850" y="74314"/>
                      <a:pt x="285401" y="80867"/>
                      <a:pt x="291006" y="88963"/>
                    </a:cubicBezTo>
                    <a:cubicBezTo>
                      <a:pt x="294700" y="94898"/>
                      <a:pt x="295831" y="102080"/>
                      <a:pt x="294142" y="108871"/>
                    </a:cubicBezTo>
                    <a:cubicBezTo>
                      <a:pt x="291984" y="116348"/>
                      <a:pt x="287884" y="123120"/>
                      <a:pt x="282263" y="128492"/>
                    </a:cubicBezTo>
                    <a:cubicBezTo>
                      <a:pt x="275312" y="135522"/>
                      <a:pt x="267523" y="141665"/>
                      <a:pt x="259073" y="146780"/>
                    </a:cubicBezTo>
                    <a:lnTo>
                      <a:pt x="291386" y="165830"/>
                    </a:lnTo>
                    <a:lnTo>
                      <a:pt x="273804" y="176022"/>
                    </a:lnTo>
                    <a:lnTo>
                      <a:pt x="241206" y="156972"/>
                    </a:lnTo>
                    <a:cubicBezTo>
                      <a:pt x="225671" y="164611"/>
                      <a:pt x="209441" y="170736"/>
                      <a:pt x="192737" y="175260"/>
                    </a:cubicBezTo>
                    <a:cubicBezTo>
                      <a:pt x="175227" y="180175"/>
                      <a:pt x="157324" y="183556"/>
                      <a:pt x="139230" y="185356"/>
                    </a:cubicBezTo>
                    <a:lnTo>
                      <a:pt x="122219" y="154781"/>
                    </a:lnTo>
                    <a:cubicBezTo>
                      <a:pt x="126988" y="154657"/>
                      <a:pt x="131746" y="154276"/>
                      <a:pt x="136474" y="153638"/>
                    </a:cubicBezTo>
                    <a:cubicBezTo>
                      <a:pt x="142842" y="152876"/>
                      <a:pt x="149875" y="151733"/>
                      <a:pt x="157763" y="150019"/>
                    </a:cubicBezTo>
                    <a:cubicBezTo>
                      <a:pt x="165651" y="148304"/>
                      <a:pt x="173824" y="146113"/>
                      <a:pt x="182568" y="143637"/>
                    </a:cubicBezTo>
                    <a:cubicBezTo>
                      <a:pt x="191076" y="141122"/>
                      <a:pt x="199369" y="137941"/>
                      <a:pt x="207373" y="134112"/>
                    </a:cubicBezTo>
                    <a:lnTo>
                      <a:pt x="156908" y="104775"/>
                    </a:lnTo>
                    <a:lnTo>
                      <a:pt x="150255" y="107061"/>
                    </a:lnTo>
                    <a:lnTo>
                      <a:pt x="143317" y="109156"/>
                    </a:lnTo>
                    <a:cubicBezTo>
                      <a:pt x="130677" y="113347"/>
                      <a:pt x="118987" y="116586"/>
                      <a:pt x="108438" y="118681"/>
                    </a:cubicBezTo>
                    <a:cubicBezTo>
                      <a:pt x="98639" y="120958"/>
                      <a:pt x="88648" y="122291"/>
                      <a:pt x="78596" y="122682"/>
                    </a:cubicBezTo>
                    <a:cubicBezTo>
                      <a:pt x="69756" y="123025"/>
                      <a:pt x="60908" y="122225"/>
                      <a:pt x="52271" y="120301"/>
                    </a:cubicBezTo>
                    <a:cubicBezTo>
                      <a:pt x="43746" y="118310"/>
                      <a:pt x="35552" y="115110"/>
                      <a:pt x="27941" y="110776"/>
                    </a:cubicBezTo>
                    <a:cubicBezTo>
                      <a:pt x="19598" y="106394"/>
                      <a:pt x="12352" y="100174"/>
                      <a:pt x="6748" y="92583"/>
                    </a:cubicBezTo>
                    <a:cubicBezTo>
                      <a:pt x="2686" y="86878"/>
                      <a:pt x="675" y="79962"/>
                      <a:pt x="1045" y="72962"/>
                    </a:cubicBezTo>
                    <a:cubicBezTo>
                      <a:pt x="1811" y="65675"/>
                      <a:pt x="4722" y="58779"/>
                      <a:pt x="9409" y="53149"/>
                    </a:cubicBezTo>
                    <a:cubicBezTo>
                      <a:pt x="15242" y="45787"/>
                      <a:pt x="22166" y="39367"/>
                      <a:pt x="29937" y="34099"/>
                    </a:cubicBezTo>
                    <a:lnTo>
                      <a:pt x="0" y="16764"/>
                    </a:lnTo>
                    <a:lnTo>
                      <a:pt x="17677" y="6572"/>
                    </a:lnTo>
                    <a:lnTo>
                      <a:pt x="47329" y="23717"/>
                    </a:lnTo>
                    <a:cubicBezTo>
                      <a:pt x="61238" y="16764"/>
                      <a:pt x="75867" y="11373"/>
                      <a:pt x="90951" y="7620"/>
                    </a:cubicBezTo>
                    <a:cubicBezTo>
                      <a:pt x="105280" y="4134"/>
                      <a:pt x="119820" y="1591"/>
                      <a:pt x="134479" y="0"/>
                    </a:cubicBezTo>
                    <a:close/>
                    <a:moveTo>
                      <a:pt x="63200" y="82868"/>
                    </a:moveTo>
                    <a:cubicBezTo>
                      <a:pt x="69863" y="86744"/>
                      <a:pt x="77582" y="88420"/>
                      <a:pt x="85249" y="87630"/>
                    </a:cubicBezTo>
                    <a:cubicBezTo>
                      <a:pt x="95532" y="86449"/>
                      <a:pt x="105662" y="84182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945" y="74676"/>
                      <a:pt x="63200" y="82868"/>
                    </a:cubicBezTo>
                    <a:close/>
                    <a:moveTo>
                      <a:pt x="229992" y="96869"/>
                    </a:moveTo>
                    <a:cubicBezTo>
                      <a:pt x="222761" y="92850"/>
                      <a:pt x="214407" y="91345"/>
                      <a:pt x="206232" y="92583"/>
                    </a:cubicBezTo>
                    <a:cubicBezTo>
                      <a:pt x="194982" y="94040"/>
                      <a:pt x="183883" y="96498"/>
                      <a:pt x="173064" y="99917"/>
                    </a:cubicBezTo>
                    <a:lnTo>
                      <a:pt x="220583" y="127254"/>
                    </a:lnTo>
                    <a:cubicBezTo>
                      <a:pt x="240541" y="114871"/>
                      <a:pt x="243677" y="104747"/>
                      <a:pt x="229992" y="96869"/>
                    </a:cubicBezTo>
                    <a:close/>
                  </a:path>
                </a:pathLst>
              </a:custGeom>
              <a:solidFill>
                <a:srgbClr val="f9ca0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106" name="Google Shape;1505;p27"/>
            <p:cNvGrpSpPr/>
            <p:nvPr/>
          </p:nvGrpSpPr>
          <p:grpSpPr>
            <a:xfrm>
              <a:off x="7941240" y="4098960"/>
              <a:ext cx="707400" cy="497160"/>
              <a:chOff x="7941240" y="4098960"/>
              <a:chExt cx="707400" cy="497160"/>
            </a:xfrm>
          </p:grpSpPr>
          <p:sp>
            <p:nvSpPr>
              <p:cNvPr id="1107" name="Google Shape;1506;p27"/>
              <p:cNvSpPr/>
              <p:nvPr/>
            </p:nvSpPr>
            <p:spPr>
              <a:xfrm>
                <a:off x="7941240" y="4186800"/>
                <a:ext cx="707400" cy="409320"/>
              </a:xfrm>
              <a:custGeom>
                <a:avLst/>
                <a:gdLst/>
                <a:ahLst/>
                <a:rect l="l" t="t" r="r" b="b"/>
                <a:pathLst>
                  <a:path w="883852" h="51149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8" name="Google Shape;1507;p27"/>
              <p:cNvSpPr/>
              <p:nvPr/>
            </p:nvSpPr>
            <p:spPr>
              <a:xfrm>
                <a:off x="7941240" y="4301280"/>
                <a:ext cx="69480" cy="92880"/>
              </a:xfrm>
              <a:custGeom>
                <a:avLst/>
                <a:gdLst/>
                <a:ahLst/>
                <a:rect l="l" t="t" r="r" b="b"/>
                <a:pathLst>
                  <a:path w="87339" h="11649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9" name="Google Shape;1508;p27"/>
              <p:cNvSpPr/>
              <p:nvPr/>
            </p:nvSpPr>
            <p:spPr>
              <a:xfrm>
                <a:off x="8595720" y="4303800"/>
                <a:ext cx="52920" cy="125280"/>
              </a:xfrm>
              <a:custGeom>
                <a:avLst/>
                <a:gdLst/>
                <a:ahLst/>
                <a:rect l="l" t="t" r="r" b="b"/>
                <a:pathLst>
                  <a:path w="66431" h="157067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0" name="Google Shape;1509;p27"/>
              <p:cNvSpPr/>
              <p:nvPr/>
            </p:nvSpPr>
            <p:spPr>
              <a:xfrm>
                <a:off x="7941240" y="4098960"/>
                <a:ext cx="707400" cy="409320"/>
              </a:xfrm>
              <a:custGeom>
                <a:avLst/>
                <a:gdLst/>
                <a:ahLst/>
                <a:rect l="l" t="t" r="r" b="b"/>
                <a:pathLst>
                  <a:path w="883852" h="51149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1" name="Google Shape;1510;p27"/>
              <p:cNvSpPr/>
              <p:nvPr/>
            </p:nvSpPr>
            <p:spPr>
              <a:xfrm>
                <a:off x="8041680" y="4154760"/>
                <a:ext cx="506160" cy="292680"/>
              </a:xfrm>
              <a:custGeom>
                <a:avLst/>
                <a:gdLst/>
                <a:ahLst/>
                <a:rect l="l" t="t" r="r" b="b"/>
                <a:pathLst>
                  <a:path w="632615" h="366117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2" name="Google Shape;1511;p27"/>
              <p:cNvSpPr/>
              <p:nvPr/>
            </p:nvSpPr>
            <p:spPr>
              <a:xfrm>
                <a:off x="8042400" y="4172400"/>
                <a:ext cx="505440" cy="275400"/>
              </a:xfrm>
              <a:custGeom>
                <a:avLst/>
                <a:gdLst/>
                <a:ahLst/>
                <a:rect l="l" t="t" r="r" b="b"/>
                <a:pathLst>
                  <a:path w="631526" h="344209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8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3" name="Google Shape;1512;p27"/>
              <p:cNvSpPr/>
              <p:nvPr/>
            </p:nvSpPr>
            <p:spPr>
              <a:xfrm>
                <a:off x="8171280" y="4238640"/>
                <a:ext cx="236520" cy="147600"/>
              </a:xfrm>
              <a:custGeom>
                <a:avLst/>
                <a:gdLst/>
                <a:ahLst/>
                <a:rect l="l" t="t" r="r" b="b"/>
                <a:pathLst>
                  <a:path w="295642" h="184784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2"/>
                    </a:cubicBezTo>
                    <a:lnTo>
                      <a:pt x="131628" y="75629"/>
                    </a:lnTo>
                    <a:lnTo>
                      <a:pt x="141131" y="72485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210"/>
                    </a:lnTo>
                    <a:cubicBezTo>
                      <a:pt x="127332" y="154086"/>
                      <a:pt x="132065" y="153705"/>
                      <a:pt x="136760" y="153067"/>
                    </a:cubicBezTo>
                    <a:cubicBezTo>
                      <a:pt x="143127" y="152305"/>
                      <a:pt x="150255" y="151162"/>
                      <a:pt x="158048" y="149447"/>
                    </a:cubicBezTo>
                    <a:cubicBezTo>
                      <a:pt x="165841" y="147733"/>
                      <a:pt x="174204" y="145542"/>
                      <a:pt x="182948" y="143065"/>
                    </a:cubicBezTo>
                    <a:cubicBezTo>
                      <a:pt x="191444" y="140522"/>
                      <a:pt x="199741" y="137341"/>
                      <a:pt x="207753" y="133540"/>
                    </a:cubicBezTo>
                    <a:lnTo>
                      <a:pt x="157193" y="104394"/>
                    </a:lnTo>
                    <a:lnTo>
                      <a:pt x="150635" y="106680"/>
                    </a:lnTo>
                    <a:lnTo>
                      <a:pt x="143697" y="108776"/>
                    </a:lnTo>
                    <a:cubicBezTo>
                      <a:pt x="130962" y="112967"/>
                      <a:pt x="119368" y="116205"/>
                      <a:pt x="108723" y="118301"/>
                    </a:cubicBezTo>
                    <a:cubicBezTo>
                      <a:pt x="98953" y="120577"/>
                      <a:pt x="88994" y="121911"/>
                      <a:pt x="78976" y="122301"/>
                    </a:cubicBezTo>
                    <a:cubicBezTo>
                      <a:pt x="70128" y="122663"/>
                      <a:pt x="61280" y="121825"/>
                      <a:pt x="52651" y="119825"/>
                    </a:cubicBezTo>
                    <a:cubicBezTo>
                      <a:pt x="44079" y="117891"/>
                      <a:pt x="35848" y="114671"/>
                      <a:pt x="28226" y="110300"/>
                    </a:cubicBezTo>
                    <a:cubicBezTo>
                      <a:pt x="19891" y="105947"/>
                      <a:pt x="12669" y="99717"/>
                      <a:pt x="7128" y="92107"/>
                    </a:cubicBezTo>
                    <a:cubicBezTo>
                      <a:pt x="3022" y="86420"/>
                      <a:pt x="1007" y="79486"/>
                      <a:pt x="1426" y="72485"/>
                    </a:cubicBezTo>
                    <a:cubicBezTo>
                      <a:pt x="2148" y="65189"/>
                      <a:pt x="5065" y="58274"/>
                      <a:pt x="9789" y="52673"/>
                    </a:cubicBezTo>
                    <a:cubicBezTo>
                      <a:pt x="15596" y="45291"/>
                      <a:pt x="22524" y="38862"/>
                      <a:pt x="30317" y="33623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7060"/>
                    </a:moveTo>
                    <a:cubicBezTo>
                      <a:pt x="223101" y="93059"/>
                      <a:pt x="214719" y="91554"/>
                      <a:pt x="206517" y="92773"/>
                    </a:cubicBezTo>
                    <a:cubicBezTo>
                      <a:pt x="195265" y="94240"/>
                      <a:pt x="184174" y="96698"/>
                      <a:pt x="173349" y="100108"/>
                    </a:cubicBezTo>
                    <a:lnTo>
                      <a:pt x="220868" y="127445"/>
                    </a:lnTo>
                    <a:cubicBezTo>
                      <a:pt x="240892" y="114871"/>
                      <a:pt x="244057" y="104747"/>
                      <a:pt x="23037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4" name="Google Shape;1513;p27"/>
              <p:cNvSpPr/>
              <p:nvPr/>
            </p:nvSpPr>
            <p:spPr>
              <a:xfrm>
                <a:off x="8269560" y="4348080"/>
                <a:ext cx="14760" cy="20160"/>
              </a:xfrm>
              <a:custGeom>
                <a:avLst/>
                <a:gdLst/>
                <a:ahLst/>
                <a:rect l="l" t="t" r="r" b="b"/>
                <a:pathLst>
                  <a:path w="19007" h="25526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5" name="Google Shape;1514;p27"/>
              <p:cNvSpPr/>
              <p:nvPr/>
            </p:nvSpPr>
            <p:spPr>
              <a:xfrm>
                <a:off x="8371080" y="4357080"/>
                <a:ext cx="33480" cy="15480"/>
              </a:xfrm>
              <a:custGeom>
                <a:avLst/>
                <a:gdLst/>
                <a:ahLst/>
                <a:rect l="l" t="t" r="r" b="b"/>
                <a:pathLst>
                  <a:path w="42101" h="19811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812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6" name="Google Shape;1515;p27"/>
              <p:cNvSpPr/>
              <p:nvPr/>
            </p:nvSpPr>
            <p:spPr>
              <a:xfrm>
                <a:off x="8382600" y="4306680"/>
                <a:ext cx="24840" cy="13680"/>
              </a:xfrm>
              <a:custGeom>
                <a:avLst/>
                <a:gdLst/>
                <a:ahLst/>
                <a:rect l="l" t="t" r="r" b="b"/>
                <a:pathLst>
                  <a:path w="31457" h="17335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7" name="Google Shape;1516;p27"/>
              <p:cNvSpPr/>
              <p:nvPr/>
            </p:nvSpPr>
            <p:spPr>
              <a:xfrm>
                <a:off x="8303400" y="4311720"/>
                <a:ext cx="37440" cy="26280"/>
              </a:xfrm>
              <a:custGeom>
                <a:avLst/>
                <a:gdLst/>
                <a:ahLst/>
                <a:rect l="l" t="t" r="r" b="b"/>
                <a:pathLst>
                  <a:path w="47328" h="33051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1"/>
                    </a:lnTo>
                    <a:cubicBezTo>
                      <a:pt x="45048" y="33051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8" name="Google Shape;1517;p27"/>
              <p:cNvSpPr/>
              <p:nvPr/>
            </p:nvSpPr>
            <p:spPr>
              <a:xfrm>
                <a:off x="8226000" y="4267440"/>
                <a:ext cx="46440" cy="30600"/>
              </a:xfrm>
              <a:custGeom>
                <a:avLst/>
                <a:gdLst/>
                <a:ahLst/>
                <a:rect l="l" t="t" r="r" b="b"/>
                <a:pathLst>
                  <a:path w="58543" h="38861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908"/>
                    </a:cubicBezTo>
                    <a:cubicBezTo>
                      <a:pt x="47614" y="18821"/>
                      <a:pt x="42444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9" name="Google Shape;1518;p27"/>
              <p:cNvSpPr/>
              <p:nvPr/>
            </p:nvSpPr>
            <p:spPr>
              <a:xfrm>
                <a:off x="8269560" y="4242600"/>
                <a:ext cx="21600" cy="19080"/>
              </a:xfrm>
              <a:custGeom>
                <a:avLst/>
                <a:gdLst/>
                <a:ahLst/>
                <a:rect l="l" t="t" r="r" b="b"/>
                <a:pathLst>
                  <a:path w="27275" h="24479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0" name="Google Shape;1519;p27"/>
              <p:cNvSpPr/>
              <p:nvPr/>
            </p:nvSpPr>
            <p:spPr>
              <a:xfrm>
                <a:off x="8171640" y="4238640"/>
                <a:ext cx="20520" cy="15120"/>
              </a:xfrm>
              <a:custGeom>
                <a:avLst/>
                <a:gdLst/>
                <a:ahLst/>
                <a:rect l="l" t="t" r="r" b="b"/>
                <a:pathLst>
                  <a:path w="26040" h="19431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1" name="Google Shape;1520;p27"/>
              <p:cNvSpPr/>
              <p:nvPr/>
            </p:nvSpPr>
            <p:spPr>
              <a:xfrm>
                <a:off x="8172360" y="4284360"/>
                <a:ext cx="23760" cy="23760"/>
              </a:xfrm>
              <a:custGeom>
                <a:avLst/>
                <a:gdLst/>
                <a:ahLst/>
                <a:rect l="l" t="t" r="r" b="b"/>
                <a:pathLst>
                  <a:path w="29936" h="30289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2" name="Google Shape;1521;p27"/>
              <p:cNvSpPr/>
              <p:nvPr/>
            </p:nvSpPr>
            <p:spPr>
              <a:xfrm>
                <a:off x="8171280" y="4224960"/>
                <a:ext cx="236520" cy="147600"/>
              </a:xfrm>
              <a:custGeom>
                <a:avLst/>
                <a:gdLst/>
                <a:ahLst/>
                <a:rect l="l" t="t" r="r" b="b"/>
                <a:pathLst>
                  <a:path w="295637" h="18488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583" y="36576"/>
                      <a:pt x="100645" y="38671"/>
                    </a:cubicBezTo>
                    <a:cubicBezTo>
                      <a:pt x="93897" y="40729"/>
                      <a:pt x="87292" y="43243"/>
                      <a:pt x="80877" y="46196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88"/>
                      <a:pt x="199494" y="56779"/>
                      <a:pt x="210604" y="56007"/>
                    </a:cubicBezTo>
                    <a:cubicBezTo>
                      <a:pt x="220726" y="55369"/>
                      <a:pt x="230875" y="56036"/>
                      <a:pt x="240826" y="58007"/>
                    </a:cubicBezTo>
                    <a:cubicBezTo>
                      <a:pt x="251033" y="60217"/>
                      <a:pt x="260812" y="64037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278"/>
                      <a:pt x="296556" y="101432"/>
                      <a:pt x="294902" y="108204"/>
                    </a:cubicBezTo>
                    <a:cubicBezTo>
                      <a:pt x="292793" y="115700"/>
                      <a:pt x="288687" y="122482"/>
                      <a:pt x="283023" y="127825"/>
                    </a:cubicBezTo>
                    <a:cubicBezTo>
                      <a:pt x="276076" y="134883"/>
                      <a:pt x="268282" y="141056"/>
                      <a:pt x="259833" y="146209"/>
                    </a:cubicBezTo>
                    <a:lnTo>
                      <a:pt x="292146" y="165259"/>
                    </a:lnTo>
                    <a:lnTo>
                      <a:pt x="274469" y="175546"/>
                    </a:lnTo>
                    <a:lnTo>
                      <a:pt x="241871" y="156496"/>
                    </a:lnTo>
                    <a:cubicBezTo>
                      <a:pt x="226371" y="164239"/>
                      <a:pt x="210138" y="170402"/>
                      <a:pt x="193402" y="174879"/>
                    </a:cubicBezTo>
                    <a:cubicBezTo>
                      <a:pt x="175915" y="179718"/>
                      <a:pt x="158048" y="183061"/>
                      <a:pt x="139991" y="184880"/>
                    </a:cubicBezTo>
                    <a:lnTo>
                      <a:pt x="122979" y="154305"/>
                    </a:lnTo>
                    <a:cubicBezTo>
                      <a:pt x="126115" y="154305"/>
                      <a:pt x="130772" y="154305"/>
                      <a:pt x="137140" y="153257"/>
                    </a:cubicBezTo>
                    <a:cubicBezTo>
                      <a:pt x="143507" y="152209"/>
                      <a:pt x="150635" y="151257"/>
                      <a:pt x="158428" y="149542"/>
                    </a:cubicBezTo>
                    <a:cubicBezTo>
                      <a:pt x="166221" y="147828"/>
                      <a:pt x="174585" y="145732"/>
                      <a:pt x="183328" y="143161"/>
                    </a:cubicBezTo>
                    <a:cubicBezTo>
                      <a:pt x="191824" y="140618"/>
                      <a:pt x="200121" y="137436"/>
                      <a:pt x="208133" y="133636"/>
                    </a:cubicBezTo>
                    <a:lnTo>
                      <a:pt x="157193" y="104680"/>
                    </a:lnTo>
                    <a:lnTo>
                      <a:pt x="150635" y="106966"/>
                    </a:lnTo>
                    <a:lnTo>
                      <a:pt x="143697" y="109156"/>
                    </a:lnTo>
                    <a:cubicBezTo>
                      <a:pt x="130962" y="113347"/>
                      <a:pt x="119368" y="116586"/>
                      <a:pt x="108723" y="118681"/>
                    </a:cubicBezTo>
                    <a:cubicBezTo>
                      <a:pt x="98953" y="120958"/>
                      <a:pt x="88994" y="122291"/>
                      <a:pt x="78976" y="122682"/>
                    </a:cubicBezTo>
                    <a:cubicBezTo>
                      <a:pt x="70128" y="122996"/>
                      <a:pt x="61280" y="122168"/>
                      <a:pt x="52651" y="120205"/>
                    </a:cubicBezTo>
                    <a:cubicBezTo>
                      <a:pt x="44098" y="118224"/>
                      <a:pt x="35867" y="115014"/>
                      <a:pt x="28226" y="110680"/>
                    </a:cubicBezTo>
                    <a:cubicBezTo>
                      <a:pt x="19910" y="106299"/>
                      <a:pt x="12697" y="100079"/>
                      <a:pt x="7128" y="92488"/>
                    </a:cubicBezTo>
                    <a:cubicBezTo>
                      <a:pt x="3032" y="86801"/>
                      <a:pt x="1017" y="79867"/>
                      <a:pt x="1426" y="72866"/>
                    </a:cubicBezTo>
                    <a:cubicBezTo>
                      <a:pt x="2148" y="65570"/>
                      <a:pt x="5065" y="58655"/>
                      <a:pt x="9789" y="53054"/>
                    </a:cubicBezTo>
                    <a:cubicBezTo>
                      <a:pt x="15567" y="45644"/>
                      <a:pt x="22505" y="39214"/>
                      <a:pt x="30317" y="34004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092" y="92716"/>
                      <a:pt x="214710" y="91240"/>
                      <a:pt x="206517" y="92488"/>
                    </a:cubicBezTo>
                    <a:cubicBezTo>
                      <a:pt x="195265" y="93954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123" name="Google Shape;1522;p27"/>
            <p:cNvGrpSpPr/>
            <p:nvPr/>
          </p:nvGrpSpPr>
          <p:grpSpPr>
            <a:xfrm>
              <a:off x="7941240" y="3984120"/>
              <a:ext cx="707400" cy="497160"/>
              <a:chOff x="7941240" y="3984120"/>
              <a:chExt cx="707400" cy="497160"/>
            </a:xfrm>
          </p:grpSpPr>
          <p:sp>
            <p:nvSpPr>
              <p:cNvPr id="1124" name="Google Shape;1523;p27"/>
              <p:cNvSpPr/>
              <p:nvPr/>
            </p:nvSpPr>
            <p:spPr>
              <a:xfrm>
                <a:off x="7941240" y="4071960"/>
                <a:ext cx="707400" cy="409320"/>
              </a:xfrm>
              <a:custGeom>
                <a:avLst/>
                <a:gdLst/>
                <a:ahLst/>
                <a:rect l="l" t="t" r="r" b="b"/>
                <a:pathLst>
                  <a:path w="883852" h="51149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5" name="Google Shape;1524;p27"/>
              <p:cNvSpPr/>
              <p:nvPr/>
            </p:nvSpPr>
            <p:spPr>
              <a:xfrm>
                <a:off x="7941240" y="4186440"/>
                <a:ext cx="69480" cy="92880"/>
              </a:xfrm>
              <a:custGeom>
                <a:avLst/>
                <a:gdLst/>
                <a:ahLst/>
                <a:rect l="l" t="t" r="r" b="b"/>
                <a:pathLst>
                  <a:path w="87339" h="11649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6" name="Google Shape;1525;p27"/>
              <p:cNvSpPr/>
              <p:nvPr/>
            </p:nvSpPr>
            <p:spPr>
              <a:xfrm>
                <a:off x="8595720" y="4188960"/>
                <a:ext cx="52920" cy="125280"/>
              </a:xfrm>
              <a:custGeom>
                <a:avLst/>
                <a:gdLst/>
                <a:ahLst/>
                <a:rect l="l" t="t" r="r" b="b"/>
                <a:pathLst>
                  <a:path w="66431" h="157067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7" name="Google Shape;1526;p27"/>
              <p:cNvSpPr/>
              <p:nvPr/>
            </p:nvSpPr>
            <p:spPr>
              <a:xfrm>
                <a:off x="7941240" y="3984120"/>
                <a:ext cx="707400" cy="409320"/>
              </a:xfrm>
              <a:custGeom>
                <a:avLst/>
                <a:gdLst/>
                <a:ahLst/>
                <a:rect l="l" t="t" r="r" b="b"/>
                <a:pathLst>
                  <a:path w="883852" h="51149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8" name="Google Shape;1527;p27"/>
              <p:cNvSpPr/>
              <p:nvPr/>
            </p:nvSpPr>
            <p:spPr>
              <a:xfrm>
                <a:off x="8041680" y="4039920"/>
                <a:ext cx="506160" cy="292680"/>
              </a:xfrm>
              <a:custGeom>
                <a:avLst/>
                <a:gdLst/>
                <a:ahLst/>
                <a:rect l="l" t="t" r="r" b="b"/>
                <a:pathLst>
                  <a:path w="632615" h="366117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9" name="Google Shape;1528;p27"/>
              <p:cNvSpPr/>
              <p:nvPr/>
            </p:nvSpPr>
            <p:spPr>
              <a:xfrm>
                <a:off x="8042400" y="4057560"/>
                <a:ext cx="505440" cy="275400"/>
              </a:xfrm>
              <a:custGeom>
                <a:avLst/>
                <a:gdLst/>
                <a:ahLst/>
                <a:rect l="l" t="t" r="r" b="b"/>
                <a:pathLst>
                  <a:path w="631526" h="344209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7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7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0" name="Google Shape;1529;p27"/>
              <p:cNvSpPr/>
              <p:nvPr/>
            </p:nvSpPr>
            <p:spPr>
              <a:xfrm>
                <a:off x="8171280" y="4123800"/>
                <a:ext cx="236520" cy="147600"/>
              </a:xfrm>
              <a:custGeom>
                <a:avLst/>
                <a:gdLst/>
                <a:ahLst/>
                <a:rect l="l" t="t" r="r" b="b"/>
                <a:pathLst>
                  <a:path w="295642" h="184784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1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781"/>
                    </a:lnTo>
                    <a:cubicBezTo>
                      <a:pt x="127332" y="154657"/>
                      <a:pt x="132065" y="154276"/>
                      <a:pt x="136760" y="153638"/>
                    </a:cubicBezTo>
                    <a:cubicBezTo>
                      <a:pt x="143127" y="152876"/>
                      <a:pt x="150255" y="151638"/>
                      <a:pt x="158048" y="150019"/>
                    </a:cubicBezTo>
                    <a:cubicBezTo>
                      <a:pt x="165841" y="148399"/>
                      <a:pt x="174204" y="146113"/>
                      <a:pt x="182948" y="143637"/>
                    </a:cubicBezTo>
                    <a:cubicBezTo>
                      <a:pt x="191425" y="141056"/>
                      <a:pt x="199722" y="137865"/>
                      <a:pt x="207753" y="134112"/>
                    </a:cubicBezTo>
                    <a:lnTo>
                      <a:pt x="157193" y="104965"/>
                    </a:lnTo>
                    <a:lnTo>
                      <a:pt x="150635" y="107252"/>
                    </a:lnTo>
                    <a:lnTo>
                      <a:pt x="143697" y="109347"/>
                    </a:lnTo>
                    <a:cubicBezTo>
                      <a:pt x="130962" y="113538"/>
                      <a:pt x="119368" y="116777"/>
                      <a:pt x="108723" y="118872"/>
                    </a:cubicBezTo>
                    <a:cubicBezTo>
                      <a:pt x="98953" y="121148"/>
                      <a:pt x="88994" y="122482"/>
                      <a:pt x="78976" y="122872"/>
                    </a:cubicBezTo>
                    <a:cubicBezTo>
                      <a:pt x="70128" y="123234"/>
                      <a:pt x="61280" y="122396"/>
                      <a:pt x="52651" y="120396"/>
                    </a:cubicBezTo>
                    <a:cubicBezTo>
                      <a:pt x="44079" y="118463"/>
                      <a:pt x="35848" y="115243"/>
                      <a:pt x="28226" y="110871"/>
                    </a:cubicBezTo>
                    <a:cubicBezTo>
                      <a:pt x="19891" y="106518"/>
                      <a:pt x="12669" y="100289"/>
                      <a:pt x="7128" y="92678"/>
                    </a:cubicBezTo>
                    <a:cubicBezTo>
                      <a:pt x="3022" y="86992"/>
                      <a:pt x="1007" y="80058"/>
                      <a:pt x="1426" y="73057"/>
                    </a:cubicBezTo>
                    <a:cubicBezTo>
                      <a:pt x="2148" y="65761"/>
                      <a:pt x="5065" y="58846"/>
                      <a:pt x="9789" y="53245"/>
                    </a:cubicBezTo>
                    <a:cubicBezTo>
                      <a:pt x="15596" y="45863"/>
                      <a:pt x="22524" y="39434"/>
                      <a:pt x="30317" y="3419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01" y="92773"/>
                      <a:pt x="214719" y="91269"/>
                      <a:pt x="206517" y="92488"/>
                    </a:cubicBezTo>
                    <a:cubicBezTo>
                      <a:pt x="195265" y="93955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1" name="Google Shape;1530;p27"/>
              <p:cNvSpPr/>
              <p:nvPr/>
            </p:nvSpPr>
            <p:spPr>
              <a:xfrm>
                <a:off x="8269560" y="4233960"/>
                <a:ext cx="14760" cy="20160"/>
              </a:xfrm>
              <a:custGeom>
                <a:avLst/>
                <a:gdLst/>
                <a:ahLst/>
                <a:rect l="l" t="t" r="r" b="b"/>
                <a:pathLst>
                  <a:path w="19007" h="25526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2" name="Google Shape;1531;p27"/>
              <p:cNvSpPr/>
              <p:nvPr/>
            </p:nvSpPr>
            <p:spPr>
              <a:xfrm>
                <a:off x="8371080" y="4242240"/>
                <a:ext cx="33480" cy="15480"/>
              </a:xfrm>
              <a:custGeom>
                <a:avLst/>
                <a:gdLst/>
                <a:ahLst/>
                <a:rect l="l" t="t" r="r" b="b"/>
                <a:pathLst>
                  <a:path w="42101" h="19716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3" name="Google Shape;1532;p27"/>
              <p:cNvSpPr/>
              <p:nvPr/>
            </p:nvSpPr>
            <p:spPr>
              <a:xfrm>
                <a:off x="8382600" y="4191480"/>
                <a:ext cx="24840" cy="13680"/>
              </a:xfrm>
              <a:custGeom>
                <a:avLst/>
                <a:gdLst/>
                <a:ahLst/>
                <a:rect l="l" t="t" r="r" b="b"/>
                <a:pathLst>
                  <a:path w="31457" h="17335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4" name="Google Shape;1533;p27"/>
              <p:cNvSpPr/>
              <p:nvPr/>
            </p:nvSpPr>
            <p:spPr>
              <a:xfrm>
                <a:off x="8303400" y="4196880"/>
                <a:ext cx="37440" cy="26280"/>
              </a:xfrm>
              <a:custGeom>
                <a:avLst/>
                <a:gdLst/>
                <a:ahLst/>
                <a:rect l="l" t="t" r="r" b="b"/>
                <a:pathLst>
                  <a:path w="47328" h="33051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5" name="Google Shape;1534;p27"/>
              <p:cNvSpPr/>
              <p:nvPr/>
            </p:nvSpPr>
            <p:spPr>
              <a:xfrm>
                <a:off x="8226000" y="4152600"/>
                <a:ext cx="46440" cy="30600"/>
              </a:xfrm>
              <a:custGeom>
                <a:avLst/>
                <a:gdLst/>
                <a:ahLst/>
                <a:rect l="l" t="t" r="r" b="b"/>
                <a:pathLst>
                  <a:path w="58543" h="38861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813"/>
                    </a:cubicBezTo>
                    <a:cubicBezTo>
                      <a:pt x="47585" y="18783"/>
                      <a:pt x="42425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6" name="Google Shape;1535;p27"/>
              <p:cNvSpPr/>
              <p:nvPr/>
            </p:nvSpPr>
            <p:spPr>
              <a:xfrm>
                <a:off x="8269560" y="4127760"/>
                <a:ext cx="21600" cy="19080"/>
              </a:xfrm>
              <a:custGeom>
                <a:avLst/>
                <a:gdLst/>
                <a:ahLst/>
                <a:rect l="l" t="t" r="r" b="b"/>
                <a:pathLst>
                  <a:path w="27275" h="24479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7" name="Google Shape;1536;p27"/>
              <p:cNvSpPr/>
              <p:nvPr/>
            </p:nvSpPr>
            <p:spPr>
              <a:xfrm>
                <a:off x="8171640" y="4123440"/>
                <a:ext cx="20520" cy="15120"/>
              </a:xfrm>
              <a:custGeom>
                <a:avLst/>
                <a:gdLst/>
                <a:ahLst/>
                <a:rect l="l" t="t" r="r" b="b"/>
                <a:pathLst>
                  <a:path w="26040" h="19431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8" name="Google Shape;1537;p27"/>
              <p:cNvSpPr/>
              <p:nvPr/>
            </p:nvSpPr>
            <p:spPr>
              <a:xfrm>
                <a:off x="8172360" y="4169520"/>
                <a:ext cx="23760" cy="23760"/>
              </a:xfrm>
              <a:custGeom>
                <a:avLst/>
                <a:gdLst/>
                <a:ahLst/>
                <a:rect l="l" t="t" r="r" b="b"/>
                <a:pathLst>
                  <a:path w="29936" h="30289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9" name="Google Shape;1538;p27"/>
              <p:cNvSpPr/>
              <p:nvPr/>
            </p:nvSpPr>
            <p:spPr>
              <a:xfrm>
                <a:off x="8171280" y="4110120"/>
                <a:ext cx="236520" cy="147240"/>
              </a:xfrm>
              <a:custGeom>
                <a:avLst/>
                <a:gdLst/>
                <a:ahLst/>
                <a:rect l="l" t="t" r="r" b="b"/>
                <a:pathLst>
                  <a:path w="295637" h="184403">
                    <a:moveTo>
                      <a:pt x="149875" y="29051"/>
                    </a:moveTo>
                    <a:cubicBezTo>
                      <a:pt x="145988" y="29042"/>
                      <a:pt x="142110" y="29356"/>
                      <a:pt x="138280" y="30004"/>
                    </a:cubicBezTo>
                    <a:cubicBezTo>
                      <a:pt x="133053" y="30671"/>
                      <a:pt x="127256" y="31718"/>
                      <a:pt x="120793" y="33147"/>
                    </a:cubicBezTo>
                    <a:cubicBezTo>
                      <a:pt x="114331" y="34576"/>
                      <a:pt x="107583" y="36195"/>
                      <a:pt x="100645" y="38290"/>
                    </a:cubicBezTo>
                    <a:cubicBezTo>
                      <a:pt x="93878" y="40310"/>
                      <a:pt x="87273" y="42824"/>
                      <a:pt x="80877" y="45815"/>
                    </a:cubicBezTo>
                    <a:lnTo>
                      <a:pt x="131628" y="75247"/>
                    </a:lnTo>
                    <a:lnTo>
                      <a:pt x="141131" y="72009"/>
                    </a:lnTo>
                    <a:cubicBezTo>
                      <a:pt x="154056" y="67723"/>
                      <a:pt x="166221" y="64103"/>
                      <a:pt x="177721" y="61055"/>
                    </a:cubicBezTo>
                    <a:cubicBezTo>
                      <a:pt x="188489" y="58207"/>
                      <a:pt x="199494" y="56397"/>
                      <a:pt x="210604" y="55626"/>
                    </a:cubicBezTo>
                    <a:cubicBezTo>
                      <a:pt x="220726" y="54988"/>
                      <a:pt x="230875" y="55654"/>
                      <a:pt x="240826" y="57626"/>
                    </a:cubicBezTo>
                    <a:cubicBezTo>
                      <a:pt x="251033" y="59836"/>
                      <a:pt x="260812" y="63655"/>
                      <a:pt x="269813" y="68961"/>
                    </a:cubicBezTo>
                    <a:cubicBezTo>
                      <a:pt x="278584" y="73362"/>
                      <a:pt x="286112" y="79915"/>
                      <a:pt x="291671" y="88011"/>
                    </a:cubicBezTo>
                    <a:cubicBezTo>
                      <a:pt x="295397" y="93897"/>
                      <a:pt x="296556" y="101051"/>
                      <a:pt x="294902" y="107823"/>
                    </a:cubicBezTo>
                    <a:cubicBezTo>
                      <a:pt x="292793" y="115319"/>
                      <a:pt x="288687" y="122101"/>
                      <a:pt x="283023" y="127444"/>
                    </a:cubicBezTo>
                    <a:cubicBezTo>
                      <a:pt x="276076" y="134503"/>
                      <a:pt x="268282" y="140675"/>
                      <a:pt x="259833" y="145828"/>
                    </a:cubicBezTo>
                    <a:lnTo>
                      <a:pt x="292146" y="164878"/>
                    </a:lnTo>
                    <a:lnTo>
                      <a:pt x="274469" y="175069"/>
                    </a:lnTo>
                    <a:lnTo>
                      <a:pt x="241871" y="156019"/>
                    </a:lnTo>
                    <a:cubicBezTo>
                      <a:pt x="226371" y="163763"/>
                      <a:pt x="210138" y="169916"/>
                      <a:pt x="193402" y="174403"/>
                    </a:cubicBezTo>
                    <a:cubicBezTo>
                      <a:pt x="175915" y="179241"/>
                      <a:pt x="158048" y="182585"/>
                      <a:pt x="139991" y="184404"/>
                    </a:cubicBezTo>
                    <a:lnTo>
                      <a:pt x="122979" y="153829"/>
                    </a:lnTo>
                    <a:cubicBezTo>
                      <a:pt x="126115" y="153829"/>
                      <a:pt x="130772" y="153829"/>
                      <a:pt x="137140" y="152781"/>
                    </a:cubicBezTo>
                    <a:cubicBezTo>
                      <a:pt x="143507" y="151733"/>
                      <a:pt x="150635" y="150781"/>
                      <a:pt x="158428" y="149066"/>
                    </a:cubicBezTo>
                    <a:cubicBezTo>
                      <a:pt x="166221" y="147352"/>
                      <a:pt x="174585" y="145256"/>
                      <a:pt x="183328" y="142684"/>
                    </a:cubicBezTo>
                    <a:cubicBezTo>
                      <a:pt x="191824" y="140141"/>
                      <a:pt x="200121" y="136960"/>
                      <a:pt x="208133" y="133159"/>
                    </a:cubicBezTo>
                    <a:lnTo>
                      <a:pt x="157573" y="103917"/>
                    </a:lnTo>
                    <a:lnTo>
                      <a:pt x="151015" y="106204"/>
                    </a:lnTo>
                    <a:lnTo>
                      <a:pt x="144077" y="108394"/>
                    </a:lnTo>
                    <a:cubicBezTo>
                      <a:pt x="131342" y="112585"/>
                      <a:pt x="119748" y="115824"/>
                      <a:pt x="109104" y="117919"/>
                    </a:cubicBezTo>
                    <a:cubicBezTo>
                      <a:pt x="99334" y="120196"/>
                      <a:pt x="89374" y="121530"/>
                      <a:pt x="79357" y="121920"/>
                    </a:cubicBezTo>
                    <a:cubicBezTo>
                      <a:pt x="70509" y="122234"/>
                      <a:pt x="61661" y="121396"/>
                      <a:pt x="53031" y="119443"/>
                    </a:cubicBezTo>
                    <a:cubicBezTo>
                      <a:pt x="44478" y="117462"/>
                      <a:pt x="36247" y="114252"/>
                      <a:pt x="28606" y="109918"/>
                    </a:cubicBezTo>
                    <a:cubicBezTo>
                      <a:pt x="20291" y="105537"/>
                      <a:pt x="13077" y="99317"/>
                      <a:pt x="7508" y="91726"/>
                    </a:cubicBezTo>
                    <a:cubicBezTo>
                      <a:pt x="3412" y="86039"/>
                      <a:pt x="1397" y="79105"/>
                      <a:pt x="1806" y="72104"/>
                    </a:cubicBezTo>
                    <a:cubicBezTo>
                      <a:pt x="2528" y="64808"/>
                      <a:pt x="5446" y="57893"/>
                      <a:pt x="10169" y="52292"/>
                    </a:cubicBezTo>
                    <a:cubicBezTo>
                      <a:pt x="15947" y="44882"/>
                      <a:pt x="22885" y="38452"/>
                      <a:pt x="30697" y="33242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391"/>
                    </a:moveTo>
                    <a:cubicBezTo>
                      <a:pt x="70157" y="86258"/>
                      <a:pt x="77864" y="87925"/>
                      <a:pt x="85534" y="87154"/>
                    </a:cubicBezTo>
                    <a:cubicBezTo>
                      <a:pt x="95817" y="85992"/>
                      <a:pt x="105948" y="83725"/>
                      <a:pt x="115756" y="80391"/>
                    </a:cubicBezTo>
                    <a:lnTo>
                      <a:pt x="68237" y="52864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298"/>
                    </a:moveTo>
                    <a:cubicBezTo>
                      <a:pt x="223092" y="92335"/>
                      <a:pt x="214710" y="90859"/>
                      <a:pt x="206517" y="92107"/>
                    </a:cubicBezTo>
                    <a:cubicBezTo>
                      <a:pt x="195274" y="93535"/>
                      <a:pt x="184174" y="95964"/>
                      <a:pt x="173349" y="99346"/>
                    </a:cubicBezTo>
                    <a:lnTo>
                      <a:pt x="220868" y="126778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140" name="Google Shape;1539;p27"/>
            <p:cNvGrpSpPr/>
            <p:nvPr/>
          </p:nvGrpSpPr>
          <p:grpSpPr>
            <a:xfrm>
              <a:off x="7485840" y="3440520"/>
              <a:ext cx="707400" cy="496800"/>
              <a:chOff x="7485840" y="3440520"/>
              <a:chExt cx="707400" cy="496800"/>
            </a:xfrm>
          </p:grpSpPr>
          <p:sp>
            <p:nvSpPr>
              <p:cNvPr id="1141" name="Google Shape;1540;p27"/>
              <p:cNvSpPr/>
              <p:nvPr/>
            </p:nvSpPr>
            <p:spPr>
              <a:xfrm>
                <a:off x="7485840" y="3528000"/>
                <a:ext cx="707400" cy="409320"/>
              </a:xfrm>
              <a:custGeom>
                <a:avLst/>
                <a:gdLst/>
                <a:ahLst/>
                <a:rect l="l" t="t" r="r" b="b"/>
                <a:pathLst>
                  <a:path w="883852" h="51149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2" name="Google Shape;1541;p27"/>
              <p:cNvSpPr/>
              <p:nvPr/>
            </p:nvSpPr>
            <p:spPr>
              <a:xfrm>
                <a:off x="7485840" y="3642840"/>
                <a:ext cx="69480" cy="92880"/>
              </a:xfrm>
              <a:custGeom>
                <a:avLst/>
                <a:gdLst/>
                <a:ahLst/>
                <a:rect l="l" t="t" r="r" b="b"/>
                <a:pathLst>
                  <a:path w="87339" h="11649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3" name="Google Shape;1542;p27"/>
              <p:cNvSpPr/>
              <p:nvPr/>
            </p:nvSpPr>
            <p:spPr>
              <a:xfrm>
                <a:off x="8140320" y="3645000"/>
                <a:ext cx="52920" cy="125280"/>
              </a:xfrm>
              <a:custGeom>
                <a:avLst/>
                <a:gdLst/>
                <a:ahLst/>
                <a:rect l="l" t="t" r="r" b="b"/>
                <a:pathLst>
                  <a:path w="66431" h="157067">
                    <a:moveTo>
                      <a:pt x="66431" y="0"/>
                    </a:moveTo>
                    <a:lnTo>
                      <a:pt x="66431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4" name="Google Shape;1543;p27"/>
              <p:cNvSpPr/>
              <p:nvPr/>
            </p:nvSpPr>
            <p:spPr>
              <a:xfrm>
                <a:off x="7485840" y="3440520"/>
                <a:ext cx="707400" cy="409320"/>
              </a:xfrm>
              <a:custGeom>
                <a:avLst/>
                <a:gdLst/>
                <a:ahLst/>
                <a:rect l="l" t="t" r="r" b="b"/>
                <a:pathLst>
                  <a:path w="883852" h="51149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5" name="Google Shape;1544;p27"/>
              <p:cNvSpPr/>
              <p:nvPr/>
            </p:nvSpPr>
            <p:spPr>
              <a:xfrm>
                <a:off x="7586280" y="3495960"/>
                <a:ext cx="506160" cy="292680"/>
              </a:xfrm>
              <a:custGeom>
                <a:avLst/>
                <a:gdLst/>
                <a:ahLst/>
                <a:rect l="l" t="t" r="r" b="b"/>
                <a:pathLst>
                  <a:path w="632615" h="366093">
                    <a:moveTo>
                      <a:pt x="632021" y="194024"/>
                    </a:moveTo>
                    <a:cubicBezTo>
                      <a:pt x="627555" y="237077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1" y="237077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931" y="92107"/>
                      <a:pt x="637344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6" name="Google Shape;1545;p27"/>
              <p:cNvSpPr/>
              <p:nvPr/>
            </p:nvSpPr>
            <p:spPr>
              <a:xfrm>
                <a:off x="7587000" y="3513600"/>
                <a:ext cx="505080" cy="275400"/>
              </a:xfrm>
              <a:custGeom>
                <a:avLst/>
                <a:gdLst/>
                <a:ahLst/>
                <a:rect l="l" t="t" r="r" b="b"/>
                <a:pathLst>
                  <a:path w="631431" h="344185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7" name="Google Shape;1546;p27"/>
              <p:cNvSpPr/>
              <p:nvPr/>
            </p:nvSpPr>
            <p:spPr>
              <a:xfrm>
                <a:off x="7716240" y="3579120"/>
                <a:ext cx="235800" cy="148320"/>
              </a:xfrm>
              <a:custGeom>
                <a:avLst/>
                <a:gdLst/>
                <a:ahLst/>
                <a:rect l="l" t="t" r="r" b="b"/>
                <a:pathLst>
                  <a:path w="295132" h="185547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874" y="95193"/>
                      <a:pt x="296033" y="102356"/>
                      <a:pt x="294427" y="109156"/>
                    </a:cubicBezTo>
                    <a:cubicBezTo>
                      <a:pt x="292251" y="116624"/>
                      <a:pt x="288155" y="123397"/>
                      <a:pt x="282547" y="128778"/>
                    </a:cubicBezTo>
                    <a:cubicBezTo>
                      <a:pt x="275553" y="135789"/>
                      <a:pt x="267769" y="141961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5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693" y="93612"/>
                      <a:pt x="214339" y="92107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8" name="Google Shape;1547;p27"/>
              <p:cNvSpPr/>
              <p:nvPr/>
            </p:nvSpPr>
            <p:spPr>
              <a:xfrm>
                <a:off x="7814160" y="3689640"/>
                <a:ext cx="15120" cy="20160"/>
              </a:xfrm>
              <a:custGeom>
                <a:avLst/>
                <a:gdLst/>
                <a:ahLst/>
                <a:rect l="l" t="t" r="r" b="b"/>
                <a:pathLst>
                  <a:path w="19482" h="25431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432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9" name="Google Shape;1548;p27"/>
              <p:cNvSpPr/>
              <p:nvPr/>
            </p:nvSpPr>
            <p:spPr>
              <a:xfrm>
                <a:off x="7915680" y="3698640"/>
                <a:ext cx="33480" cy="15480"/>
              </a:xfrm>
              <a:custGeom>
                <a:avLst/>
                <a:gdLst/>
                <a:ahLst/>
                <a:rect l="l" t="t" r="r" b="b"/>
                <a:pathLst>
                  <a:path w="42101" h="19716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0" name="Google Shape;1549;p27"/>
              <p:cNvSpPr/>
              <p:nvPr/>
            </p:nvSpPr>
            <p:spPr>
              <a:xfrm>
                <a:off x="7927200" y="3647880"/>
                <a:ext cx="24840" cy="13680"/>
              </a:xfrm>
              <a:custGeom>
                <a:avLst/>
                <a:gdLst/>
                <a:ahLst/>
                <a:rect l="l" t="t" r="r" b="b"/>
                <a:pathLst>
                  <a:path w="31457" h="17335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1" name="Google Shape;1550;p27"/>
              <p:cNvSpPr/>
              <p:nvPr/>
            </p:nvSpPr>
            <p:spPr>
              <a:xfrm>
                <a:off x="7848000" y="3652920"/>
                <a:ext cx="37440" cy="26280"/>
              </a:xfrm>
              <a:custGeom>
                <a:avLst/>
                <a:gdLst/>
                <a:ahLst/>
                <a:rect l="l" t="t" r="r" b="b"/>
                <a:pathLst>
                  <a:path w="47328" h="33147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2" name="Google Shape;1551;p27"/>
              <p:cNvSpPr/>
              <p:nvPr/>
            </p:nvSpPr>
            <p:spPr>
              <a:xfrm>
                <a:off x="7770600" y="3608640"/>
                <a:ext cx="46800" cy="30960"/>
              </a:xfrm>
              <a:custGeom>
                <a:avLst/>
                <a:gdLst/>
                <a:ahLst/>
                <a:rect l="l" t="t" r="r" b="b"/>
                <a:pathLst>
                  <a:path w="59018" h="38957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3" name="Google Shape;1552;p27"/>
              <p:cNvSpPr/>
              <p:nvPr/>
            </p:nvSpPr>
            <p:spPr>
              <a:xfrm>
                <a:off x="7814160" y="3583800"/>
                <a:ext cx="21600" cy="19080"/>
              </a:xfrm>
              <a:custGeom>
                <a:avLst/>
                <a:gdLst/>
                <a:ahLst/>
                <a:rect l="l" t="t" r="r" b="b"/>
                <a:pathLst>
                  <a:path w="27275" h="24479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4" name="Google Shape;1553;p27"/>
              <p:cNvSpPr/>
              <p:nvPr/>
            </p:nvSpPr>
            <p:spPr>
              <a:xfrm>
                <a:off x="7716240" y="3579840"/>
                <a:ext cx="20520" cy="15120"/>
              </a:xfrm>
              <a:custGeom>
                <a:avLst/>
                <a:gdLst/>
                <a:ahLst/>
                <a:rect l="l" t="t" r="r" b="b"/>
                <a:pathLst>
                  <a:path w="26040" h="19431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5" name="Google Shape;1554;p27"/>
              <p:cNvSpPr/>
              <p:nvPr/>
            </p:nvSpPr>
            <p:spPr>
              <a:xfrm>
                <a:off x="7716960" y="3625920"/>
                <a:ext cx="23760" cy="23760"/>
              </a:xfrm>
              <a:custGeom>
                <a:avLst/>
                <a:gdLst/>
                <a:ahLst/>
                <a:rect l="l" t="t" r="r" b="b"/>
                <a:pathLst>
                  <a:path w="29937" h="30289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6" name="Google Shape;1555;p27"/>
              <p:cNvSpPr/>
              <p:nvPr/>
            </p:nvSpPr>
            <p:spPr>
              <a:xfrm>
                <a:off x="7716240" y="3565440"/>
                <a:ext cx="236160" cy="148320"/>
              </a:xfrm>
              <a:custGeom>
                <a:avLst/>
                <a:gdLst/>
                <a:ahLst/>
                <a:rect l="l" t="t" r="r" b="b"/>
                <a:pathLst>
                  <a:path w="295233" h="185546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338"/>
                      <a:pt x="100265" y="39433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0"/>
                    </a:lnTo>
                    <a:lnTo>
                      <a:pt x="140751" y="73247"/>
                    </a:lnTo>
                    <a:cubicBezTo>
                      <a:pt x="153676" y="68866"/>
                      <a:pt x="165841" y="65246"/>
                      <a:pt x="177340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45" y="56159"/>
                      <a:pt x="230505" y="56864"/>
                      <a:pt x="240446" y="58864"/>
                    </a:cubicBezTo>
                    <a:cubicBezTo>
                      <a:pt x="250643" y="61036"/>
                      <a:pt x="260432" y="64827"/>
                      <a:pt x="269432" y="70104"/>
                    </a:cubicBezTo>
                    <a:cubicBezTo>
                      <a:pt x="278204" y="74504"/>
                      <a:pt x="285731" y="81058"/>
                      <a:pt x="291291" y="89154"/>
                    </a:cubicBezTo>
                    <a:cubicBezTo>
                      <a:pt x="294978" y="95088"/>
                      <a:pt x="296138" y="102260"/>
                      <a:pt x="294522" y="109061"/>
                    </a:cubicBezTo>
                    <a:cubicBezTo>
                      <a:pt x="292327" y="116519"/>
                      <a:pt x="288231" y="123282"/>
                      <a:pt x="282643" y="128683"/>
                    </a:cubicBezTo>
                    <a:cubicBezTo>
                      <a:pt x="275667" y="135684"/>
                      <a:pt x="267883" y="141827"/>
                      <a:pt x="259453" y="146971"/>
                    </a:cubicBezTo>
                    <a:lnTo>
                      <a:pt x="29176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0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2747" y="153067"/>
                      <a:pt x="149875" y="151924"/>
                      <a:pt x="157668" y="150209"/>
                    </a:cubicBezTo>
                    <a:cubicBezTo>
                      <a:pt x="165461" y="148495"/>
                      <a:pt x="173824" y="146304"/>
                      <a:pt x="182568" y="143828"/>
                    </a:cubicBezTo>
                    <a:cubicBezTo>
                      <a:pt x="191064" y="141284"/>
                      <a:pt x="199361" y="138103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37" y="87125"/>
                      <a:pt x="105568" y="84858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534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84" y="94707"/>
                      <a:pt x="183784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224"/>
                      <a:pt x="243677" y="105089"/>
                      <a:pt x="229991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157" name="Google Shape;1556;p27"/>
            <p:cNvGrpSpPr/>
            <p:nvPr/>
          </p:nvGrpSpPr>
          <p:grpSpPr>
            <a:xfrm>
              <a:off x="7485840" y="3325320"/>
              <a:ext cx="707400" cy="497160"/>
              <a:chOff x="7485840" y="3325320"/>
              <a:chExt cx="707400" cy="497160"/>
            </a:xfrm>
          </p:grpSpPr>
          <p:sp>
            <p:nvSpPr>
              <p:cNvPr id="1158" name="Google Shape;1557;p27"/>
              <p:cNvSpPr/>
              <p:nvPr/>
            </p:nvSpPr>
            <p:spPr>
              <a:xfrm>
                <a:off x="7485840" y="3413160"/>
                <a:ext cx="707400" cy="409320"/>
              </a:xfrm>
              <a:custGeom>
                <a:avLst/>
                <a:gdLst/>
                <a:ahLst/>
                <a:rect l="l" t="t" r="r" b="b"/>
                <a:pathLst>
                  <a:path w="883852" h="51149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9" name="Google Shape;1558;p27"/>
              <p:cNvSpPr/>
              <p:nvPr/>
            </p:nvSpPr>
            <p:spPr>
              <a:xfrm>
                <a:off x="7485840" y="3527640"/>
                <a:ext cx="69480" cy="92880"/>
              </a:xfrm>
              <a:custGeom>
                <a:avLst/>
                <a:gdLst/>
                <a:ahLst/>
                <a:rect l="l" t="t" r="r" b="b"/>
                <a:pathLst>
                  <a:path w="87339" h="11649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0" name="Google Shape;1559;p27"/>
              <p:cNvSpPr/>
              <p:nvPr/>
            </p:nvSpPr>
            <p:spPr>
              <a:xfrm>
                <a:off x="8140320" y="3530160"/>
                <a:ext cx="52920" cy="125280"/>
              </a:xfrm>
              <a:custGeom>
                <a:avLst/>
                <a:gdLst/>
                <a:ahLst/>
                <a:rect l="l" t="t" r="r" b="b"/>
                <a:pathLst>
                  <a:path w="66431" h="157067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1" name="Google Shape;1560;p27"/>
              <p:cNvSpPr/>
              <p:nvPr/>
            </p:nvSpPr>
            <p:spPr>
              <a:xfrm>
                <a:off x="7485840" y="3325320"/>
                <a:ext cx="707400" cy="409320"/>
              </a:xfrm>
              <a:custGeom>
                <a:avLst/>
                <a:gdLst/>
                <a:ahLst/>
                <a:rect l="l" t="t" r="r" b="b"/>
                <a:pathLst>
                  <a:path w="883852" h="51149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2" name="Google Shape;1561;p27"/>
              <p:cNvSpPr/>
              <p:nvPr/>
            </p:nvSpPr>
            <p:spPr>
              <a:xfrm>
                <a:off x="7586280" y="3381120"/>
                <a:ext cx="506160" cy="292680"/>
              </a:xfrm>
              <a:custGeom>
                <a:avLst/>
                <a:gdLst/>
                <a:ahLst/>
                <a:rect l="l" t="t" r="r" b="b"/>
                <a:pathLst>
                  <a:path w="632615" h="366117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583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931" y="92131"/>
                      <a:pt x="637344" y="143661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3" name="Google Shape;1562;p27"/>
              <p:cNvSpPr/>
              <p:nvPr/>
            </p:nvSpPr>
            <p:spPr>
              <a:xfrm>
                <a:off x="7587000" y="3398760"/>
                <a:ext cx="505080" cy="275400"/>
              </a:xfrm>
              <a:custGeom>
                <a:avLst/>
                <a:gdLst/>
                <a:ahLst/>
                <a:rect l="l" t="t" r="r" b="b"/>
                <a:pathLst>
                  <a:path w="631431" h="344185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4" name="Google Shape;1563;p27"/>
              <p:cNvSpPr/>
              <p:nvPr/>
            </p:nvSpPr>
            <p:spPr>
              <a:xfrm>
                <a:off x="7716240" y="3464280"/>
                <a:ext cx="236160" cy="148320"/>
              </a:xfrm>
              <a:custGeom>
                <a:avLst/>
                <a:gdLst/>
                <a:ahLst/>
                <a:rect l="l" t="t" r="r" b="b"/>
                <a:pathLst>
                  <a:path w="295228" h="185547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246"/>
                      <a:pt x="177340" y="62294"/>
                    </a:cubicBezTo>
                    <a:cubicBezTo>
                      <a:pt x="188089" y="59360"/>
                      <a:pt x="199104" y="57541"/>
                      <a:pt x="210224" y="56864"/>
                    </a:cubicBezTo>
                    <a:cubicBezTo>
                      <a:pt x="220345" y="56179"/>
                      <a:pt x="230505" y="56845"/>
                      <a:pt x="240446" y="58864"/>
                    </a:cubicBezTo>
                    <a:cubicBezTo>
                      <a:pt x="250662" y="61017"/>
                      <a:pt x="260461" y="64846"/>
                      <a:pt x="269432" y="70199"/>
                    </a:cubicBezTo>
                    <a:cubicBezTo>
                      <a:pt x="278214" y="74590"/>
                      <a:pt x="285731" y="81144"/>
                      <a:pt x="291291" y="89249"/>
                    </a:cubicBezTo>
                    <a:cubicBezTo>
                      <a:pt x="294969" y="95193"/>
                      <a:pt x="296128" y="102356"/>
                      <a:pt x="294522" y="109156"/>
                    </a:cubicBezTo>
                    <a:cubicBezTo>
                      <a:pt x="292346" y="116624"/>
                      <a:pt x="288250" y="123397"/>
                      <a:pt x="282643" y="128778"/>
                    </a:cubicBezTo>
                    <a:cubicBezTo>
                      <a:pt x="275648" y="135789"/>
                      <a:pt x="267864" y="141961"/>
                      <a:pt x="259453" y="147161"/>
                    </a:cubicBezTo>
                    <a:lnTo>
                      <a:pt x="291766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09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3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5" name="Google Shape;1564;p27"/>
              <p:cNvSpPr/>
              <p:nvPr/>
            </p:nvSpPr>
            <p:spPr>
              <a:xfrm>
                <a:off x="7814160" y="3574800"/>
                <a:ext cx="15120" cy="20160"/>
              </a:xfrm>
              <a:custGeom>
                <a:avLst/>
                <a:gdLst/>
                <a:ahLst/>
                <a:rect l="l" t="t" r="r" b="b"/>
                <a:pathLst>
                  <a:path w="19482" h="25526">
                    <a:moveTo>
                      <a:pt x="0" y="17240"/>
                    </a:moveTo>
                    <a:cubicBezTo>
                      <a:pt x="570" y="16002"/>
                      <a:pt x="0" y="0"/>
                      <a:pt x="0" y="0"/>
                    </a:cubicBezTo>
                    <a:lnTo>
                      <a:pt x="19483" y="12573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6" name="Google Shape;1565;p27"/>
              <p:cNvSpPr/>
              <p:nvPr/>
            </p:nvSpPr>
            <p:spPr>
              <a:xfrm>
                <a:off x="7915680" y="3583800"/>
                <a:ext cx="33480" cy="15480"/>
              </a:xfrm>
              <a:custGeom>
                <a:avLst/>
                <a:gdLst/>
                <a:ahLst/>
                <a:rect l="l" t="t" r="r" b="b"/>
                <a:pathLst>
                  <a:path w="42101" h="19716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7" name="Google Shape;1566;p27"/>
              <p:cNvSpPr/>
              <p:nvPr/>
            </p:nvSpPr>
            <p:spPr>
              <a:xfrm>
                <a:off x="7927200" y="3533040"/>
                <a:ext cx="24840" cy="13680"/>
              </a:xfrm>
              <a:custGeom>
                <a:avLst/>
                <a:gdLst/>
                <a:ahLst/>
                <a:rect l="l" t="t" r="r" b="b"/>
                <a:pathLst>
                  <a:path w="31457" h="17335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8" name="Google Shape;1567;p27"/>
              <p:cNvSpPr/>
              <p:nvPr/>
            </p:nvSpPr>
            <p:spPr>
              <a:xfrm>
                <a:off x="7848000" y="3537720"/>
                <a:ext cx="37440" cy="26280"/>
              </a:xfrm>
              <a:custGeom>
                <a:avLst/>
                <a:gdLst/>
                <a:ahLst/>
                <a:rect l="l" t="t" r="r" b="b"/>
                <a:pathLst>
                  <a:path w="47328" h="33147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9" name="Google Shape;1568;p27"/>
              <p:cNvSpPr/>
              <p:nvPr/>
            </p:nvSpPr>
            <p:spPr>
              <a:xfrm>
                <a:off x="7770600" y="3493800"/>
                <a:ext cx="46800" cy="30960"/>
              </a:xfrm>
              <a:custGeom>
                <a:avLst/>
                <a:gdLst/>
                <a:ahLst/>
                <a:rect l="l" t="t" r="r" b="b"/>
                <a:pathLst>
                  <a:path w="59018" h="38957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0" name="Google Shape;1569;p27"/>
              <p:cNvSpPr/>
              <p:nvPr/>
            </p:nvSpPr>
            <p:spPr>
              <a:xfrm>
                <a:off x="7814160" y="3468960"/>
                <a:ext cx="21600" cy="19080"/>
              </a:xfrm>
              <a:custGeom>
                <a:avLst/>
                <a:gdLst/>
                <a:ahLst/>
                <a:rect l="l" t="t" r="r" b="b"/>
                <a:pathLst>
                  <a:path w="27275" h="24479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1" name="Google Shape;1570;p27"/>
              <p:cNvSpPr/>
              <p:nvPr/>
            </p:nvSpPr>
            <p:spPr>
              <a:xfrm>
                <a:off x="7716240" y="3465000"/>
                <a:ext cx="20520" cy="15120"/>
              </a:xfrm>
              <a:custGeom>
                <a:avLst/>
                <a:gdLst/>
                <a:ahLst/>
                <a:rect l="l" t="t" r="r" b="b"/>
                <a:pathLst>
                  <a:path w="26040" h="19431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2" name="Google Shape;1571;p27"/>
              <p:cNvSpPr/>
              <p:nvPr/>
            </p:nvSpPr>
            <p:spPr>
              <a:xfrm>
                <a:off x="7716960" y="3511080"/>
                <a:ext cx="23760" cy="23760"/>
              </a:xfrm>
              <a:custGeom>
                <a:avLst/>
                <a:gdLst/>
                <a:ahLst/>
                <a:rect l="l" t="t" r="r" b="b"/>
                <a:pathLst>
                  <a:path w="29937" h="30289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3" name="Google Shape;1572;p27"/>
              <p:cNvSpPr/>
              <p:nvPr/>
            </p:nvSpPr>
            <p:spPr>
              <a:xfrm>
                <a:off x="7716240" y="3450600"/>
                <a:ext cx="236160" cy="148320"/>
              </a:xfrm>
              <a:custGeom>
                <a:avLst/>
                <a:gdLst/>
                <a:ahLst/>
                <a:rect l="l" t="t" r="r" b="b"/>
                <a:pathLst>
                  <a:path w="295233" h="185547">
                    <a:moveTo>
                      <a:pt x="149494" y="30289"/>
                    </a:moveTo>
                    <a:cubicBezTo>
                      <a:pt x="145607" y="30280"/>
                      <a:pt x="141730" y="30594"/>
                      <a:pt x="137900" y="31242"/>
                    </a:cubicBezTo>
                    <a:cubicBezTo>
                      <a:pt x="132673" y="32004"/>
                      <a:pt x="126875" y="33052"/>
                      <a:pt x="120413" y="34385"/>
                    </a:cubicBezTo>
                    <a:cubicBezTo>
                      <a:pt x="113950" y="35719"/>
                      <a:pt x="107203" y="37433"/>
                      <a:pt x="100265" y="39529"/>
                    </a:cubicBezTo>
                    <a:cubicBezTo>
                      <a:pt x="93498" y="41577"/>
                      <a:pt x="86893" y="44129"/>
                      <a:pt x="80497" y="47149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341"/>
                      <a:pt x="177340" y="62294"/>
                    </a:cubicBezTo>
                    <a:cubicBezTo>
                      <a:pt x="188108" y="59455"/>
                      <a:pt x="199114" y="57636"/>
                      <a:pt x="210224" y="56864"/>
                    </a:cubicBezTo>
                    <a:cubicBezTo>
                      <a:pt x="220345" y="56255"/>
                      <a:pt x="230505" y="56960"/>
                      <a:pt x="240446" y="58960"/>
                    </a:cubicBezTo>
                    <a:cubicBezTo>
                      <a:pt x="250643" y="61131"/>
                      <a:pt x="260432" y="64922"/>
                      <a:pt x="269432" y="70199"/>
                    </a:cubicBezTo>
                    <a:cubicBezTo>
                      <a:pt x="278204" y="74600"/>
                      <a:pt x="285731" y="81153"/>
                      <a:pt x="291291" y="89249"/>
                    </a:cubicBezTo>
                    <a:cubicBezTo>
                      <a:pt x="294978" y="95183"/>
                      <a:pt x="296138" y="102356"/>
                      <a:pt x="294522" y="109156"/>
                    </a:cubicBezTo>
                    <a:cubicBezTo>
                      <a:pt x="292327" y="116615"/>
                      <a:pt x="288231" y="123377"/>
                      <a:pt x="282643" y="128778"/>
                    </a:cubicBezTo>
                    <a:cubicBezTo>
                      <a:pt x="275667" y="135779"/>
                      <a:pt x="267883" y="141922"/>
                      <a:pt x="259453" y="147066"/>
                    </a:cubicBezTo>
                    <a:lnTo>
                      <a:pt x="291766" y="166116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877"/>
                    </a:lnTo>
                    <a:cubicBezTo>
                      <a:pt x="126894" y="154848"/>
                      <a:pt x="131656" y="154496"/>
                      <a:pt x="136379" y="153829"/>
                    </a:cubicBezTo>
                    <a:cubicBezTo>
                      <a:pt x="142747" y="153067"/>
                      <a:pt x="149875" y="151829"/>
                      <a:pt x="157668" y="150209"/>
                    </a:cubicBezTo>
                    <a:cubicBezTo>
                      <a:pt x="165461" y="148590"/>
                      <a:pt x="173824" y="146304"/>
                      <a:pt x="182568" y="143828"/>
                    </a:cubicBezTo>
                    <a:cubicBezTo>
                      <a:pt x="191045" y="141246"/>
                      <a:pt x="199342" y="138055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6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77" y="87497"/>
                      <a:pt x="77484" y="89163"/>
                      <a:pt x="85154" y="88392"/>
                    </a:cubicBezTo>
                    <a:cubicBezTo>
                      <a:pt x="95437" y="87221"/>
                      <a:pt x="105568" y="84954"/>
                      <a:pt x="115376" y="81629"/>
                    </a:cubicBezTo>
                    <a:lnTo>
                      <a:pt x="67857" y="54102"/>
                    </a:lnTo>
                    <a:cubicBezTo>
                      <a:pt x="50370" y="65532"/>
                      <a:pt x="48849" y="75438"/>
                      <a:pt x="63105" y="83629"/>
                    </a:cubicBezTo>
                    <a:close/>
                    <a:moveTo>
                      <a:pt x="229991" y="97631"/>
                    </a:moveTo>
                    <a:cubicBezTo>
                      <a:pt x="222721" y="93631"/>
                      <a:pt x="214339" y="92126"/>
                      <a:pt x="206137" y="93345"/>
                    </a:cubicBezTo>
                    <a:cubicBezTo>
                      <a:pt x="194884" y="94802"/>
                      <a:pt x="183784" y="97260"/>
                      <a:pt x="172969" y="100679"/>
                    </a:cubicBezTo>
                    <a:lnTo>
                      <a:pt x="220488" y="128016"/>
                    </a:lnTo>
                    <a:cubicBezTo>
                      <a:pt x="240512" y="115700"/>
                      <a:pt x="243677" y="105566"/>
                      <a:pt x="229991" y="97631"/>
                    </a:cubicBezTo>
                    <a:close/>
                  </a:path>
                </a:pathLst>
              </a:custGeom>
              <a:solidFill>
                <a:srgbClr val="f9ca0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174" name="Google Shape;1573;p27"/>
            <p:cNvGrpSpPr/>
            <p:nvPr/>
          </p:nvGrpSpPr>
          <p:grpSpPr>
            <a:xfrm>
              <a:off x="7508880" y="3195360"/>
              <a:ext cx="707400" cy="497160"/>
              <a:chOff x="7508880" y="3195360"/>
              <a:chExt cx="707400" cy="497160"/>
            </a:xfrm>
          </p:grpSpPr>
          <p:sp>
            <p:nvSpPr>
              <p:cNvPr id="1175" name="Google Shape;1574;p27"/>
              <p:cNvSpPr/>
              <p:nvPr/>
            </p:nvSpPr>
            <p:spPr>
              <a:xfrm>
                <a:off x="7508880" y="3283200"/>
                <a:ext cx="707400" cy="409320"/>
              </a:xfrm>
              <a:custGeom>
                <a:avLst/>
                <a:gdLst/>
                <a:ahLst/>
                <a:rect l="l" t="t" r="r" b="b"/>
                <a:pathLst>
                  <a:path w="883852" h="51149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6" name="Google Shape;1575;p27"/>
              <p:cNvSpPr/>
              <p:nvPr/>
            </p:nvSpPr>
            <p:spPr>
              <a:xfrm>
                <a:off x="7508880" y="3397680"/>
                <a:ext cx="69480" cy="92880"/>
              </a:xfrm>
              <a:custGeom>
                <a:avLst/>
                <a:gdLst/>
                <a:ahLst/>
                <a:rect l="l" t="t" r="r" b="b"/>
                <a:pathLst>
                  <a:path w="87339" h="11649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7" name="Google Shape;1576;p27"/>
              <p:cNvSpPr/>
              <p:nvPr/>
            </p:nvSpPr>
            <p:spPr>
              <a:xfrm>
                <a:off x="8163000" y="3400200"/>
                <a:ext cx="52920" cy="125280"/>
              </a:xfrm>
              <a:custGeom>
                <a:avLst/>
                <a:gdLst/>
                <a:ahLst/>
                <a:rect l="l" t="t" r="r" b="b"/>
                <a:pathLst>
                  <a:path w="66526" h="157067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8" name="Google Shape;1577;p27"/>
              <p:cNvSpPr/>
              <p:nvPr/>
            </p:nvSpPr>
            <p:spPr>
              <a:xfrm>
                <a:off x="7508880" y="3195360"/>
                <a:ext cx="707400" cy="409320"/>
              </a:xfrm>
              <a:custGeom>
                <a:avLst/>
                <a:gdLst/>
                <a:ahLst/>
                <a:rect l="l" t="t" r="r" b="b"/>
                <a:pathLst>
                  <a:path w="883852" h="51149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9" name="Google Shape;1578;p27"/>
              <p:cNvSpPr/>
              <p:nvPr/>
            </p:nvSpPr>
            <p:spPr>
              <a:xfrm>
                <a:off x="7609320" y="3251160"/>
                <a:ext cx="506160" cy="292680"/>
              </a:xfrm>
              <a:custGeom>
                <a:avLst/>
                <a:gdLst/>
                <a:ahLst/>
                <a:rect l="l" t="t" r="r" b="b"/>
                <a:pathLst>
                  <a:path w="632689" h="366093">
                    <a:moveTo>
                      <a:pt x="632117" y="194024"/>
                    </a:moveTo>
                    <a:cubicBezTo>
                      <a:pt x="627555" y="237173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3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476" y="-17907"/>
                      <a:pt x="540025" y="53721"/>
                    </a:cubicBezTo>
                    <a:cubicBezTo>
                      <a:pt x="606836" y="92107"/>
                      <a:pt x="637344" y="143637"/>
                      <a:pt x="632117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0" name="Google Shape;1579;p27"/>
              <p:cNvSpPr/>
              <p:nvPr/>
            </p:nvSpPr>
            <p:spPr>
              <a:xfrm>
                <a:off x="7609680" y="3268440"/>
                <a:ext cx="505440" cy="275400"/>
              </a:xfrm>
              <a:custGeom>
                <a:avLst/>
                <a:gdLst/>
                <a:ahLst/>
                <a:rect l="l" t="t" r="r" b="b"/>
                <a:pathLst>
                  <a:path w="631526" h="344186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5069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743" y="86678"/>
                      <a:pt x="626965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1" name="Google Shape;1580;p27"/>
              <p:cNvSpPr/>
              <p:nvPr/>
            </p:nvSpPr>
            <p:spPr>
              <a:xfrm>
                <a:off x="7738920" y="3334320"/>
                <a:ext cx="235800" cy="147960"/>
              </a:xfrm>
              <a:custGeom>
                <a:avLst/>
                <a:gdLst/>
                <a:ahLst/>
                <a:rect l="l" t="t" r="r" b="b"/>
                <a:pathLst>
                  <a:path w="294970" h="185451">
                    <a:moveTo>
                      <a:pt x="149590" y="30194"/>
                    </a:moveTo>
                    <a:cubicBezTo>
                      <a:pt x="145702" y="30137"/>
                      <a:pt x="141825" y="30423"/>
                      <a:pt x="137995" y="31052"/>
                    </a:cubicBezTo>
                    <a:cubicBezTo>
                      <a:pt x="132768" y="31813"/>
                      <a:pt x="126970" y="32861"/>
                      <a:pt x="120508" y="34195"/>
                    </a:cubicBezTo>
                    <a:cubicBezTo>
                      <a:pt x="114045" y="35528"/>
                      <a:pt x="107393" y="37338"/>
                      <a:pt x="100360" y="39434"/>
                    </a:cubicBezTo>
                    <a:cubicBezTo>
                      <a:pt x="93593" y="41453"/>
                      <a:pt x="86988" y="43967"/>
                      <a:pt x="80592" y="46958"/>
                    </a:cubicBezTo>
                    <a:lnTo>
                      <a:pt x="131342" y="76390"/>
                    </a:lnTo>
                    <a:lnTo>
                      <a:pt x="140846" y="73152"/>
                    </a:lnTo>
                    <a:cubicBezTo>
                      <a:pt x="153771" y="68866"/>
                      <a:pt x="165936" y="65151"/>
                      <a:pt x="177436" y="62198"/>
                    </a:cubicBezTo>
                    <a:cubicBezTo>
                      <a:pt x="188184" y="59274"/>
                      <a:pt x="199199" y="57455"/>
                      <a:pt x="210319" y="56769"/>
                    </a:cubicBezTo>
                    <a:cubicBezTo>
                      <a:pt x="220469" y="56074"/>
                      <a:pt x="230666" y="56750"/>
                      <a:pt x="240636" y="58769"/>
                    </a:cubicBezTo>
                    <a:cubicBezTo>
                      <a:pt x="250672" y="61036"/>
                      <a:pt x="260290" y="64856"/>
                      <a:pt x="269147" y="70104"/>
                    </a:cubicBezTo>
                    <a:cubicBezTo>
                      <a:pt x="277929" y="74495"/>
                      <a:pt x="285446" y="81048"/>
                      <a:pt x="291006" y="89154"/>
                    </a:cubicBezTo>
                    <a:cubicBezTo>
                      <a:pt x="294722" y="95079"/>
                      <a:pt x="295891" y="102260"/>
                      <a:pt x="294237" y="109061"/>
                    </a:cubicBezTo>
                    <a:cubicBezTo>
                      <a:pt x="292099" y="116548"/>
                      <a:pt x="287993" y="123330"/>
                      <a:pt x="282357" y="128683"/>
                    </a:cubicBezTo>
                    <a:cubicBezTo>
                      <a:pt x="275382" y="135712"/>
                      <a:pt x="267598" y="141884"/>
                      <a:pt x="259168" y="147066"/>
                    </a:cubicBezTo>
                    <a:lnTo>
                      <a:pt x="291481" y="16611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73"/>
                      <a:pt x="209359" y="170926"/>
                      <a:pt x="192642" y="175451"/>
                    </a:cubicBezTo>
                    <a:cubicBezTo>
                      <a:pt x="175155" y="180289"/>
                      <a:pt x="157288" y="183632"/>
                      <a:pt x="139230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3631" y="152914"/>
                      <a:pt x="150739" y="151705"/>
                      <a:pt x="157763" y="150114"/>
                    </a:cubicBezTo>
                    <a:cubicBezTo>
                      <a:pt x="165556" y="148399"/>
                      <a:pt x="173824" y="146304"/>
                      <a:pt x="182568" y="143732"/>
                    </a:cubicBezTo>
                    <a:cubicBezTo>
                      <a:pt x="191064" y="141179"/>
                      <a:pt x="199351" y="137998"/>
                      <a:pt x="207372" y="134207"/>
                    </a:cubicBezTo>
                    <a:lnTo>
                      <a:pt x="156812" y="104965"/>
                    </a:lnTo>
                    <a:lnTo>
                      <a:pt x="150255" y="107252"/>
                    </a:lnTo>
                    <a:lnTo>
                      <a:pt x="143317" y="109347"/>
                    </a:lnTo>
                    <a:cubicBezTo>
                      <a:pt x="130582" y="113538"/>
                      <a:pt x="118987" y="116872"/>
                      <a:pt x="108343" y="118872"/>
                    </a:cubicBezTo>
                    <a:cubicBezTo>
                      <a:pt x="98573" y="121148"/>
                      <a:pt x="88613" y="122482"/>
                      <a:pt x="78596" y="122872"/>
                    </a:cubicBezTo>
                    <a:cubicBezTo>
                      <a:pt x="69748" y="123187"/>
                      <a:pt x="60900" y="122358"/>
                      <a:pt x="52271" y="120396"/>
                    </a:cubicBezTo>
                    <a:cubicBezTo>
                      <a:pt x="43727" y="118472"/>
                      <a:pt x="35525" y="115253"/>
                      <a:pt x="27941" y="110871"/>
                    </a:cubicBezTo>
                    <a:cubicBezTo>
                      <a:pt x="19606" y="106518"/>
                      <a:pt x="12364" y="100327"/>
                      <a:pt x="6748" y="92773"/>
                    </a:cubicBezTo>
                    <a:cubicBezTo>
                      <a:pt x="2680" y="87039"/>
                      <a:pt x="665" y="8008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534"/>
                    </a:moveTo>
                    <a:cubicBezTo>
                      <a:pt x="69881" y="87363"/>
                      <a:pt x="77589" y="89021"/>
                      <a:pt x="85249" y="88297"/>
                    </a:cubicBezTo>
                    <a:cubicBezTo>
                      <a:pt x="95579" y="87135"/>
                      <a:pt x="105739" y="84830"/>
                      <a:pt x="115566" y="81439"/>
                    </a:cubicBezTo>
                    <a:lnTo>
                      <a:pt x="68047" y="53912"/>
                    </a:lnTo>
                    <a:cubicBezTo>
                      <a:pt x="50560" y="65341"/>
                      <a:pt x="48944" y="75152"/>
                      <a:pt x="63200" y="83344"/>
                    </a:cubicBezTo>
                    <a:close/>
                    <a:moveTo>
                      <a:pt x="230087" y="97441"/>
                    </a:moveTo>
                    <a:cubicBezTo>
                      <a:pt x="222826" y="93516"/>
                      <a:pt x="214500" y="92021"/>
                      <a:pt x="206327" y="93154"/>
                    </a:cubicBezTo>
                    <a:cubicBezTo>
                      <a:pt x="195056" y="94659"/>
                      <a:pt x="183927" y="97117"/>
                      <a:pt x="173064" y="100489"/>
                    </a:cubicBezTo>
                    <a:lnTo>
                      <a:pt x="220583" y="127826"/>
                    </a:lnTo>
                    <a:cubicBezTo>
                      <a:pt x="240541" y="115538"/>
                      <a:pt x="243772" y="105346"/>
                      <a:pt x="230087" y="97441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2" name="Google Shape;1581;p27"/>
              <p:cNvSpPr/>
              <p:nvPr/>
            </p:nvSpPr>
            <p:spPr>
              <a:xfrm>
                <a:off x="7836840" y="3444840"/>
                <a:ext cx="14760" cy="20160"/>
              </a:xfrm>
              <a:custGeom>
                <a:avLst/>
                <a:gdLst/>
                <a:ahLst/>
                <a:rect l="l" t="t" r="r" b="b"/>
                <a:pathLst>
                  <a:path w="19007" h="25526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3" name="Google Shape;1582;p27"/>
              <p:cNvSpPr/>
              <p:nvPr/>
            </p:nvSpPr>
            <p:spPr>
              <a:xfrm>
                <a:off x="7938720" y="3453480"/>
                <a:ext cx="33480" cy="15480"/>
              </a:xfrm>
              <a:custGeom>
                <a:avLst/>
                <a:gdLst/>
                <a:ahLst/>
                <a:rect l="l" t="t" r="r" b="b"/>
                <a:pathLst>
                  <a:path w="42101" h="19716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235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4" name="Google Shape;1583;p27"/>
              <p:cNvSpPr/>
              <p:nvPr/>
            </p:nvSpPr>
            <p:spPr>
              <a:xfrm>
                <a:off x="7950240" y="3402720"/>
                <a:ext cx="24840" cy="13680"/>
              </a:xfrm>
              <a:custGeom>
                <a:avLst/>
                <a:gdLst/>
                <a:ahLst/>
                <a:rect l="l" t="t" r="r" b="b"/>
                <a:pathLst>
                  <a:path w="31457" h="17335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5" name="Google Shape;1584;p27"/>
              <p:cNvSpPr/>
              <p:nvPr/>
            </p:nvSpPr>
            <p:spPr>
              <a:xfrm>
                <a:off x="7871040" y="3408120"/>
                <a:ext cx="37440" cy="26280"/>
              </a:xfrm>
              <a:custGeom>
                <a:avLst/>
                <a:gdLst/>
                <a:ahLst/>
                <a:rect l="l" t="t" r="r" b="b"/>
                <a:pathLst>
                  <a:path w="47328" h="33147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6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6" name="Google Shape;1585;p27"/>
              <p:cNvSpPr/>
              <p:nvPr/>
            </p:nvSpPr>
            <p:spPr>
              <a:xfrm>
                <a:off x="7793640" y="3363840"/>
                <a:ext cx="46800" cy="30960"/>
              </a:xfrm>
              <a:custGeom>
                <a:avLst/>
                <a:gdLst/>
                <a:ahLst/>
                <a:rect l="l" t="t" r="r" b="b"/>
                <a:pathLst>
                  <a:path w="58923" h="38957">
                    <a:moveTo>
                      <a:pt x="0" y="11144"/>
                    </a:moveTo>
                    <a:lnTo>
                      <a:pt x="48944" y="38958"/>
                    </a:lnTo>
                    <a:lnTo>
                      <a:pt x="58924" y="31623"/>
                    </a:lnTo>
                    <a:cubicBezTo>
                      <a:pt x="58924" y="31623"/>
                      <a:pt x="52841" y="24575"/>
                      <a:pt x="52366" y="23908"/>
                    </a:cubicBezTo>
                    <a:cubicBezTo>
                      <a:pt x="47966" y="18879"/>
                      <a:pt x="42805" y="14574"/>
                      <a:pt x="37065" y="11144"/>
                    </a:cubicBezTo>
                    <a:cubicBezTo>
                      <a:pt x="33454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7" name="Google Shape;1586;p27"/>
              <p:cNvSpPr/>
              <p:nvPr/>
            </p:nvSpPr>
            <p:spPr>
              <a:xfrm>
                <a:off x="7836840" y="3339000"/>
                <a:ext cx="21600" cy="19440"/>
              </a:xfrm>
              <a:custGeom>
                <a:avLst/>
                <a:gdLst/>
                <a:ahLst/>
                <a:rect l="l" t="t" r="r" b="b"/>
                <a:pathLst>
                  <a:path w="27275" h="24574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8" name="Google Shape;1587;p27"/>
              <p:cNvSpPr/>
              <p:nvPr/>
            </p:nvSpPr>
            <p:spPr>
              <a:xfrm>
                <a:off x="7739280" y="3334680"/>
                <a:ext cx="20520" cy="15120"/>
              </a:xfrm>
              <a:custGeom>
                <a:avLst/>
                <a:gdLst/>
                <a:ahLst/>
                <a:rect l="l" t="t" r="r" b="b"/>
                <a:pathLst>
                  <a:path w="26040" h="19431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9" name="Google Shape;1588;p27"/>
              <p:cNvSpPr/>
              <p:nvPr/>
            </p:nvSpPr>
            <p:spPr>
              <a:xfrm>
                <a:off x="7740000" y="3380760"/>
                <a:ext cx="23760" cy="23760"/>
              </a:xfrm>
              <a:custGeom>
                <a:avLst/>
                <a:gdLst/>
                <a:ahLst/>
                <a:rect l="l" t="t" r="r" b="b"/>
                <a:pathLst>
                  <a:path w="29936" h="30194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694" y="30194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0" name="Google Shape;1589;p27"/>
              <p:cNvSpPr/>
              <p:nvPr/>
            </p:nvSpPr>
            <p:spPr>
              <a:xfrm>
                <a:off x="7738920" y="3320640"/>
                <a:ext cx="235800" cy="148320"/>
              </a:xfrm>
              <a:custGeom>
                <a:avLst/>
                <a:gdLst/>
                <a:ahLst/>
                <a:rect l="l" t="t" r="r" b="b"/>
                <a:pathLst>
                  <a:path w="294970" h="185547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393" y="37338"/>
                      <a:pt x="100360" y="39433"/>
                    </a:cubicBezTo>
                    <a:cubicBezTo>
                      <a:pt x="93593" y="41481"/>
                      <a:pt x="86988" y="44034"/>
                      <a:pt x="80592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866"/>
                      <a:pt x="165936" y="65246"/>
                      <a:pt x="177436" y="62294"/>
                    </a:cubicBezTo>
                    <a:cubicBezTo>
                      <a:pt x="188194" y="59379"/>
                      <a:pt x="199209" y="57531"/>
                      <a:pt x="210319" y="56769"/>
                    </a:cubicBezTo>
                    <a:cubicBezTo>
                      <a:pt x="220469" y="56159"/>
                      <a:pt x="230666" y="56864"/>
                      <a:pt x="240636" y="58864"/>
                    </a:cubicBezTo>
                    <a:cubicBezTo>
                      <a:pt x="250681" y="61084"/>
                      <a:pt x="260309" y="64913"/>
                      <a:pt x="269147" y="70199"/>
                    </a:cubicBezTo>
                    <a:cubicBezTo>
                      <a:pt x="277948" y="74562"/>
                      <a:pt x="285475" y="81124"/>
                      <a:pt x="291006" y="89249"/>
                    </a:cubicBezTo>
                    <a:cubicBezTo>
                      <a:pt x="294722" y="95174"/>
                      <a:pt x="295891" y="102356"/>
                      <a:pt x="294237" y="109156"/>
                    </a:cubicBezTo>
                    <a:cubicBezTo>
                      <a:pt x="292080" y="116634"/>
                      <a:pt x="287984" y="123406"/>
                      <a:pt x="282357" y="128778"/>
                    </a:cubicBezTo>
                    <a:cubicBezTo>
                      <a:pt x="275382" y="135807"/>
                      <a:pt x="267598" y="141980"/>
                      <a:pt x="259168" y="147161"/>
                    </a:cubicBezTo>
                    <a:lnTo>
                      <a:pt x="29148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0"/>
                      <a:pt x="209349" y="170983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89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06"/>
                      <a:pt x="85249" y="88297"/>
                    </a:cubicBezTo>
                    <a:cubicBezTo>
                      <a:pt x="95570" y="87173"/>
                      <a:pt x="105739" y="84906"/>
                      <a:pt x="115566" y="81534"/>
                    </a:cubicBezTo>
                    <a:lnTo>
                      <a:pt x="68047" y="54007"/>
                    </a:lnTo>
                    <a:cubicBezTo>
                      <a:pt x="50560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845" y="93554"/>
                      <a:pt x="214500" y="92050"/>
                      <a:pt x="206327" y="93250"/>
                    </a:cubicBezTo>
                    <a:cubicBezTo>
                      <a:pt x="195046" y="94707"/>
                      <a:pt x="183917" y="97164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3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191" name="Google Shape;1590;p27"/>
            <p:cNvGrpSpPr/>
            <p:nvPr/>
          </p:nvGrpSpPr>
          <p:grpSpPr>
            <a:xfrm>
              <a:off x="7500960" y="3065040"/>
              <a:ext cx="707400" cy="497160"/>
              <a:chOff x="7500960" y="3065040"/>
              <a:chExt cx="707400" cy="497160"/>
            </a:xfrm>
          </p:grpSpPr>
          <p:sp>
            <p:nvSpPr>
              <p:cNvPr id="1192" name="Google Shape;1591;p27"/>
              <p:cNvSpPr/>
              <p:nvPr/>
            </p:nvSpPr>
            <p:spPr>
              <a:xfrm>
                <a:off x="7500960" y="3152880"/>
                <a:ext cx="707400" cy="409320"/>
              </a:xfrm>
              <a:custGeom>
                <a:avLst/>
                <a:gdLst/>
                <a:ahLst/>
                <a:rect l="l" t="t" r="r" b="b"/>
                <a:pathLst>
                  <a:path w="883852" h="51149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3" name="Google Shape;1592;p27"/>
              <p:cNvSpPr/>
              <p:nvPr/>
            </p:nvSpPr>
            <p:spPr>
              <a:xfrm>
                <a:off x="7501320" y="3267360"/>
                <a:ext cx="69480" cy="92880"/>
              </a:xfrm>
              <a:custGeom>
                <a:avLst/>
                <a:gdLst/>
                <a:ahLst/>
                <a:rect l="l" t="t" r="r" b="b"/>
                <a:pathLst>
                  <a:path w="87339" h="116585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4" name="Google Shape;1593;p27"/>
              <p:cNvSpPr/>
              <p:nvPr/>
            </p:nvSpPr>
            <p:spPr>
              <a:xfrm>
                <a:off x="8155440" y="3269880"/>
                <a:ext cx="52920" cy="125640"/>
              </a:xfrm>
              <a:custGeom>
                <a:avLst/>
                <a:gdLst/>
                <a:ahLst/>
                <a:rect l="l" t="t" r="r" b="b"/>
                <a:pathLst>
                  <a:path w="66526" h="157162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5" name="Google Shape;1594;p27"/>
              <p:cNvSpPr/>
              <p:nvPr/>
            </p:nvSpPr>
            <p:spPr>
              <a:xfrm>
                <a:off x="7500960" y="3065040"/>
                <a:ext cx="707400" cy="409320"/>
              </a:xfrm>
              <a:custGeom>
                <a:avLst/>
                <a:gdLst/>
                <a:ahLst/>
                <a:rect l="l" t="t" r="r" b="b"/>
                <a:pathLst>
                  <a:path w="883852" h="51149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6" name="Google Shape;1595;p27"/>
              <p:cNvSpPr/>
              <p:nvPr/>
            </p:nvSpPr>
            <p:spPr>
              <a:xfrm>
                <a:off x="7601760" y="3120840"/>
                <a:ext cx="506160" cy="292680"/>
              </a:xfrm>
              <a:custGeom>
                <a:avLst/>
                <a:gdLst/>
                <a:ahLst/>
                <a:rect l="l" t="t" r="r" b="b"/>
                <a:pathLst>
                  <a:path w="632596" h="366021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6" y="383881"/>
                      <a:pt x="216136" y="383881"/>
                      <a:pt x="92587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5"/>
                      <a:pt x="25965" y="92130"/>
                      <a:pt x="92587" y="53649"/>
                    </a:cubicBezTo>
                    <a:cubicBezTo>
                      <a:pt x="216136" y="-17883"/>
                      <a:pt x="416380" y="-17883"/>
                      <a:pt x="540025" y="53649"/>
                    </a:cubicBezTo>
                    <a:cubicBezTo>
                      <a:pt x="606836" y="92130"/>
                      <a:pt x="637249" y="143565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7" name="Google Shape;1596;p27"/>
              <p:cNvSpPr/>
              <p:nvPr/>
            </p:nvSpPr>
            <p:spPr>
              <a:xfrm>
                <a:off x="7602120" y="3138480"/>
                <a:ext cx="505080" cy="275040"/>
              </a:xfrm>
              <a:custGeom>
                <a:avLst/>
                <a:gdLst/>
                <a:ahLst/>
                <a:rect l="l" t="t" r="r" b="b"/>
                <a:pathLst>
                  <a:path w="631431" h="344114">
                    <a:moveTo>
                      <a:pt x="631432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791" y="-17883"/>
                      <a:pt x="539435" y="53650"/>
                    </a:cubicBezTo>
                    <a:cubicBezTo>
                      <a:pt x="59674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8" name="Google Shape;1597;p27"/>
              <p:cNvSpPr/>
              <p:nvPr/>
            </p:nvSpPr>
            <p:spPr>
              <a:xfrm>
                <a:off x="7731360" y="3204360"/>
                <a:ext cx="235440" cy="147960"/>
              </a:xfrm>
              <a:custGeom>
                <a:avLst/>
                <a:gdLst/>
                <a:ahLst/>
                <a:rect l="l" t="t" r="r" b="b"/>
                <a:pathLst>
                  <a:path w="294557" h="185070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2"/>
                      <a:pt x="126876" y="32480"/>
                      <a:pt x="120413" y="33814"/>
                    </a:cubicBezTo>
                    <a:cubicBezTo>
                      <a:pt x="113951" y="35147"/>
                      <a:pt x="107203" y="36957"/>
                      <a:pt x="100265" y="39053"/>
                    </a:cubicBezTo>
                    <a:cubicBezTo>
                      <a:pt x="93470" y="41072"/>
                      <a:pt x="86827" y="43586"/>
                      <a:pt x="80402" y="46577"/>
                    </a:cubicBezTo>
                    <a:lnTo>
                      <a:pt x="131057" y="76010"/>
                    </a:lnTo>
                    <a:lnTo>
                      <a:pt x="140561" y="72771"/>
                    </a:lnTo>
                    <a:cubicBezTo>
                      <a:pt x="153486" y="68485"/>
                      <a:pt x="165651" y="64865"/>
                      <a:pt x="177151" y="61817"/>
                    </a:cubicBezTo>
                    <a:cubicBezTo>
                      <a:pt x="187909" y="58931"/>
                      <a:pt x="198924" y="57112"/>
                      <a:pt x="210034" y="56388"/>
                    </a:cubicBezTo>
                    <a:cubicBezTo>
                      <a:pt x="220155" y="55702"/>
                      <a:pt x="230315" y="56369"/>
                      <a:pt x="240256" y="58388"/>
                    </a:cubicBezTo>
                    <a:cubicBezTo>
                      <a:pt x="250292" y="60646"/>
                      <a:pt x="259919" y="64465"/>
                      <a:pt x="268767" y="69723"/>
                    </a:cubicBezTo>
                    <a:cubicBezTo>
                      <a:pt x="277549" y="74114"/>
                      <a:pt x="285066" y="80667"/>
                      <a:pt x="290626" y="88773"/>
                    </a:cubicBezTo>
                    <a:cubicBezTo>
                      <a:pt x="294294" y="94717"/>
                      <a:pt x="295454" y="101879"/>
                      <a:pt x="293857" y="108680"/>
                    </a:cubicBezTo>
                    <a:cubicBezTo>
                      <a:pt x="291709" y="116157"/>
                      <a:pt x="287604" y="122939"/>
                      <a:pt x="281977" y="128302"/>
                    </a:cubicBezTo>
                    <a:cubicBezTo>
                      <a:pt x="274973" y="135331"/>
                      <a:pt x="267152" y="141503"/>
                      <a:pt x="258693" y="146685"/>
                    </a:cubicBezTo>
                    <a:lnTo>
                      <a:pt x="291006" y="165735"/>
                    </a:lnTo>
                    <a:lnTo>
                      <a:pt x="273614" y="175736"/>
                    </a:lnTo>
                    <a:lnTo>
                      <a:pt x="241016" y="156686"/>
                    </a:lnTo>
                    <a:cubicBezTo>
                      <a:pt x="225506" y="164402"/>
                      <a:pt x="209264" y="170555"/>
                      <a:pt x="192547" y="175070"/>
                    </a:cubicBezTo>
                    <a:cubicBezTo>
                      <a:pt x="175022" y="179918"/>
                      <a:pt x="157126" y="183261"/>
                      <a:pt x="139040" y="185071"/>
                    </a:cubicBezTo>
                    <a:lnTo>
                      <a:pt x="122029" y="154496"/>
                    </a:lnTo>
                    <a:cubicBezTo>
                      <a:pt x="125165" y="154496"/>
                      <a:pt x="129917" y="154496"/>
                      <a:pt x="136284" y="153448"/>
                    </a:cubicBezTo>
                    <a:cubicBezTo>
                      <a:pt x="142652" y="152400"/>
                      <a:pt x="149780" y="151447"/>
                      <a:pt x="157573" y="149733"/>
                    </a:cubicBezTo>
                    <a:cubicBezTo>
                      <a:pt x="165366" y="148019"/>
                      <a:pt x="173729" y="145923"/>
                      <a:pt x="182378" y="143351"/>
                    </a:cubicBezTo>
                    <a:cubicBezTo>
                      <a:pt x="190912" y="140827"/>
                      <a:pt x="199238" y="137646"/>
                      <a:pt x="207278" y="133826"/>
                    </a:cubicBezTo>
                    <a:lnTo>
                      <a:pt x="156718" y="104585"/>
                    </a:lnTo>
                    <a:lnTo>
                      <a:pt x="150065" y="106871"/>
                    </a:lnTo>
                    <a:lnTo>
                      <a:pt x="143222" y="109061"/>
                    </a:lnTo>
                    <a:cubicBezTo>
                      <a:pt x="130487" y="113252"/>
                      <a:pt x="118797" y="116491"/>
                      <a:pt x="108248" y="118586"/>
                    </a:cubicBezTo>
                    <a:cubicBezTo>
                      <a:pt x="98450" y="120863"/>
                      <a:pt x="88461" y="122206"/>
                      <a:pt x="78406" y="122587"/>
                    </a:cubicBezTo>
                    <a:cubicBezTo>
                      <a:pt x="69596" y="122901"/>
                      <a:pt x="60777" y="122072"/>
                      <a:pt x="52176" y="120110"/>
                    </a:cubicBezTo>
                    <a:cubicBezTo>
                      <a:pt x="43622" y="118129"/>
                      <a:pt x="35392" y="114919"/>
                      <a:pt x="27751" y="110585"/>
                    </a:cubicBezTo>
                    <a:cubicBezTo>
                      <a:pt x="19454" y="106175"/>
                      <a:pt x="12250" y="99955"/>
                      <a:pt x="6653" y="92393"/>
                    </a:cubicBezTo>
                    <a:cubicBezTo>
                      <a:pt x="2528" y="86716"/>
                      <a:pt x="485" y="79781"/>
                      <a:pt x="855" y="72771"/>
                    </a:cubicBezTo>
                    <a:cubicBezTo>
                      <a:pt x="1682" y="65503"/>
                      <a:pt x="4590" y="58617"/>
                      <a:pt x="9219" y="52959"/>
                    </a:cubicBezTo>
                    <a:cubicBezTo>
                      <a:pt x="15064" y="45577"/>
                      <a:pt x="22020" y="39148"/>
                      <a:pt x="29842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48" y="17050"/>
                      <a:pt x="75774" y="1165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37" y="86735"/>
                      <a:pt x="105568" y="84468"/>
                      <a:pt x="115376" y="81153"/>
                    </a:cubicBezTo>
                    <a:lnTo>
                      <a:pt x="67857" y="53530"/>
                    </a:lnTo>
                    <a:cubicBezTo>
                      <a:pt x="50370" y="65056"/>
                      <a:pt x="48850" y="74866"/>
                      <a:pt x="63105" y="83629"/>
                    </a:cubicBezTo>
                    <a:close/>
                    <a:moveTo>
                      <a:pt x="229992" y="97060"/>
                    </a:moveTo>
                    <a:cubicBezTo>
                      <a:pt x="222712" y="93097"/>
                      <a:pt x="214329" y="91621"/>
                      <a:pt x="206137" y="92869"/>
                    </a:cubicBezTo>
                    <a:cubicBezTo>
                      <a:pt x="194885" y="94288"/>
                      <a:pt x="183784" y="96717"/>
                      <a:pt x="172969" y="100108"/>
                    </a:cubicBezTo>
                    <a:lnTo>
                      <a:pt x="220488" y="127540"/>
                    </a:lnTo>
                    <a:cubicBezTo>
                      <a:pt x="240446" y="115157"/>
                      <a:pt x="243677" y="105061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9" name="Google Shape;1598;p27"/>
              <p:cNvSpPr/>
              <p:nvPr/>
            </p:nvSpPr>
            <p:spPr>
              <a:xfrm>
                <a:off x="7829280" y="3314520"/>
                <a:ext cx="14760" cy="20160"/>
              </a:xfrm>
              <a:custGeom>
                <a:avLst/>
                <a:gdLst/>
                <a:ahLst/>
                <a:rect l="l" t="t" r="r" b="b"/>
                <a:pathLst>
                  <a:path w="19007" h="25526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0" name="Google Shape;1599;p27"/>
              <p:cNvSpPr/>
              <p:nvPr/>
            </p:nvSpPr>
            <p:spPr>
              <a:xfrm>
                <a:off x="7931160" y="3323160"/>
                <a:ext cx="33120" cy="15480"/>
              </a:xfrm>
              <a:custGeom>
                <a:avLst/>
                <a:gdLst/>
                <a:ahLst/>
                <a:rect l="l" t="t" r="r" b="b"/>
                <a:pathLst>
                  <a:path w="42006" h="1971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1" name="Google Shape;1600;p27"/>
              <p:cNvSpPr/>
              <p:nvPr/>
            </p:nvSpPr>
            <p:spPr>
              <a:xfrm>
                <a:off x="7942320" y="3272760"/>
                <a:ext cx="24840" cy="13680"/>
              </a:xfrm>
              <a:custGeom>
                <a:avLst/>
                <a:gdLst/>
                <a:ahLst/>
                <a:rect l="l" t="t" r="r" b="b"/>
                <a:pathLst>
                  <a:path w="31457" h="1743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2" name="Google Shape;1601;p27"/>
              <p:cNvSpPr/>
              <p:nvPr/>
            </p:nvSpPr>
            <p:spPr>
              <a:xfrm>
                <a:off x="7863120" y="3277800"/>
                <a:ext cx="37440" cy="26280"/>
              </a:xfrm>
              <a:custGeom>
                <a:avLst/>
                <a:gdLst/>
                <a:ahLst/>
                <a:rect l="l" t="t" r="r" b="b"/>
                <a:pathLst>
                  <a:path w="47424" h="33147">
                    <a:moveTo>
                      <a:pt x="0" y="10097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3" name="Google Shape;1602;p27"/>
              <p:cNvSpPr/>
              <p:nvPr/>
            </p:nvSpPr>
            <p:spPr>
              <a:xfrm>
                <a:off x="7786080" y="3233520"/>
                <a:ext cx="46800" cy="30960"/>
              </a:xfrm>
              <a:custGeom>
                <a:avLst/>
                <a:gdLst/>
                <a:ahLst/>
                <a:rect l="l" t="t" r="r" b="b"/>
                <a:pathLst>
                  <a:path w="59018" h="38957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8004" y="18878"/>
                      <a:pt x="42872" y="14564"/>
                      <a:pt x="37160" y="11144"/>
                    </a:cubicBezTo>
                    <a:cubicBezTo>
                      <a:pt x="33549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4" name="Google Shape;1603;p27"/>
              <p:cNvSpPr/>
              <p:nvPr/>
            </p:nvSpPr>
            <p:spPr>
              <a:xfrm>
                <a:off x="7829280" y="3208680"/>
                <a:ext cx="21600" cy="19440"/>
              </a:xfrm>
              <a:custGeom>
                <a:avLst/>
                <a:gdLst/>
                <a:ahLst/>
                <a:rect l="l" t="t" r="r" b="b"/>
                <a:pathLst>
                  <a:path w="27370" h="24574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717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5" name="Google Shape;1604;p27"/>
              <p:cNvSpPr/>
              <p:nvPr/>
            </p:nvSpPr>
            <p:spPr>
              <a:xfrm>
                <a:off x="7731360" y="3204720"/>
                <a:ext cx="20520" cy="15120"/>
              </a:xfrm>
              <a:custGeom>
                <a:avLst/>
                <a:gdLst/>
                <a:ahLst/>
                <a:rect l="l" t="t" r="r" b="b"/>
                <a:pathLst>
                  <a:path w="26040" h="19526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858"/>
                    </a:lnTo>
                    <a:lnTo>
                      <a:pt x="17582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6" name="Google Shape;1605;p27"/>
              <p:cNvSpPr/>
              <p:nvPr/>
            </p:nvSpPr>
            <p:spPr>
              <a:xfrm>
                <a:off x="7732440" y="3250800"/>
                <a:ext cx="23400" cy="23760"/>
              </a:xfrm>
              <a:custGeom>
                <a:avLst/>
                <a:gdLst/>
                <a:ahLst/>
                <a:rect l="l" t="t" r="r" b="b"/>
                <a:pathLst>
                  <a:path w="29842" h="30289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7" name="Google Shape;1606;p27"/>
              <p:cNvSpPr/>
              <p:nvPr/>
            </p:nvSpPr>
            <p:spPr>
              <a:xfrm>
                <a:off x="7731360" y="3190320"/>
                <a:ext cx="235440" cy="148320"/>
              </a:xfrm>
              <a:custGeom>
                <a:avLst/>
                <a:gdLst/>
                <a:ahLst/>
                <a:rect l="l" t="t" r="r" b="b"/>
                <a:pathLst>
                  <a:path w="294657" h="185547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298" y="37433"/>
                      <a:pt x="100360" y="39529"/>
                    </a:cubicBezTo>
                    <a:cubicBezTo>
                      <a:pt x="93565" y="41548"/>
                      <a:pt x="86922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406" y="61074"/>
                      <a:pt x="260033" y="64903"/>
                      <a:pt x="268862" y="70199"/>
                    </a:cubicBezTo>
                    <a:cubicBezTo>
                      <a:pt x="277644" y="74590"/>
                      <a:pt x="285161" y="81144"/>
                      <a:pt x="290721" y="89249"/>
                    </a:cubicBezTo>
                    <a:cubicBezTo>
                      <a:pt x="294399" y="95193"/>
                      <a:pt x="295558" y="102356"/>
                      <a:pt x="293952" y="109156"/>
                    </a:cubicBezTo>
                    <a:cubicBezTo>
                      <a:pt x="291776" y="116624"/>
                      <a:pt x="287680" y="123397"/>
                      <a:pt x="282072" y="128778"/>
                    </a:cubicBezTo>
                    <a:cubicBezTo>
                      <a:pt x="275068" y="135807"/>
                      <a:pt x="267246" y="141980"/>
                      <a:pt x="258788" y="147161"/>
                    </a:cubicBezTo>
                    <a:lnTo>
                      <a:pt x="29110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82" y="164830"/>
                      <a:pt x="209349" y="170993"/>
                      <a:pt x="192642" y="175546"/>
                    </a:cubicBezTo>
                    <a:cubicBezTo>
                      <a:pt x="175117" y="180394"/>
                      <a:pt x="157221" y="183737"/>
                      <a:pt x="139135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473" y="143828"/>
                    </a:cubicBezTo>
                    <a:cubicBezTo>
                      <a:pt x="190988" y="141256"/>
                      <a:pt x="199313" y="138074"/>
                      <a:pt x="207372" y="134303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04" y="87106"/>
                      <a:pt x="551" y="80172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35"/>
                      <a:pt x="85249" y="88392"/>
                    </a:cubicBezTo>
                    <a:cubicBezTo>
                      <a:pt x="95541" y="87211"/>
                      <a:pt x="105672" y="84915"/>
                      <a:pt x="115471" y="81534"/>
                    </a:cubicBezTo>
                    <a:lnTo>
                      <a:pt x="67952" y="54007"/>
                    </a:lnTo>
                    <a:cubicBezTo>
                      <a:pt x="50532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788" y="93612"/>
                      <a:pt x="214434" y="92116"/>
                      <a:pt x="206232" y="93250"/>
                    </a:cubicBezTo>
                    <a:cubicBezTo>
                      <a:pt x="194989" y="94755"/>
                      <a:pt x="183898" y="97212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4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208" name="Google Shape;1607;p27"/>
            <p:cNvSpPr/>
            <p:nvPr/>
          </p:nvSpPr>
          <p:spPr>
            <a:xfrm>
              <a:off x="5824800" y="2587320"/>
              <a:ext cx="164160" cy="240840"/>
            </a:xfrm>
            <a:custGeom>
              <a:avLst/>
              <a:gdLst/>
              <a:ahLst/>
              <a:rect l="l" t="t" r="r" b="b"/>
              <a:pathLst>
                <a:path w="205462" h="301290">
                  <a:moveTo>
                    <a:pt x="72372" y="9965"/>
                  </a:moveTo>
                  <a:cubicBezTo>
                    <a:pt x="80545" y="-3179"/>
                    <a:pt x="142985" y="-11847"/>
                    <a:pt x="163608" y="41207"/>
                  </a:cubicBezTo>
                  <a:cubicBezTo>
                    <a:pt x="171306" y="61305"/>
                    <a:pt x="170166" y="112740"/>
                    <a:pt x="176628" y="145030"/>
                  </a:cubicBezTo>
                  <a:cubicBezTo>
                    <a:pt x="183091" y="177320"/>
                    <a:pt x="198582" y="195608"/>
                    <a:pt x="204094" y="221801"/>
                  </a:cubicBezTo>
                  <a:cubicBezTo>
                    <a:pt x="209606" y="247995"/>
                    <a:pt x="200578" y="292000"/>
                    <a:pt x="137568" y="299716"/>
                  </a:cubicBezTo>
                  <a:cubicBezTo>
                    <a:pt x="74558" y="307431"/>
                    <a:pt x="26088" y="285333"/>
                    <a:pt x="11262" y="265140"/>
                  </a:cubicBezTo>
                  <a:cubicBezTo>
                    <a:pt x="-3563" y="244947"/>
                    <a:pt x="-3944" y="202275"/>
                    <a:pt x="11262" y="179415"/>
                  </a:cubicBezTo>
                  <a:cubicBezTo>
                    <a:pt x="26468" y="156555"/>
                    <a:pt x="38443" y="137696"/>
                    <a:pt x="38063" y="107787"/>
                  </a:cubicBezTo>
                  <a:close/>
                </a:path>
              </a:pathLst>
            </a:custGeom>
            <a:solidFill>
              <a:srgbClr val="3a2c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9" name="Google Shape;1608;p27"/>
            <p:cNvSpPr/>
            <p:nvPr/>
          </p:nvSpPr>
          <p:spPr>
            <a:xfrm>
              <a:off x="5837400" y="2585160"/>
              <a:ext cx="78120" cy="97200"/>
            </a:xfrm>
            <a:custGeom>
              <a:avLst/>
              <a:gdLst/>
              <a:ahLst/>
              <a:rect l="l" t="t" r="r" b="b"/>
              <a:pathLst>
                <a:path w="98213" h="121997">
                  <a:moveTo>
                    <a:pt x="98213" y="3593"/>
                  </a:moveTo>
                  <a:cubicBezTo>
                    <a:pt x="98213" y="3593"/>
                    <a:pt x="50694" y="-9932"/>
                    <a:pt x="22183" y="15499"/>
                  </a:cubicBezTo>
                  <a:cubicBezTo>
                    <a:pt x="3095" y="33359"/>
                    <a:pt x="-4458" y="60400"/>
                    <a:pt x="2605" y="85603"/>
                  </a:cubicBezTo>
                  <a:cubicBezTo>
                    <a:pt x="6407" y="100558"/>
                    <a:pt x="14010" y="120846"/>
                    <a:pt x="25794" y="121989"/>
                  </a:cubicBezTo>
                  <a:cubicBezTo>
                    <a:pt x="37579" y="123132"/>
                    <a:pt x="98213" y="3593"/>
                    <a:pt x="98213" y="3593"/>
                  </a:cubicBezTo>
                  <a:close/>
                </a:path>
              </a:pathLst>
            </a:custGeom>
            <a:solidFill>
              <a:srgbClr val="3a2c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0" name="Google Shape;1609;p27"/>
            <p:cNvSpPr/>
            <p:nvPr/>
          </p:nvSpPr>
          <p:spPr>
            <a:xfrm>
              <a:off x="5852880" y="2691000"/>
              <a:ext cx="96840" cy="108720"/>
            </a:xfrm>
            <a:custGeom>
              <a:avLst/>
              <a:gdLst/>
              <a:ahLst/>
              <a:rect l="l" t="t" r="r" b="b"/>
              <a:pathLst>
                <a:path w="121328" h="136036">
                  <a:moveTo>
                    <a:pt x="96782" y="0"/>
                  </a:moveTo>
                  <a:cubicBezTo>
                    <a:pt x="96782" y="0"/>
                    <a:pt x="93741" y="52483"/>
                    <a:pt x="94691" y="56388"/>
                  </a:cubicBezTo>
                  <a:cubicBezTo>
                    <a:pt x="95641" y="60293"/>
                    <a:pt x="115219" y="64008"/>
                    <a:pt x="120731" y="68580"/>
                  </a:cubicBezTo>
                  <a:cubicBezTo>
                    <a:pt x="126244" y="73152"/>
                    <a:pt x="92220" y="126397"/>
                    <a:pt x="74923" y="134302"/>
                  </a:cubicBezTo>
                  <a:cubicBezTo>
                    <a:pt x="57626" y="142208"/>
                    <a:pt x="4120" y="122015"/>
                    <a:pt x="414" y="95345"/>
                  </a:cubicBezTo>
                  <a:cubicBezTo>
                    <a:pt x="-3008" y="70771"/>
                    <a:pt x="15715" y="51721"/>
                    <a:pt x="22937" y="45053"/>
                  </a:cubicBezTo>
                  <a:cubicBezTo>
                    <a:pt x="27873" y="44701"/>
                    <a:pt x="32828" y="44701"/>
                    <a:pt x="37763" y="45053"/>
                  </a:cubicBezTo>
                  <a:lnTo>
                    <a:pt x="39284" y="19526"/>
                  </a:lnTo>
                  <a:cubicBezTo>
                    <a:pt x="62758" y="11716"/>
                    <a:pt x="96782" y="0"/>
                    <a:pt x="96782" y="0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1" name="Google Shape;1610;p27"/>
            <p:cNvSpPr/>
            <p:nvPr/>
          </p:nvSpPr>
          <p:spPr>
            <a:xfrm>
              <a:off x="5686920" y="2734200"/>
              <a:ext cx="183240" cy="261360"/>
            </a:xfrm>
            <a:custGeom>
              <a:avLst/>
              <a:gdLst/>
              <a:ahLst/>
              <a:rect l="l" t="t" r="r" b="b"/>
              <a:pathLst>
                <a:path w="229495" h="326875">
                  <a:moveTo>
                    <a:pt x="149801" y="226409"/>
                  </a:moveTo>
                  <a:cubicBezTo>
                    <a:pt x="134955" y="246860"/>
                    <a:pt x="117366" y="265167"/>
                    <a:pt x="97530" y="280797"/>
                  </a:cubicBezTo>
                  <a:cubicBezTo>
                    <a:pt x="91255" y="287379"/>
                    <a:pt x="85323" y="294275"/>
                    <a:pt x="79758" y="301466"/>
                  </a:cubicBezTo>
                  <a:cubicBezTo>
                    <a:pt x="70365" y="312277"/>
                    <a:pt x="58256" y="320364"/>
                    <a:pt x="44689" y="324898"/>
                  </a:cubicBezTo>
                  <a:cubicBezTo>
                    <a:pt x="32810" y="327946"/>
                    <a:pt x="27868" y="327089"/>
                    <a:pt x="25682" y="324898"/>
                  </a:cubicBezTo>
                  <a:cubicBezTo>
                    <a:pt x="23496" y="322707"/>
                    <a:pt x="24636" y="319278"/>
                    <a:pt x="29768" y="317183"/>
                  </a:cubicBezTo>
                  <a:cubicBezTo>
                    <a:pt x="38175" y="314620"/>
                    <a:pt x="45992" y="310410"/>
                    <a:pt x="52767" y="304800"/>
                  </a:cubicBezTo>
                  <a:cubicBezTo>
                    <a:pt x="52767" y="304800"/>
                    <a:pt x="41743" y="309943"/>
                    <a:pt x="34805" y="312325"/>
                  </a:cubicBezTo>
                  <a:cubicBezTo>
                    <a:pt x="28672" y="314449"/>
                    <a:pt x="22276" y="315735"/>
                    <a:pt x="15798" y="316135"/>
                  </a:cubicBezTo>
                  <a:cubicBezTo>
                    <a:pt x="9240" y="316135"/>
                    <a:pt x="2397" y="308515"/>
                    <a:pt x="7529" y="306610"/>
                  </a:cubicBezTo>
                  <a:cubicBezTo>
                    <a:pt x="12661" y="304705"/>
                    <a:pt x="17508" y="304228"/>
                    <a:pt x="27677" y="300418"/>
                  </a:cubicBezTo>
                  <a:cubicBezTo>
                    <a:pt x="33058" y="298542"/>
                    <a:pt x="38147" y="295913"/>
                    <a:pt x="42788" y="292608"/>
                  </a:cubicBezTo>
                  <a:cubicBezTo>
                    <a:pt x="35731" y="294684"/>
                    <a:pt x="28516" y="296189"/>
                    <a:pt x="21215" y="297085"/>
                  </a:cubicBezTo>
                  <a:cubicBezTo>
                    <a:pt x="15118" y="298075"/>
                    <a:pt x="8868" y="297351"/>
                    <a:pt x="3158" y="294989"/>
                  </a:cubicBezTo>
                  <a:cubicBezTo>
                    <a:pt x="116" y="293656"/>
                    <a:pt x="-2545" y="288131"/>
                    <a:pt x="4298" y="286321"/>
                  </a:cubicBezTo>
                  <a:cubicBezTo>
                    <a:pt x="13203" y="285417"/>
                    <a:pt x="21954" y="283369"/>
                    <a:pt x="30339" y="280225"/>
                  </a:cubicBezTo>
                  <a:cubicBezTo>
                    <a:pt x="38322" y="276606"/>
                    <a:pt x="43359" y="272796"/>
                    <a:pt x="41553" y="272034"/>
                  </a:cubicBezTo>
                  <a:cubicBezTo>
                    <a:pt x="39747" y="271272"/>
                    <a:pt x="35281" y="273749"/>
                    <a:pt x="27202" y="273177"/>
                  </a:cubicBezTo>
                  <a:cubicBezTo>
                    <a:pt x="19124" y="272606"/>
                    <a:pt x="11711" y="267462"/>
                    <a:pt x="11806" y="263081"/>
                  </a:cubicBezTo>
                  <a:cubicBezTo>
                    <a:pt x="11901" y="258699"/>
                    <a:pt x="13517" y="261175"/>
                    <a:pt x="21310" y="260509"/>
                  </a:cubicBezTo>
                  <a:cubicBezTo>
                    <a:pt x="29654" y="258470"/>
                    <a:pt x="38135" y="257042"/>
                    <a:pt x="46685" y="256223"/>
                  </a:cubicBezTo>
                  <a:cubicBezTo>
                    <a:pt x="55089" y="256594"/>
                    <a:pt x="63498" y="255594"/>
                    <a:pt x="71585" y="253270"/>
                  </a:cubicBezTo>
                  <a:cubicBezTo>
                    <a:pt x="80138" y="250698"/>
                    <a:pt x="99336" y="227648"/>
                    <a:pt x="113972" y="206597"/>
                  </a:cubicBezTo>
                  <a:cubicBezTo>
                    <a:pt x="130121" y="183099"/>
                    <a:pt x="142917" y="157448"/>
                    <a:pt x="151987" y="130397"/>
                  </a:cubicBezTo>
                  <a:cubicBezTo>
                    <a:pt x="160825" y="101251"/>
                    <a:pt x="170995" y="46863"/>
                    <a:pt x="178788" y="27908"/>
                  </a:cubicBezTo>
                  <a:cubicBezTo>
                    <a:pt x="186581" y="8954"/>
                    <a:pt x="199221" y="381"/>
                    <a:pt x="211576" y="0"/>
                  </a:cubicBezTo>
                  <a:cubicBezTo>
                    <a:pt x="226021" y="0"/>
                    <a:pt x="232199" y="19050"/>
                    <a:pt x="228397" y="35052"/>
                  </a:cubicBezTo>
                  <a:cubicBezTo>
                    <a:pt x="221175" y="63627"/>
                    <a:pt x="189052" y="174689"/>
                    <a:pt x="149801" y="226409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2" name="Google Shape;1611;p27"/>
            <p:cNvSpPr/>
            <p:nvPr/>
          </p:nvSpPr>
          <p:spPr>
            <a:xfrm>
              <a:off x="5824440" y="2726640"/>
              <a:ext cx="141120" cy="186840"/>
            </a:xfrm>
            <a:custGeom>
              <a:avLst/>
              <a:gdLst/>
              <a:ahLst/>
              <a:rect l="l" t="t" r="r" b="b"/>
              <a:pathLst>
                <a:path w="176857" h="233853">
                  <a:moveTo>
                    <a:pt x="139301" y="16931"/>
                  </a:moveTo>
                  <a:cubicBezTo>
                    <a:pt x="154031" y="19217"/>
                    <a:pt x="170853" y="27122"/>
                    <a:pt x="173134" y="35219"/>
                  </a:cubicBezTo>
                  <a:cubicBezTo>
                    <a:pt x="179252" y="64308"/>
                    <a:pt x="177812" y="94483"/>
                    <a:pt x="168952" y="122849"/>
                  </a:cubicBezTo>
                  <a:cubicBezTo>
                    <a:pt x="156217" y="156663"/>
                    <a:pt x="141772" y="218099"/>
                    <a:pt x="134454" y="232196"/>
                  </a:cubicBezTo>
                  <a:cubicBezTo>
                    <a:pt x="96503" y="237510"/>
                    <a:pt x="57869" y="229967"/>
                    <a:pt x="24685" y="210764"/>
                  </a:cubicBezTo>
                  <a:cubicBezTo>
                    <a:pt x="24685" y="210764"/>
                    <a:pt x="21644" y="151995"/>
                    <a:pt x="21454" y="132564"/>
                  </a:cubicBezTo>
                  <a:cubicBezTo>
                    <a:pt x="-26065" y="91130"/>
                    <a:pt x="14516" y="39981"/>
                    <a:pt x="54717" y="357"/>
                  </a:cubicBezTo>
                  <a:cubicBezTo>
                    <a:pt x="59520" y="-119"/>
                    <a:pt x="64359" y="-119"/>
                    <a:pt x="69163" y="357"/>
                  </a:cubicBezTo>
                  <a:cubicBezTo>
                    <a:pt x="69163" y="357"/>
                    <a:pt x="33333" y="42743"/>
                    <a:pt x="58233" y="67032"/>
                  </a:cubicBezTo>
                  <a:cubicBezTo>
                    <a:pt x="111645" y="50554"/>
                    <a:pt x="122194" y="26551"/>
                    <a:pt x="139301" y="16931"/>
                  </a:cubicBez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3" name="Google Shape;1612;p27"/>
            <p:cNvSpPr/>
            <p:nvPr/>
          </p:nvSpPr>
          <p:spPr>
            <a:xfrm>
              <a:off x="5849640" y="2593080"/>
              <a:ext cx="104040" cy="128520"/>
            </a:xfrm>
            <a:custGeom>
              <a:avLst/>
              <a:gdLst/>
              <a:ahLst/>
              <a:rect l="l" t="t" r="r" b="b"/>
              <a:pathLst>
                <a:path w="130560" h="160797">
                  <a:moveTo>
                    <a:pt x="2717" y="57260"/>
                  </a:moveTo>
                  <a:lnTo>
                    <a:pt x="2717" y="57260"/>
                  </a:lnTo>
                  <a:cubicBezTo>
                    <a:pt x="8039" y="23542"/>
                    <a:pt x="32369" y="-1890"/>
                    <a:pt x="67058" y="110"/>
                  </a:cubicBezTo>
                  <a:cubicBezTo>
                    <a:pt x="103762" y="1787"/>
                    <a:pt x="132161" y="32962"/>
                    <a:pt x="130490" y="69748"/>
                  </a:cubicBezTo>
                  <a:cubicBezTo>
                    <a:pt x="129521" y="91084"/>
                    <a:pt x="118410" y="110667"/>
                    <a:pt x="100606" y="122411"/>
                  </a:cubicBezTo>
                  <a:cubicBezTo>
                    <a:pt x="99408" y="127526"/>
                    <a:pt x="97622" y="132479"/>
                    <a:pt x="95284" y="137175"/>
                  </a:cubicBezTo>
                  <a:cubicBezTo>
                    <a:pt x="82929" y="151463"/>
                    <a:pt x="50331" y="160607"/>
                    <a:pt x="39497" y="160797"/>
                  </a:cubicBezTo>
                  <a:cubicBezTo>
                    <a:pt x="29993" y="160797"/>
                    <a:pt x="22200" y="152129"/>
                    <a:pt x="13457" y="137651"/>
                  </a:cubicBezTo>
                  <a:cubicBezTo>
                    <a:pt x="-4791" y="107457"/>
                    <a:pt x="-134" y="74024"/>
                    <a:pt x="2717" y="57260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4" name="Google Shape;1613;p27"/>
            <p:cNvSpPr/>
            <p:nvPr/>
          </p:nvSpPr>
          <p:spPr>
            <a:xfrm>
              <a:off x="5853960" y="2592000"/>
              <a:ext cx="104400" cy="98280"/>
            </a:xfrm>
            <a:custGeom>
              <a:avLst/>
              <a:gdLst/>
              <a:ahLst/>
              <a:rect l="l" t="t" r="r" b="b"/>
              <a:pathLst>
                <a:path w="130747" h="123290">
                  <a:moveTo>
                    <a:pt x="72609" y="1657"/>
                  </a:moveTo>
                  <a:cubicBezTo>
                    <a:pt x="97034" y="6514"/>
                    <a:pt x="116992" y="13372"/>
                    <a:pt x="123644" y="37280"/>
                  </a:cubicBezTo>
                  <a:cubicBezTo>
                    <a:pt x="128206" y="53853"/>
                    <a:pt x="134098" y="84905"/>
                    <a:pt x="128396" y="98526"/>
                  </a:cubicBezTo>
                  <a:lnTo>
                    <a:pt x="124975" y="108051"/>
                  </a:lnTo>
                  <a:lnTo>
                    <a:pt x="95418" y="123291"/>
                  </a:lnTo>
                  <a:cubicBezTo>
                    <a:pt x="95418" y="123291"/>
                    <a:pt x="81637" y="111765"/>
                    <a:pt x="85914" y="78047"/>
                  </a:cubicBezTo>
                  <a:cubicBezTo>
                    <a:pt x="85678" y="73494"/>
                    <a:pt x="84234" y="69094"/>
                    <a:pt x="81733" y="65283"/>
                  </a:cubicBezTo>
                  <a:cubicBezTo>
                    <a:pt x="79886" y="62102"/>
                    <a:pt x="78510" y="58673"/>
                    <a:pt x="77646" y="55092"/>
                  </a:cubicBezTo>
                  <a:cubicBezTo>
                    <a:pt x="74170" y="46024"/>
                    <a:pt x="67371" y="38633"/>
                    <a:pt x="58638" y="34423"/>
                  </a:cubicBezTo>
                  <a:cubicBezTo>
                    <a:pt x="36685" y="22040"/>
                    <a:pt x="4562" y="32708"/>
                    <a:pt x="0" y="37185"/>
                  </a:cubicBezTo>
                  <a:cubicBezTo>
                    <a:pt x="12785" y="9638"/>
                    <a:pt x="43070" y="-5182"/>
                    <a:pt x="72609" y="1657"/>
                  </a:cubicBezTo>
                  <a:close/>
                </a:path>
              </a:pathLst>
            </a:custGeom>
            <a:solidFill>
              <a:srgbClr val="3a2c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5" name="Google Shape;1614;p27"/>
            <p:cNvSpPr/>
            <p:nvPr/>
          </p:nvSpPr>
          <p:spPr>
            <a:xfrm>
              <a:off x="5728320" y="3240360"/>
              <a:ext cx="82080" cy="62640"/>
            </a:xfrm>
            <a:custGeom>
              <a:avLst/>
              <a:gdLst/>
              <a:ahLst/>
              <a:rect l="l" t="t" r="r" b="b"/>
              <a:pathLst>
                <a:path w="102779" h="78901">
                  <a:moveTo>
                    <a:pt x="95300" y="3"/>
                  </a:moveTo>
                  <a:cubicBezTo>
                    <a:pt x="82945" y="10099"/>
                    <a:pt x="63843" y="3146"/>
                    <a:pt x="62892" y="4003"/>
                  </a:cubicBezTo>
                  <a:cubicBezTo>
                    <a:pt x="48523" y="16481"/>
                    <a:pt x="33449" y="28120"/>
                    <a:pt x="17749" y="38864"/>
                  </a:cubicBezTo>
                  <a:cubicBezTo>
                    <a:pt x="10051" y="44961"/>
                    <a:pt x="-1924" y="53057"/>
                    <a:pt x="262" y="64677"/>
                  </a:cubicBezTo>
                  <a:cubicBezTo>
                    <a:pt x="4064" y="85537"/>
                    <a:pt x="37327" y="79060"/>
                    <a:pt x="49872" y="72678"/>
                  </a:cubicBezTo>
                  <a:cubicBezTo>
                    <a:pt x="62417" y="66297"/>
                    <a:pt x="72681" y="55819"/>
                    <a:pt x="84561" y="48389"/>
                  </a:cubicBezTo>
                  <a:cubicBezTo>
                    <a:pt x="93019" y="43151"/>
                    <a:pt x="101383" y="40389"/>
                    <a:pt x="102713" y="29339"/>
                  </a:cubicBezTo>
                  <a:cubicBezTo>
                    <a:pt x="103473" y="22958"/>
                    <a:pt x="97486" y="-283"/>
                    <a:pt x="95300" y="3"/>
                  </a:cubicBezTo>
                  <a:close/>
                </a:path>
              </a:pathLst>
            </a:custGeom>
            <a:solidFill>
              <a:srgbClr val="3822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6" name="Google Shape;1615;p27"/>
            <p:cNvSpPr/>
            <p:nvPr/>
          </p:nvSpPr>
          <p:spPr>
            <a:xfrm>
              <a:off x="5728680" y="3260520"/>
              <a:ext cx="81360" cy="42480"/>
            </a:xfrm>
            <a:custGeom>
              <a:avLst/>
              <a:gdLst/>
              <a:ahLst/>
              <a:rect l="l" t="t" r="r" b="b"/>
              <a:pathLst>
                <a:path w="102274" h="53559">
                  <a:moveTo>
                    <a:pt x="102071" y="0"/>
                  </a:moveTo>
                  <a:cubicBezTo>
                    <a:pt x="100455" y="10287"/>
                    <a:pt x="92567" y="13145"/>
                    <a:pt x="83823" y="18383"/>
                  </a:cubicBezTo>
                  <a:cubicBezTo>
                    <a:pt x="71754" y="25908"/>
                    <a:pt x="61109" y="36671"/>
                    <a:pt x="48564" y="43053"/>
                  </a:cubicBezTo>
                  <a:cubicBezTo>
                    <a:pt x="36019" y="49435"/>
                    <a:pt x="8078" y="54769"/>
                    <a:pt x="0" y="39910"/>
                  </a:cubicBezTo>
                  <a:cubicBezTo>
                    <a:pt x="4372" y="60008"/>
                    <a:pt x="37065" y="53721"/>
                    <a:pt x="49420" y="47339"/>
                  </a:cubicBezTo>
                  <a:cubicBezTo>
                    <a:pt x="61775" y="40958"/>
                    <a:pt x="72229" y="30480"/>
                    <a:pt x="84109" y="23051"/>
                  </a:cubicBezTo>
                  <a:cubicBezTo>
                    <a:pt x="92567" y="17812"/>
                    <a:pt x="100930" y="15050"/>
                    <a:pt x="102261" y="4001"/>
                  </a:cubicBezTo>
                  <a:cubicBezTo>
                    <a:pt x="102304" y="2667"/>
                    <a:pt x="102241" y="1324"/>
                    <a:pt x="102071" y="0"/>
                  </a:cubicBezTo>
                  <a:close/>
                </a:path>
              </a:pathLst>
            </a:custGeom>
            <a:solidFill>
              <a:srgbClr val="757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7" name="Google Shape;1616;p27"/>
            <p:cNvSpPr/>
            <p:nvPr/>
          </p:nvSpPr>
          <p:spPr>
            <a:xfrm>
              <a:off x="5687280" y="3213360"/>
              <a:ext cx="74880" cy="58320"/>
            </a:xfrm>
            <a:custGeom>
              <a:avLst/>
              <a:gdLst/>
              <a:ahLst/>
              <a:rect l="l" t="t" r="r" b="b"/>
              <a:pathLst>
                <a:path w="94135" h="73100">
                  <a:moveTo>
                    <a:pt x="86722" y="0"/>
                  </a:moveTo>
                  <a:cubicBezTo>
                    <a:pt x="75413" y="9525"/>
                    <a:pt x="58211" y="4096"/>
                    <a:pt x="57546" y="4953"/>
                  </a:cubicBezTo>
                  <a:cubicBezTo>
                    <a:pt x="44378" y="16202"/>
                    <a:pt x="30609" y="26727"/>
                    <a:pt x="16299" y="36481"/>
                  </a:cubicBezTo>
                  <a:cubicBezTo>
                    <a:pt x="9266" y="42005"/>
                    <a:pt x="-1758" y="49435"/>
                    <a:pt x="238" y="60103"/>
                  </a:cubicBezTo>
                  <a:cubicBezTo>
                    <a:pt x="3849" y="79153"/>
                    <a:pt x="34261" y="73247"/>
                    <a:pt x="45761" y="67437"/>
                  </a:cubicBezTo>
                  <a:cubicBezTo>
                    <a:pt x="57260" y="61627"/>
                    <a:pt x="66669" y="51911"/>
                    <a:pt x="77504" y="45148"/>
                  </a:cubicBezTo>
                  <a:cubicBezTo>
                    <a:pt x="85297" y="40386"/>
                    <a:pt x="92900" y="37814"/>
                    <a:pt x="94135" y="28004"/>
                  </a:cubicBezTo>
                  <a:cubicBezTo>
                    <a:pt x="93742" y="18240"/>
                    <a:pt x="91212" y="8677"/>
                    <a:pt x="86722" y="0"/>
                  </a:cubicBezTo>
                  <a:close/>
                </a:path>
              </a:pathLst>
            </a:custGeom>
            <a:solidFill>
              <a:srgbClr val="3822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8" name="Google Shape;1617;p27"/>
            <p:cNvSpPr/>
            <p:nvPr/>
          </p:nvSpPr>
          <p:spPr>
            <a:xfrm>
              <a:off x="5687640" y="3232440"/>
              <a:ext cx="74520" cy="38880"/>
            </a:xfrm>
            <a:custGeom>
              <a:avLst/>
              <a:gdLst/>
              <a:ahLst/>
              <a:rect l="l" t="t" r="r" b="b"/>
              <a:pathLst>
                <a:path w="93731" h="48987">
                  <a:moveTo>
                    <a:pt x="93517" y="0"/>
                  </a:moveTo>
                  <a:cubicBezTo>
                    <a:pt x="91997" y="9525"/>
                    <a:pt x="84014" y="12002"/>
                    <a:pt x="76791" y="16764"/>
                  </a:cubicBezTo>
                  <a:cubicBezTo>
                    <a:pt x="65766" y="23622"/>
                    <a:pt x="55977" y="33528"/>
                    <a:pt x="44573" y="39434"/>
                  </a:cubicBezTo>
                  <a:cubicBezTo>
                    <a:pt x="33168" y="45339"/>
                    <a:pt x="7413" y="50102"/>
                    <a:pt x="0" y="36481"/>
                  </a:cubicBezTo>
                  <a:cubicBezTo>
                    <a:pt x="4087" y="54864"/>
                    <a:pt x="33929" y="49149"/>
                    <a:pt x="45333" y="43339"/>
                  </a:cubicBezTo>
                  <a:cubicBezTo>
                    <a:pt x="56738" y="37529"/>
                    <a:pt x="66241" y="27813"/>
                    <a:pt x="77076" y="21050"/>
                  </a:cubicBezTo>
                  <a:cubicBezTo>
                    <a:pt x="84869" y="16288"/>
                    <a:pt x="92472" y="13716"/>
                    <a:pt x="93707" y="3905"/>
                  </a:cubicBezTo>
                  <a:cubicBezTo>
                    <a:pt x="93771" y="2600"/>
                    <a:pt x="93707" y="1296"/>
                    <a:pt x="93517" y="0"/>
                  </a:cubicBezTo>
                  <a:close/>
                </a:path>
              </a:pathLst>
            </a:custGeom>
            <a:solidFill>
              <a:srgbClr val="757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9" name="Google Shape;1618;p27"/>
            <p:cNvSpPr/>
            <p:nvPr/>
          </p:nvSpPr>
          <p:spPr>
            <a:xfrm>
              <a:off x="5715000" y="2911680"/>
              <a:ext cx="178920" cy="309600"/>
            </a:xfrm>
            <a:custGeom>
              <a:avLst/>
              <a:gdLst/>
              <a:ahLst/>
              <a:rect l="l" t="t" r="r" b="b"/>
              <a:pathLst>
                <a:path w="223980" h="387148">
                  <a:moveTo>
                    <a:pt x="222484" y="14288"/>
                  </a:moveTo>
                  <a:cubicBezTo>
                    <a:pt x="189070" y="18698"/>
                    <a:pt x="155091" y="13754"/>
                    <a:pt x="124310" y="0"/>
                  </a:cubicBezTo>
                  <a:cubicBezTo>
                    <a:pt x="124310" y="10478"/>
                    <a:pt x="125355" y="19717"/>
                    <a:pt x="125355" y="19717"/>
                  </a:cubicBezTo>
                  <a:cubicBezTo>
                    <a:pt x="85439" y="48292"/>
                    <a:pt x="5227" y="95917"/>
                    <a:pt x="0" y="128683"/>
                  </a:cubicBezTo>
                  <a:cubicBezTo>
                    <a:pt x="5227" y="232601"/>
                    <a:pt x="21003" y="381000"/>
                    <a:pt x="25470" y="383096"/>
                  </a:cubicBezTo>
                  <a:cubicBezTo>
                    <a:pt x="38015" y="389096"/>
                    <a:pt x="46759" y="388144"/>
                    <a:pt x="52651" y="382143"/>
                  </a:cubicBezTo>
                  <a:cubicBezTo>
                    <a:pt x="52651" y="382143"/>
                    <a:pt x="77836" y="294132"/>
                    <a:pt x="70518" y="164973"/>
                  </a:cubicBezTo>
                  <a:cubicBezTo>
                    <a:pt x="70518" y="164973"/>
                    <a:pt x="210414" y="102870"/>
                    <a:pt x="219537" y="68961"/>
                  </a:cubicBezTo>
                  <a:cubicBezTo>
                    <a:pt x="223607" y="55254"/>
                    <a:pt x="224900" y="40881"/>
                    <a:pt x="223339" y="26670"/>
                  </a:cubicBezTo>
                  <a:cubicBezTo>
                    <a:pt x="223244" y="22574"/>
                    <a:pt x="222959" y="18383"/>
                    <a:pt x="222484" y="14288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0" name="Google Shape;1619;p27"/>
            <p:cNvSpPr/>
            <p:nvPr/>
          </p:nvSpPr>
          <p:spPr>
            <a:xfrm>
              <a:off x="5763960" y="2912040"/>
              <a:ext cx="178200" cy="335160"/>
            </a:xfrm>
            <a:custGeom>
              <a:avLst/>
              <a:gdLst/>
              <a:ahLst/>
              <a:rect l="l" t="t" r="r" b="b"/>
              <a:pathLst>
                <a:path w="222989" h="419220">
                  <a:moveTo>
                    <a:pt x="207943" y="0"/>
                  </a:moveTo>
                  <a:cubicBezTo>
                    <a:pt x="181465" y="11887"/>
                    <a:pt x="152119" y="15821"/>
                    <a:pt x="123454" y="11334"/>
                  </a:cubicBezTo>
                  <a:cubicBezTo>
                    <a:pt x="123454" y="25241"/>
                    <a:pt x="125450" y="51340"/>
                    <a:pt x="125450" y="51340"/>
                  </a:cubicBezTo>
                  <a:cubicBezTo>
                    <a:pt x="85534" y="79915"/>
                    <a:pt x="5227" y="127540"/>
                    <a:pt x="0" y="160210"/>
                  </a:cubicBezTo>
                  <a:cubicBezTo>
                    <a:pt x="5227" y="264128"/>
                    <a:pt x="14921" y="414623"/>
                    <a:pt x="19008" y="416528"/>
                  </a:cubicBezTo>
                  <a:cubicBezTo>
                    <a:pt x="30005" y="421205"/>
                    <a:pt x="42648" y="419719"/>
                    <a:pt x="52271" y="412623"/>
                  </a:cubicBezTo>
                  <a:cubicBezTo>
                    <a:pt x="52271" y="412623"/>
                    <a:pt x="77456" y="325755"/>
                    <a:pt x="70138" y="196596"/>
                  </a:cubicBezTo>
                  <a:cubicBezTo>
                    <a:pt x="70138" y="194119"/>
                    <a:pt x="189981" y="134969"/>
                    <a:pt x="205187" y="119348"/>
                  </a:cubicBezTo>
                  <a:cubicBezTo>
                    <a:pt x="220393" y="103727"/>
                    <a:pt x="223339" y="80486"/>
                    <a:pt x="222959" y="58293"/>
                  </a:cubicBezTo>
                  <a:cubicBezTo>
                    <a:pt x="221907" y="38052"/>
                    <a:pt x="216800" y="18221"/>
                    <a:pt x="207943" y="0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1" name="Google Shape;1620;p27"/>
            <p:cNvSpPr/>
            <p:nvPr/>
          </p:nvSpPr>
          <p:spPr>
            <a:xfrm>
              <a:off x="5697360" y="2891160"/>
              <a:ext cx="266760" cy="245880"/>
            </a:xfrm>
            <a:custGeom>
              <a:avLst/>
              <a:gdLst/>
              <a:ahLst/>
              <a:rect l="l" t="t" r="r" b="b"/>
              <a:pathLst>
                <a:path w="333476" h="307358">
                  <a:moveTo>
                    <a:pt x="320305" y="48292"/>
                  </a:moveTo>
                  <a:cubicBezTo>
                    <a:pt x="320305" y="48292"/>
                    <a:pt x="364593" y="126968"/>
                    <a:pt x="290749" y="167449"/>
                  </a:cubicBezTo>
                  <a:cubicBezTo>
                    <a:pt x="212818" y="210121"/>
                    <a:pt x="165299" y="220123"/>
                    <a:pt x="165299" y="220123"/>
                  </a:cubicBezTo>
                  <a:lnTo>
                    <a:pt x="153609" y="222885"/>
                  </a:lnTo>
                  <a:cubicBezTo>
                    <a:pt x="157270" y="250003"/>
                    <a:pt x="157270" y="277492"/>
                    <a:pt x="153609" y="304609"/>
                  </a:cubicBezTo>
                  <a:cubicBezTo>
                    <a:pt x="153609" y="304609"/>
                    <a:pt x="98012" y="323659"/>
                    <a:pt x="27114" y="261461"/>
                  </a:cubicBezTo>
                  <a:lnTo>
                    <a:pt x="3544" y="185261"/>
                  </a:lnTo>
                  <a:lnTo>
                    <a:pt x="788" y="165545"/>
                  </a:lnTo>
                  <a:cubicBezTo>
                    <a:pt x="-1935" y="151667"/>
                    <a:pt x="2495" y="137350"/>
                    <a:pt x="12573" y="127445"/>
                  </a:cubicBezTo>
                  <a:cubicBezTo>
                    <a:pt x="29585" y="112014"/>
                    <a:pt x="83566" y="72390"/>
                    <a:pt x="117114" y="49721"/>
                  </a:cubicBezTo>
                  <a:cubicBezTo>
                    <a:pt x="150663" y="27051"/>
                    <a:pt x="177463" y="5429"/>
                    <a:pt x="177463" y="5429"/>
                  </a:cubicBezTo>
                  <a:lnTo>
                    <a:pt x="183261" y="0"/>
                  </a:lnTo>
                  <a:cubicBezTo>
                    <a:pt x="183261" y="0"/>
                    <a:pt x="223082" y="31718"/>
                    <a:pt x="295786" y="21050"/>
                  </a:cubicBezTo>
                  <a:cubicBezTo>
                    <a:pt x="305324" y="28794"/>
                    <a:pt x="313597" y="37986"/>
                    <a:pt x="320305" y="4829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2" name="Google Shape;1621;p27"/>
            <p:cNvSpPr/>
            <p:nvPr/>
          </p:nvSpPr>
          <p:spPr>
            <a:xfrm>
              <a:off x="5912280" y="2745360"/>
              <a:ext cx="92880" cy="325440"/>
            </a:xfrm>
            <a:custGeom>
              <a:avLst/>
              <a:gdLst/>
              <a:ahLst/>
              <a:rect l="l" t="t" r="r" b="b"/>
              <a:pathLst>
                <a:path w="116284" h="406848">
                  <a:moveTo>
                    <a:pt x="8279" y="347003"/>
                  </a:moveTo>
                  <a:cubicBezTo>
                    <a:pt x="15045" y="340870"/>
                    <a:pt x="22221" y="335202"/>
                    <a:pt x="29758" y="330049"/>
                  </a:cubicBezTo>
                  <a:cubicBezTo>
                    <a:pt x="37682" y="326020"/>
                    <a:pt x="44955" y="320819"/>
                    <a:pt x="51331" y="314619"/>
                  </a:cubicBezTo>
                  <a:cubicBezTo>
                    <a:pt x="58174" y="307761"/>
                    <a:pt x="68153" y="279186"/>
                    <a:pt x="73475" y="251373"/>
                  </a:cubicBezTo>
                  <a:cubicBezTo>
                    <a:pt x="78266" y="220207"/>
                    <a:pt x="77720" y="188441"/>
                    <a:pt x="71860" y="157456"/>
                  </a:cubicBezTo>
                  <a:cubicBezTo>
                    <a:pt x="62686" y="120423"/>
                    <a:pt x="50251" y="84276"/>
                    <a:pt x="34700" y="49443"/>
                  </a:cubicBezTo>
                  <a:cubicBezTo>
                    <a:pt x="25196" y="28583"/>
                    <a:pt x="30423" y="15819"/>
                    <a:pt x="39452" y="6580"/>
                  </a:cubicBezTo>
                  <a:cubicBezTo>
                    <a:pt x="50001" y="-4278"/>
                    <a:pt x="61025" y="-3993"/>
                    <a:pt x="73570" y="25154"/>
                  </a:cubicBezTo>
                  <a:cubicBezTo>
                    <a:pt x="91364" y="65864"/>
                    <a:pt x="104534" y="108459"/>
                    <a:pt x="112821" y="152122"/>
                  </a:cubicBezTo>
                  <a:cubicBezTo>
                    <a:pt x="117848" y="183869"/>
                    <a:pt x="117402" y="216254"/>
                    <a:pt x="111490" y="247848"/>
                  </a:cubicBezTo>
                  <a:cubicBezTo>
                    <a:pt x="106282" y="275538"/>
                    <a:pt x="97767" y="302503"/>
                    <a:pt x="86115" y="328144"/>
                  </a:cubicBezTo>
                  <a:cubicBezTo>
                    <a:pt x="82884" y="335669"/>
                    <a:pt x="82314" y="342051"/>
                    <a:pt x="77847" y="356719"/>
                  </a:cubicBezTo>
                  <a:cubicBezTo>
                    <a:pt x="73538" y="371788"/>
                    <a:pt x="65683" y="385608"/>
                    <a:pt x="54943" y="397010"/>
                  </a:cubicBezTo>
                  <a:cubicBezTo>
                    <a:pt x="45439" y="405963"/>
                    <a:pt x="40402" y="407678"/>
                    <a:pt x="37741" y="406535"/>
                  </a:cubicBezTo>
                  <a:cubicBezTo>
                    <a:pt x="35080" y="405392"/>
                    <a:pt x="34605" y="401677"/>
                    <a:pt x="38501" y="397010"/>
                  </a:cubicBezTo>
                  <a:cubicBezTo>
                    <a:pt x="45267" y="390181"/>
                    <a:pt x="50741" y="382180"/>
                    <a:pt x="54658" y="373388"/>
                  </a:cubicBezTo>
                  <a:cubicBezTo>
                    <a:pt x="54658" y="373388"/>
                    <a:pt x="46294" y="384532"/>
                    <a:pt x="40877" y="390247"/>
                  </a:cubicBezTo>
                  <a:cubicBezTo>
                    <a:pt x="36077" y="395448"/>
                    <a:pt x="30612" y="400001"/>
                    <a:pt x="24626" y="403773"/>
                  </a:cubicBezTo>
                  <a:cubicBezTo>
                    <a:pt x="18829" y="407202"/>
                    <a:pt x="9610" y="403106"/>
                    <a:pt x="13411" y="398343"/>
                  </a:cubicBezTo>
                  <a:cubicBezTo>
                    <a:pt x="17213" y="393581"/>
                    <a:pt x="21490" y="391009"/>
                    <a:pt x="29283" y="382246"/>
                  </a:cubicBezTo>
                  <a:cubicBezTo>
                    <a:pt x="33505" y="377636"/>
                    <a:pt x="37144" y="372512"/>
                    <a:pt x="40117" y="367006"/>
                  </a:cubicBezTo>
                  <a:cubicBezTo>
                    <a:pt x="34526" y="372540"/>
                    <a:pt x="28521" y="377636"/>
                    <a:pt x="22155" y="382246"/>
                  </a:cubicBezTo>
                  <a:cubicBezTo>
                    <a:pt x="17168" y="386199"/>
                    <a:pt x="11176" y="388675"/>
                    <a:pt x="4858" y="389390"/>
                  </a:cubicBezTo>
                  <a:cubicBezTo>
                    <a:pt x="1627" y="389390"/>
                    <a:pt x="-2935" y="385580"/>
                    <a:pt x="2577" y="380341"/>
                  </a:cubicBezTo>
                  <a:cubicBezTo>
                    <a:pt x="10475" y="374912"/>
                    <a:pt x="17659" y="368511"/>
                    <a:pt x="23961" y="361291"/>
                  </a:cubicBezTo>
                  <a:cubicBezTo>
                    <a:pt x="29853" y="353671"/>
                    <a:pt x="32989" y="347575"/>
                    <a:pt x="31088" y="347670"/>
                  </a:cubicBezTo>
                  <a:cubicBezTo>
                    <a:pt x="29188" y="347766"/>
                    <a:pt x="25956" y="352433"/>
                    <a:pt x="18353" y="355957"/>
                  </a:cubicBezTo>
                  <a:cubicBezTo>
                    <a:pt x="10750" y="359481"/>
                    <a:pt x="2007" y="358338"/>
                    <a:pt x="486" y="354052"/>
                  </a:cubicBezTo>
                  <a:cubicBezTo>
                    <a:pt x="-1034" y="349766"/>
                    <a:pt x="1342" y="351576"/>
                    <a:pt x="8279" y="347003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3" name="Google Shape;1622;p27"/>
            <p:cNvSpPr/>
            <p:nvPr/>
          </p:nvSpPr>
          <p:spPr>
            <a:xfrm>
              <a:off x="5930640" y="2741400"/>
              <a:ext cx="55800" cy="70920"/>
            </a:xfrm>
            <a:custGeom>
              <a:avLst/>
              <a:gdLst/>
              <a:ahLst/>
              <a:rect l="l" t="t" r="r" b="b"/>
              <a:pathLst>
                <a:path w="69955" h="89236">
                  <a:moveTo>
                    <a:pt x="69956" y="69535"/>
                  </a:moveTo>
                  <a:cubicBezTo>
                    <a:pt x="69956" y="69535"/>
                    <a:pt x="43060" y="93443"/>
                    <a:pt x="12933" y="88585"/>
                  </a:cubicBezTo>
                  <a:lnTo>
                    <a:pt x="1338" y="38484"/>
                  </a:lnTo>
                  <a:cubicBezTo>
                    <a:pt x="1338" y="38484"/>
                    <a:pt x="-6550" y="12099"/>
                    <a:pt x="15974" y="2098"/>
                  </a:cubicBezTo>
                  <a:cubicBezTo>
                    <a:pt x="38498" y="-7903"/>
                    <a:pt x="60167" y="18386"/>
                    <a:pt x="69956" y="69535"/>
                  </a:cubicBezTo>
                  <a:close/>
                </a:path>
              </a:pathLst>
            </a:custGeom>
            <a:solidFill>
              <a:srgbClr val="eded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4" name="Google Shape;1623;p27"/>
            <p:cNvSpPr/>
            <p:nvPr/>
          </p:nvSpPr>
          <p:spPr>
            <a:xfrm>
              <a:off x="5820480" y="2726640"/>
              <a:ext cx="47520" cy="50040"/>
            </a:xfrm>
            <a:custGeom>
              <a:avLst/>
              <a:gdLst/>
              <a:ahLst/>
              <a:rect l="l" t="t" r="r" b="b"/>
              <a:pathLst>
                <a:path w="59968" h="63096">
                  <a:moveTo>
                    <a:pt x="59969" y="422"/>
                  </a:moveTo>
                  <a:cubicBezTo>
                    <a:pt x="59969" y="422"/>
                    <a:pt x="30887" y="-8532"/>
                    <a:pt x="0" y="56048"/>
                  </a:cubicBezTo>
                  <a:lnTo>
                    <a:pt x="11500" y="63096"/>
                  </a:lnTo>
                  <a:cubicBezTo>
                    <a:pt x="25902" y="40903"/>
                    <a:pt x="42113" y="19939"/>
                    <a:pt x="59969" y="422"/>
                  </a:cubicBezTo>
                  <a:close/>
                </a:path>
              </a:pathLst>
            </a:custGeom>
            <a:solidFill>
              <a:srgbClr val="eded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5" name="Google Shape;1624;p27"/>
            <p:cNvSpPr/>
            <p:nvPr/>
          </p:nvSpPr>
          <p:spPr>
            <a:xfrm>
              <a:off x="6822360" y="823320"/>
              <a:ext cx="1287360" cy="1608840"/>
            </a:xfrm>
            <a:custGeom>
              <a:avLst/>
              <a:gdLst/>
              <a:ahLst/>
              <a:rect l="l" t="t" r="r" b="b"/>
              <a:pathLst>
                <a:path w="1608303" h="2009690">
                  <a:moveTo>
                    <a:pt x="1566509" y="879931"/>
                  </a:moveTo>
                  <a:lnTo>
                    <a:pt x="54267" y="4869"/>
                  </a:lnTo>
                  <a:cubicBezTo>
                    <a:pt x="46749" y="-388"/>
                    <a:pt x="37093" y="-1464"/>
                    <a:pt x="28606" y="2011"/>
                  </a:cubicBezTo>
                  <a:lnTo>
                    <a:pt x="28606" y="2011"/>
                  </a:lnTo>
                  <a:cubicBezTo>
                    <a:pt x="27970" y="2304"/>
                    <a:pt x="27371" y="2654"/>
                    <a:pt x="26801" y="3059"/>
                  </a:cubicBezTo>
                  <a:lnTo>
                    <a:pt x="0" y="18966"/>
                  </a:lnTo>
                  <a:lnTo>
                    <a:pt x="12925" y="42302"/>
                  </a:lnTo>
                  <a:lnTo>
                    <a:pt x="12925" y="1035093"/>
                  </a:lnTo>
                  <a:cubicBezTo>
                    <a:pt x="12925" y="1065573"/>
                    <a:pt x="31458" y="1101006"/>
                    <a:pt x="54267" y="1114150"/>
                  </a:cubicBezTo>
                  <a:lnTo>
                    <a:pt x="1557195" y="1983783"/>
                  </a:lnTo>
                  <a:lnTo>
                    <a:pt x="1561282" y="2009691"/>
                  </a:lnTo>
                  <a:lnTo>
                    <a:pt x="1591884" y="1992070"/>
                  </a:lnTo>
                  <a:cubicBezTo>
                    <a:pt x="1593367" y="1991412"/>
                    <a:pt x="1594773" y="1990574"/>
                    <a:pt x="1596066" y="1989593"/>
                  </a:cubicBezTo>
                  <a:lnTo>
                    <a:pt x="1596066" y="1989593"/>
                  </a:lnTo>
                  <a:cubicBezTo>
                    <a:pt x="1604800" y="1981363"/>
                    <a:pt x="1609248" y="1969552"/>
                    <a:pt x="1608136" y="1957589"/>
                  </a:cubicBezTo>
                  <a:lnTo>
                    <a:pt x="1608136" y="958988"/>
                  </a:lnTo>
                  <a:cubicBezTo>
                    <a:pt x="1607851" y="928508"/>
                    <a:pt x="1589793" y="893075"/>
                    <a:pt x="1566509" y="879931"/>
                  </a:cubicBezTo>
                  <a:close/>
                </a:path>
              </a:pathLst>
            </a:custGeom>
            <a:solidFill>
              <a:srgbClr val="dadc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6" name="Google Shape;1625;p27"/>
            <p:cNvSpPr/>
            <p:nvPr/>
          </p:nvSpPr>
          <p:spPr>
            <a:xfrm>
              <a:off x="6808680" y="837000"/>
              <a:ext cx="1276560" cy="1596600"/>
            </a:xfrm>
            <a:custGeom>
              <a:avLst/>
              <a:gdLst/>
              <a:ahLst/>
              <a:rect l="l" t="t" r="r" b="b"/>
              <a:pathLst>
                <a:path w="1594925" h="1994313">
                  <a:moveTo>
                    <a:pt x="1553584" y="1989336"/>
                  </a:moveTo>
                  <a:lnTo>
                    <a:pt x="41342" y="1114274"/>
                  </a:lnTo>
                  <a:cubicBezTo>
                    <a:pt x="18532" y="1101035"/>
                    <a:pt x="0" y="1065697"/>
                    <a:pt x="0" y="1035122"/>
                  </a:cubicBezTo>
                  <a:lnTo>
                    <a:pt x="0" y="36235"/>
                  </a:lnTo>
                  <a:cubicBezTo>
                    <a:pt x="0" y="5755"/>
                    <a:pt x="19008" y="-8247"/>
                    <a:pt x="41342" y="4993"/>
                  </a:cubicBezTo>
                  <a:lnTo>
                    <a:pt x="1553584" y="880055"/>
                  </a:lnTo>
                  <a:cubicBezTo>
                    <a:pt x="1576393" y="893199"/>
                    <a:pt x="1594925" y="928632"/>
                    <a:pt x="1594925" y="959112"/>
                  </a:cubicBezTo>
                  <a:lnTo>
                    <a:pt x="1594925" y="1957999"/>
                  </a:lnTo>
                  <a:cubicBezTo>
                    <a:pt x="1594925" y="1988479"/>
                    <a:pt x="1576393" y="2002576"/>
                    <a:pt x="1553584" y="1989336"/>
                  </a:cubicBezTo>
                  <a:close/>
                </a:path>
              </a:pathLst>
            </a:custGeom>
            <a:solidFill>
              <a:srgbClr val="f8f9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7" name="Google Shape;1626;p27"/>
            <p:cNvSpPr/>
            <p:nvPr/>
          </p:nvSpPr>
          <p:spPr>
            <a:xfrm>
              <a:off x="6906240" y="1049400"/>
              <a:ext cx="46440" cy="654480"/>
            </a:xfrm>
            <a:custGeom>
              <a:avLst/>
              <a:gdLst/>
              <a:ahLst/>
              <a:rect l="l" t="t" r="r" b="b"/>
              <a:pathLst>
                <a:path w="58543" h="817911">
                  <a:moveTo>
                    <a:pt x="57878" y="817912"/>
                  </a:moveTo>
                  <a:lnTo>
                    <a:pt x="0" y="783431"/>
                  </a:lnTo>
                  <a:lnTo>
                    <a:pt x="760" y="0"/>
                  </a:lnTo>
                  <a:lnTo>
                    <a:pt x="58543" y="34481"/>
                  </a:lnTo>
                  <a:lnTo>
                    <a:pt x="57878" y="817912"/>
                  </a:lnTo>
                  <a:close/>
                </a:path>
              </a:pathLst>
            </a:custGeom>
            <a:solidFill>
              <a:srgbClr val="dadc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8" name="Google Shape;1627;p27"/>
            <p:cNvSpPr/>
            <p:nvPr/>
          </p:nvSpPr>
          <p:spPr>
            <a:xfrm>
              <a:off x="6906240" y="1552320"/>
              <a:ext cx="46440" cy="151560"/>
            </a:xfrm>
            <a:custGeom>
              <a:avLst/>
              <a:gdLst/>
              <a:ahLst/>
              <a:rect l="l" t="t" r="r" b="b"/>
              <a:pathLst>
                <a:path w="58448" h="189833">
                  <a:moveTo>
                    <a:pt x="57878" y="189833"/>
                  </a:moveTo>
                  <a:lnTo>
                    <a:pt x="0" y="156115"/>
                  </a:lnTo>
                  <a:lnTo>
                    <a:pt x="570" y="0"/>
                  </a:lnTo>
                  <a:lnTo>
                    <a:pt x="58448" y="33814"/>
                  </a:lnTo>
                  <a:lnTo>
                    <a:pt x="57878" y="18983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9" name="Google Shape;1628;p27"/>
            <p:cNvSpPr/>
            <p:nvPr/>
          </p:nvSpPr>
          <p:spPr>
            <a:xfrm>
              <a:off x="7053120" y="1134360"/>
              <a:ext cx="46440" cy="654480"/>
            </a:xfrm>
            <a:custGeom>
              <a:avLst/>
              <a:gdLst/>
              <a:ahLst/>
              <a:rect l="l" t="t" r="r" b="b"/>
              <a:pathLst>
                <a:path w="58353" h="818006">
                  <a:moveTo>
                    <a:pt x="57878" y="818007"/>
                  </a:moveTo>
                  <a:lnTo>
                    <a:pt x="0" y="783336"/>
                  </a:lnTo>
                  <a:lnTo>
                    <a:pt x="570" y="0"/>
                  </a:lnTo>
                  <a:lnTo>
                    <a:pt x="58353" y="34766"/>
                  </a:lnTo>
                  <a:lnTo>
                    <a:pt x="57878" y="818007"/>
                  </a:lnTo>
                  <a:close/>
                </a:path>
              </a:pathLst>
            </a:custGeom>
            <a:solidFill>
              <a:srgbClr val="dadc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0" name="Google Shape;1629;p27"/>
            <p:cNvSpPr/>
            <p:nvPr/>
          </p:nvSpPr>
          <p:spPr>
            <a:xfrm>
              <a:off x="7053120" y="1660320"/>
              <a:ext cx="46440" cy="128880"/>
            </a:xfrm>
            <a:custGeom>
              <a:avLst/>
              <a:gdLst/>
              <a:ahLst/>
              <a:rect l="l" t="t" r="r" b="b"/>
              <a:pathLst>
                <a:path w="58353" h="161258">
                  <a:moveTo>
                    <a:pt x="57878" y="161258"/>
                  </a:moveTo>
                  <a:lnTo>
                    <a:pt x="0" y="127444"/>
                  </a:lnTo>
                  <a:lnTo>
                    <a:pt x="475" y="0"/>
                  </a:lnTo>
                  <a:lnTo>
                    <a:pt x="58353" y="33719"/>
                  </a:lnTo>
                  <a:lnTo>
                    <a:pt x="57878" y="16125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1" name="Google Shape;1630;p27"/>
            <p:cNvSpPr/>
            <p:nvPr/>
          </p:nvSpPr>
          <p:spPr>
            <a:xfrm>
              <a:off x="7200360" y="1220760"/>
              <a:ext cx="48240" cy="653400"/>
            </a:xfrm>
            <a:custGeom>
              <a:avLst/>
              <a:gdLst/>
              <a:ahLst/>
              <a:rect l="l" t="t" r="r" b="b"/>
              <a:pathLst>
                <a:path w="60919" h="816578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2" name="Google Shape;1631;p27"/>
            <p:cNvSpPr/>
            <p:nvPr/>
          </p:nvSpPr>
          <p:spPr>
            <a:xfrm>
              <a:off x="7200360" y="1592640"/>
              <a:ext cx="46800" cy="281520"/>
            </a:xfrm>
            <a:custGeom>
              <a:avLst/>
              <a:gdLst/>
              <a:ahLst/>
              <a:rect l="l" t="t" r="r" b="b"/>
              <a:pathLst>
                <a:path w="59113" h="352044">
                  <a:moveTo>
                    <a:pt x="57878" y="352044"/>
                  </a:moveTo>
                  <a:lnTo>
                    <a:pt x="0" y="318325"/>
                  </a:lnTo>
                  <a:lnTo>
                    <a:pt x="1235" y="0"/>
                  </a:lnTo>
                  <a:lnTo>
                    <a:pt x="59113" y="33814"/>
                  </a:lnTo>
                  <a:lnTo>
                    <a:pt x="57878" y="35204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3" name="Google Shape;1632;p27"/>
            <p:cNvSpPr/>
            <p:nvPr/>
          </p:nvSpPr>
          <p:spPr>
            <a:xfrm>
              <a:off x="7348320" y="1306440"/>
              <a:ext cx="48240" cy="653400"/>
            </a:xfrm>
            <a:custGeom>
              <a:avLst/>
              <a:gdLst/>
              <a:ahLst/>
              <a:rect l="l" t="t" r="r" b="b"/>
              <a:pathLst>
                <a:path w="60919" h="816578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4" name="Google Shape;1633;p27"/>
            <p:cNvSpPr/>
            <p:nvPr/>
          </p:nvSpPr>
          <p:spPr>
            <a:xfrm>
              <a:off x="7348320" y="1716480"/>
              <a:ext cx="46800" cy="243360"/>
            </a:xfrm>
            <a:custGeom>
              <a:avLst/>
              <a:gdLst/>
              <a:ahLst/>
              <a:rect l="l" t="t" r="r" b="b"/>
              <a:pathLst>
                <a:path w="58923" h="304228">
                  <a:moveTo>
                    <a:pt x="57783" y="304229"/>
                  </a:moveTo>
                  <a:lnTo>
                    <a:pt x="0" y="270510"/>
                  </a:lnTo>
                  <a:lnTo>
                    <a:pt x="1046" y="0"/>
                  </a:lnTo>
                  <a:lnTo>
                    <a:pt x="58924" y="33719"/>
                  </a:lnTo>
                  <a:lnTo>
                    <a:pt x="57783" y="30422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5" name="Google Shape;1634;p27"/>
            <p:cNvSpPr/>
            <p:nvPr/>
          </p:nvSpPr>
          <p:spPr>
            <a:xfrm>
              <a:off x="7496640" y="1392120"/>
              <a:ext cx="48240" cy="653400"/>
            </a:xfrm>
            <a:custGeom>
              <a:avLst/>
              <a:gdLst/>
              <a:ahLst/>
              <a:rect l="l" t="t" r="r" b="b"/>
              <a:pathLst>
                <a:path w="60919" h="816483">
                  <a:moveTo>
                    <a:pt x="57783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6" name="Google Shape;1635;p27"/>
            <p:cNvSpPr/>
            <p:nvPr/>
          </p:nvSpPr>
          <p:spPr>
            <a:xfrm>
              <a:off x="7496640" y="1687680"/>
              <a:ext cx="47160" cy="357840"/>
            </a:xfrm>
            <a:custGeom>
              <a:avLst/>
              <a:gdLst/>
              <a:ahLst/>
              <a:rect l="l" t="t" r="r" b="b"/>
              <a:pathLst>
                <a:path w="59493" h="447484">
                  <a:moveTo>
                    <a:pt x="57878" y="447485"/>
                  </a:moveTo>
                  <a:lnTo>
                    <a:pt x="0" y="413671"/>
                  </a:lnTo>
                  <a:lnTo>
                    <a:pt x="1615" y="0"/>
                  </a:lnTo>
                  <a:lnTo>
                    <a:pt x="59494" y="33719"/>
                  </a:lnTo>
                  <a:lnTo>
                    <a:pt x="57878" y="44748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7" name="Google Shape;1636;p27"/>
            <p:cNvSpPr/>
            <p:nvPr/>
          </p:nvSpPr>
          <p:spPr>
            <a:xfrm>
              <a:off x="7645320" y="1478520"/>
              <a:ext cx="48240" cy="653400"/>
            </a:xfrm>
            <a:custGeom>
              <a:avLst/>
              <a:gdLst/>
              <a:ahLst/>
              <a:rect l="l" t="t" r="r" b="b"/>
              <a:pathLst>
                <a:path w="60919" h="816483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8" name="Google Shape;1637;p27"/>
            <p:cNvSpPr/>
            <p:nvPr/>
          </p:nvSpPr>
          <p:spPr>
            <a:xfrm>
              <a:off x="7645320" y="1674360"/>
              <a:ext cx="47520" cy="457200"/>
            </a:xfrm>
            <a:custGeom>
              <a:avLst/>
              <a:gdLst/>
              <a:ahLst/>
              <a:rect l="l" t="t" r="r" b="b"/>
              <a:pathLst>
                <a:path w="59968" h="571500">
                  <a:moveTo>
                    <a:pt x="57783" y="571500"/>
                  </a:moveTo>
                  <a:lnTo>
                    <a:pt x="0" y="537782"/>
                  </a:lnTo>
                  <a:lnTo>
                    <a:pt x="2091" y="0"/>
                  </a:lnTo>
                  <a:lnTo>
                    <a:pt x="59969" y="33814"/>
                  </a:lnTo>
                  <a:lnTo>
                    <a:pt x="57783" y="57150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9" name="Google Shape;1638;p27"/>
            <p:cNvSpPr/>
            <p:nvPr/>
          </p:nvSpPr>
          <p:spPr>
            <a:xfrm>
              <a:off x="7794720" y="1564920"/>
              <a:ext cx="48600" cy="653400"/>
            </a:xfrm>
            <a:custGeom>
              <a:avLst/>
              <a:gdLst/>
              <a:ahLst/>
              <a:rect l="l" t="t" r="r" b="b"/>
              <a:pathLst>
                <a:path w="61014" h="816578">
                  <a:moveTo>
                    <a:pt x="57878" y="816578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578"/>
                  </a:lnTo>
                  <a:close/>
                </a:path>
              </a:pathLst>
            </a:custGeom>
            <a:solidFill>
              <a:srgbClr val="dadc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0" name="Google Shape;1639;p27"/>
            <p:cNvSpPr/>
            <p:nvPr/>
          </p:nvSpPr>
          <p:spPr>
            <a:xfrm>
              <a:off x="7795080" y="1653840"/>
              <a:ext cx="47880" cy="564120"/>
            </a:xfrm>
            <a:custGeom>
              <a:avLst/>
              <a:gdLst/>
              <a:ahLst/>
              <a:rect l="l" t="t" r="r" b="b"/>
              <a:pathLst>
                <a:path w="60443" h="705135">
                  <a:moveTo>
                    <a:pt x="57783" y="705136"/>
                  </a:moveTo>
                  <a:lnTo>
                    <a:pt x="0" y="671417"/>
                  </a:lnTo>
                  <a:lnTo>
                    <a:pt x="2661" y="0"/>
                  </a:lnTo>
                  <a:lnTo>
                    <a:pt x="60444" y="33814"/>
                  </a:lnTo>
                  <a:lnTo>
                    <a:pt x="57783" y="70513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1" name="Google Shape;1640;p27"/>
            <p:cNvSpPr/>
            <p:nvPr/>
          </p:nvSpPr>
          <p:spPr>
            <a:xfrm>
              <a:off x="7945200" y="1652040"/>
              <a:ext cx="48600" cy="653400"/>
            </a:xfrm>
            <a:custGeom>
              <a:avLst/>
              <a:gdLst/>
              <a:ahLst/>
              <a:rect l="l" t="t" r="r" b="b"/>
              <a:pathLst>
                <a:path w="61014" h="816483">
                  <a:moveTo>
                    <a:pt x="57878" y="816483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2" name="Google Shape;1641;p27"/>
            <p:cNvSpPr/>
            <p:nvPr/>
          </p:nvSpPr>
          <p:spPr>
            <a:xfrm>
              <a:off x="7945200" y="1733400"/>
              <a:ext cx="48240" cy="572040"/>
            </a:xfrm>
            <a:custGeom>
              <a:avLst/>
              <a:gdLst/>
              <a:ahLst/>
              <a:rect l="l" t="t" r="r" b="b"/>
              <a:pathLst>
                <a:path w="60634" h="714660">
                  <a:moveTo>
                    <a:pt x="57878" y="714661"/>
                  </a:moveTo>
                  <a:lnTo>
                    <a:pt x="0" y="680847"/>
                  </a:lnTo>
                  <a:lnTo>
                    <a:pt x="2756" y="0"/>
                  </a:lnTo>
                  <a:lnTo>
                    <a:pt x="60634" y="33814"/>
                  </a:lnTo>
                  <a:lnTo>
                    <a:pt x="57878" y="71466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3" name="Google Shape;1642;p27"/>
            <p:cNvSpPr/>
            <p:nvPr/>
          </p:nvSpPr>
          <p:spPr>
            <a:xfrm>
              <a:off x="7126200" y="1177920"/>
              <a:ext cx="48600" cy="653760"/>
            </a:xfrm>
            <a:custGeom>
              <a:avLst/>
              <a:gdLst/>
              <a:ahLst/>
              <a:rect l="l" t="t" r="r" b="b"/>
              <a:pathLst>
                <a:path w="61299" h="816768">
                  <a:moveTo>
                    <a:pt x="58163" y="816769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300" y="34004"/>
                  </a:lnTo>
                  <a:lnTo>
                    <a:pt x="58163" y="816769"/>
                  </a:lnTo>
                  <a:close/>
                </a:path>
              </a:pathLst>
            </a:custGeom>
            <a:solidFill>
              <a:srgbClr val="dadc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4" name="Google Shape;1643;p27"/>
            <p:cNvSpPr/>
            <p:nvPr/>
          </p:nvSpPr>
          <p:spPr>
            <a:xfrm>
              <a:off x="7126560" y="1595520"/>
              <a:ext cx="46800" cy="235800"/>
            </a:xfrm>
            <a:custGeom>
              <a:avLst/>
              <a:gdLst/>
              <a:ahLst/>
              <a:rect l="l" t="t" r="r" b="b"/>
              <a:pathLst>
                <a:path w="58923" h="294893">
                  <a:moveTo>
                    <a:pt x="57783" y="294894"/>
                  </a:moveTo>
                  <a:lnTo>
                    <a:pt x="0" y="261080"/>
                  </a:lnTo>
                  <a:lnTo>
                    <a:pt x="1045" y="0"/>
                  </a:lnTo>
                  <a:lnTo>
                    <a:pt x="58923" y="33814"/>
                  </a:lnTo>
                  <a:lnTo>
                    <a:pt x="57783" y="29489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5" name="Google Shape;1644;p27"/>
            <p:cNvSpPr/>
            <p:nvPr/>
          </p:nvSpPr>
          <p:spPr>
            <a:xfrm>
              <a:off x="7274160" y="1263240"/>
              <a:ext cx="48240" cy="653400"/>
            </a:xfrm>
            <a:custGeom>
              <a:avLst/>
              <a:gdLst/>
              <a:ahLst/>
              <a:rect l="l" t="t" r="r" b="b"/>
              <a:pathLst>
                <a:path w="60919" h="816578">
                  <a:moveTo>
                    <a:pt x="57783" y="816578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6" name="Google Shape;1645;p27"/>
            <p:cNvSpPr/>
            <p:nvPr/>
          </p:nvSpPr>
          <p:spPr>
            <a:xfrm>
              <a:off x="7274160" y="1596960"/>
              <a:ext cx="47160" cy="319680"/>
            </a:xfrm>
            <a:custGeom>
              <a:avLst/>
              <a:gdLst/>
              <a:ahLst/>
              <a:rect l="l" t="t" r="r" b="b"/>
              <a:pathLst>
                <a:path w="59303" h="399764">
                  <a:moveTo>
                    <a:pt x="57783" y="399764"/>
                  </a:moveTo>
                  <a:lnTo>
                    <a:pt x="0" y="365951"/>
                  </a:lnTo>
                  <a:lnTo>
                    <a:pt x="1426" y="0"/>
                  </a:lnTo>
                  <a:lnTo>
                    <a:pt x="59304" y="33814"/>
                  </a:lnTo>
                  <a:lnTo>
                    <a:pt x="57783" y="39976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7" name="Google Shape;1646;p27"/>
            <p:cNvSpPr/>
            <p:nvPr/>
          </p:nvSpPr>
          <p:spPr>
            <a:xfrm>
              <a:off x="7422120" y="1348920"/>
              <a:ext cx="48240" cy="653400"/>
            </a:xfrm>
            <a:custGeom>
              <a:avLst/>
              <a:gdLst/>
              <a:ahLst/>
              <a:rect l="l" t="t" r="r" b="b"/>
              <a:pathLst>
                <a:path w="60919" h="816483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8" name="Google Shape;1647;p27"/>
            <p:cNvSpPr/>
            <p:nvPr/>
          </p:nvSpPr>
          <p:spPr>
            <a:xfrm>
              <a:off x="7422120" y="1591200"/>
              <a:ext cx="47520" cy="411480"/>
            </a:xfrm>
            <a:custGeom>
              <a:avLst/>
              <a:gdLst/>
              <a:ahLst/>
              <a:rect l="l" t="t" r="r" b="b"/>
              <a:pathLst>
                <a:path w="59778" h="514159">
                  <a:moveTo>
                    <a:pt x="57783" y="514159"/>
                  </a:moveTo>
                  <a:lnTo>
                    <a:pt x="0" y="480346"/>
                  </a:lnTo>
                  <a:lnTo>
                    <a:pt x="1901" y="0"/>
                  </a:lnTo>
                  <a:lnTo>
                    <a:pt x="59779" y="33719"/>
                  </a:lnTo>
                  <a:lnTo>
                    <a:pt x="57783" y="51415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9" name="Google Shape;1648;p27"/>
            <p:cNvSpPr/>
            <p:nvPr/>
          </p:nvSpPr>
          <p:spPr>
            <a:xfrm>
              <a:off x="7570800" y="1435320"/>
              <a:ext cx="48240" cy="653400"/>
            </a:xfrm>
            <a:custGeom>
              <a:avLst/>
              <a:gdLst/>
              <a:ahLst/>
              <a:rect l="l" t="t" r="r" b="b"/>
              <a:pathLst>
                <a:path w="60919" h="816483">
                  <a:moveTo>
                    <a:pt x="57878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0" name="Google Shape;1649;p27"/>
            <p:cNvSpPr/>
            <p:nvPr/>
          </p:nvSpPr>
          <p:spPr>
            <a:xfrm>
              <a:off x="7570800" y="1676880"/>
              <a:ext cx="47520" cy="411480"/>
            </a:xfrm>
            <a:custGeom>
              <a:avLst/>
              <a:gdLst/>
              <a:ahLst/>
              <a:rect l="l" t="t" r="r" b="b"/>
              <a:pathLst>
                <a:path w="59778" h="514254">
                  <a:moveTo>
                    <a:pt x="57878" y="514255"/>
                  </a:moveTo>
                  <a:lnTo>
                    <a:pt x="0" y="480441"/>
                  </a:lnTo>
                  <a:lnTo>
                    <a:pt x="1901" y="0"/>
                  </a:lnTo>
                  <a:lnTo>
                    <a:pt x="59779" y="33814"/>
                  </a:lnTo>
                  <a:lnTo>
                    <a:pt x="57878" y="51425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1" name="Google Shape;1650;p27"/>
            <p:cNvSpPr/>
            <p:nvPr/>
          </p:nvSpPr>
          <p:spPr>
            <a:xfrm>
              <a:off x="7720200" y="1521720"/>
              <a:ext cx="48240" cy="653400"/>
            </a:xfrm>
            <a:custGeom>
              <a:avLst/>
              <a:gdLst/>
              <a:ahLst/>
              <a:rect l="l" t="t" r="r" b="b"/>
              <a:pathLst>
                <a:path w="60919" h="816482">
                  <a:moveTo>
                    <a:pt x="57783" y="816483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2" name="Google Shape;1651;p27"/>
            <p:cNvSpPr/>
            <p:nvPr/>
          </p:nvSpPr>
          <p:spPr>
            <a:xfrm>
              <a:off x="7720200" y="1671840"/>
              <a:ext cx="47880" cy="502920"/>
            </a:xfrm>
            <a:custGeom>
              <a:avLst/>
              <a:gdLst/>
              <a:ahLst/>
              <a:rect l="l" t="t" r="r" b="b"/>
              <a:pathLst>
                <a:path w="60253" h="628649">
                  <a:moveTo>
                    <a:pt x="57878" y="628650"/>
                  </a:moveTo>
                  <a:lnTo>
                    <a:pt x="0" y="594932"/>
                  </a:lnTo>
                  <a:lnTo>
                    <a:pt x="2376" y="0"/>
                  </a:lnTo>
                  <a:lnTo>
                    <a:pt x="60254" y="33719"/>
                  </a:lnTo>
                  <a:lnTo>
                    <a:pt x="57878" y="62865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3" name="Google Shape;1652;p27"/>
            <p:cNvSpPr/>
            <p:nvPr/>
          </p:nvSpPr>
          <p:spPr>
            <a:xfrm>
              <a:off x="7869960" y="1608480"/>
              <a:ext cx="48240" cy="653400"/>
            </a:xfrm>
            <a:custGeom>
              <a:avLst/>
              <a:gdLst/>
              <a:ahLst/>
              <a:rect l="l" t="t" r="r" b="b"/>
              <a:pathLst>
                <a:path w="60919" h="816578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4" name="Google Shape;1653;p27"/>
            <p:cNvSpPr/>
            <p:nvPr/>
          </p:nvSpPr>
          <p:spPr>
            <a:xfrm>
              <a:off x="7869960" y="1666800"/>
              <a:ext cx="48240" cy="594720"/>
            </a:xfrm>
            <a:custGeom>
              <a:avLst/>
              <a:gdLst/>
              <a:ahLst/>
              <a:rect l="l" t="t" r="r" b="b"/>
              <a:pathLst>
                <a:path w="60729" h="743235">
                  <a:moveTo>
                    <a:pt x="57878" y="743236"/>
                  </a:moveTo>
                  <a:lnTo>
                    <a:pt x="0" y="709422"/>
                  </a:lnTo>
                  <a:lnTo>
                    <a:pt x="2851" y="0"/>
                  </a:lnTo>
                  <a:lnTo>
                    <a:pt x="60729" y="33814"/>
                  </a:lnTo>
                  <a:lnTo>
                    <a:pt x="57878" y="74323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5" name="Google Shape;1654;p27"/>
            <p:cNvSpPr/>
            <p:nvPr/>
          </p:nvSpPr>
          <p:spPr>
            <a:xfrm>
              <a:off x="6979680" y="1091880"/>
              <a:ext cx="46800" cy="654480"/>
            </a:xfrm>
            <a:custGeom>
              <a:avLst/>
              <a:gdLst/>
              <a:ahLst/>
              <a:rect l="l" t="t" r="r" b="b"/>
              <a:pathLst>
                <a:path w="58828" h="817816">
                  <a:moveTo>
                    <a:pt x="57878" y="817817"/>
                  </a:moveTo>
                  <a:lnTo>
                    <a:pt x="0" y="783527"/>
                  </a:lnTo>
                  <a:lnTo>
                    <a:pt x="950" y="0"/>
                  </a:lnTo>
                  <a:lnTo>
                    <a:pt x="58828" y="34385"/>
                  </a:lnTo>
                  <a:lnTo>
                    <a:pt x="57878" y="817817"/>
                  </a:lnTo>
                  <a:close/>
                </a:path>
              </a:pathLst>
            </a:custGeom>
            <a:solidFill>
              <a:srgbClr val="dadc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6" name="Google Shape;1655;p27"/>
            <p:cNvSpPr/>
            <p:nvPr/>
          </p:nvSpPr>
          <p:spPr>
            <a:xfrm>
              <a:off x="6979680" y="1564200"/>
              <a:ext cx="46440" cy="182160"/>
            </a:xfrm>
            <a:custGeom>
              <a:avLst/>
              <a:gdLst/>
              <a:ahLst/>
              <a:rect l="l" t="t" r="r" b="b"/>
              <a:pathLst>
                <a:path w="58638" h="228028">
                  <a:moveTo>
                    <a:pt x="57783" y="228028"/>
                  </a:moveTo>
                  <a:lnTo>
                    <a:pt x="0" y="194215"/>
                  </a:lnTo>
                  <a:lnTo>
                    <a:pt x="760" y="0"/>
                  </a:lnTo>
                  <a:lnTo>
                    <a:pt x="58638" y="33718"/>
                  </a:lnTo>
                  <a:lnTo>
                    <a:pt x="57783" y="22802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7" name="Google Shape;1656;p27"/>
            <p:cNvSpPr/>
            <p:nvPr/>
          </p:nvSpPr>
          <p:spPr>
            <a:xfrm rot="19798200">
              <a:off x="6858360" y="901080"/>
              <a:ext cx="32040" cy="55800"/>
            </a:xfrm>
            <a:custGeom>
              <a:avLst/>
              <a:gdLst/>
              <a:ahLst/>
              <a:rect l="l" t="t" r="r" b="b"/>
              <a:pathLst>
                <a:path w="40486" h="70294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8" name="Google Shape;1657;p27"/>
            <p:cNvSpPr/>
            <p:nvPr/>
          </p:nvSpPr>
          <p:spPr>
            <a:xfrm rot="19798200">
              <a:off x="6918120" y="935280"/>
              <a:ext cx="32040" cy="55800"/>
            </a:xfrm>
            <a:custGeom>
              <a:avLst/>
              <a:gdLst/>
              <a:ahLst/>
              <a:rect l="l" t="t" r="r" b="b"/>
              <a:pathLst>
                <a:path w="40486" h="70294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9" name="Google Shape;1658;p27"/>
            <p:cNvSpPr/>
            <p:nvPr/>
          </p:nvSpPr>
          <p:spPr>
            <a:xfrm rot="19798200">
              <a:off x="6977520" y="969840"/>
              <a:ext cx="32040" cy="55800"/>
            </a:xfrm>
            <a:custGeom>
              <a:avLst/>
              <a:gdLst/>
              <a:ahLst/>
              <a:rect l="l" t="t" r="r" b="b"/>
              <a:pathLst>
                <a:path w="40486" h="70294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0" name="Google Shape;1659;p27"/>
            <p:cNvSpPr/>
            <p:nvPr/>
          </p:nvSpPr>
          <p:spPr>
            <a:xfrm>
              <a:off x="6798600" y="1832400"/>
              <a:ext cx="68760" cy="150120"/>
            </a:xfrm>
            <a:custGeom>
              <a:avLst/>
              <a:gdLst/>
              <a:ahLst/>
              <a:rect l="l" t="t" r="r" b="b"/>
              <a:pathLst>
                <a:path w="86160" h="187928">
                  <a:moveTo>
                    <a:pt x="18969" y="0"/>
                  </a:moveTo>
                  <a:cubicBezTo>
                    <a:pt x="16973" y="17526"/>
                    <a:pt x="-3840" y="92964"/>
                    <a:pt x="627" y="118777"/>
                  </a:cubicBezTo>
                  <a:cubicBezTo>
                    <a:pt x="5093" y="144589"/>
                    <a:pt x="76657" y="187928"/>
                    <a:pt x="76657" y="187928"/>
                  </a:cubicBezTo>
                  <a:lnTo>
                    <a:pt x="86161" y="143637"/>
                  </a:lnTo>
                  <a:lnTo>
                    <a:pt x="46815" y="104966"/>
                  </a:lnTo>
                  <a:lnTo>
                    <a:pt x="57459" y="31718"/>
                  </a:lnTo>
                  <a:close/>
                </a:path>
              </a:pathLst>
            </a:custGeom>
            <a:solidFill>
              <a:srgbClr val="dfae8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1" name="Google Shape;1660;p27"/>
            <p:cNvSpPr/>
            <p:nvPr/>
          </p:nvSpPr>
          <p:spPr>
            <a:xfrm>
              <a:off x="6808320" y="1770480"/>
              <a:ext cx="49320" cy="95040"/>
            </a:xfrm>
            <a:custGeom>
              <a:avLst/>
              <a:gdLst/>
              <a:ahLst/>
              <a:rect l="l" t="t" r="r" b="b"/>
              <a:pathLst>
                <a:path w="61869" h="119039">
                  <a:moveTo>
                    <a:pt x="61870" y="2912"/>
                  </a:moveTo>
                  <a:cubicBezTo>
                    <a:pt x="47538" y="-3775"/>
                    <a:pt x="30479" y="1397"/>
                    <a:pt x="22239" y="14913"/>
                  </a:cubicBezTo>
                  <a:cubicBezTo>
                    <a:pt x="11785" y="32249"/>
                    <a:pt x="950" y="91780"/>
                    <a:pt x="0" y="101972"/>
                  </a:cubicBezTo>
                  <a:cubicBezTo>
                    <a:pt x="8496" y="113573"/>
                    <a:pt x="22362" y="119984"/>
                    <a:pt x="36685" y="118926"/>
                  </a:cubicBezTo>
                  <a:close/>
                </a:path>
              </a:pathLst>
            </a:custGeom>
            <a:solidFill>
              <a:srgbClr val="eded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2" name="Google Shape;1661;p27"/>
            <p:cNvSpPr/>
            <p:nvPr/>
          </p:nvSpPr>
          <p:spPr>
            <a:xfrm>
              <a:off x="6917400" y="2431800"/>
              <a:ext cx="106560" cy="60120"/>
            </a:xfrm>
            <a:custGeom>
              <a:avLst/>
              <a:gdLst/>
              <a:ahLst/>
              <a:rect l="l" t="t" r="r" b="b"/>
              <a:pathLst>
                <a:path w="133508" h="75339">
                  <a:moveTo>
                    <a:pt x="6824" y="18142"/>
                  </a:moveTo>
                  <a:cubicBezTo>
                    <a:pt x="22296" y="22429"/>
                    <a:pt x="38833" y="20409"/>
                    <a:pt x="52822" y="12522"/>
                  </a:cubicBezTo>
                  <a:cubicBezTo>
                    <a:pt x="63942" y="12522"/>
                    <a:pt x="124101" y="-12909"/>
                    <a:pt x="132274" y="8712"/>
                  </a:cubicBezTo>
                  <a:cubicBezTo>
                    <a:pt x="139497" y="27762"/>
                    <a:pt x="113266" y="45288"/>
                    <a:pt x="99486" y="48717"/>
                  </a:cubicBezTo>
                  <a:cubicBezTo>
                    <a:pt x="69074" y="56052"/>
                    <a:pt x="46550" y="71292"/>
                    <a:pt x="34385" y="73863"/>
                  </a:cubicBezTo>
                  <a:cubicBezTo>
                    <a:pt x="24881" y="75768"/>
                    <a:pt x="13477" y="77007"/>
                    <a:pt x="5874" y="69863"/>
                  </a:cubicBezTo>
                  <a:cubicBezTo>
                    <a:pt x="-2110" y="61291"/>
                    <a:pt x="-2110" y="29382"/>
                    <a:pt x="6824" y="18142"/>
                  </a:cubicBezTo>
                  <a:close/>
                </a:path>
              </a:pathLst>
            </a:custGeom>
            <a:solidFill>
              <a:srgbClr val="3822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3" name="Google Shape;1662;p27"/>
            <p:cNvSpPr/>
            <p:nvPr/>
          </p:nvSpPr>
          <p:spPr>
            <a:xfrm>
              <a:off x="6918840" y="2441880"/>
              <a:ext cx="105120" cy="50040"/>
            </a:xfrm>
            <a:custGeom>
              <a:avLst/>
              <a:gdLst/>
              <a:ahLst/>
              <a:rect l="l" t="t" r="r" b="b"/>
              <a:pathLst>
                <a:path w="131644" h="62816">
                  <a:moveTo>
                    <a:pt x="32503" y="56102"/>
                  </a:moveTo>
                  <a:cubicBezTo>
                    <a:pt x="44668" y="53531"/>
                    <a:pt x="67192" y="38291"/>
                    <a:pt x="97604" y="30956"/>
                  </a:cubicBezTo>
                  <a:cubicBezTo>
                    <a:pt x="109294" y="28099"/>
                    <a:pt x="129347" y="15240"/>
                    <a:pt x="131437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93"/>
                    <a:pt x="713" y="52807"/>
                    <a:pt x="0" y="50102"/>
                  </a:cubicBezTo>
                  <a:cubicBezTo>
                    <a:pt x="9266" y="57169"/>
                    <a:pt x="21336" y="59398"/>
                    <a:pt x="32503" y="56102"/>
                  </a:cubicBezTo>
                  <a:close/>
                </a:path>
              </a:pathLst>
            </a:custGeom>
            <a:solidFill>
              <a:srgbClr val="757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4" name="Google Shape;1663;p27"/>
            <p:cNvSpPr/>
            <p:nvPr/>
          </p:nvSpPr>
          <p:spPr>
            <a:xfrm>
              <a:off x="6839280" y="2396520"/>
              <a:ext cx="106560" cy="60120"/>
            </a:xfrm>
            <a:custGeom>
              <a:avLst/>
              <a:gdLst/>
              <a:ahLst/>
              <a:rect l="l" t="t" r="r" b="b"/>
              <a:pathLst>
                <a:path w="133494" h="75381">
                  <a:moveTo>
                    <a:pt x="6835" y="18184"/>
                  </a:moveTo>
                  <a:cubicBezTo>
                    <a:pt x="22307" y="22413"/>
                    <a:pt x="38825" y="20394"/>
                    <a:pt x="52833" y="12564"/>
                  </a:cubicBezTo>
                  <a:cubicBezTo>
                    <a:pt x="63953" y="12564"/>
                    <a:pt x="124112" y="-12963"/>
                    <a:pt x="132285" y="8754"/>
                  </a:cubicBezTo>
                  <a:cubicBezTo>
                    <a:pt x="139413" y="27804"/>
                    <a:pt x="113277" y="45330"/>
                    <a:pt x="99497" y="48759"/>
                  </a:cubicBezTo>
                  <a:cubicBezTo>
                    <a:pt x="69085" y="56094"/>
                    <a:pt x="46561" y="71334"/>
                    <a:pt x="34396" y="73905"/>
                  </a:cubicBezTo>
                  <a:cubicBezTo>
                    <a:pt x="24892" y="75810"/>
                    <a:pt x="13488" y="77049"/>
                    <a:pt x="5885" y="69905"/>
                  </a:cubicBezTo>
                  <a:cubicBezTo>
                    <a:pt x="-2479" y="61332"/>
                    <a:pt x="-1718" y="29519"/>
                    <a:pt x="6835" y="18184"/>
                  </a:cubicBezTo>
                  <a:close/>
                </a:path>
              </a:pathLst>
            </a:custGeom>
            <a:solidFill>
              <a:srgbClr val="3822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5" name="Google Shape;1664;p27"/>
            <p:cNvSpPr/>
            <p:nvPr/>
          </p:nvSpPr>
          <p:spPr>
            <a:xfrm>
              <a:off x="6840720" y="2406600"/>
              <a:ext cx="105120" cy="50040"/>
            </a:xfrm>
            <a:custGeom>
              <a:avLst/>
              <a:gdLst/>
              <a:ahLst/>
              <a:rect l="l" t="t" r="r" b="b"/>
              <a:pathLst>
                <a:path w="131564" h="62816">
                  <a:moveTo>
                    <a:pt x="32503" y="56007"/>
                  </a:moveTo>
                  <a:cubicBezTo>
                    <a:pt x="44668" y="53435"/>
                    <a:pt x="67192" y="38291"/>
                    <a:pt x="97604" y="30861"/>
                  </a:cubicBezTo>
                  <a:cubicBezTo>
                    <a:pt x="109199" y="28099"/>
                    <a:pt x="129347" y="15240"/>
                    <a:pt x="131342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55"/>
                    <a:pt x="713" y="52740"/>
                    <a:pt x="0" y="50006"/>
                  </a:cubicBezTo>
                  <a:cubicBezTo>
                    <a:pt x="9228" y="57160"/>
                    <a:pt x="21336" y="59398"/>
                    <a:pt x="32503" y="56007"/>
                  </a:cubicBezTo>
                  <a:close/>
                </a:path>
              </a:pathLst>
            </a:custGeom>
            <a:solidFill>
              <a:srgbClr val="757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6" name="Google Shape;1665;p27"/>
            <p:cNvSpPr/>
            <p:nvPr/>
          </p:nvSpPr>
          <p:spPr>
            <a:xfrm>
              <a:off x="6839280" y="2006640"/>
              <a:ext cx="155880" cy="441720"/>
            </a:xfrm>
            <a:custGeom>
              <a:avLst/>
              <a:gdLst/>
              <a:ahLst/>
              <a:rect l="l" t="t" r="r" b="b"/>
              <a:pathLst>
                <a:path w="195217" h="552238">
                  <a:moveTo>
                    <a:pt x="5522" y="341376"/>
                  </a:moveTo>
                  <a:cubicBezTo>
                    <a:pt x="8135" y="318964"/>
                    <a:pt x="12783" y="296837"/>
                    <a:pt x="19397" y="275272"/>
                  </a:cubicBezTo>
                  <a:cubicBezTo>
                    <a:pt x="19397" y="275272"/>
                    <a:pt x="15311" y="218122"/>
                    <a:pt x="13220" y="164211"/>
                  </a:cubicBezTo>
                  <a:cubicBezTo>
                    <a:pt x="10844" y="102870"/>
                    <a:pt x="-10350" y="48863"/>
                    <a:pt x="6377" y="0"/>
                  </a:cubicBezTo>
                  <a:lnTo>
                    <a:pt x="195217" y="42005"/>
                  </a:lnTo>
                  <a:cubicBezTo>
                    <a:pt x="195217" y="42005"/>
                    <a:pt x="183813" y="286607"/>
                    <a:pt x="181247" y="316230"/>
                  </a:cubicBezTo>
                  <a:cubicBezTo>
                    <a:pt x="179869" y="339280"/>
                    <a:pt x="177046" y="362217"/>
                    <a:pt x="172789" y="384905"/>
                  </a:cubicBezTo>
                  <a:cubicBezTo>
                    <a:pt x="164140" y="432530"/>
                    <a:pt x="150169" y="545306"/>
                    <a:pt x="150169" y="545306"/>
                  </a:cubicBezTo>
                  <a:cubicBezTo>
                    <a:pt x="135800" y="552212"/>
                    <a:pt x="119510" y="554022"/>
                    <a:pt x="103981" y="550450"/>
                  </a:cubicBezTo>
                  <a:cubicBezTo>
                    <a:pt x="103981" y="550450"/>
                    <a:pt x="105407" y="407575"/>
                    <a:pt x="106737" y="373475"/>
                  </a:cubicBezTo>
                  <a:cubicBezTo>
                    <a:pt x="108258" y="331660"/>
                    <a:pt x="109588" y="334899"/>
                    <a:pt x="109588" y="334899"/>
                  </a:cubicBezTo>
                  <a:lnTo>
                    <a:pt x="103316" y="230791"/>
                  </a:lnTo>
                  <a:lnTo>
                    <a:pt x="99229" y="179451"/>
                  </a:lnTo>
                  <a:cubicBezTo>
                    <a:pt x="99229" y="179451"/>
                    <a:pt x="94002" y="217551"/>
                    <a:pt x="90581" y="251365"/>
                  </a:cubicBezTo>
                  <a:cubicBezTo>
                    <a:pt x="87635" y="280988"/>
                    <a:pt x="80507" y="307753"/>
                    <a:pt x="72524" y="362807"/>
                  </a:cubicBezTo>
                  <a:cubicBezTo>
                    <a:pt x="65681" y="410432"/>
                    <a:pt x="54466" y="506539"/>
                    <a:pt x="54466" y="506539"/>
                  </a:cubicBezTo>
                  <a:cubicBezTo>
                    <a:pt x="34508" y="518160"/>
                    <a:pt x="6947" y="508540"/>
                    <a:pt x="6947" y="508540"/>
                  </a:cubicBezTo>
                  <a:cubicBezTo>
                    <a:pt x="6947" y="508540"/>
                    <a:pt x="390" y="382810"/>
                    <a:pt x="5522" y="34137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7" name="Google Shape;1666;p27"/>
            <p:cNvSpPr/>
            <p:nvPr/>
          </p:nvSpPr>
          <p:spPr>
            <a:xfrm>
              <a:off x="6859440" y="1643760"/>
              <a:ext cx="113040" cy="181440"/>
            </a:xfrm>
            <a:custGeom>
              <a:avLst/>
              <a:gdLst/>
              <a:ahLst/>
              <a:rect l="l" t="t" r="r" b="b"/>
              <a:pathLst>
                <a:path w="141754" h="227198">
                  <a:moveTo>
                    <a:pt x="8069" y="162109"/>
                  </a:moveTo>
                  <a:cubicBezTo>
                    <a:pt x="22515" y="162776"/>
                    <a:pt x="33159" y="166490"/>
                    <a:pt x="34965" y="162109"/>
                  </a:cubicBezTo>
                  <a:cubicBezTo>
                    <a:pt x="36533" y="154689"/>
                    <a:pt x="37645" y="147183"/>
                    <a:pt x="38291" y="139630"/>
                  </a:cubicBezTo>
                  <a:cubicBezTo>
                    <a:pt x="36581" y="135439"/>
                    <a:pt x="35155" y="130962"/>
                    <a:pt x="35155" y="130962"/>
                  </a:cubicBezTo>
                  <a:cubicBezTo>
                    <a:pt x="17098" y="119818"/>
                    <a:pt x="11395" y="100196"/>
                    <a:pt x="9019" y="77432"/>
                  </a:cubicBezTo>
                  <a:cubicBezTo>
                    <a:pt x="5028" y="38474"/>
                    <a:pt x="25936" y="4375"/>
                    <a:pt x="64807" y="374"/>
                  </a:cubicBezTo>
                  <a:cubicBezTo>
                    <a:pt x="101396" y="-3436"/>
                    <a:pt x="128197" y="22282"/>
                    <a:pt x="135420" y="57524"/>
                  </a:cubicBezTo>
                  <a:cubicBezTo>
                    <a:pt x="139221" y="74955"/>
                    <a:pt x="146919" y="107912"/>
                    <a:pt x="136560" y="136582"/>
                  </a:cubicBezTo>
                  <a:cubicBezTo>
                    <a:pt x="130763" y="152584"/>
                    <a:pt x="123255" y="165157"/>
                    <a:pt x="115747" y="167824"/>
                  </a:cubicBezTo>
                  <a:cubicBezTo>
                    <a:pt x="108524" y="167652"/>
                    <a:pt x="101320" y="167014"/>
                    <a:pt x="94173" y="165919"/>
                  </a:cubicBezTo>
                  <a:lnTo>
                    <a:pt x="94173" y="165919"/>
                  </a:lnTo>
                  <a:cubicBezTo>
                    <a:pt x="94173" y="165919"/>
                    <a:pt x="92273" y="176777"/>
                    <a:pt x="90942" y="183731"/>
                  </a:cubicBezTo>
                  <a:cubicBezTo>
                    <a:pt x="89612" y="190684"/>
                    <a:pt x="90087" y="194303"/>
                    <a:pt x="103867" y="202781"/>
                  </a:cubicBezTo>
                  <a:cubicBezTo>
                    <a:pt x="117648" y="211258"/>
                    <a:pt x="83054" y="228879"/>
                    <a:pt x="60435" y="227069"/>
                  </a:cubicBezTo>
                  <a:cubicBezTo>
                    <a:pt x="37816" y="225260"/>
                    <a:pt x="12346" y="211734"/>
                    <a:pt x="5313" y="197066"/>
                  </a:cubicBezTo>
                  <a:cubicBezTo>
                    <a:pt x="-2480" y="180873"/>
                    <a:pt x="-1815" y="161633"/>
                    <a:pt x="8069" y="162109"/>
                  </a:cubicBezTo>
                  <a:close/>
                </a:path>
              </a:pathLst>
            </a:custGeom>
            <a:solidFill>
              <a:srgbClr val="dfae8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8" name="Google Shape;1667;p27"/>
            <p:cNvSpPr/>
            <p:nvPr/>
          </p:nvSpPr>
          <p:spPr>
            <a:xfrm>
              <a:off x="6822360" y="1772640"/>
              <a:ext cx="174240" cy="289080"/>
            </a:xfrm>
            <a:custGeom>
              <a:avLst/>
              <a:gdLst/>
              <a:ahLst/>
              <a:rect l="l" t="t" r="r" b="b"/>
              <a:pathLst>
                <a:path w="217917" h="361626">
                  <a:moveTo>
                    <a:pt x="75168" y="3353"/>
                  </a:moveTo>
                  <a:cubicBezTo>
                    <a:pt x="71176" y="12878"/>
                    <a:pt x="81345" y="25451"/>
                    <a:pt x="108336" y="34023"/>
                  </a:cubicBezTo>
                  <a:cubicBezTo>
                    <a:pt x="135327" y="42596"/>
                    <a:pt x="137797" y="31547"/>
                    <a:pt x="137797" y="31547"/>
                  </a:cubicBezTo>
                  <a:cubicBezTo>
                    <a:pt x="155779" y="39595"/>
                    <a:pt x="173294" y="48663"/>
                    <a:pt x="190258" y="58693"/>
                  </a:cubicBezTo>
                  <a:cubicBezTo>
                    <a:pt x="206510" y="70028"/>
                    <a:pt x="213638" y="102889"/>
                    <a:pt x="215823" y="158420"/>
                  </a:cubicBezTo>
                  <a:cubicBezTo>
                    <a:pt x="218390" y="222618"/>
                    <a:pt x="218580" y="317868"/>
                    <a:pt x="216489" y="334251"/>
                  </a:cubicBezTo>
                  <a:cubicBezTo>
                    <a:pt x="216489" y="334251"/>
                    <a:pt x="186172" y="364541"/>
                    <a:pt x="147396" y="361397"/>
                  </a:cubicBezTo>
                  <a:cubicBezTo>
                    <a:pt x="108621" y="358254"/>
                    <a:pt x="43425" y="323774"/>
                    <a:pt x="27554" y="297199"/>
                  </a:cubicBezTo>
                  <a:cubicBezTo>
                    <a:pt x="27554" y="240906"/>
                    <a:pt x="34586" y="231762"/>
                    <a:pt x="25463" y="199377"/>
                  </a:cubicBezTo>
                  <a:cubicBezTo>
                    <a:pt x="4649" y="125082"/>
                    <a:pt x="-6280" y="94602"/>
                    <a:pt x="3794" y="45358"/>
                  </a:cubicBezTo>
                  <a:cubicBezTo>
                    <a:pt x="12157" y="4686"/>
                    <a:pt x="23847" y="-362"/>
                    <a:pt x="39908" y="19"/>
                  </a:cubicBezTo>
                  <a:cubicBezTo>
                    <a:pt x="51712" y="495"/>
                    <a:pt x="63487" y="1610"/>
                    <a:pt x="75168" y="3353"/>
                  </a:cubicBez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9" name="Google Shape;1668;p27"/>
            <p:cNvSpPr/>
            <p:nvPr/>
          </p:nvSpPr>
          <p:spPr>
            <a:xfrm>
              <a:off x="6945840" y="1809000"/>
              <a:ext cx="221400" cy="172440"/>
            </a:xfrm>
            <a:custGeom>
              <a:avLst/>
              <a:gdLst/>
              <a:ahLst/>
              <a:rect l="l" t="t" r="r" b="b"/>
              <a:pathLst>
                <a:path w="276750" h="215760">
                  <a:moveTo>
                    <a:pt x="122458" y="166173"/>
                  </a:moveTo>
                  <a:cubicBezTo>
                    <a:pt x="90621" y="174174"/>
                    <a:pt x="83113" y="154076"/>
                    <a:pt x="78931" y="137598"/>
                  </a:cubicBezTo>
                  <a:cubicBezTo>
                    <a:pt x="68857" y="97307"/>
                    <a:pt x="63345" y="61398"/>
                    <a:pt x="55837" y="38062"/>
                  </a:cubicBezTo>
                  <a:cubicBezTo>
                    <a:pt x="46998" y="11011"/>
                    <a:pt x="37685" y="6724"/>
                    <a:pt x="24569" y="1486"/>
                  </a:cubicBezTo>
                  <a:cubicBezTo>
                    <a:pt x="9173" y="-4706"/>
                    <a:pt x="-3942" y="8344"/>
                    <a:pt x="1095" y="42729"/>
                  </a:cubicBezTo>
                  <a:cubicBezTo>
                    <a:pt x="7368" y="82562"/>
                    <a:pt x="17128" y="121767"/>
                    <a:pt x="30272" y="159886"/>
                  </a:cubicBezTo>
                  <a:cubicBezTo>
                    <a:pt x="34168" y="172459"/>
                    <a:pt x="43102" y="194748"/>
                    <a:pt x="56407" y="205511"/>
                  </a:cubicBezTo>
                  <a:cubicBezTo>
                    <a:pt x="72754" y="218846"/>
                    <a:pt x="97558" y="218274"/>
                    <a:pt x="134908" y="208940"/>
                  </a:cubicBezTo>
                  <a:cubicBezTo>
                    <a:pt x="150875" y="204940"/>
                    <a:pt x="168362" y="195415"/>
                    <a:pt x="198584" y="181318"/>
                  </a:cubicBezTo>
                  <a:cubicBezTo>
                    <a:pt x="206662" y="177508"/>
                    <a:pt x="212934" y="175031"/>
                    <a:pt x="228521" y="167792"/>
                  </a:cubicBezTo>
                  <a:cubicBezTo>
                    <a:pt x="244126" y="160734"/>
                    <a:pt x="257821" y="150018"/>
                    <a:pt x="268437" y="136550"/>
                  </a:cubicBezTo>
                  <a:cubicBezTo>
                    <a:pt x="276515" y="124739"/>
                    <a:pt x="277940" y="119215"/>
                    <a:pt x="275945" y="116452"/>
                  </a:cubicBezTo>
                  <a:cubicBezTo>
                    <a:pt x="273949" y="113690"/>
                    <a:pt x="270147" y="113881"/>
                    <a:pt x="265871" y="118834"/>
                  </a:cubicBezTo>
                  <a:cubicBezTo>
                    <a:pt x="259541" y="127206"/>
                    <a:pt x="251786" y="134397"/>
                    <a:pt x="242966" y="140074"/>
                  </a:cubicBezTo>
                  <a:cubicBezTo>
                    <a:pt x="242966" y="140074"/>
                    <a:pt x="252945" y="129692"/>
                    <a:pt x="258458" y="122929"/>
                  </a:cubicBezTo>
                  <a:cubicBezTo>
                    <a:pt x="263305" y="116919"/>
                    <a:pt x="267334" y="110290"/>
                    <a:pt x="270432" y="103213"/>
                  </a:cubicBezTo>
                  <a:cubicBezTo>
                    <a:pt x="273379" y="96259"/>
                    <a:pt x="267391" y="86925"/>
                    <a:pt x="262924" y="91783"/>
                  </a:cubicBezTo>
                  <a:cubicBezTo>
                    <a:pt x="258458" y="96640"/>
                    <a:pt x="256272" y="101784"/>
                    <a:pt x="248003" y="111595"/>
                  </a:cubicBezTo>
                  <a:cubicBezTo>
                    <a:pt x="243708" y="116900"/>
                    <a:pt x="238756" y="121634"/>
                    <a:pt x="233273" y="125691"/>
                  </a:cubicBezTo>
                  <a:cubicBezTo>
                    <a:pt x="238386" y="118767"/>
                    <a:pt x="242938" y="111442"/>
                    <a:pt x="246863" y="103784"/>
                  </a:cubicBezTo>
                  <a:cubicBezTo>
                    <a:pt x="250398" y="97840"/>
                    <a:pt x="252119" y="90982"/>
                    <a:pt x="251805" y="84067"/>
                  </a:cubicBezTo>
                  <a:cubicBezTo>
                    <a:pt x="251805" y="80448"/>
                    <a:pt x="246578" y="76162"/>
                    <a:pt x="241731" y="82924"/>
                  </a:cubicBezTo>
                  <a:cubicBezTo>
                    <a:pt x="237160" y="92325"/>
                    <a:pt x="231438" y="101117"/>
                    <a:pt x="224719" y="109118"/>
                  </a:cubicBezTo>
                  <a:cubicBezTo>
                    <a:pt x="217401" y="116738"/>
                    <a:pt x="211224" y="121024"/>
                    <a:pt x="211034" y="118643"/>
                  </a:cubicBezTo>
                  <a:cubicBezTo>
                    <a:pt x="210844" y="116262"/>
                    <a:pt x="215405" y="112452"/>
                    <a:pt x="218067" y="103594"/>
                  </a:cubicBezTo>
                  <a:cubicBezTo>
                    <a:pt x="220728" y="94735"/>
                    <a:pt x="218067" y="85496"/>
                    <a:pt x="213220" y="84544"/>
                  </a:cubicBezTo>
                  <a:cubicBezTo>
                    <a:pt x="208373" y="83591"/>
                    <a:pt x="209228" y="83877"/>
                    <a:pt x="205331" y="92068"/>
                  </a:cubicBezTo>
                  <a:cubicBezTo>
                    <a:pt x="199952" y="100536"/>
                    <a:pt x="195124" y="109356"/>
                    <a:pt x="190886" y="118453"/>
                  </a:cubicBezTo>
                  <a:cubicBezTo>
                    <a:pt x="188443" y="126930"/>
                    <a:pt x="183967" y="134674"/>
                    <a:pt x="177865" y="141027"/>
                  </a:cubicBezTo>
                  <a:cubicBezTo>
                    <a:pt x="169977" y="149314"/>
                    <a:pt x="152395" y="158553"/>
                    <a:pt x="122458" y="166173"/>
                  </a:cubicBezTo>
                  <a:close/>
                </a:path>
              </a:pathLst>
            </a:custGeom>
            <a:solidFill>
              <a:srgbClr val="dfae8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0" name="Google Shape;1669;p27"/>
            <p:cNvSpPr/>
            <p:nvPr/>
          </p:nvSpPr>
          <p:spPr>
            <a:xfrm>
              <a:off x="6937920" y="1805040"/>
              <a:ext cx="66960" cy="98640"/>
            </a:xfrm>
            <a:custGeom>
              <a:avLst/>
              <a:gdLst/>
              <a:ahLst/>
              <a:rect l="l" t="t" r="r" b="b"/>
              <a:pathLst>
                <a:path w="84275" h="123474">
                  <a:moveTo>
                    <a:pt x="22691" y="563"/>
                  </a:moveTo>
                  <a:cubicBezTo>
                    <a:pt x="43884" y="-2580"/>
                    <a:pt x="58900" y="7040"/>
                    <a:pt x="68309" y="39330"/>
                  </a:cubicBezTo>
                  <a:cubicBezTo>
                    <a:pt x="77718" y="71620"/>
                    <a:pt x="84275" y="98004"/>
                    <a:pt x="84275" y="98004"/>
                  </a:cubicBezTo>
                  <a:cubicBezTo>
                    <a:pt x="75921" y="110244"/>
                    <a:pt x="63139" y="118749"/>
                    <a:pt x="48636" y="121721"/>
                  </a:cubicBezTo>
                  <a:cubicBezTo>
                    <a:pt x="23261" y="127913"/>
                    <a:pt x="14137" y="115721"/>
                    <a:pt x="14137" y="115721"/>
                  </a:cubicBezTo>
                  <a:cubicBezTo>
                    <a:pt x="14137" y="115721"/>
                    <a:pt x="7104" y="81907"/>
                    <a:pt x="2638" y="58571"/>
                  </a:cubicBezTo>
                  <a:cubicBezTo>
                    <a:pt x="-1829" y="35234"/>
                    <a:pt x="-3635" y="4469"/>
                    <a:pt x="22691" y="563"/>
                  </a:cubicBezTo>
                  <a:close/>
                </a:path>
              </a:pathLst>
            </a:custGeom>
            <a:solidFill>
              <a:srgbClr val="eded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1" name="Google Shape;1670;p27"/>
            <p:cNvSpPr/>
            <p:nvPr/>
          </p:nvSpPr>
          <p:spPr>
            <a:xfrm>
              <a:off x="6863040" y="1635840"/>
              <a:ext cx="109800" cy="120960"/>
            </a:xfrm>
            <a:custGeom>
              <a:avLst/>
              <a:gdLst/>
              <a:ahLst/>
              <a:rect l="l" t="t" r="r" b="b"/>
              <a:pathLst>
                <a:path w="137401" h="151685">
                  <a:moveTo>
                    <a:pt x="129674" y="62685"/>
                  </a:moveTo>
                  <a:cubicBezTo>
                    <a:pt x="129674" y="62685"/>
                    <a:pt x="163222" y="11441"/>
                    <a:pt x="90518" y="1058"/>
                  </a:cubicBezTo>
                  <a:cubicBezTo>
                    <a:pt x="38057" y="-6466"/>
                    <a:pt x="4319" y="27347"/>
                    <a:pt x="422" y="64019"/>
                  </a:cubicBezTo>
                  <a:cubicBezTo>
                    <a:pt x="-3284" y="98975"/>
                    <a:pt x="18194" y="135361"/>
                    <a:pt x="33781" y="149744"/>
                  </a:cubicBezTo>
                  <a:cubicBezTo>
                    <a:pt x="49053" y="153620"/>
                    <a:pt x="65219" y="151649"/>
                    <a:pt x="79114" y="144219"/>
                  </a:cubicBezTo>
                  <a:cubicBezTo>
                    <a:pt x="79931" y="134713"/>
                    <a:pt x="80245" y="125179"/>
                    <a:pt x="80064" y="115644"/>
                  </a:cubicBezTo>
                  <a:cubicBezTo>
                    <a:pt x="80064" y="115644"/>
                    <a:pt x="54499" y="61637"/>
                    <a:pt x="129674" y="62685"/>
                  </a:cubicBezTo>
                  <a:close/>
                </a:path>
              </a:pathLst>
            </a:custGeom>
            <a:solidFill>
              <a:srgbClr val="3a2c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2" name="Google Shape;1671;p27"/>
            <p:cNvSpPr/>
            <p:nvPr/>
          </p:nvSpPr>
          <p:spPr>
            <a:xfrm>
              <a:off x="7985520" y="3065400"/>
              <a:ext cx="127080" cy="250560"/>
            </a:xfrm>
            <a:custGeom>
              <a:avLst/>
              <a:gdLst/>
              <a:ahLst/>
              <a:rect l="l" t="t" r="r" b="b"/>
              <a:pathLst>
                <a:path w="158988" h="313238">
                  <a:moveTo>
                    <a:pt x="67938" y="242313"/>
                  </a:moveTo>
                  <a:cubicBezTo>
                    <a:pt x="82079" y="267420"/>
                    <a:pt x="99176" y="290738"/>
                    <a:pt x="118878" y="311750"/>
                  </a:cubicBezTo>
                  <a:cubicBezTo>
                    <a:pt x="124390" y="318132"/>
                    <a:pt x="166397" y="302225"/>
                    <a:pt x="157843" y="297367"/>
                  </a:cubicBezTo>
                  <a:cubicBezTo>
                    <a:pt x="149290" y="292509"/>
                    <a:pt x="121254" y="254124"/>
                    <a:pt x="107378" y="228311"/>
                  </a:cubicBezTo>
                  <a:cubicBezTo>
                    <a:pt x="95708" y="197469"/>
                    <a:pt x="85805" y="165989"/>
                    <a:pt x="77727" y="134013"/>
                  </a:cubicBezTo>
                  <a:cubicBezTo>
                    <a:pt x="68983" y="102390"/>
                    <a:pt x="61570" y="56099"/>
                    <a:pt x="55203" y="34191"/>
                  </a:cubicBezTo>
                  <a:cubicBezTo>
                    <a:pt x="51810" y="17751"/>
                    <a:pt x="39132" y="4826"/>
                    <a:pt x="22795" y="1140"/>
                  </a:cubicBezTo>
                  <a:cubicBezTo>
                    <a:pt x="7589" y="-2385"/>
                    <a:pt x="-2295" y="1806"/>
                    <a:pt x="461" y="20190"/>
                  </a:cubicBezTo>
                  <a:cubicBezTo>
                    <a:pt x="5308" y="52670"/>
                    <a:pt x="30588" y="178590"/>
                    <a:pt x="67938" y="242313"/>
                  </a:cubicBezTo>
                  <a:close/>
                </a:path>
              </a:pathLst>
            </a:custGeom>
            <a:solidFill>
              <a:srgbClr val="9c64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3" name="Google Shape;1672;p27"/>
            <p:cNvSpPr/>
            <p:nvPr/>
          </p:nvSpPr>
          <p:spPr>
            <a:xfrm>
              <a:off x="8014320" y="3654360"/>
              <a:ext cx="87120" cy="67680"/>
            </a:xfrm>
            <a:custGeom>
              <a:avLst/>
              <a:gdLst/>
              <a:ahLst/>
              <a:rect l="l" t="t" r="r" b="b"/>
              <a:pathLst>
                <a:path w="109135" h="84940">
                  <a:moveTo>
                    <a:pt x="8092" y="2"/>
                  </a:moveTo>
                  <a:cubicBezTo>
                    <a:pt x="21207" y="10670"/>
                    <a:pt x="40595" y="955"/>
                    <a:pt x="41546" y="1907"/>
                  </a:cubicBezTo>
                  <a:cubicBezTo>
                    <a:pt x="56923" y="16242"/>
                    <a:pt x="73079" y="29720"/>
                    <a:pt x="89920" y="42293"/>
                  </a:cubicBezTo>
                  <a:cubicBezTo>
                    <a:pt x="98093" y="48770"/>
                    <a:pt x="110923" y="57438"/>
                    <a:pt x="108927" y="69820"/>
                  </a:cubicBezTo>
                  <a:cubicBezTo>
                    <a:pt x="104841" y="91919"/>
                    <a:pt x="69392" y="85156"/>
                    <a:pt x="56086" y="78393"/>
                  </a:cubicBezTo>
                  <a:cubicBezTo>
                    <a:pt x="42781" y="71630"/>
                    <a:pt x="31852" y="60295"/>
                    <a:pt x="19212" y="52485"/>
                  </a:cubicBezTo>
                  <a:cubicBezTo>
                    <a:pt x="10183" y="46865"/>
                    <a:pt x="1344" y="43912"/>
                    <a:pt x="204" y="32578"/>
                  </a:cubicBezTo>
                  <a:cubicBezTo>
                    <a:pt x="-1317" y="25625"/>
                    <a:pt x="6096" y="-283"/>
                    <a:pt x="8092" y="2"/>
                  </a:cubicBezTo>
                  <a:close/>
                </a:path>
              </a:pathLst>
            </a:custGeom>
            <a:solidFill>
              <a:srgbClr val="3822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4" name="Google Shape;1673;p27"/>
            <p:cNvSpPr/>
            <p:nvPr/>
          </p:nvSpPr>
          <p:spPr>
            <a:xfrm>
              <a:off x="8013600" y="3676680"/>
              <a:ext cx="86760" cy="45360"/>
            </a:xfrm>
            <a:custGeom>
              <a:avLst/>
              <a:gdLst/>
              <a:ahLst/>
              <a:rect l="l" t="t" r="r" b="b"/>
              <a:pathLst>
                <a:path w="108591" h="56989">
                  <a:moveTo>
                    <a:pt x="343" y="0"/>
                  </a:moveTo>
                  <a:cubicBezTo>
                    <a:pt x="2054" y="10954"/>
                    <a:pt x="10797" y="14002"/>
                    <a:pt x="19351" y="19526"/>
                  </a:cubicBezTo>
                  <a:cubicBezTo>
                    <a:pt x="32181" y="27527"/>
                    <a:pt x="43490" y="39053"/>
                    <a:pt x="56891" y="45815"/>
                  </a:cubicBezTo>
                  <a:cubicBezTo>
                    <a:pt x="70291" y="52578"/>
                    <a:pt x="99943" y="58293"/>
                    <a:pt x="108591" y="42481"/>
                  </a:cubicBezTo>
                  <a:cubicBezTo>
                    <a:pt x="103935" y="63817"/>
                    <a:pt x="69151" y="57150"/>
                    <a:pt x="55940" y="50482"/>
                  </a:cubicBezTo>
                  <a:cubicBezTo>
                    <a:pt x="42730" y="43815"/>
                    <a:pt x="31706" y="32385"/>
                    <a:pt x="19066" y="24574"/>
                  </a:cubicBezTo>
                  <a:cubicBezTo>
                    <a:pt x="10037" y="18955"/>
                    <a:pt x="1199" y="16002"/>
                    <a:pt x="58" y="4667"/>
                  </a:cubicBezTo>
                  <a:cubicBezTo>
                    <a:pt x="-75" y="3105"/>
                    <a:pt x="20" y="1533"/>
                    <a:pt x="343" y="0"/>
                  </a:cubicBezTo>
                  <a:close/>
                </a:path>
              </a:pathLst>
            </a:custGeom>
            <a:solidFill>
              <a:srgbClr val="757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5" name="Google Shape;1674;p27"/>
            <p:cNvSpPr/>
            <p:nvPr/>
          </p:nvSpPr>
          <p:spPr>
            <a:xfrm>
              <a:off x="8119800" y="3592800"/>
              <a:ext cx="86760" cy="65160"/>
            </a:xfrm>
            <a:custGeom>
              <a:avLst/>
              <a:gdLst/>
              <a:ahLst/>
              <a:rect l="l" t="t" r="r" b="b"/>
              <a:pathLst>
                <a:path w="108931" h="81850">
                  <a:moveTo>
                    <a:pt x="9409" y="56"/>
                  </a:moveTo>
                  <a:cubicBezTo>
                    <a:pt x="22524" y="10819"/>
                    <a:pt x="45523" y="-897"/>
                    <a:pt x="46473" y="56"/>
                  </a:cubicBezTo>
                  <a:cubicBezTo>
                    <a:pt x="60102" y="13943"/>
                    <a:pt x="74548" y="27021"/>
                    <a:pt x="89716" y="39203"/>
                  </a:cubicBezTo>
                  <a:cubicBezTo>
                    <a:pt x="97889" y="45681"/>
                    <a:pt x="110719" y="54348"/>
                    <a:pt x="108723" y="66731"/>
                  </a:cubicBezTo>
                  <a:cubicBezTo>
                    <a:pt x="104637" y="88829"/>
                    <a:pt x="69188" y="82066"/>
                    <a:pt x="55882" y="75303"/>
                  </a:cubicBezTo>
                  <a:cubicBezTo>
                    <a:pt x="42577" y="68541"/>
                    <a:pt x="31647" y="57301"/>
                    <a:pt x="19008" y="49395"/>
                  </a:cubicBezTo>
                  <a:cubicBezTo>
                    <a:pt x="9979" y="43775"/>
                    <a:pt x="1045" y="40918"/>
                    <a:pt x="0" y="29488"/>
                  </a:cubicBezTo>
                  <a:cubicBezTo>
                    <a:pt x="561" y="19030"/>
                    <a:pt x="3801" y="8895"/>
                    <a:pt x="9409" y="56"/>
                  </a:cubicBezTo>
                  <a:close/>
                </a:path>
              </a:pathLst>
            </a:custGeom>
            <a:solidFill>
              <a:srgbClr val="3822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6" name="Google Shape;1675;p27"/>
            <p:cNvSpPr/>
            <p:nvPr/>
          </p:nvSpPr>
          <p:spPr>
            <a:xfrm>
              <a:off x="8119080" y="3613680"/>
              <a:ext cx="86760" cy="45360"/>
            </a:xfrm>
            <a:custGeom>
              <a:avLst/>
              <a:gdLst/>
              <a:ahLst/>
              <a:rect l="l" t="t" r="r" b="b"/>
              <a:pathLst>
                <a:path w="108657" h="56976">
                  <a:moveTo>
                    <a:pt x="314" y="0"/>
                  </a:moveTo>
                  <a:cubicBezTo>
                    <a:pt x="2025" y="10954"/>
                    <a:pt x="10769" y="13906"/>
                    <a:pt x="19322" y="19526"/>
                  </a:cubicBezTo>
                  <a:cubicBezTo>
                    <a:pt x="32152" y="27527"/>
                    <a:pt x="43462" y="39053"/>
                    <a:pt x="56862" y="45815"/>
                  </a:cubicBezTo>
                  <a:cubicBezTo>
                    <a:pt x="70262" y="52578"/>
                    <a:pt x="100009" y="58293"/>
                    <a:pt x="108657" y="42481"/>
                  </a:cubicBezTo>
                  <a:cubicBezTo>
                    <a:pt x="103906" y="63818"/>
                    <a:pt x="69122" y="57150"/>
                    <a:pt x="55912" y="50387"/>
                  </a:cubicBezTo>
                  <a:cubicBezTo>
                    <a:pt x="42701" y="43625"/>
                    <a:pt x="31677" y="32385"/>
                    <a:pt x="19037" y="24479"/>
                  </a:cubicBezTo>
                  <a:cubicBezTo>
                    <a:pt x="10008" y="18955"/>
                    <a:pt x="1170" y="16002"/>
                    <a:pt x="29" y="4572"/>
                  </a:cubicBezTo>
                  <a:cubicBezTo>
                    <a:pt x="-56" y="3038"/>
                    <a:pt x="48" y="1505"/>
                    <a:pt x="314" y="0"/>
                  </a:cubicBezTo>
                  <a:close/>
                </a:path>
              </a:pathLst>
            </a:custGeom>
            <a:solidFill>
              <a:srgbClr val="757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7" name="Google Shape;1676;p27"/>
            <p:cNvSpPr/>
            <p:nvPr/>
          </p:nvSpPr>
          <p:spPr>
            <a:xfrm>
              <a:off x="7877880" y="3291120"/>
              <a:ext cx="306360" cy="372240"/>
            </a:xfrm>
            <a:custGeom>
              <a:avLst/>
              <a:gdLst/>
              <a:ahLst/>
              <a:rect l="l" t="t" r="r" b="b"/>
              <a:pathLst>
                <a:path w="383168" h="465480">
                  <a:moveTo>
                    <a:pt x="2995" y="32603"/>
                  </a:moveTo>
                  <a:cubicBezTo>
                    <a:pt x="-11546" y="123662"/>
                    <a:pt x="28845" y="157571"/>
                    <a:pt x="81306" y="177003"/>
                  </a:cubicBezTo>
                  <a:cubicBezTo>
                    <a:pt x="119321" y="190909"/>
                    <a:pt x="172922" y="212340"/>
                    <a:pt x="172922" y="212340"/>
                  </a:cubicBezTo>
                  <a:cubicBezTo>
                    <a:pt x="172922" y="212340"/>
                    <a:pt x="172162" y="232247"/>
                    <a:pt x="171782" y="277110"/>
                  </a:cubicBezTo>
                  <a:cubicBezTo>
                    <a:pt x="171782" y="316639"/>
                    <a:pt x="176534" y="460847"/>
                    <a:pt x="176534" y="460847"/>
                  </a:cubicBezTo>
                  <a:cubicBezTo>
                    <a:pt x="189231" y="467191"/>
                    <a:pt x="204199" y="467010"/>
                    <a:pt x="216735" y="460371"/>
                  </a:cubicBezTo>
                  <a:cubicBezTo>
                    <a:pt x="216735" y="460371"/>
                    <a:pt x="237833" y="349881"/>
                    <a:pt x="242395" y="300065"/>
                  </a:cubicBezTo>
                  <a:cubicBezTo>
                    <a:pt x="248477" y="232533"/>
                    <a:pt x="258837" y="188337"/>
                    <a:pt x="255320" y="173764"/>
                  </a:cubicBezTo>
                  <a:cubicBezTo>
                    <a:pt x="252279" y="161001"/>
                    <a:pt x="178625" y="124710"/>
                    <a:pt x="155245" y="105184"/>
                  </a:cubicBezTo>
                  <a:lnTo>
                    <a:pt x="309492" y="156428"/>
                  </a:lnTo>
                  <a:cubicBezTo>
                    <a:pt x="306460" y="173211"/>
                    <a:pt x="304968" y="190233"/>
                    <a:pt x="305025" y="207292"/>
                  </a:cubicBezTo>
                  <a:cubicBezTo>
                    <a:pt x="306451" y="260918"/>
                    <a:pt x="309397" y="376932"/>
                    <a:pt x="309397" y="376932"/>
                  </a:cubicBezTo>
                  <a:cubicBezTo>
                    <a:pt x="309397" y="376932"/>
                    <a:pt x="330590" y="392268"/>
                    <a:pt x="348647" y="376932"/>
                  </a:cubicBezTo>
                  <a:cubicBezTo>
                    <a:pt x="348647" y="376932"/>
                    <a:pt x="387518" y="147189"/>
                    <a:pt x="382766" y="116804"/>
                  </a:cubicBezTo>
                  <a:cubicBezTo>
                    <a:pt x="378299" y="88229"/>
                    <a:pt x="242300" y="28984"/>
                    <a:pt x="218351" y="8601"/>
                  </a:cubicBezTo>
                  <a:cubicBezTo>
                    <a:pt x="209902" y="1676"/>
                    <a:pt x="198896" y="-1267"/>
                    <a:pt x="188129" y="50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8" name="Google Shape;1677;p27"/>
            <p:cNvSpPr/>
            <p:nvPr/>
          </p:nvSpPr>
          <p:spPr>
            <a:xfrm>
              <a:off x="7903440" y="3042720"/>
              <a:ext cx="96480" cy="94320"/>
            </a:xfrm>
            <a:custGeom>
              <a:avLst/>
              <a:gdLst/>
              <a:ahLst/>
              <a:rect l="l" t="t" r="r" b="b"/>
              <a:pathLst>
                <a:path w="120860" h="118150">
                  <a:moveTo>
                    <a:pt x="24622" y="0"/>
                  </a:moveTo>
                  <a:cubicBezTo>
                    <a:pt x="24622" y="0"/>
                    <a:pt x="26903" y="43434"/>
                    <a:pt x="25952" y="47625"/>
                  </a:cubicBezTo>
                  <a:cubicBezTo>
                    <a:pt x="25002" y="51816"/>
                    <a:pt x="6089" y="64198"/>
                    <a:pt x="577" y="68771"/>
                  </a:cubicBezTo>
                  <a:cubicBezTo>
                    <a:pt x="-4935" y="73343"/>
                    <a:pt x="30419" y="108299"/>
                    <a:pt x="48096" y="116396"/>
                  </a:cubicBezTo>
                  <a:cubicBezTo>
                    <a:pt x="65773" y="124492"/>
                    <a:pt x="119850" y="103441"/>
                    <a:pt x="120800" y="76581"/>
                  </a:cubicBezTo>
                  <a:cubicBezTo>
                    <a:pt x="121750" y="49721"/>
                    <a:pt x="111296" y="27146"/>
                    <a:pt x="103123" y="26003"/>
                  </a:cubicBezTo>
                  <a:cubicBezTo>
                    <a:pt x="94950" y="24860"/>
                    <a:pt x="24622" y="0"/>
                    <a:pt x="24622" y="0"/>
                  </a:cubicBezTo>
                  <a:close/>
                </a:path>
              </a:pathLst>
            </a:custGeom>
            <a:solidFill>
              <a:srgbClr val="9c64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9" name="Google Shape;1678;p27"/>
            <p:cNvSpPr/>
            <p:nvPr/>
          </p:nvSpPr>
          <p:spPr>
            <a:xfrm>
              <a:off x="7878240" y="3055680"/>
              <a:ext cx="155880" cy="306000"/>
            </a:xfrm>
            <a:custGeom>
              <a:avLst/>
              <a:gdLst/>
              <a:ahLst/>
              <a:rect l="l" t="t" r="r" b="b"/>
              <a:pathLst>
                <a:path w="195218" h="382396">
                  <a:moveTo>
                    <a:pt x="51542" y="38266"/>
                  </a:moveTo>
                  <a:cubicBezTo>
                    <a:pt x="51542" y="38266"/>
                    <a:pt x="83000" y="85129"/>
                    <a:pt x="126812" y="89510"/>
                  </a:cubicBezTo>
                  <a:cubicBezTo>
                    <a:pt x="140593" y="75890"/>
                    <a:pt x="141828" y="27312"/>
                    <a:pt x="122725" y="11786"/>
                  </a:cubicBezTo>
                  <a:cubicBezTo>
                    <a:pt x="122725" y="11786"/>
                    <a:pt x="140307" y="-2406"/>
                    <a:pt x="152282" y="357"/>
                  </a:cubicBezTo>
                  <a:cubicBezTo>
                    <a:pt x="165226" y="8176"/>
                    <a:pt x="174863" y="20473"/>
                    <a:pt x="179368" y="34932"/>
                  </a:cubicBezTo>
                  <a:cubicBezTo>
                    <a:pt x="190582" y="67184"/>
                    <a:pt x="195924" y="101188"/>
                    <a:pt x="195144" y="135326"/>
                  </a:cubicBezTo>
                  <a:cubicBezTo>
                    <a:pt x="194384" y="181332"/>
                    <a:pt x="195144" y="297251"/>
                    <a:pt x="195144" y="297251"/>
                  </a:cubicBezTo>
                  <a:cubicBezTo>
                    <a:pt x="189965" y="325073"/>
                    <a:pt x="173153" y="349343"/>
                    <a:pt x="148956" y="363926"/>
                  </a:cubicBezTo>
                  <a:cubicBezTo>
                    <a:pt x="117384" y="381795"/>
                    <a:pt x="80206" y="386938"/>
                    <a:pt x="44985" y="378309"/>
                  </a:cubicBezTo>
                  <a:cubicBezTo>
                    <a:pt x="27260" y="374527"/>
                    <a:pt x="12824" y="361687"/>
                    <a:pt x="6969" y="344495"/>
                  </a:cubicBezTo>
                  <a:cubicBezTo>
                    <a:pt x="8965" y="312300"/>
                    <a:pt x="21700" y="245911"/>
                    <a:pt x="16473" y="205335"/>
                  </a:cubicBezTo>
                  <a:cubicBezTo>
                    <a:pt x="11246" y="164758"/>
                    <a:pt x="2597" y="134564"/>
                    <a:pt x="412" y="101798"/>
                  </a:cubicBezTo>
                  <a:cubicBezTo>
                    <a:pt x="-1774" y="69032"/>
                    <a:pt x="4688" y="69603"/>
                    <a:pt x="21130" y="57983"/>
                  </a:cubicBezTo>
                  <a:cubicBezTo>
                    <a:pt x="30795" y="50715"/>
                    <a:pt x="40964" y="44124"/>
                    <a:pt x="51542" y="38266"/>
                  </a:cubicBez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0" name="Google Shape;1679;p27"/>
            <p:cNvSpPr/>
            <p:nvPr/>
          </p:nvSpPr>
          <p:spPr>
            <a:xfrm>
              <a:off x="7899480" y="2944800"/>
              <a:ext cx="104040" cy="126720"/>
            </a:xfrm>
            <a:custGeom>
              <a:avLst/>
              <a:gdLst/>
              <a:ahLst/>
              <a:rect l="l" t="t" r="r" b="b"/>
              <a:pathLst>
                <a:path w="130450" h="158871">
                  <a:moveTo>
                    <a:pt x="127645" y="57260"/>
                  </a:moveTo>
                  <a:lnTo>
                    <a:pt x="127645" y="57260"/>
                  </a:lnTo>
                  <a:cubicBezTo>
                    <a:pt x="122418" y="23542"/>
                    <a:pt x="98278" y="-1890"/>
                    <a:pt x="63590" y="110"/>
                  </a:cubicBezTo>
                  <a:cubicBezTo>
                    <a:pt x="26886" y="1739"/>
                    <a:pt x="-1559" y="32876"/>
                    <a:pt x="66" y="69662"/>
                  </a:cubicBezTo>
                  <a:cubicBezTo>
                    <a:pt x="1007" y="90912"/>
                    <a:pt x="11993" y="110438"/>
                    <a:pt x="29661" y="122221"/>
                  </a:cubicBezTo>
                  <a:cubicBezTo>
                    <a:pt x="30906" y="127336"/>
                    <a:pt x="32721" y="132289"/>
                    <a:pt x="35078" y="136985"/>
                  </a:cubicBezTo>
                  <a:cubicBezTo>
                    <a:pt x="47338" y="151367"/>
                    <a:pt x="84308" y="160226"/>
                    <a:pt x="94952" y="158702"/>
                  </a:cubicBezTo>
                  <a:cubicBezTo>
                    <a:pt x="107925" y="157502"/>
                    <a:pt x="118864" y="148538"/>
                    <a:pt x="122608" y="136032"/>
                  </a:cubicBezTo>
                  <a:cubicBezTo>
                    <a:pt x="134013" y="109172"/>
                    <a:pt x="130401" y="73834"/>
                    <a:pt x="127645" y="57260"/>
                  </a:cubicBezTo>
                  <a:close/>
                </a:path>
              </a:pathLst>
            </a:custGeom>
            <a:solidFill>
              <a:srgbClr val="9c64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1" name="Google Shape;1680;p27"/>
            <p:cNvSpPr/>
            <p:nvPr/>
          </p:nvSpPr>
          <p:spPr>
            <a:xfrm>
              <a:off x="7890480" y="2934000"/>
              <a:ext cx="109080" cy="108360"/>
            </a:xfrm>
            <a:custGeom>
              <a:avLst/>
              <a:gdLst/>
              <a:ahLst/>
              <a:rect l="l" t="t" r="r" b="b"/>
              <a:pathLst>
                <a:path w="136833" h="135816">
                  <a:moveTo>
                    <a:pt x="40971" y="135817"/>
                  </a:moveTo>
                  <a:lnTo>
                    <a:pt x="40971" y="135817"/>
                  </a:lnTo>
                  <a:lnTo>
                    <a:pt x="44202" y="106480"/>
                  </a:lnTo>
                  <a:cubicBezTo>
                    <a:pt x="44202" y="106480"/>
                    <a:pt x="20253" y="44377"/>
                    <a:pt x="76800" y="56283"/>
                  </a:cubicBezTo>
                  <a:cubicBezTo>
                    <a:pt x="114150" y="64189"/>
                    <a:pt x="123464" y="67618"/>
                    <a:pt x="134868" y="42472"/>
                  </a:cubicBezTo>
                  <a:cubicBezTo>
                    <a:pt x="146273" y="17326"/>
                    <a:pt x="106357" y="-5153"/>
                    <a:pt x="58838" y="1038"/>
                  </a:cubicBezTo>
                  <a:cubicBezTo>
                    <a:pt x="24957" y="4638"/>
                    <a:pt x="-570" y="33575"/>
                    <a:pt x="10" y="67713"/>
                  </a:cubicBezTo>
                  <a:cubicBezTo>
                    <a:pt x="960" y="86001"/>
                    <a:pt x="5902" y="123434"/>
                    <a:pt x="40971" y="135817"/>
                  </a:cubicBezTo>
                  <a:close/>
                </a:path>
              </a:pathLst>
            </a:custGeom>
            <a:solidFill>
              <a:srgbClr val="3a2c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2" name="Google Shape;1681;p27"/>
            <p:cNvSpPr/>
            <p:nvPr/>
          </p:nvSpPr>
          <p:spPr>
            <a:xfrm>
              <a:off x="7999920" y="3055680"/>
              <a:ext cx="50400" cy="73440"/>
            </a:xfrm>
            <a:custGeom>
              <a:avLst/>
              <a:gdLst/>
              <a:ahLst/>
              <a:rect l="l" t="t" r="r" b="b"/>
              <a:pathLst>
                <a:path w="63200" h="92106">
                  <a:moveTo>
                    <a:pt x="40391" y="92107"/>
                  </a:moveTo>
                  <a:cubicBezTo>
                    <a:pt x="49030" y="91726"/>
                    <a:pt x="57184" y="88039"/>
                    <a:pt x="63200" y="81820"/>
                  </a:cubicBezTo>
                  <a:cubicBezTo>
                    <a:pt x="61965" y="65722"/>
                    <a:pt x="41437" y="4572"/>
                    <a:pt x="0" y="0"/>
                  </a:cubicBezTo>
                  <a:cubicBezTo>
                    <a:pt x="11310" y="7868"/>
                    <a:pt x="20281" y="18669"/>
                    <a:pt x="25945" y="31242"/>
                  </a:cubicBezTo>
                  <a:cubicBezTo>
                    <a:pt x="32322" y="51130"/>
                    <a:pt x="37150" y="71476"/>
                    <a:pt x="40391" y="92107"/>
                  </a:cubicBezTo>
                  <a:close/>
                </a:path>
              </a:pathLst>
            </a:custGeom>
            <a:solidFill>
              <a:srgbClr val="eded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283" name="Google Shape;1682;p27"/>
            <p:cNvGrpSpPr/>
            <p:nvPr/>
          </p:nvGrpSpPr>
          <p:grpSpPr>
            <a:xfrm>
              <a:off x="5684760" y="2847960"/>
              <a:ext cx="255960" cy="194400"/>
              <a:chOff x="5684760" y="2847960"/>
              <a:chExt cx="255960" cy="194400"/>
            </a:xfrm>
          </p:grpSpPr>
          <p:sp>
            <p:nvSpPr>
              <p:cNvPr id="1284" name="Google Shape;1683;p27"/>
              <p:cNvSpPr/>
              <p:nvPr/>
            </p:nvSpPr>
            <p:spPr>
              <a:xfrm>
                <a:off x="5706360" y="2901960"/>
                <a:ext cx="234360" cy="135000"/>
              </a:xfrm>
              <a:custGeom>
                <a:avLst/>
                <a:gdLst/>
                <a:ahLst/>
                <a:rect l="l" t="t" r="r" b="b"/>
                <a:pathLst>
                  <a:path w="303199" h="17450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5" name="Google Shape;1684;p27"/>
              <p:cNvSpPr/>
              <p:nvPr/>
            </p:nvSpPr>
            <p:spPr>
              <a:xfrm>
                <a:off x="5815800" y="2935080"/>
                <a:ext cx="60840" cy="35280"/>
              </a:xfrm>
              <a:custGeom>
                <a:avLst/>
                <a:gdLst/>
                <a:ahLst/>
                <a:rect l="l" t="t" r="r" b="b"/>
                <a:pathLst>
                  <a:path w="79173" h="45815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5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6" name="Google Shape;1685;p27"/>
              <p:cNvSpPr/>
              <p:nvPr/>
            </p:nvSpPr>
            <p:spPr>
              <a:xfrm>
                <a:off x="5706360" y="2950920"/>
                <a:ext cx="234360" cy="91440"/>
              </a:xfrm>
              <a:custGeom>
                <a:avLst/>
                <a:gdLst/>
                <a:ahLst/>
                <a:rect l="l" t="t" r="r" b="b"/>
                <a:pathLst>
                  <a:path w="303209" h="118292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7" name="Google Shape;1686;p27"/>
              <p:cNvSpPr/>
              <p:nvPr/>
            </p:nvSpPr>
            <p:spPr>
              <a:xfrm>
                <a:off x="5684760" y="2849400"/>
                <a:ext cx="167760" cy="189000"/>
              </a:xfrm>
              <a:custGeom>
                <a:avLst/>
                <a:gdLst/>
                <a:ahLst/>
                <a:rect l="l" t="t" r="r" b="b"/>
                <a:pathLst>
                  <a:path w="217122" h="24432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8" name="Google Shape;1687;p27"/>
              <p:cNvSpPr/>
              <p:nvPr/>
            </p:nvSpPr>
            <p:spPr>
              <a:xfrm>
                <a:off x="5687640" y="2847960"/>
                <a:ext cx="167040" cy="189720"/>
              </a:xfrm>
              <a:custGeom>
                <a:avLst/>
                <a:gdLst/>
                <a:ahLst/>
                <a:rect l="l" t="t" r="r" b="b"/>
                <a:pathLst>
                  <a:path w="216421" h="245364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289" name="Google Shape;1688;p27"/>
            <p:cNvGrpSpPr/>
            <p:nvPr/>
          </p:nvGrpSpPr>
          <p:grpSpPr>
            <a:xfrm>
              <a:off x="7944120" y="3245040"/>
              <a:ext cx="256320" cy="194040"/>
              <a:chOff x="7944120" y="3245040"/>
              <a:chExt cx="256320" cy="194040"/>
            </a:xfrm>
          </p:grpSpPr>
          <p:sp>
            <p:nvSpPr>
              <p:cNvPr id="1290" name="Google Shape;1689;p27"/>
              <p:cNvSpPr/>
              <p:nvPr/>
            </p:nvSpPr>
            <p:spPr>
              <a:xfrm flipH="1">
                <a:off x="7943760" y="3298680"/>
                <a:ext cx="234360" cy="135000"/>
              </a:xfrm>
              <a:custGeom>
                <a:avLst/>
                <a:gdLst/>
                <a:ahLst/>
                <a:rect l="l" t="t" r="r" b="b"/>
                <a:pathLst>
                  <a:path w="303199" h="17450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1" name="Google Shape;1690;p27"/>
              <p:cNvSpPr/>
              <p:nvPr/>
            </p:nvSpPr>
            <p:spPr>
              <a:xfrm flipH="1">
                <a:off x="8007480" y="3332160"/>
                <a:ext cx="60840" cy="35280"/>
              </a:xfrm>
              <a:custGeom>
                <a:avLst/>
                <a:gdLst/>
                <a:ahLst/>
                <a:rect l="l" t="t" r="r" b="b"/>
                <a:pathLst>
                  <a:path w="79173" h="45815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5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2" name="Google Shape;1691;p27"/>
              <p:cNvSpPr/>
              <p:nvPr/>
            </p:nvSpPr>
            <p:spPr>
              <a:xfrm flipH="1">
                <a:off x="7943760" y="3347640"/>
                <a:ext cx="234360" cy="91440"/>
              </a:xfrm>
              <a:custGeom>
                <a:avLst/>
                <a:gdLst/>
                <a:ahLst/>
                <a:rect l="l" t="t" r="r" b="b"/>
                <a:pathLst>
                  <a:path w="303209" h="118292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3" name="Google Shape;1692;p27"/>
              <p:cNvSpPr/>
              <p:nvPr/>
            </p:nvSpPr>
            <p:spPr>
              <a:xfrm flipH="1">
                <a:off x="8032680" y="3246480"/>
                <a:ext cx="167760" cy="189000"/>
              </a:xfrm>
              <a:custGeom>
                <a:avLst/>
                <a:gdLst/>
                <a:ahLst/>
                <a:rect l="l" t="t" r="r" b="b"/>
                <a:pathLst>
                  <a:path w="217122" h="24432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4" name="Google Shape;1693;p27"/>
              <p:cNvSpPr/>
              <p:nvPr/>
            </p:nvSpPr>
            <p:spPr>
              <a:xfrm flipH="1">
                <a:off x="8030160" y="3245040"/>
                <a:ext cx="167040" cy="189720"/>
              </a:xfrm>
              <a:custGeom>
                <a:avLst/>
                <a:gdLst/>
                <a:ahLst/>
                <a:rect l="l" t="t" r="r" b="b"/>
                <a:pathLst>
                  <a:path w="216421" h="245364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295" name="Google Shape;1694;p27"/>
            <p:cNvSpPr/>
            <p:nvPr/>
          </p:nvSpPr>
          <p:spPr>
            <a:xfrm>
              <a:off x="7850520" y="3106440"/>
              <a:ext cx="118440" cy="331920"/>
            </a:xfrm>
            <a:custGeom>
              <a:avLst/>
              <a:gdLst/>
              <a:ahLst/>
              <a:rect l="l" t="t" r="r" b="b"/>
              <a:pathLst>
                <a:path w="148553" h="414880">
                  <a:moveTo>
                    <a:pt x="136400" y="348280"/>
                  </a:moveTo>
                  <a:cubicBezTo>
                    <a:pt x="128531" y="343070"/>
                    <a:pt x="120339" y="338364"/>
                    <a:pt x="111880" y="334183"/>
                  </a:cubicBezTo>
                  <a:cubicBezTo>
                    <a:pt x="103897" y="331706"/>
                    <a:pt x="96646" y="327296"/>
                    <a:pt x="90782" y="321324"/>
                  </a:cubicBezTo>
                  <a:cubicBezTo>
                    <a:pt x="83084" y="313799"/>
                    <a:pt x="70444" y="285224"/>
                    <a:pt x="61510" y="257316"/>
                  </a:cubicBezTo>
                  <a:cubicBezTo>
                    <a:pt x="52463" y="225903"/>
                    <a:pt x="48861" y="193175"/>
                    <a:pt x="50866" y="160542"/>
                  </a:cubicBezTo>
                  <a:cubicBezTo>
                    <a:pt x="54667" y="121490"/>
                    <a:pt x="68733" y="66721"/>
                    <a:pt x="72345" y="44242"/>
                  </a:cubicBezTo>
                  <a:cubicBezTo>
                    <a:pt x="75956" y="21763"/>
                    <a:pt x="68638" y="12809"/>
                    <a:pt x="58184" y="4523"/>
                  </a:cubicBezTo>
                  <a:cubicBezTo>
                    <a:pt x="45924" y="-5002"/>
                    <a:pt x="29007" y="-907"/>
                    <a:pt x="20169" y="30621"/>
                  </a:cubicBezTo>
                  <a:cubicBezTo>
                    <a:pt x="8536" y="74188"/>
                    <a:pt x="1779" y="118908"/>
                    <a:pt x="21" y="163971"/>
                  </a:cubicBezTo>
                  <a:cubicBezTo>
                    <a:pt x="-369" y="197480"/>
                    <a:pt x="4772" y="230817"/>
                    <a:pt x="15227" y="262650"/>
                  </a:cubicBezTo>
                  <a:cubicBezTo>
                    <a:pt x="24597" y="289882"/>
                    <a:pt x="37200" y="315876"/>
                    <a:pt x="52767" y="340088"/>
                  </a:cubicBezTo>
                  <a:cubicBezTo>
                    <a:pt x="57138" y="347423"/>
                    <a:pt x="58469" y="353899"/>
                    <a:pt x="65026" y="368663"/>
                  </a:cubicBezTo>
                  <a:cubicBezTo>
                    <a:pt x="71365" y="383456"/>
                    <a:pt x="81135" y="396524"/>
                    <a:pt x="93538" y="406763"/>
                  </a:cubicBezTo>
                  <a:cubicBezTo>
                    <a:pt x="104562" y="414764"/>
                    <a:pt x="109694" y="415812"/>
                    <a:pt x="112545" y="414288"/>
                  </a:cubicBezTo>
                  <a:cubicBezTo>
                    <a:pt x="115397" y="412764"/>
                    <a:pt x="115206" y="408859"/>
                    <a:pt x="110550" y="404763"/>
                  </a:cubicBezTo>
                  <a:cubicBezTo>
                    <a:pt x="102747" y="398676"/>
                    <a:pt x="96123" y="391218"/>
                    <a:pt x="90972" y="382760"/>
                  </a:cubicBezTo>
                  <a:cubicBezTo>
                    <a:pt x="90972" y="382760"/>
                    <a:pt x="100476" y="392285"/>
                    <a:pt x="106843" y="397715"/>
                  </a:cubicBezTo>
                  <a:cubicBezTo>
                    <a:pt x="112422" y="402401"/>
                    <a:pt x="118590" y="406335"/>
                    <a:pt x="125186" y="409430"/>
                  </a:cubicBezTo>
                  <a:cubicBezTo>
                    <a:pt x="131648" y="412288"/>
                    <a:pt x="140582" y="406858"/>
                    <a:pt x="136020" y="402477"/>
                  </a:cubicBezTo>
                  <a:cubicBezTo>
                    <a:pt x="131458" y="398096"/>
                    <a:pt x="126516" y="396000"/>
                    <a:pt x="117678" y="388094"/>
                  </a:cubicBezTo>
                  <a:cubicBezTo>
                    <a:pt x="112774" y="383894"/>
                    <a:pt x="108373" y="379131"/>
                    <a:pt x="104562" y="373902"/>
                  </a:cubicBezTo>
                  <a:cubicBezTo>
                    <a:pt x="111044" y="378798"/>
                    <a:pt x="117905" y="383160"/>
                    <a:pt x="125090" y="386951"/>
                  </a:cubicBezTo>
                  <a:cubicBezTo>
                    <a:pt x="130783" y="390485"/>
                    <a:pt x="137407" y="392247"/>
                    <a:pt x="144098" y="391999"/>
                  </a:cubicBezTo>
                  <a:cubicBezTo>
                    <a:pt x="147424" y="391999"/>
                    <a:pt x="151606" y="387142"/>
                    <a:pt x="145238" y="382474"/>
                  </a:cubicBezTo>
                  <a:cubicBezTo>
                    <a:pt x="136476" y="377979"/>
                    <a:pt x="128303" y="372416"/>
                    <a:pt x="120909" y="365901"/>
                  </a:cubicBezTo>
                  <a:cubicBezTo>
                    <a:pt x="113876" y="358852"/>
                    <a:pt x="109884" y="352947"/>
                    <a:pt x="111880" y="352852"/>
                  </a:cubicBezTo>
                  <a:cubicBezTo>
                    <a:pt x="113876" y="352757"/>
                    <a:pt x="117678" y="357043"/>
                    <a:pt x="125851" y="359710"/>
                  </a:cubicBezTo>
                  <a:cubicBezTo>
                    <a:pt x="134024" y="362377"/>
                    <a:pt x="142958" y="359710"/>
                    <a:pt x="144003" y="355423"/>
                  </a:cubicBezTo>
                  <a:cubicBezTo>
                    <a:pt x="145048" y="351137"/>
                    <a:pt x="144098" y="352090"/>
                    <a:pt x="136400" y="348280"/>
                  </a:cubicBezTo>
                  <a:close/>
                </a:path>
              </a:pathLst>
            </a:custGeom>
            <a:solidFill>
              <a:srgbClr val="9c64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6" name="Google Shape;1695;p27"/>
            <p:cNvSpPr/>
            <p:nvPr/>
          </p:nvSpPr>
          <p:spPr>
            <a:xfrm>
              <a:off x="7845840" y="3103200"/>
              <a:ext cx="67680" cy="92520"/>
            </a:xfrm>
            <a:custGeom>
              <a:avLst/>
              <a:gdLst/>
              <a:ahLst/>
              <a:rect l="l" t="t" r="r" b="b"/>
              <a:pathLst>
                <a:path w="85059" h="115922">
                  <a:moveTo>
                    <a:pt x="0" y="92413"/>
                  </a:moveTo>
                  <a:cubicBezTo>
                    <a:pt x="0" y="92413"/>
                    <a:pt x="30792" y="123179"/>
                    <a:pt x="67382" y="114320"/>
                  </a:cubicBezTo>
                  <a:cubicBezTo>
                    <a:pt x="72609" y="110796"/>
                    <a:pt x="85059" y="38882"/>
                    <a:pt x="85059" y="38882"/>
                  </a:cubicBezTo>
                  <a:cubicBezTo>
                    <a:pt x="85059" y="38882"/>
                    <a:pt x="85059" y="-1027"/>
                    <a:pt x="54647" y="20"/>
                  </a:cubicBezTo>
                  <a:cubicBezTo>
                    <a:pt x="24235" y="1068"/>
                    <a:pt x="0" y="92413"/>
                    <a:pt x="0" y="92413"/>
                  </a:cubicBezTo>
                  <a:close/>
                </a:path>
              </a:pathLst>
            </a:custGeom>
            <a:solidFill>
              <a:srgbClr val="eded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en" sz="4800" spc="-1" strike="noStrike">
                <a:solidFill>
                  <a:srgbClr val="007bb9"/>
                </a:solidFill>
                <a:latin typeface="Raleway Thin"/>
                <a:ea typeface="Raleway Thin"/>
              </a:rPr>
              <a:t>Let’s review some concepts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8" name="PlaceHolder 2"/>
          <p:cNvSpPr>
            <a:spLocks noGrp="1"/>
          </p:cNvSpPr>
          <p:nvPr>
            <p:ph/>
          </p:nvPr>
        </p:nvSpPr>
        <p:spPr>
          <a:xfrm>
            <a:off x="457200" y="1995840"/>
            <a:ext cx="2563200" cy="13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1600" spc="-1" strike="noStrike">
                <a:solidFill>
                  <a:srgbClr val="3a3f50"/>
                </a:solidFill>
                <a:latin typeface="Barlow Light"/>
                <a:ea typeface="Barlow Light"/>
              </a:rPr>
              <a:t>Yellow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rgbClr val="3a3f50"/>
                </a:solidFill>
                <a:latin typeface="Barlow Light"/>
                <a:ea typeface="Barlow Light"/>
              </a:rPr>
              <a:t>Is the color of gold, butter and ripe lemons. In the spectrum of visible light, yellow is found between green and orange.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9" name="PlaceHolder 3"/>
          <p:cNvSpPr>
            <a:spLocks noGrp="1"/>
          </p:cNvSpPr>
          <p:nvPr>
            <p:ph/>
          </p:nvPr>
        </p:nvSpPr>
        <p:spPr>
          <a:xfrm>
            <a:off x="3290400" y="1995840"/>
            <a:ext cx="2563200" cy="13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1600" spc="-1" strike="noStrike">
                <a:solidFill>
                  <a:srgbClr val="3a3f50"/>
                </a:solidFill>
                <a:latin typeface="Barlow Light"/>
                <a:ea typeface="Barlow Light"/>
              </a:rPr>
              <a:t>Blue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rgbClr val="3a3f50"/>
                </a:solidFill>
                <a:latin typeface="Barlow Light"/>
                <a:ea typeface="Barlow Light"/>
              </a:rPr>
              <a:t>Is the colour of the clear sky and the deep sea. It is located between violet and green on the optical </a:t>
            </a:r>
            <a:r>
              <a:rPr b="0" lang="en" sz="1200" spc="-1" strike="noStrike">
                <a:solidFill>
                  <a:srgbClr val="3a3f50"/>
                </a:solidFill>
                <a:latin typeface="Barlow Light"/>
                <a:ea typeface="Barlow Light"/>
              </a:rPr>
              <a:t>spectrum.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0" name="PlaceHolder 4"/>
          <p:cNvSpPr>
            <a:spLocks noGrp="1"/>
          </p:cNvSpPr>
          <p:nvPr>
            <p:ph/>
          </p:nvPr>
        </p:nvSpPr>
        <p:spPr>
          <a:xfrm>
            <a:off x="6123240" y="1995840"/>
            <a:ext cx="2563200" cy="13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1600" spc="-1" strike="noStrike">
                <a:solidFill>
                  <a:srgbClr val="3a3f50"/>
                </a:solidFill>
                <a:latin typeface="Barlow Light"/>
                <a:ea typeface="Barlow Light"/>
              </a:rPr>
              <a:t>Red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rgbClr val="3a3f50"/>
                </a:solidFill>
                <a:latin typeface="Barlow Light"/>
                <a:ea typeface="Barlow Light"/>
              </a:rPr>
              <a:t>Is the color of blood, and because of this it has historically been associated with sacrifice, danger and courage.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1" name="PlaceHolder 5"/>
          <p:cNvSpPr>
            <a:spLocks noGrp="1"/>
          </p:cNvSpPr>
          <p:nvPr>
            <p:ph type="sldNum" idx="14"/>
          </p:nvPr>
        </p:nvSpPr>
        <p:spPr>
          <a:xfrm>
            <a:off x="8649000" y="4636800"/>
            <a:ext cx="456480" cy="46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ffffff"/>
                </a:solidFill>
                <a:latin typeface="Barlow Light"/>
                <a:ea typeface="Barlow Light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70D40A4F-EA27-4650-846D-3D31AC0C8729}" type="slidenum">
              <a:rPr b="0" lang="en" sz="1200" spc="-1" strike="noStrike">
                <a:solidFill>
                  <a:srgbClr val="ffffff"/>
                </a:solidFill>
                <a:latin typeface="Barlow Light"/>
                <a:ea typeface="Barlow Ligh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302" name="PlaceHolder 6"/>
          <p:cNvSpPr>
            <a:spLocks noGrp="1"/>
          </p:cNvSpPr>
          <p:nvPr>
            <p:ph/>
          </p:nvPr>
        </p:nvSpPr>
        <p:spPr>
          <a:xfrm>
            <a:off x="457200" y="3367440"/>
            <a:ext cx="2563200" cy="13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1600" spc="-1" strike="noStrike">
                <a:solidFill>
                  <a:srgbClr val="3a3f50"/>
                </a:solidFill>
                <a:latin typeface="Barlow Light"/>
                <a:ea typeface="Barlow Light"/>
              </a:rPr>
              <a:t>Yellow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rgbClr val="3a3f50"/>
                </a:solidFill>
                <a:latin typeface="Barlow Light"/>
                <a:ea typeface="Barlow Light"/>
              </a:rPr>
              <a:t>Is the color of gold, butter and ripe lemons. In the spectrum of visible light, yellow is found between green and orange.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3" name="PlaceHolder 7"/>
          <p:cNvSpPr>
            <a:spLocks noGrp="1"/>
          </p:cNvSpPr>
          <p:nvPr>
            <p:ph/>
          </p:nvPr>
        </p:nvSpPr>
        <p:spPr>
          <a:xfrm>
            <a:off x="3290400" y="3367440"/>
            <a:ext cx="2563200" cy="13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1600" spc="-1" strike="noStrike">
                <a:solidFill>
                  <a:srgbClr val="3a3f50"/>
                </a:solidFill>
                <a:latin typeface="Barlow Light"/>
                <a:ea typeface="Barlow Light"/>
              </a:rPr>
              <a:t>Blue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rgbClr val="3a3f50"/>
                </a:solidFill>
                <a:latin typeface="Barlow Light"/>
                <a:ea typeface="Barlow Light"/>
              </a:rPr>
              <a:t>Is the colour of the clear sky and the deep sea. It is located between violet and green on the optical spectrum.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4" name="PlaceHolder 8"/>
          <p:cNvSpPr>
            <a:spLocks noGrp="1"/>
          </p:cNvSpPr>
          <p:nvPr>
            <p:ph/>
          </p:nvPr>
        </p:nvSpPr>
        <p:spPr>
          <a:xfrm>
            <a:off x="6123240" y="3367440"/>
            <a:ext cx="2563200" cy="13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1600" spc="-1" strike="noStrike">
                <a:solidFill>
                  <a:srgbClr val="3a3f50"/>
                </a:solidFill>
                <a:latin typeface="Barlow Light"/>
                <a:ea typeface="Barlow Light"/>
              </a:rPr>
              <a:t>Red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rgbClr val="3a3f50"/>
                </a:solidFill>
                <a:latin typeface="Barlow Light"/>
                <a:ea typeface="Barlow Light"/>
              </a:rPr>
              <a:t>Is the color of blood, and because of this it has historically been associated with sacrifice, danger and courage.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PlaceHolder 1"/>
          <p:cNvSpPr>
            <a:spLocks noGrp="1"/>
          </p:cNvSpPr>
          <p:nvPr>
            <p:ph type="sldNum" idx="15"/>
          </p:nvPr>
        </p:nvSpPr>
        <p:spPr>
          <a:xfrm>
            <a:off x="8649000" y="4636800"/>
            <a:ext cx="456480" cy="46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ffffff"/>
                </a:solidFill>
                <a:latin typeface="Barlow Light"/>
                <a:ea typeface="Barlow Light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AD304645-45C1-4422-A9BF-A365DE202097}" type="slidenum">
              <a:rPr b="0" lang="en" sz="1200" spc="-1" strike="noStrike">
                <a:solidFill>
                  <a:srgbClr val="ffffff"/>
                </a:solidFill>
                <a:latin typeface="Barlow Light"/>
                <a:ea typeface="Barlow Ligh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2023-08-16T23:05:51Z</dcterms:modified>
  <cp:revision>4</cp:revision>
  <dc:subject/>
  <dc:title/>
</cp:coreProperties>
</file>