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0B543EE0-BD4A-4226-9AD1-35BD5D65DD0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D055547A-6B2C-41D3-AFF3-09B699A0B0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15A835DC-3F86-401A-8CD0-924DD86544F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E129C02E-721A-4442-9F58-B80C6BE1FF6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8C4A49D6-451F-467D-A942-933A819EDC9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D339D5AF-3D7F-4DCA-BF47-3E916553BEE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F57B07A1-2D7D-4278-8AF6-D6C2DF85588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5F758B76-BBC4-4911-8701-242C8CC45A3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BE64E9C6-F8DD-4F97-9308-F0F64DD31DD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E728BD3-5799-4C65-B0E1-52AEAF413BB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B907699-3D95-44A9-BE20-7CFBD85E6E2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A1D8065-36A8-4E16-A2BF-536FCC1EAF4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4AA711B-F1CF-44A0-AD05-9917401A293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D4207A5-A2A6-4634-8B68-49C89F13B45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BB44C92-BEFF-48B0-A1F4-9A5BCCD0AF0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39F6F27-5AE8-43CB-92F9-40925AB64F1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349388B-1C50-4068-AD8F-7F54ECD4BE1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15BB1E0-5180-4CDC-8D2A-768160450F4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6222428-78C6-482F-A929-09B2EB355E8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2A787C0-AD11-4E7A-97D1-6D99487CF4B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A61B885-0E6B-4FDA-884C-CDA3E1F1743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578B39E-816D-4021-957E-32110AA564D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FBCEF9B-760F-4888-BC80-74BB21CA3A2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74036D9-176C-47F3-9E2A-37942F9D859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05C3200-953D-4242-BE3B-814977B2613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58B8B26-4AF0-491F-8775-1CF6A614ADE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66D82D6-FC5A-4CA4-8CAF-448A9C9598C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87936A8-FE21-4F9B-9CC6-E0F4CB5219A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94FB9C7-C8A4-4682-BFAF-825D474B3DC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2CA7731-E3F3-41AF-AEDA-342B15D38B5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97E9171-468E-48E9-9060-26279CD6CF1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7068E88-09C9-42B2-81FC-0811EFECF0C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12FF36D-A2B4-4C9D-B19B-8E6F13F6F89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E7254C-43A3-481A-B996-E763100E86D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257DCA6-E53A-427F-BFC0-FF53EF7ADF7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69E1B37-94B1-466D-842F-5AB66E20D88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C94DCF9-5073-4BB9-9E8D-87EECD5D844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AD7289E-AA76-47D1-8B14-52BD2E58D27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80241D4-76DB-4891-8AE8-D11B5F37CEE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099CF7F-BFB9-494E-B84A-F55FB098FB8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33CB5BC-9AC8-4B06-AC54-34E7EE2C614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D134A1-2889-4374-97F8-B376F679BED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87B0B7-7F98-45BB-9225-8AF91B9F734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DEA0D59-FC14-4891-A00A-DE8516F0878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BE6D8AA-1CF0-4B70-A52E-7628640C647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013AE5-FFC0-4056-B0A1-8EBE6D6371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AD6E24A-D3E2-4AE2-87C7-B721BBE470D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D581EDC-C8D4-4118-AE24-6BC40063323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FCF91A3-6431-4E4B-9060-7C7AA1BE124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1AA8738-A040-4D97-AA48-D4CCB092259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E481DA-B4CE-402E-8D8B-4CFA5194849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C57280F-0294-4FF7-808D-960AB672F28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FBFB1A7-4027-415E-B3D0-AB85B912612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B6CC36-3B39-4FA3-9D67-D27AB73F4E1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A674347-DD38-49A9-AA2A-3F25A6B068E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B6ED16C-59C4-4B9F-B232-95770A94DC9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BB968A-08DF-40CD-88B9-8C21CC419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C5ED3B2-2DBB-498B-B9BD-F607EA16C18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6F0B2AE-A18B-4EF8-BA96-6A2D234D960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131A74B-B092-4780-BD9C-F3B37768034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BA4FE02-A0C4-47CC-8AAD-697E192124F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44F579E-CA9F-404C-99AC-655271F716C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99067AE-4806-4013-8517-9F0FC57ABC9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76E7B01-A688-4A34-A4DB-FDCE86130F2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29B93CB-5F98-4042-906D-665108026DA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FDF71DD-8FC9-4039-BC3F-8A95A0AF524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5D25A94E-CC12-4DA8-9421-EA2DF276D63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9A0997F-BD9A-44EB-BD8B-A780C44AC4E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AE49709-6CD4-422D-947C-810366106F6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DDAFCAE-FCE1-46F9-9402-C0D3F391B94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927E775-BB5B-4E19-B1C5-541D3054F4E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D46C0A9-010E-4AAD-84E1-4B437F1B2F8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530FBE2-CDE9-444C-9E3A-B7BA4DAB906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ADB82D8-98EE-4846-A902-36C343FE737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FDA4C8C-7A50-4824-BCAF-6191F36916D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759F19F-A0F9-4FA0-9276-842A84AEFE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98E4B8B-F05B-49F0-8CD6-27E0D59AA5D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EE9B03-2486-4D9D-88C6-68E90A9BCAE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BE25CC-5454-4A86-9DF3-3800B788EB3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CE03EB3-C7DF-48E9-8B0F-2EF2964E1D0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09D80DE-35DA-4DAA-B710-434893416BD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B1E1049-04B9-4DB7-82E5-5EE7DB0AEF4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80A5A81-DA1A-42B9-B3B5-900C1DF51EC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BDEEA4E-4B9B-455D-9FA3-7C5275E9A7E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B5E67CA-4E42-4D28-AA4D-29A20962D54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EB36868-9C08-4345-BD31-0F019296C9A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0AB958E-CE05-4AB6-9FAE-1A52857E8C4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67CA0ED-E1BC-48D6-AA34-0A87FBA3E8F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FCF1E03-5560-4FF3-B82F-FC51EB3174E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1282658-7577-4808-8C47-65E25E08D51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193A888-4F41-4781-BF46-9C500D03032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A7DBA9F-25F5-4B75-A212-0A5D4FF6F61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BDF2AD8-9B5C-4E8E-A024-E5BA4449224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4BFE4FD5-E1A4-43F1-A32A-24EBE8F1CE1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74AE28E1-8F58-4EC1-83E2-D348F20699C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0678B919-5637-4430-BEC0-D53CD3E7FBA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76400" y="1863720"/>
            <a:ext cx="4962240" cy="141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Google Shape;11;p2"/>
          <p:cNvSpPr/>
          <p:nvPr/>
        </p:nvSpPr>
        <p:spPr>
          <a:xfrm rot="5400000">
            <a:off x="-302760" y="2166840"/>
            <a:ext cx="1415880" cy="8092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49;p9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Google Shape;50;p9"/>
          <p:cNvSpPr/>
          <p:nvPr/>
        </p:nvSpPr>
        <p:spPr>
          <a:xfrm rot="5400000">
            <a:off x="-100080" y="4448880"/>
            <a:ext cx="468360" cy="2674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PlaceHolder 1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70" name="PlaceHolder 2"/>
          <p:cNvSpPr>
            <a:spLocks noGrp="1"/>
          </p:cNvSpPr>
          <p:nvPr>
            <p:ph type="sldNum" idx="8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26D5807-A990-438B-AEA7-CCD73ACDE883}" type="slidenum">
              <a:rPr lang="en" sz="1200" b="0" strike="noStrike" spc="-1">
                <a:solidFill>
                  <a:srgbClr val="FFFFFF"/>
                </a:solidFill>
                <a:latin typeface="Barlow Light"/>
                <a:ea typeface="Barlow Light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9;p6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Google Shape;30;p6"/>
          <p:cNvSpPr/>
          <p:nvPr/>
        </p:nvSpPr>
        <p:spPr>
          <a:xfrm rot="5400000">
            <a:off x="-100080" y="724680"/>
            <a:ext cx="468360" cy="2674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995840"/>
            <a:ext cx="2682360" cy="26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415680" y="1995840"/>
            <a:ext cx="2682360" cy="26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sldNum" idx="1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EDF5FC6-AD0E-493D-8575-44E5E2BFDFED}" type="slidenum">
              <a:rPr lang="en" sz="1200" b="0" strike="noStrike" spc="-1">
                <a:solidFill>
                  <a:srgbClr val="FFFFFF"/>
                </a:solidFill>
                <a:latin typeface="Barlow Light"/>
                <a:ea typeface="Barlow Light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54;p10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PlaceHolder 1"/>
          <p:cNvSpPr>
            <a:spLocks noGrp="1"/>
          </p:cNvSpPr>
          <p:nvPr>
            <p:ph type="sldNum" idx="2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222E2AB-13E7-4D4C-BB8A-720C6121C2CA}" type="slidenum">
              <a:rPr lang="en" sz="1200" b="0" strike="noStrike" spc="-1">
                <a:solidFill>
                  <a:srgbClr val="FFFFFF"/>
                </a:solidFill>
                <a:latin typeface="Barlow Light"/>
                <a:ea typeface="Barlow Light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085760" y="2031120"/>
            <a:ext cx="4676400" cy="115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2" name="Google Shape;15;p3"/>
          <p:cNvSpPr/>
          <p:nvPr/>
        </p:nvSpPr>
        <p:spPr>
          <a:xfrm rot="5400000">
            <a:off x="-302760" y="2166840"/>
            <a:ext cx="1415880" cy="8092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50000">
              <a:srgbClr val="00B5DD"/>
            </a:gs>
            <a:gs pos="100000">
              <a:srgbClr val="007BB9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7;p4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Google Shape;18;p4"/>
          <p:cNvSpPr/>
          <p:nvPr/>
        </p:nvSpPr>
        <p:spPr>
          <a:xfrm rot="5400000">
            <a:off x="-302760" y="927360"/>
            <a:ext cx="1415880" cy="80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1038960" y="1028160"/>
            <a:ext cx="4742280" cy="357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3" name="Google Shape;20;p4"/>
          <p:cNvSpPr/>
          <p:nvPr/>
        </p:nvSpPr>
        <p:spPr>
          <a:xfrm>
            <a:off x="19080" y="933840"/>
            <a:ext cx="530640" cy="65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8600" b="1" strike="noStrike" spc="-1">
                <a:solidFill>
                  <a:srgbClr val="007BB9"/>
                </a:solidFill>
                <a:latin typeface="Raleway"/>
                <a:ea typeface="Raleway"/>
              </a:rPr>
              <a:t>“</a:t>
            </a:r>
            <a:endParaRPr lang="en-US" sz="86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 idx="3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007BB9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E323CE3-5911-49A7-BA3C-EF34A595170E}" type="slidenum">
              <a:rPr lang="en" sz="1200" b="0" strike="noStrike" spc="-1">
                <a:solidFill>
                  <a:srgbClr val="007BB9"/>
                </a:solidFill>
                <a:latin typeface="Barlow Light"/>
                <a:ea typeface="Barlow Light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3;p5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Google Shape;24;p5"/>
          <p:cNvSpPr/>
          <p:nvPr/>
        </p:nvSpPr>
        <p:spPr>
          <a:xfrm rot="5400000">
            <a:off x="-100080" y="724680"/>
            <a:ext cx="468360" cy="2674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995840"/>
            <a:ext cx="5640480" cy="264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06" name="PlaceHolder 3"/>
          <p:cNvSpPr>
            <a:spLocks noGrp="1"/>
          </p:cNvSpPr>
          <p:nvPr>
            <p:ph type="sldNum" idx="4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8CD2D0D-A855-4871-B7E9-D6A5CEC7794F}" type="slidenum">
              <a:rPr lang="en" sz="1200" b="0" strike="noStrike" spc="-1">
                <a:solidFill>
                  <a:srgbClr val="FFFFFF"/>
                </a:solidFill>
                <a:latin typeface="Barlow Light"/>
                <a:ea typeface="Barlow Light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36;p7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Google Shape;37;p7"/>
          <p:cNvSpPr/>
          <p:nvPr/>
        </p:nvSpPr>
        <p:spPr>
          <a:xfrm rot="5400000">
            <a:off x="-100080" y="724680"/>
            <a:ext cx="468360" cy="2674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995840"/>
            <a:ext cx="2563200" cy="26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3290400" y="1995840"/>
            <a:ext cx="2563200" cy="26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123240" y="1995840"/>
            <a:ext cx="2563200" cy="26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49" name="PlaceHolder 5"/>
          <p:cNvSpPr>
            <a:spLocks noGrp="1"/>
          </p:cNvSpPr>
          <p:nvPr>
            <p:ph type="sldNum" idx="5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D928A87A-8BD8-481C-80B8-1D725B2D7DC5}" type="slidenum">
              <a:rPr lang="en" sz="1200" b="0" strike="noStrike" spc="-1">
                <a:solidFill>
                  <a:srgbClr val="FFFFFF"/>
                </a:solidFill>
                <a:latin typeface="Barlow Light"/>
                <a:ea typeface="Barlow Light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50000">
              <a:srgbClr val="00B5DD"/>
            </a:gs>
            <a:gs pos="100000">
              <a:srgbClr val="007BB9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57;p11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PlaceHolder 1"/>
          <p:cNvSpPr>
            <a:spLocks noGrp="1"/>
          </p:cNvSpPr>
          <p:nvPr>
            <p:ph type="sldNum" idx="6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007BB9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82C9BDA-91E6-4A62-A97C-0001423C5953}" type="slidenum">
              <a:rPr lang="en" sz="1200" b="0" strike="noStrike" spc="-1">
                <a:solidFill>
                  <a:srgbClr val="007BB9"/>
                </a:solidFill>
                <a:latin typeface="Barlow Light"/>
                <a:ea typeface="Barlow Light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50000">
              <a:srgbClr val="FFFFFF"/>
            </a:gs>
            <a:gs pos="100000">
              <a:srgbClr val="E9EAF2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44;p8"/>
          <p:cNvSpPr/>
          <p:nvPr/>
        </p:nvSpPr>
        <p:spPr>
          <a:xfrm flipH="1">
            <a:off x="8686080" y="4674960"/>
            <a:ext cx="468360" cy="4683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Google Shape;45;p8"/>
          <p:cNvSpPr/>
          <p:nvPr/>
        </p:nvSpPr>
        <p:spPr>
          <a:xfrm rot="5400000">
            <a:off x="-100080" y="724680"/>
            <a:ext cx="468360" cy="2674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29" name="PlaceHolder 2"/>
          <p:cNvSpPr>
            <a:spLocks noGrp="1"/>
          </p:cNvSpPr>
          <p:nvPr>
            <p:ph type="sldNum" idx="7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4964E0-D274-4E95-88BE-D2A7CF36F452}" type="slidenum">
              <a:rPr lang="en" sz="1200" b="0" strike="noStrike" spc="-1">
                <a:solidFill>
                  <a:srgbClr val="FFFFFF"/>
                </a:solidFill>
                <a:latin typeface="Barlow Light"/>
                <a:ea typeface="Barlow Light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hyperlink" Target="file:////ppt/slides/slide25.xml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www.slidescarnival.com/copyright-and-legal-inform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143000" y="2013120"/>
            <a:ext cx="3429000" cy="141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4800" b="0" strike="noStrike" spc="-1">
                <a:solidFill>
                  <a:srgbClr val="007BB9"/>
                </a:solidFill>
                <a:latin typeface="Raleway Thin"/>
                <a:ea typeface="Raleway Thin"/>
              </a:rPr>
              <a:t>Git, GitHub &amp; GitLab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9" name="Picture 408"/>
          <p:cNvPicPr/>
          <p:nvPr/>
        </p:nvPicPr>
        <p:blipFill>
          <a:blip r:embed="rId2"/>
          <a:stretch/>
        </p:blipFill>
        <p:spPr>
          <a:xfrm>
            <a:off x="60120" y="4269960"/>
            <a:ext cx="854280" cy="840960"/>
          </a:xfrm>
          <a:prstGeom prst="rect">
            <a:avLst/>
          </a:prstGeom>
          <a:ln w="0">
            <a:noFill/>
          </a:ln>
        </p:spPr>
      </p:pic>
      <p:pic>
        <p:nvPicPr>
          <p:cNvPr id="410" name="Picture 409"/>
          <p:cNvPicPr/>
          <p:nvPr/>
        </p:nvPicPr>
        <p:blipFill>
          <a:blip r:embed="rId3"/>
          <a:stretch/>
        </p:blipFill>
        <p:spPr>
          <a:xfrm>
            <a:off x="807480" y="4316040"/>
            <a:ext cx="807480" cy="794880"/>
          </a:xfrm>
          <a:prstGeom prst="rect">
            <a:avLst/>
          </a:prstGeom>
          <a:ln w="0">
            <a:noFill/>
          </a:ln>
        </p:spPr>
      </p:pic>
      <p:pic>
        <p:nvPicPr>
          <p:cNvPr id="411" name="Picture 410"/>
          <p:cNvPicPr/>
          <p:nvPr/>
        </p:nvPicPr>
        <p:blipFill>
          <a:blip r:embed="rId4"/>
          <a:stretch/>
        </p:blipFill>
        <p:spPr>
          <a:xfrm>
            <a:off x="4572000" y="1143000"/>
            <a:ext cx="4630320" cy="3349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6" name="Google Shape;1978;p31"/>
          <p:cNvPicPr/>
          <p:nvPr/>
        </p:nvPicPr>
        <p:blipFill>
          <a:blip r:embed="rId2"/>
          <a:srcRect b="23782"/>
          <a:stretch/>
        </p:blipFill>
        <p:spPr>
          <a:xfrm>
            <a:off x="5289120" y="756000"/>
            <a:ext cx="1760400" cy="3156840"/>
          </a:xfrm>
          <a:prstGeom prst="rect">
            <a:avLst/>
          </a:prstGeom>
          <a:ln w="0">
            <a:noFill/>
          </a:ln>
        </p:spPr>
      </p:pic>
      <p:sp>
        <p:nvSpPr>
          <p:cNvPr id="1307" name="PlaceHolder 1"/>
          <p:cNvSpPr>
            <a:spLocks noGrp="1"/>
          </p:cNvSpPr>
          <p:nvPr>
            <p:ph/>
          </p:nvPr>
        </p:nvSpPr>
        <p:spPr>
          <a:xfrm>
            <a:off x="1238400" y="1528200"/>
            <a:ext cx="2996640" cy="208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FFFFFF"/>
                </a:solidFill>
                <a:latin typeface="Raleway Thin"/>
                <a:ea typeface="Raleway Thin"/>
              </a:rPr>
              <a:t>Mobile project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rgbClr val="FFFFFF"/>
                </a:solidFill>
                <a:latin typeface="Barlow Light"/>
                <a:ea typeface="Barlow Light"/>
              </a:rPr>
              <a:t>Show and explain your web, app or software projects using these gadget templates.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8" name="PlaceHolder 2"/>
          <p:cNvSpPr>
            <a:spLocks noGrp="1"/>
          </p:cNvSpPr>
          <p:nvPr>
            <p:ph type="sldNum" idx="16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007BB9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BB3DE39-FE11-4991-A42E-29AA1C84E2B7}" type="slidenum">
              <a:rPr lang="en" sz="1200" b="0" strike="noStrike" spc="-1">
                <a:solidFill>
                  <a:srgbClr val="007BB9"/>
                </a:solidFill>
                <a:latin typeface="Barlow Light"/>
                <a:ea typeface="Barlow Light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1309" name="Google Shape;1981;p31"/>
          <p:cNvGrpSpPr/>
          <p:nvPr/>
        </p:nvGrpSpPr>
        <p:grpSpPr>
          <a:xfrm>
            <a:off x="5248800" y="413640"/>
            <a:ext cx="1842480" cy="3822480"/>
            <a:chOff x="5248800" y="413640"/>
            <a:chExt cx="1842480" cy="3822480"/>
          </a:xfrm>
        </p:grpSpPr>
        <p:sp>
          <p:nvSpPr>
            <p:cNvPr id="1310" name="Google Shape;1982;p31"/>
            <p:cNvSpPr/>
            <p:nvPr/>
          </p:nvSpPr>
          <p:spPr>
            <a:xfrm>
              <a:off x="5248800" y="413640"/>
              <a:ext cx="1842480" cy="3822480"/>
            </a:xfrm>
            <a:custGeom>
              <a:avLst/>
              <a:gdLst/>
              <a:ahLst/>
              <a:cxnLst/>
              <a:rect l="l" t="t" r="r" b="b"/>
              <a:pathLst>
                <a:path w="101027" h="20955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 rotWithShape="0">
              <a:gsLst>
                <a:gs pos="50000">
                  <a:srgbClr val="FFFFFF"/>
                </a:gs>
                <a:gs pos="100000">
                  <a:srgbClr val="E9EAF2"/>
                </a:gs>
              </a:gsLst>
              <a:lin ang="161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1" name="Google Shape;1983;p31"/>
            <p:cNvSpPr/>
            <p:nvPr/>
          </p:nvSpPr>
          <p:spPr>
            <a:xfrm>
              <a:off x="5985720" y="3996000"/>
              <a:ext cx="367560" cy="131040"/>
            </a:xfrm>
            <a:custGeom>
              <a:avLst/>
              <a:gdLst/>
              <a:ahLst/>
              <a:cxnLst/>
              <a:rect l="l" t="t" r="r" b="b"/>
              <a:pathLst>
                <a:path w="20162" h="7196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2" name="Google Shape;1984;p31"/>
            <p:cNvSpPr/>
            <p:nvPr/>
          </p:nvSpPr>
          <p:spPr>
            <a:xfrm>
              <a:off x="5585040" y="549000"/>
              <a:ext cx="72000" cy="72000"/>
            </a:xfrm>
            <a:custGeom>
              <a:avLst/>
              <a:gdLst/>
              <a:ahLst/>
              <a:cxn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3" name="Google Shape;1985;p31"/>
            <p:cNvSpPr/>
            <p:nvPr/>
          </p:nvSpPr>
          <p:spPr>
            <a:xfrm>
              <a:off x="5992560" y="557280"/>
              <a:ext cx="354960" cy="55800"/>
            </a:xfrm>
            <a:custGeom>
              <a:avLst/>
              <a:gdLst/>
              <a:ahLst/>
              <a:cxnLst/>
              <a:rect l="l" t="t" r="r" b="b"/>
              <a:pathLst>
                <a:path w="19487" h="3074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14" name="Google Shape;1986;p31"/>
          <p:cNvGrpSpPr/>
          <p:nvPr/>
        </p:nvGrpSpPr>
        <p:grpSpPr>
          <a:xfrm>
            <a:off x="6637680" y="2080800"/>
            <a:ext cx="1041480" cy="2747160"/>
            <a:chOff x="6637680" y="2080800"/>
            <a:chExt cx="1041480" cy="2747160"/>
          </a:xfrm>
        </p:grpSpPr>
        <p:sp>
          <p:nvSpPr>
            <p:cNvPr id="1315" name="Google Shape;1987;p31"/>
            <p:cNvSpPr/>
            <p:nvPr/>
          </p:nvSpPr>
          <p:spPr>
            <a:xfrm>
              <a:off x="6770160" y="4302720"/>
              <a:ext cx="909000" cy="525240"/>
            </a:xfrm>
            <a:custGeom>
              <a:avLst/>
              <a:gdLst/>
              <a:ahLst/>
              <a:cxnLst/>
              <a:rect l="l" t="t" r="r" b="b"/>
              <a:pathLst>
                <a:path w="658819" h="38100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6" name="Google Shape;1988;p31"/>
            <p:cNvSpPr/>
            <p:nvPr/>
          </p:nvSpPr>
          <p:spPr>
            <a:xfrm>
              <a:off x="7231320" y="4498200"/>
              <a:ext cx="263520" cy="203760"/>
            </a:xfrm>
            <a:custGeom>
              <a:avLst/>
              <a:gdLst/>
              <a:ahLst/>
              <a:cxnLst/>
              <a:rect l="l" t="t" r="r" b="b"/>
              <a:pathLst>
                <a:path w="191092" h="147874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7" name="Google Shape;1989;p31"/>
            <p:cNvSpPr/>
            <p:nvPr/>
          </p:nvSpPr>
          <p:spPr>
            <a:xfrm>
              <a:off x="7232760" y="4565160"/>
              <a:ext cx="262080" cy="136800"/>
            </a:xfrm>
            <a:custGeom>
              <a:avLst/>
              <a:gdLst/>
              <a:ahLst/>
              <a:cxnLst/>
              <a:rect l="l" t="t" r="r" b="b"/>
              <a:pathLst>
                <a:path w="190145" h="99367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8" name="Google Shape;1990;p31"/>
            <p:cNvSpPr/>
            <p:nvPr/>
          </p:nvSpPr>
          <p:spPr>
            <a:xfrm>
              <a:off x="6961680" y="4395960"/>
              <a:ext cx="263160" cy="196200"/>
            </a:xfrm>
            <a:custGeom>
              <a:avLst/>
              <a:gdLst/>
              <a:ahLst/>
              <a:cxnLst/>
              <a:rect l="l" t="t" r="r" b="b"/>
              <a:pathLst>
                <a:path w="190969" h="142446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9" name="Google Shape;1991;p31"/>
            <p:cNvSpPr/>
            <p:nvPr/>
          </p:nvSpPr>
          <p:spPr>
            <a:xfrm>
              <a:off x="6962040" y="4458600"/>
              <a:ext cx="262080" cy="136800"/>
            </a:xfrm>
            <a:custGeom>
              <a:avLst/>
              <a:gdLst/>
              <a:ahLst/>
              <a:cxnLst/>
              <a:rect l="l" t="t" r="r" b="b"/>
              <a:pathLst>
                <a:path w="190145" h="99378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0" name="Google Shape;1992;p31"/>
            <p:cNvSpPr/>
            <p:nvPr/>
          </p:nvSpPr>
          <p:spPr>
            <a:xfrm>
              <a:off x="7027920" y="3217680"/>
              <a:ext cx="452880" cy="1301760"/>
            </a:xfrm>
            <a:custGeom>
              <a:avLst/>
              <a:gdLst/>
              <a:ahLst/>
              <a:cxnLst/>
              <a:rect l="l" t="t" r="r" b="b"/>
              <a:pathLst>
                <a:path w="328490" h="943536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1" name="Google Shape;1993;p31"/>
            <p:cNvSpPr/>
            <p:nvPr/>
          </p:nvSpPr>
          <p:spPr>
            <a:xfrm>
              <a:off x="7130160" y="2406960"/>
              <a:ext cx="289800" cy="282600"/>
            </a:xfrm>
            <a:custGeom>
              <a:avLst/>
              <a:gdLst/>
              <a:ahLst/>
              <a:cxnLst/>
              <a:rect l="l" t="t" r="r" b="b"/>
              <a:pathLst>
                <a:path w="210314" h="204988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2" name="Google Shape;1994;p31"/>
            <p:cNvSpPr/>
            <p:nvPr/>
          </p:nvSpPr>
          <p:spPr>
            <a:xfrm>
              <a:off x="6672600" y="2496960"/>
              <a:ext cx="437400" cy="625320"/>
            </a:xfrm>
            <a:custGeom>
              <a:avLst/>
              <a:gdLst/>
              <a:ahLst/>
              <a:cxnLst/>
              <a:rect l="l" t="t" r="r" b="b"/>
              <a:pathLst>
                <a:path w="317332" h="453297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3" name="Google Shape;1995;p31"/>
            <p:cNvSpPr/>
            <p:nvPr/>
          </p:nvSpPr>
          <p:spPr>
            <a:xfrm>
              <a:off x="6637680" y="3017880"/>
              <a:ext cx="208800" cy="136440"/>
            </a:xfrm>
            <a:custGeom>
              <a:avLst/>
              <a:gdLst/>
              <a:ahLst/>
              <a:cxnLst/>
              <a:rect l="l" t="t" r="r" b="b"/>
              <a:pathLst>
                <a:path w="151441" h="99116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4" name="Google Shape;1996;p31"/>
            <p:cNvSpPr/>
            <p:nvPr/>
          </p:nvSpPr>
          <p:spPr>
            <a:xfrm>
              <a:off x="6643440" y="3047040"/>
              <a:ext cx="136080" cy="113400"/>
            </a:xfrm>
            <a:custGeom>
              <a:avLst/>
              <a:gdLst/>
              <a:ahLst/>
              <a:cxnLst/>
              <a:rect l="l" t="t" r="r" b="b"/>
              <a:pathLst>
                <a:path w="98885" h="82426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5" name="Google Shape;1997;p31"/>
            <p:cNvSpPr/>
            <p:nvPr/>
          </p:nvSpPr>
          <p:spPr>
            <a:xfrm>
              <a:off x="7027560" y="2446560"/>
              <a:ext cx="471600" cy="950040"/>
            </a:xfrm>
            <a:custGeom>
              <a:avLst/>
              <a:gdLst/>
              <a:ahLst/>
              <a:cxnLst/>
              <a:rect l="l" t="t" r="r" b="b"/>
              <a:pathLst>
                <a:path w="342080" h="688737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6" name="Google Shape;1998;p31"/>
            <p:cNvSpPr/>
            <p:nvPr/>
          </p:nvSpPr>
          <p:spPr>
            <a:xfrm>
              <a:off x="7412040" y="2640960"/>
              <a:ext cx="182520" cy="839160"/>
            </a:xfrm>
            <a:custGeom>
              <a:avLst/>
              <a:gdLst/>
              <a:ahLst/>
              <a:cxnLst/>
              <a:rect l="l" t="t" r="r" b="b"/>
              <a:pathLst>
                <a:path w="132559" h="608427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7" name="Google Shape;1999;p31"/>
            <p:cNvSpPr/>
            <p:nvPr/>
          </p:nvSpPr>
          <p:spPr>
            <a:xfrm>
              <a:off x="7118280" y="2113920"/>
              <a:ext cx="312840" cy="381600"/>
            </a:xfrm>
            <a:custGeom>
              <a:avLst/>
              <a:gdLst/>
              <a:ahLst/>
              <a:cxnLst/>
              <a:rect l="l" t="t" r="r" b="b"/>
              <a:pathLst>
                <a:path w="226927" h="276849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8" name="Google Shape;2000;p31"/>
            <p:cNvSpPr/>
            <p:nvPr/>
          </p:nvSpPr>
          <p:spPr>
            <a:xfrm>
              <a:off x="7130160" y="2080800"/>
              <a:ext cx="330840" cy="326880"/>
            </a:xfrm>
            <a:custGeom>
              <a:avLst/>
              <a:gdLst/>
              <a:ahLst/>
              <a:cxnLst/>
              <a:rect l="l" t="t" r="r" b="b"/>
              <a:pathLst>
                <a:path w="239905" h="23702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9" name="Google Shape;2001;p31"/>
            <p:cNvSpPr/>
            <p:nvPr/>
          </p:nvSpPr>
          <p:spPr>
            <a:xfrm>
              <a:off x="7388640" y="2589840"/>
              <a:ext cx="204840" cy="279000"/>
            </a:xfrm>
            <a:custGeom>
              <a:avLst/>
              <a:gdLst/>
              <a:ahLst/>
              <a:cxnLst/>
              <a:rect l="l" t="t" r="r" b="b"/>
              <a:pathLst>
                <a:path w="148633" h="202336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0" name="Google Shape;2002;p31"/>
            <p:cNvSpPr/>
            <p:nvPr/>
          </p:nvSpPr>
          <p:spPr>
            <a:xfrm>
              <a:off x="6964200" y="2447640"/>
              <a:ext cx="166320" cy="268560"/>
            </a:xfrm>
            <a:custGeom>
              <a:avLst/>
              <a:gdLst/>
              <a:ahLst/>
              <a:cxnLst/>
              <a:rect l="l" t="t" r="r" b="b"/>
              <a:pathLst>
                <a:path w="120770" h="194746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PlaceHolder 1"/>
          <p:cNvSpPr>
            <a:spLocks noGrp="1"/>
          </p:cNvSpPr>
          <p:nvPr>
            <p:ph type="sldNum" idx="17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9692498-A1AC-4F7A-BD5F-D14C297D5C20}" type="slidenum">
              <a:rPr lang="en" sz="1200" b="0" strike="noStrike" spc="-1">
                <a:solidFill>
                  <a:srgbClr val="FFFFFF"/>
                </a:solidFill>
                <a:latin typeface="Barlow Light"/>
                <a:ea typeface="Barlow Light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1332" name="Google Shape;2077;p34"/>
          <p:cNvGrpSpPr/>
          <p:nvPr/>
        </p:nvGrpSpPr>
        <p:grpSpPr>
          <a:xfrm>
            <a:off x="5410440" y="719640"/>
            <a:ext cx="3355560" cy="3828600"/>
            <a:chOff x="5410440" y="719640"/>
            <a:chExt cx="3355560" cy="3828600"/>
          </a:xfrm>
        </p:grpSpPr>
        <p:sp>
          <p:nvSpPr>
            <p:cNvPr id="1333" name="Google Shape;2078;p34"/>
            <p:cNvSpPr/>
            <p:nvPr/>
          </p:nvSpPr>
          <p:spPr>
            <a:xfrm>
              <a:off x="6274800" y="1088640"/>
              <a:ext cx="2147040" cy="2693160"/>
            </a:xfrm>
            <a:custGeom>
              <a:avLst/>
              <a:gdLst/>
              <a:ahLst/>
              <a:cxnLst/>
              <a:rect l="l" t="t" r="r" b="b"/>
              <a:pathLst>
                <a:path w="2670951" h="3350306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4" name="Google Shape;2079;p34"/>
            <p:cNvSpPr/>
            <p:nvPr/>
          </p:nvSpPr>
          <p:spPr>
            <a:xfrm>
              <a:off x="6262200" y="1103040"/>
              <a:ext cx="2134440" cy="2681280"/>
            </a:xfrm>
            <a:custGeom>
              <a:avLst/>
              <a:gdLst/>
              <a:ahLst/>
              <a:cxnLst/>
              <a:rect l="l" t="t" r="r" b="b"/>
              <a:pathLst>
                <a:path w="2655076" h="3335369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5" name="Google Shape;2080;p34"/>
            <p:cNvSpPr/>
            <p:nvPr/>
          </p:nvSpPr>
          <p:spPr>
            <a:xfrm>
              <a:off x="6343560" y="1278360"/>
              <a:ext cx="1266120" cy="804600"/>
            </a:xfrm>
            <a:custGeom>
              <a:avLst/>
              <a:gdLst/>
              <a:ahLst/>
              <a:cxnLst/>
              <a:rect l="l" t="t" r="r" b="b"/>
              <a:pathLst>
                <a:path w="1575095" h="1000982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6" name="Google Shape;2081;p34"/>
            <p:cNvSpPr/>
            <p:nvPr/>
          </p:nvSpPr>
          <p:spPr>
            <a:xfrm>
              <a:off x="6343560" y="1405800"/>
              <a:ext cx="1200240" cy="730080"/>
            </a:xfrm>
            <a:custGeom>
              <a:avLst/>
              <a:gdLst/>
              <a:ahLst/>
              <a:cxnLst/>
              <a:rect l="l" t="t" r="r" b="b"/>
              <a:pathLst>
                <a:path w="1493432" h="908399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7" name="Google Shape;2082;p34"/>
            <p:cNvSpPr/>
            <p:nvPr/>
          </p:nvSpPr>
          <p:spPr>
            <a:xfrm>
              <a:off x="6343560" y="1471320"/>
              <a:ext cx="1060560" cy="649440"/>
            </a:xfrm>
            <a:custGeom>
              <a:avLst/>
              <a:gdLst/>
              <a:ahLst/>
              <a:cxnLst/>
              <a:rect l="l" t="t" r="r" b="b"/>
              <a:pathLst>
                <a:path w="1319638" h="808005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8" name="Google Shape;2083;p34"/>
            <p:cNvSpPr/>
            <p:nvPr/>
          </p:nvSpPr>
          <p:spPr>
            <a:xfrm>
              <a:off x="6343560" y="1536840"/>
              <a:ext cx="993240" cy="610200"/>
            </a:xfrm>
            <a:custGeom>
              <a:avLst/>
              <a:gdLst/>
              <a:ahLst/>
              <a:cxnLst/>
              <a:rect l="l" t="t" r="r" b="b"/>
              <a:pathLst>
                <a:path w="1235786" h="759428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9" name="Google Shape;2084;p34"/>
            <p:cNvSpPr/>
            <p:nvPr/>
          </p:nvSpPr>
          <p:spPr>
            <a:xfrm>
              <a:off x="7846920" y="2690640"/>
              <a:ext cx="465120" cy="341640"/>
            </a:xfrm>
            <a:custGeom>
              <a:avLst/>
              <a:gdLst/>
              <a:ahLst/>
              <a:cxnLst/>
              <a:rect l="l" t="t" r="r" b="b"/>
              <a:pathLst>
                <a:path w="578775" h="425291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0" name="Google Shape;2085;p34"/>
            <p:cNvSpPr/>
            <p:nvPr/>
          </p:nvSpPr>
          <p:spPr>
            <a:xfrm>
              <a:off x="7846920" y="2817720"/>
              <a:ext cx="441000" cy="291240"/>
            </a:xfrm>
            <a:custGeom>
              <a:avLst/>
              <a:gdLst/>
              <a:ahLst/>
              <a:cxnLst/>
              <a:rect l="l" t="t" r="r" b="b"/>
              <a:pathLst>
                <a:path w="548794" h="362521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1" name="Google Shape;2086;p34"/>
            <p:cNvSpPr/>
            <p:nvPr/>
          </p:nvSpPr>
          <p:spPr>
            <a:xfrm>
              <a:off x="7846920" y="2883240"/>
              <a:ext cx="389520" cy="261360"/>
            </a:xfrm>
            <a:custGeom>
              <a:avLst/>
              <a:gdLst/>
              <a:ahLst/>
              <a:cxnLst/>
              <a:rect l="l" t="t" r="r" b="b"/>
              <a:pathLst>
                <a:path w="484930" h="325659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2" name="Google Shape;2087;p34"/>
            <p:cNvSpPr/>
            <p:nvPr/>
          </p:nvSpPr>
          <p:spPr>
            <a:xfrm>
              <a:off x="7846920" y="2948760"/>
              <a:ext cx="364680" cy="246960"/>
            </a:xfrm>
            <a:custGeom>
              <a:avLst/>
              <a:gdLst/>
              <a:ahLst/>
              <a:cxnLst/>
              <a:rect l="l" t="t" r="r" b="b"/>
              <a:pathLst>
                <a:path w="454092" h="30775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3" name="Google Shape;2088;p34"/>
            <p:cNvSpPr/>
            <p:nvPr/>
          </p:nvSpPr>
          <p:spPr>
            <a:xfrm>
              <a:off x="6343560" y="1674720"/>
              <a:ext cx="1266120" cy="804600"/>
            </a:xfrm>
            <a:custGeom>
              <a:avLst/>
              <a:gdLst/>
              <a:ahLst/>
              <a:cxnLst/>
              <a:rect l="l" t="t" r="r" b="b"/>
              <a:pathLst>
                <a:path w="1575095" h="1000982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4" name="Google Shape;2089;p34"/>
            <p:cNvSpPr/>
            <p:nvPr/>
          </p:nvSpPr>
          <p:spPr>
            <a:xfrm>
              <a:off x="6343560" y="1801800"/>
              <a:ext cx="1200240" cy="730080"/>
            </a:xfrm>
            <a:custGeom>
              <a:avLst/>
              <a:gdLst/>
              <a:ahLst/>
              <a:cxnLst/>
              <a:rect l="l" t="t" r="r" b="b"/>
              <a:pathLst>
                <a:path w="1493432" h="908399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5" name="Google Shape;2090;p34"/>
            <p:cNvSpPr/>
            <p:nvPr/>
          </p:nvSpPr>
          <p:spPr>
            <a:xfrm>
              <a:off x="6343560" y="1867320"/>
              <a:ext cx="1060560" cy="649080"/>
            </a:xfrm>
            <a:custGeom>
              <a:avLst/>
              <a:gdLst/>
              <a:ahLst/>
              <a:cxnLst/>
              <a:rect l="l" t="t" r="r" b="b"/>
              <a:pathLst>
                <a:path w="1319638" h="80791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6" name="Google Shape;2091;p34"/>
            <p:cNvSpPr/>
            <p:nvPr/>
          </p:nvSpPr>
          <p:spPr>
            <a:xfrm>
              <a:off x="6343560" y="1932840"/>
              <a:ext cx="993240" cy="610200"/>
            </a:xfrm>
            <a:custGeom>
              <a:avLst/>
              <a:gdLst/>
              <a:ahLst/>
              <a:cxnLst/>
              <a:rect l="l" t="t" r="r" b="b"/>
              <a:pathLst>
                <a:path w="1235786" h="759523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7" name="Google Shape;2092;p34"/>
            <p:cNvSpPr/>
            <p:nvPr/>
          </p:nvSpPr>
          <p:spPr>
            <a:xfrm>
              <a:off x="6343560" y="2070720"/>
              <a:ext cx="1266120" cy="804600"/>
            </a:xfrm>
            <a:custGeom>
              <a:avLst/>
              <a:gdLst/>
              <a:ahLst/>
              <a:cxnLst/>
              <a:rect l="l" t="t" r="r" b="b"/>
              <a:pathLst>
                <a:path w="1575095" h="1001077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8" name="Google Shape;2093;p34"/>
            <p:cNvSpPr/>
            <p:nvPr/>
          </p:nvSpPr>
          <p:spPr>
            <a:xfrm>
              <a:off x="6343560" y="2198160"/>
              <a:ext cx="1200240" cy="730080"/>
            </a:xfrm>
            <a:custGeom>
              <a:avLst/>
              <a:gdLst/>
              <a:ahLst/>
              <a:cxnLst/>
              <a:rect l="l" t="t" r="r" b="b"/>
              <a:pathLst>
                <a:path w="1493432" h="908399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9" name="Google Shape;2094;p34"/>
            <p:cNvSpPr/>
            <p:nvPr/>
          </p:nvSpPr>
          <p:spPr>
            <a:xfrm>
              <a:off x="6343560" y="2263680"/>
              <a:ext cx="1060560" cy="649440"/>
            </a:xfrm>
            <a:custGeom>
              <a:avLst/>
              <a:gdLst/>
              <a:ahLst/>
              <a:cxnLst/>
              <a:rect l="l" t="t" r="r" b="b"/>
              <a:pathLst>
                <a:path w="1319638" h="808005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0" name="Google Shape;2095;p34"/>
            <p:cNvSpPr/>
            <p:nvPr/>
          </p:nvSpPr>
          <p:spPr>
            <a:xfrm>
              <a:off x="6343560" y="2328840"/>
              <a:ext cx="993240" cy="610200"/>
            </a:xfrm>
            <a:custGeom>
              <a:avLst/>
              <a:gdLst/>
              <a:ahLst/>
              <a:cxnLst/>
              <a:rect l="l" t="t" r="r" b="b"/>
              <a:pathLst>
                <a:path w="1235786" h="759523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1" name="Google Shape;2096;p34"/>
            <p:cNvSpPr/>
            <p:nvPr/>
          </p:nvSpPr>
          <p:spPr>
            <a:xfrm>
              <a:off x="6343560" y="2466720"/>
              <a:ext cx="1266120" cy="804600"/>
            </a:xfrm>
            <a:custGeom>
              <a:avLst/>
              <a:gdLst/>
              <a:ahLst/>
              <a:cxnLst/>
              <a:rect l="l" t="t" r="r" b="b"/>
              <a:pathLst>
                <a:path w="1575095" h="1000982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2" name="Google Shape;2097;p34"/>
            <p:cNvSpPr/>
            <p:nvPr/>
          </p:nvSpPr>
          <p:spPr>
            <a:xfrm>
              <a:off x="6343560" y="2594160"/>
              <a:ext cx="1200600" cy="713520"/>
            </a:xfrm>
            <a:custGeom>
              <a:avLst/>
              <a:gdLst/>
              <a:ahLst/>
              <a:cxnLst/>
              <a:rect l="l" t="t" r="r" b="b"/>
              <a:pathLst>
                <a:path w="1493528" h="88792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3" name="Google Shape;2098;p34"/>
            <p:cNvSpPr/>
            <p:nvPr/>
          </p:nvSpPr>
          <p:spPr>
            <a:xfrm>
              <a:off x="7846920" y="2153880"/>
              <a:ext cx="464760" cy="724320"/>
            </a:xfrm>
            <a:custGeom>
              <a:avLst/>
              <a:gdLst/>
              <a:ahLst/>
              <a:cxnLst/>
              <a:rect l="l" t="t" r="r" b="b"/>
              <a:pathLst>
                <a:path w="578489" h="90132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4" name="Google Shape;2099;p34"/>
            <p:cNvSpPr/>
            <p:nvPr/>
          </p:nvSpPr>
          <p:spPr>
            <a:xfrm>
              <a:off x="6277320" y="719640"/>
              <a:ext cx="2144520" cy="1534680"/>
            </a:xfrm>
            <a:custGeom>
              <a:avLst/>
              <a:gdLst/>
              <a:ahLst/>
              <a:cxnLst/>
              <a:rect l="l" t="t" r="r" b="b"/>
              <a:pathLst>
                <a:path w="2667830" h="1909376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5" name="Google Shape;2100;p34"/>
            <p:cNvSpPr/>
            <p:nvPr/>
          </p:nvSpPr>
          <p:spPr>
            <a:xfrm>
              <a:off x="6262200" y="733680"/>
              <a:ext cx="2134440" cy="1522080"/>
            </a:xfrm>
            <a:custGeom>
              <a:avLst/>
              <a:gdLst/>
              <a:ahLst/>
              <a:cxnLst/>
              <a:rect l="l" t="t" r="r" b="b"/>
              <a:pathLst>
                <a:path w="2655171" h="189345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6" name="Google Shape;2101;p34"/>
            <p:cNvSpPr/>
            <p:nvPr/>
          </p:nvSpPr>
          <p:spPr>
            <a:xfrm>
              <a:off x="6343920" y="871920"/>
              <a:ext cx="1967760" cy="1243440"/>
            </a:xfrm>
            <a:custGeom>
              <a:avLst/>
              <a:gdLst/>
              <a:ahLst/>
              <a:cxnLst/>
              <a:rect l="l" t="t" r="r" b="b"/>
              <a:pathLst>
                <a:path w="2448064" h="1546988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7" name="Google Shape;2102;p34"/>
            <p:cNvSpPr/>
            <p:nvPr/>
          </p:nvSpPr>
          <p:spPr>
            <a:xfrm>
              <a:off x="8175960" y="1923840"/>
              <a:ext cx="139680" cy="193680"/>
            </a:xfrm>
            <a:custGeom>
              <a:avLst/>
              <a:gdLst/>
              <a:ahLst/>
              <a:cxnLst/>
              <a:rect l="l" t="t" r="r" b="b"/>
              <a:pathLst>
                <a:path w="173984" h="24134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8" name="Google Shape;2103;p34"/>
            <p:cNvSpPr/>
            <p:nvPr/>
          </p:nvSpPr>
          <p:spPr>
            <a:xfrm>
              <a:off x="6392880" y="929520"/>
              <a:ext cx="32040" cy="57960"/>
            </a:xfrm>
            <a:custGeom>
              <a:avLst/>
              <a:gdLst/>
              <a:ahLst/>
              <a:cxnLst/>
              <a:rect l="l" t="t" r="r" b="b"/>
              <a:pathLst>
                <a:path w="40165" h="72472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9" name="Google Shape;2104;p34"/>
            <p:cNvSpPr/>
            <p:nvPr/>
          </p:nvSpPr>
          <p:spPr>
            <a:xfrm>
              <a:off x="6430320" y="964080"/>
              <a:ext cx="28080" cy="43920"/>
            </a:xfrm>
            <a:custGeom>
              <a:avLst/>
              <a:gdLst/>
              <a:ahLst/>
              <a:cxnLst/>
              <a:rect l="l" t="t" r="r" b="b"/>
              <a:pathLst>
                <a:path w="35348" h="54941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0" name="Google Shape;2105;p34"/>
            <p:cNvSpPr/>
            <p:nvPr/>
          </p:nvSpPr>
          <p:spPr>
            <a:xfrm>
              <a:off x="6464160" y="982800"/>
              <a:ext cx="27000" cy="48600"/>
            </a:xfrm>
            <a:custGeom>
              <a:avLst/>
              <a:gdLst/>
              <a:ahLst/>
              <a:cxnLst/>
              <a:rect l="l" t="t" r="r" b="b"/>
              <a:pathLst>
                <a:path w="33883" h="60925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1" name="Google Shape;2106;p34"/>
            <p:cNvSpPr/>
            <p:nvPr/>
          </p:nvSpPr>
          <p:spPr>
            <a:xfrm>
              <a:off x="6499080" y="997560"/>
              <a:ext cx="15480" cy="41400"/>
            </a:xfrm>
            <a:custGeom>
              <a:avLst/>
              <a:gdLst/>
              <a:ahLst/>
              <a:cxnLst/>
              <a:rect l="l" t="t" r="r" b="b"/>
              <a:pathLst>
                <a:path w="19892" h="5172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2" name="Google Shape;2107;p34"/>
            <p:cNvSpPr/>
            <p:nvPr/>
          </p:nvSpPr>
          <p:spPr>
            <a:xfrm>
              <a:off x="6518160" y="1014480"/>
              <a:ext cx="27360" cy="43560"/>
            </a:xfrm>
            <a:custGeom>
              <a:avLst/>
              <a:gdLst/>
              <a:ahLst/>
              <a:cxnLst/>
              <a:rect l="l" t="t" r="r" b="b"/>
              <a:pathLst>
                <a:path w="34675" h="54516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3" name="Google Shape;2108;p34"/>
            <p:cNvSpPr/>
            <p:nvPr/>
          </p:nvSpPr>
          <p:spPr>
            <a:xfrm>
              <a:off x="6552000" y="1012680"/>
              <a:ext cx="25920" cy="68760"/>
            </a:xfrm>
            <a:custGeom>
              <a:avLst/>
              <a:gdLst/>
              <a:ahLst/>
              <a:cxnLst/>
              <a:rect l="l" t="t" r="r" b="b"/>
              <a:pathLst>
                <a:path w="32718" h="85915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4" name="Google Shape;2109;p34"/>
            <p:cNvSpPr/>
            <p:nvPr/>
          </p:nvSpPr>
          <p:spPr>
            <a:xfrm>
              <a:off x="6586920" y="1080720"/>
              <a:ext cx="6840" cy="8280"/>
            </a:xfrm>
            <a:custGeom>
              <a:avLst/>
              <a:gdLst/>
              <a:ahLst/>
              <a:cxnLst/>
              <a:rect l="l" t="t" r="r" b="b"/>
              <a:pathLst>
                <a:path w="8800" h="10615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5" name="Google Shape;2110;p34"/>
            <p:cNvSpPr/>
            <p:nvPr/>
          </p:nvSpPr>
          <p:spPr>
            <a:xfrm>
              <a:off x="6603120" y="1090440"/>
              <a:ext cx="6840" cy="7920"/>
            </a:xfrm>
            <a:custGeom>
              <a:avLst/>
              <a:gdLst/>
              <a:ahLst/>
              <a:cxnLst/>
              <a:rect l="l" t="t" r="r" b="b"/>
              <a:pathLst>
                <a:path w="8807" h="10445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6" name="Google Shape;2111;p34"/>
            <p:cNvSpPr/>
            <p:nvPr/>
          </p:nvSpPr>
          <p:spPr>
            <a:xfrm>
              <a:off x="6619680" y="1099800"/>
              <a:ext cx="6840" cy="7920"/>
            </a:xfrm>
            <a:custGeom>
              <a:avLst/>
              <a:gdLst/>
              <a:ahLst/>
              <a:cxnLst/>
              <a:rect l="l" t="t" r="r" b="b"/>
              <a:pathLst>
                <a:path w="8804" h="10445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7" name="Google Shape;2112;p34"/>
            <p:cNvSpPr/>
            <p:nvPr/>
          </p:nvSpPr>
          <p:spPr>
            <a:xfrm>
              <a:off x="8215560" y="1981080"/>
              <a:ext cx="59040" cy="90720"/>
            </a:xfrm>
            <a:custGeom>
              <a:avLst/>
              <a:gdLst/>
              <a:ahLst/>
              <a:cxnLst/>
              <a:rect l="l" t="t" r="r" b="b"/>
              <a:pathLst>
                <a:path w="73770" h="113063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8" name="Google Shape;2113;p34"/>
            <p:cNvSpPr/>
            <p:nvPr/>
          </p:nvSpPr>
          <p:spPr>
            <a:xfrm>
              <a:off x="7417800" y="2140200"/>
              <a:ext cx="669960" cy="846720"/>
            </a:xfrm>
            <a:custGeom>
              <a:avLst/>
              <a:gdLst/>
              <a:ahLst/>
              <a:cxnLst/>
              <a:rect l="l" t="t" r="r" b="b"/>
              <a:pathLst>
                <a:path w="833576" h="1053763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9" name="Google Shape;2114;p34"/>
            <p:cNvSpPr/>
            <p:nvPr/>
          </p:nvSpPr>
          <p:spPr>
            <a:xfrm>
              <a:off x="7317000" y="2204280"/>
              <a:ext cx="659160" cy="809280"/>
            </a:xfrm>
            <a:custGeom>
              <a:avLst/>
              <a:gdLst/>
              <a:ahLst/>
              <a:cxnLst/>
              <a:rect l="l" t="t" r="r" b="b"/>
              <a:pathLst>
                <a:path w="820424" h="100696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0" name="Google Shape;2115;p34"/>
            <p:cNvSpPr/>
            <p:nvPr/>
          </p:nvSpPr>
          <p:spPr>
            <a:xfrm>
              <a:off x="7365600" y="2267280"/>
              <a:ext cx="496800" cy="684720"/>
            </a:xfrm>
            <a:custGeom>
              <a:avLst/>
              <a:gdLst/>
              <a:ahLst/>
              <a:cxnLst/>
              <a:rect l="l" t="t" r="r" b="b"/>
              <a:pathLst>
                <a:path w="618491" h="85215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1" name="Google Shape;2116;p34"/>
            <p:cNvSpPr/>
            <p:nvPr/>
          </p:nvSpPr>
          <p:spPr>
            <a:xfrm>
              <a:off x="7425360" y="2267640"/>
              <a:ext cx="499320" cy="648720"/>
            </a:xfrm>
            <a:custGeom>
              <a:avLst/>
              <a:gdLst/>
              <a:ahLst/>
              <a:cxnLst/>
              <a:rect l="l" t="t" r="r" b="b"/>
              <a:pathLst>
                <a:path w="621582" h="807149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1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2" name="Google Shape;2117;p34"/>
            <p:cNvSpPr/>
            <p:nvPr/>
          </p:nvSpPr>
          <p:spPr>
            <a:xfrm>
              <a:off x="8006760" y="2746800"/>
              <a:ext cx="249840" cy="208440"/>
            </a:xfrm>
            <a:custGeom>
              <a:avLst/>
              <a:gdLst/>
              <a:ahLst/>
              <a:cxnLst/>
              <a:rect l="l" t="t" r="r" b="b"/>
              <a:pathLst>
                <a:path w="311135" h="259746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3" name="Google Shape;2118;p34"/>
            <p:cNvSpPr/>
            <p:nvPr/>
          </p:nvSpPr>
          <p:spPr>
            <a:xfrm>
              <a:off x="8006760" y="2714400"/>
              <a:ext cx="305640" cy="176400"/>
            </a:xfrm>
            <a:custGeom>
              <a:avLst/>
              <a:gdLst/>
              <a:ahLst/>
              <a:cxnLst/>
              <a:rect l="l" t="t" r="r" b="b"/>
              <a:pathLst>
                <a:path w="380520" h="219646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4" name="Google Shape;2119;p34"/>
            <p:cNvSpPr/>
            <p:nvPr/>
          </p:nvSpPr>
          <p:spPr>
            <a:xfrm>
              <a:off x="8187120" y="2804760"/>
              <a:ext cx="559800" cy="412920"/>
            </a:xfrm>
            <a:custGeom>
              <a:avLst/>
              <a:gdLst/>
              <a:ahLst/>
              <a:cxnLst/>
              <a:rect l="l" t="t" r="r" b="b"/>
              <a:pathLst>
                <a:path w="696628" h="514166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5" name="Google Shape;2120;p34"/>
            <p:cNvSpPr/>
            <p:nvPr/>
          </p:nvSpPr>
          <p:spPr>
            <a:xfrm>
              <a:off x="8640360" y="3068640"/>
              <a:ext cx="125640" cy="154080"/>
            </a:xfrm>
            <a:custGeom>
              <a:avLst/>
              <a:gdLst/>
              <a:ahLst/>
              <a:cxnLst/>
              <a:rect l="l" t="t" r="r" b="b"/>
              <a:pathLst>
                <a:path w="156663" h="19219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6" name="Google Shape;2121;p34"/>
            <p:cNvSpPr/>
            <p:nvPr/>
          </p:nvSpPr>
          <p:spPr>
            <a:xfrm>
              <a:off x="8640360" y="3068640"/>
              <a:ext cx="125640" cy="154080"/>
            </a:xfrm>
            <a:custGeom>
              <a:avLst/>
              <a:gdLst/>
              <a:ahLst/>
              <a:cxnLst/>
              <a:rect l="l" t="t" r="r" b="b"/>
              <a:pathLst>
                <a:path w="156663" h="19219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7" name="Google Shape;2122;p34"/>
            <p:cNvSpPr/>
            <p:nvPr/>
          </p:nvSpPr>
          <p:spPr>
            <a:xfrm>
              <a:off x="6370920" y="2869560"/>
              <a:ext cx="1891800" cy="1128240"/>
            </a:xfrm>
            <a:custGeom>
              <a:avLst/>
              <a:gdLst/>
              <a:ahLst/>
              <a:cxnLst/>
              <a:rect l="l" t="t" r="r" b="b"/>
              <a:pathLst>
                <a:path w="2353338" h="1403876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3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8" name="Google Shape;2123;p34"/>
            <p:cNvSpPr/>
            <p:nvPr/>
          </p:nvSpPr>
          <p:spPr>
            <a:xfrm>
              <a:off x="5410440" y="4138200"/>
              <a:ext cx="716040" cy="410040"/>
            </a:xfrm>
            <a:custGeom>
              <a:avLst/>
              <a:gdLst/>
              <a:ahLst/>
              <a:cxnLst/>
              <a:rect l="l" t="t" r="r" b="b"/>
              <a:pathLst>
                <a:path w="891148" h="510349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9" name="Google Shape;2124;p34"/>
            <p:cNvSpPr/>
            <p:nvPr/>
          </p:nvSpPr>
          <p:spPr>
            <a:xfrm>
              <a:off x="5465520" y="3942720"/>
              <a:ext cx="474840" cy="274320"/>
            </a:xfrm>
            <a:custGeom>
              <a:avLst/>
              <a:gdLst/>
              <a:ahLst/>
              <a:cxnLst/>
              <a:rect l="l" t="t" r="r" b="b"/>
              <a:pathLst>
                <a:path w="591243" h="341661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0" name="Google Shape;2125;p34"/>
            <p:cNvSpPr/>
            <p:nvPr/>
          </p:nvSpPr>
          <p:spPr>
            <a:xfrm>
              <a:off x="5465520" y="4079880"/>
              <a:ext cx="237240" cy="411480"/>
            </a:xfrm>
            <a:custGeom>
              <a:avLst/>
              <a:gdLst/>
              <a:ahLst/>
              <a:cxnLst/>
              <a:rect l="l" t="t" r="r" b="b"/>
              <a:pathLst>
                <a:path w="295621" h="512444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1" name="Google Shape;2126;p34"/>
            <p:cNvSpPr/>
            <p:nvPr/>
          </p:nvSpPr>
          <p:spPr>
            <a:xfrm>
              <a:off x="5703120" y="4079880"/>
              <a:ext cx="237240" cy="411480"/>
            </a:xfrm>
            <a:custGeom>
              <a:avLst/>
              <a:gdLst/>
              <a:ahLst/>
              <a:cxnLst/>
              <a:rect l="l" t="t" r="r" b="b"/>
              <a:pathLst>
                <a:path w="295621" h="512444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2" name="Google Shape;2127;p34"/>
            <p:cNvSpPr/>
            <p:nvPr/>
          </p:nvSpPr>
          <p:spPr>
            <a:xfrm>
              <a:off x="6013800" y="4244040"/>
              <a:ext cx="177120" cy="99720"/>
            </a:xfrm>
            <a:custGeom>
              <a:avLst/>
              <a:gdLst/>
              <a:ahLst/>
              <a:cxnLst/>
              <a:rect l="l" t="t" r="r" b="b"/>
              <a:pathLst>
                <a:path w="220640" h="124389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Google Shape;2128;p34"/>
            <p:cNvSpPr/>
            <p:nvPr/>
          </p:nvSpPr>
          <p:spPr>
            <a:xfrm>
              <a:off x="6016680" y="4260600"/>
              <a:ext cx="174240" cy="83160"/>
            </a:xfrm>
            <a:custGeom>
              <a:avLst/>
              <a:gdLst/>
              <a:ahLst/>
              <a:cxnLst/>
              <a:rect l="l" t="t" r="r" b="b"/>
              <a:pathLst>
                <a:path w="217074" h="103773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4" name="Google Shape;2129;p34"/>
            <p:cNvSpPr/>
            <p:nvPr/>
          </p:nvSpPr>
          <p:spPr>
            <a:xfrm>
              <a:off x="5869440" y="4167000"/>
              <a:ext cx="177120" cy="99720"/>
            </a:xfrm>
            <a:custGeom>
              <a:avLst/>
              <a:gdLst/>
              <a:ahLst/>
              <a:cxnLst/>
              <a:rect l="l" t="t" r="r" b="b"/>
              <a:pathLst>
                <a:path w="220687" h="124551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Google Shape;2130;p34"/>
            <p:cNvSpPr/>
            <p:nvPr/>
          </p:nvSpPr>
          <p:spPr>
            <a:xfrm>
              <a:off x="5872680" y="4183920"/>
              <a:ext cx="174240" cy="82800"/>
            </a:xfrm>
            <a:custGeom>
              <a:avLst/>
              <a:gdLst/>
              <a:ahLst/>
              <a:cxnLst/>
              <a:rect l="l" t="t" r="r" b="b"/>
              <a:pathLst>
                <a:path w="217074" h="103649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6" name="Google Shape;2131;p34"/>
            <p:cNvSpPr/>
            <p:nvPr/>
          </p:nvSpPr>
          <p:spPr>
            <a:xfrm>
              <a:off x="5541840" y="3787200"/>
              <a:ext cx="572040" cy="492480"/>
            </a:xfrm>
            <a:custGeom>
              <a:avLst/>
              <a:gdLst/>
              <a:ahLst/>
              <a:cxnLst/>
              <a:rect l="l" t="t" r="r" b="b"/>
              <a:pathLst>
                <a:path w="711887" h="612953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7" name="Google Shape;2132;p34"/>
            <p:cNvSpPr/>
            <p:nvPr/>
          </p:nvSpPr>
          <p:spPr>
            <a:xfrm>
              <a:off x="5493600" y="3690720"/>
              <a:ext cx="123120" cy="215280"/>
            </a:xfrm>
            <a:custGeom>
              <a:avLst/>
              <a:gdLst/>
              <a:ahLst/>
              <a:cxnLst/>
              <a:rect l="l" t="t" r="r" b="b"/>
              <a:pathLst>
                <a:path w="153426" h="268033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8" name="Google Shape;2133;p34"/>
            <p:cNvSpPr/>
            <p:nvPr/>
          </p:nvSpPr>
          <p:spPr>
            <a:xfrm>
              <a:off x="5483880" y="3563640"/>
              <a:ext cx="82080" cy="158400"/>
            </a:xfrm>
            <a:custGeom>
              <a:avLst/>
              <a:gdLst/>
              <a:ahLst/>
              <a:cxnLst/>
              <a:rect l="l" t="t" r="r" b="b"/>
              <a:pathLst>
                <a:path w="102411" h="197244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9" name="Google Shape;2134;p34"/>
            <p:cNvSpPr/>
            <p:nvPr/>
          </p:nvSpPr>
          <p:spPr>
            <a:xfrm>
              <a:off x="5568840" y="3353400"/>
              <a:ext cx="188280" cy="301680"/>
            </a:xfrm>
            <a:custGeom>
              <a:avLst/>
              <a:gdLst/>
              <a:ahLst/>
              <a:cxnLst/>
              <a:rect l="l" t="t" r="r" b="b"/>
              <a:pathLst>
                <a:path w="234442" h="375527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390" name="Google Shape;2135;p34"/>
            <p:cNvGrpSpPr/>
            <p:nvPr/>
          </p:nvGrpSpPr>
          <p:grpSpPr>
            <a:xfrm>
              <a:off x="5682960" y="3596760"/>
              <a:ext cx="388440" cy="410400"/>
              <a:chOff x="5682960" y="3596760"/>
              <a:chExt cx="388440" cy="410400"/>
            </a:xfrm>
          </p:grpSpPr>
          <p:grpSp>
            <p:nvGrpSpPr>
              <p:cNvPr id="1391" name="Google Shape;2136;p34"/>
              <p:cNvGrpSpPr/>
              <p:nvPr/>
            </p:nvGrpSpPr>
            <p:grpSpPr>
              <a:xfrm>
                <a:off x="5682960" y="3778920"/>
                <a:ext cx="380880" cy="228240"/>
                <a:chOff x="5682960" y="3778920"/>
                <a:chExt cx="380880" cy="228240"/>
              </a:xfrm>
            </p:grpSpPr>
            <p:sp>
              <p:nvSpPr>
                <p:cNvPr id="1392" name="Google Shape;2137;p34"/>
                <p:cNvSpPr/>
                <p:nvPr/>
              </p:nvSpPr>
              <p:spPr>
                <a:xfrm>
                  <a:off x="5682960" y="3872880"/>
                  <a:ext cx="380880" cy="134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93" name="Google Shape;2138;p34"/>
                <p:cNvSpPr/>
                <p:nvPr/>
              </p:nvSpPr>
              <p:spPr>
                <a:xfrm>
                  <a:off x="5902920" y="3907800"/>
                  <a:ext cx="160920" cy="99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94" name="Google Shape;2139;p34"/>
                <p:cNvSpPr/>
                <p:nvPr/>
              </p:nvSpPr>
              <p:spPr>
                <a:xfrm>
                  <a:off x="5682960" y="3778920"/>
                  <a:ext cx="380880" cy="219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1395" name="Google Shape;2140;p34"/>
                <p:cNvGrpSpPr/>
                <p:nvPr/>
              </p:nvGrpSpPr>
              <p:grpSpPr>
                <a:xfrm>
                  <a:off x="5772240" y="3885480"/>
                  <a:ext cx="107280" cy="61920"/>
                  <a:chOff x="5772240" y="3885480"/>
                  <a:chExt cx="107280" cy="61920"/>
                </a:xfrm>
              </p:grpSpPr>
              <p:sp>
                <p:nvSpPr>
                  <p:cNvPr id="1396" name="Google Shape;2141;p34"/>
                  <p:cNvSpPr/>
                  <p:nvPr/>
                </p:nvSpPr>
                <p:spPr>
                  <a:xfrm>
                    <a:off x="5772240" y="3885480"/>
                    <a:ext cx="107280" cy="61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397" name="Google Shape;2142;p34"/>
                  <p:cNvSpPr/>
                  <p:nvPr/>
                </p:nvSpPr>
                <p:spPr>
                  <a:xfrm>
                    <a:off x="5773320" y="3886560"/>
                    <a:ext cx="105120" cy="60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1398" name="Google Shape;2143;p34"/>
                <p:cNvSpPr/>
                <p:nvPr/>
              </p:nvSpPr>
              <p:spPr>
                <a:xfrm>
                  <a:off x="6005880" y="390636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99" name="Google Shape;2144;p34"/>
                <p:cNvSpPr/>
                <p:nvPr/>
              </p:nvSpPr>
              <p:spPr>
                <a:xfrm>
                  <a:off x="5992200" y="3898440"/>
                  <a:ext cx="2304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00" name="Google Shape;2145;p34"/>
                <p:cNvSpPr/>
                <p:nvPr/>
              </p:nvSpPr>
              <p:spPr>
                <a:xfrm>
                  <a:off x="5978160" y="389052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01" name="Google Shape;2146;p34"/>
                <p:cNvSpPr/>
                <p:nvPr/>
              </p:nvSpPr>
              <p:spPr>
                <a:xfrm>
                  <a:off x="5964120" y="3881880"/>
                  <a:ext cx="23400" cy="13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02" name="Google Shape;2147;p34"/>
                <p:cNvSpPr/>
                <p:nvPr/>
              </p:nvSpPr>
              <p:spPr>
                <a:xfrm>
                  <a:off x="5950440" y="3874320"/>
                  <a:ext cx="23400" cy="13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03" name="Google Shape;2148;p34"/>
                <p:cNvSpPr/>
                <p:nvPr/>
              </p:nvSpPr>
              <p:spPr>
                <a:xfrm>
                  <a:off x="5936400" y="386604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04" name="Google Shape;2149;p34"/>
                <p:cNvSpPr/>
                <p:nvPr/>
              </p:nvSpPr>
              <p:spPr>
                <a:xfrm>
                  <a:off x="5922360" y="3858120"/>
                  <a:ext cx="2304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05" name="Google Shape;2150;p34"/>
                <p:cNvSpPr/>
                <p:nvPr/>
              </p:nvSpPr>
              <p:spPr>
                <a:xfrm>
                  <a:off x="5908680" y="385020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06" name="Google Shape;2151;p34"/>
                <p:cNvSpPr/>
                <p:nvPr/>
              </p:nvSpPr>
              <p:spPr>
                <a:xfrm>
                  <a:off x="5894640" y="384192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07" name="Google Shape;2152;p34"/>
                <p:cNvSpPr/>
                <p:nvPr/>
              </p:nvSpPr>
              <p:spPr>
                <a:xfrm>
                  <a:off x="5880960" y="383436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08" name="Google Shape;2153;p34"/>
                <p:cNvSpPr/>
                <p:nvPr/>
              </p:nvSpPr>
              <p:spPr>
                <a:xfrm>
                  <a:off x="5866920" y="382608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09" name="Google Shape;2154;p34"/>
                <p:cNvSpPr/>
                <p:nvPr/>
              </p:nvSpPr>
              <p:spPr>
                <a:xfrm>
                  <a:off x="5852880" y="381816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10" name="Google Shape;2155;p34"/>
                <p:cNvSpPr/>
                <p:nvPr/>
              </p:nvSpPr>
              <p:spPr>
                <a:xfrm>
                  <a:off x="5839200" y="380988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11" name="Google Shape;2156;p34"/>
                <p:cNvSpPr/>
                <p:nvPr/>
              </p:nvSpPr>
              <p:spPr>
                <a:xfrm>
                  <a:off x="5818680" y="3798000"/>
                  <a:ext cx="29880" cy="17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12" name="Google Shape;2157;p34"/>
                <p:cNvSpPr/>
                <p:nvPr/>
              </p:nvSpPr>
              <p:spPr>
                <a:xfrm>
                  <a:off x="5971680" y="390240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13" name="Google Shape;2158;p34"/>
                <p:cNvSpPr/>
                <p:nvPr/>
              </p:nvSpPr>
              <p:spPr>
                <a:xfrm>
                  <a:off x="5958000" y="389448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14" name="Google Shape;2159;p34"/>
                <p:cNvSpPr/>
                <p:nvPr/>
              </p:nvSpPr>
              <p:spPr>
                <a:xfrm>
                  <a:off x="5943960" y="388620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15" name="Google Shape;2160;p34"/>
                <p:cNvSpPr/>
                <p:nvPr/>
              </p:nvSpPr>
              <p:spPr>
                <a:xfrm>
                  <a:off x="5929920" y="387828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16" name="Google Shape;2161;p34"/>
                <p:cNvSpPr/>
                <p:nvPr/>
              </p:nvSpPr>
              <p:spPr>
                <a:xfrm>
                  <a:off x="5916240" y="387000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17" name="Google Shape;2162;p34"/>
                <p:cNvSpPr/>
                <p:nvPr/>
              </p:nvSpPr>
              <p:spPr>
                <a:xfrm>
                  <a:off x="5902200" y="386208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18" name="Google Shape;2163;p34"/>
                <p:cNvSpPr/>
                <p:nvPr/>
              </p:nvSpPr>
              <p:spPr>
                <a:xfrm>
                  <a:off x="5888520" y="385416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19" name="Google Shape;2164;p34"/>
                <p:cNvSpPr/>
                <p:nvPr/>
              </p:nvSpPr>
              <p:spPr>
                <a:xfrm>
                  <a:off x="5874480" y="3845880"/>
                  <a:ext cx="2304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20" name="Google Shape;2165;p34"/>
                <p:cNvSpPr/>
                <p:nvPr/>
              </p:nvSpPr>
              <p:spPr>
                <a:xfrm>
                  <a:off x="5860440" y="383796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21" name="Google Shape;2166;p34"/>
                <p:cNvSpPr/>
                <p:nvPr/>
              </p:nvSpPr>
              <p:spPr>
                <a:xfrm>
                  <a:off x="5846760" y="3830040"/>
                  <a:ext cx="2304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22" name="Google Shape;2167;p34"/>
                <p:cNvSpPr/>
                <p:nvPr/>
              </p:nvSpPr>
              <p:spPr>
                <a:xfrm>
                  <a:off x="5832720" y="382212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23" name="Google Shape;2168;p34"/>
                <p:cNvSpPr/>
                <p:nvPr/>
              </p:nvSpPr>
              <p:spPr>
                <a:xfrm>
                  <a:off x="5818680" y="381384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24" name="Google Shape;2169;p34"/>
                <p:cNvSpPr/>
                <p:nvPr/>
              </p:nvSpPr>
              <p:spPr>
                <a:xfrm>
                  <a:off x="5985720" y="3910320"/>
                  <a:ext cx="29880" cy="17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25" name="Google Shape;2170;p34"/>
                <p:cNvSpPr/>
                <p:nvPr/>
              </p:nvSpPr>
              <p:spPr>
                <a:xfrm>
                  <a:off x="5791680" y="3805920"/>
                  <a:ext cx="36720" cy="19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26" name="Google Shape;2171;p34"/>
                <p:cNvSpPr/>
                <p:nvPr/>
              </p:nvSpPr>
              <p:spPr>
                <a:xfrm>
                  <a:off x="5951880" y="393768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27" name="Google Shape;2172;p34"/>
                <p:cNvSpPr/>
                <p:nvPr/>
              </p:nvSpPr>
              <p:spPr>
                <a:xfrm>
                  <a:off x="5938200" y="3929400"/>
                  <a:ext cx="2304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28" name="Google Shape;2173;p34"/>
                <p:cNvSpPr/>
                <p:nvPr/>
              </p:nvSpPr>
              <p:spPr>
                <a:xfrm>
                  <a:off x="5924160" y="392148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29" name="Google Shape;2174;p34"/>
                <p:cNvSpPr/>
                <p:nvPr/>
              </p:nvSpPr>
              <p:spPr>
                <a:xfrm>
                  <a:off x="5806080" y="385344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30" name="Google Shape;2175;p34"/>
                <p:cNvSpPr/>
                <p:nvPr/>
              </p:nvSpPr>
              <p:spPr>
                <a:xfrm>
                  <a:off x="5792400" y="384552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31" name="Google Shape;2176;p34"/>
                <p:cNvSpPr/>
                <p:nvPr/>
              </p:nvSpPr>
              <p:spPr>
                <a:xfrm>
                  <a:off x="5778360" y="383724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32" name="Google Shape;2177;p34"/>
                <p:cNvSpPr/>
                <p:nvPr/>
              </p:nvSpPr>
              <p:spPr>
                <a:xfrm>
                  <a:off x="5764680" y="382932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33" name="Google Shape;2178;p34"/>
                <p:cNvSpPr/>
                <p:nvPr/>
              </p:nvSpPr>
              <p:spPr>
                <a:xfrm>
                  <a:off x="5906880" y="3911400"/>
                  <a:ext cx="27000" cy="15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34" name="Google Shape;2179;p34"/>
                <p:cNvSpPr/>
                <p:nvPr/>
              </p:nvSpPr>
              <p:spPr>
                <a:xfrm>
                  <a:off x="5820120" y="3861360"/>
                  <a:ext cx="26640" cy="15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35" name="Google Shape;2180;p34"/>
                <p:cNvSpPr/>
                <p:nvPr/>
              </p:nvSpPr>
              <p:spPr>
                <a:xfrm>
                  <a:off x="5837400" y="3871440"/>
                  <a:ext cx="78840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36" name="Google Shape;2181;p34"/>
                <p:cNvSpPr/>
                <p:nvPr/>
              </p:nvSpPr>
              <p:spPr>
                <a:xfrm>
                  <a:off x="5954400" y="390780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37" name="Google Shape;2182;p34"/>
                <p:cNvSpPr/>
                <p:nvPr/>
              </p:nvSpPr>
              <p:spPr>
                <a:xfrm>
                  <a:off x="5940720" y="389988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38" name="Google Shape;2183;p34"/>
                <p:cNvSpPr/>
                <p:nvPr/>
              </p:nvSpPr>
              <p:spPr>
                <a:xfrm>
                  <a:off x="5926680" y="3891960"/>
                  <a:ext cx="2304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39" name="Google Shape;2184;p34"/>
                <p:cNvSpPr/>
                <p:nvPr/>
              </p:nvSpPr>
              <p:spPr>
                <a:xfrm>
                  <a:off x="5913000" y="388404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40" name="Google Shape;2185;p34"/>
                <p:cNvSpPr/>
                <p:nvPr/>
              </p:nvSpPr>
              <p:spPr>
                <a:xfrm>
                  <a:off x="5898960" y="387576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41" name="Google Shape;2186;p34"/>
                <p:cNvSpPr/>
                <p:nvPr/>
              </p:nvSpPr>
              <p:spPr>
                <a:xfrm>
                  <a:off x="5884920" y="386784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42" name="Google Shape;2187;p34"/>
                <p:cNvSpPr/>
                <p:nvPr/>
              </p:nvSpPr>
              <p:spPr>
                <a:xfrm>
                  <a:off x="5871240" y="3859560"/>
                  <a:ext cx="2304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43" name="Google Shape;2188;p34"/>
                <p:cNvSpPr/>
                <p:nvPr/>
              </p:nvSpPr>
              <p:spPr>
                <a:xfrm>
                  <a:off x="5857200" y="385164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44" name="Google Shape;2189;p34"/>
                <p:cNvSpPr/>
                <p:nvPr/>
              </p:nvSpPr>
              <p:spPr>
                <a:xfrm>
                  <a:off x="5843520" y="3843720"/>
                  <a:ext cx="23400" cy="13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45" name="Google Shape;2190;p34"/>
                <p:cNvSpPr/>
                <p:nvPr/>
              </p:nvSpPr>
              <p:spPr>
                <a:xfrm>
                  <a:off x="5829480" y="3835800"/>
                  <a:ext cx="23040" cy="12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46" name="Google Shape;2191;p34"/>
                <p:cNvSpPr/>
                <p:nvPr/>
              </p:nvSpPr>
              <p:spPr>
                <a:xfrm>
                  <a:off x="5815800" y="3827520"/>
                  <a:ext cx="2304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47" name="Google Shape;2192;p34"/>
                <p:cNvSpPr/>
                <p:nvPr/>
              </p:nvSpPr>
              <p:spPr>
                <a:xfrm>
                  <a:off x="5801760" y="381960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48" name="Google Shape;2193;p34"/>
                <p:cNvSpPr/>
                <p:nvPr/>
              </p:nvSpPr>
              <p:spPr>
                <a:xfrm>
                  <a:off x="5968440" y="3916080"/>
                  <a:ext cx="33840" cy="19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49" name="Google Shape;2194;p34"/>
                <p:cNvSpPr/>
                <p:nvPr/>
              </p:nvSpPr>
              <p:spPr>
                <a:xfrm>
                  <a:off x="5947920" y="391968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50" name="Google Shape;2195;p34"/>
                <p:cNvSpPr/>
                <p:nvPr/>
              </p:nvSpPr>
              <p:spPr>
                <a:xfrm>
                  <a:off x="5934240" y="391176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51" name="Google Shape;2196;p34"/>
                <p:cNvSpPr/>
                <p:nvPr/>
              </p:nvSpPr>
              <p:spPr>
                <a:xfrm>
                  <a:off x="5920200" y="390384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52" name="Google Shape;2197;p34"/>
                <p:cNvSpPr/>
                <p:nvPr/>
              </p:nvSpPr>
              <p:spPr>
                <a:xfrm>
                  <a:off x="5906160" y="389556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53" name="Google Shape;2198;p34"/>
                <p:cNvSpPr/>
                <p:nvPr/>
              </p:nvSpPr>
              <p:spPr>
                <a:xfrm>
                  <a:off x="5892480" y="3887640"/>
                  <a:ext cx="2304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54" name="Google Shape;2199;p34"/>
                <p:cNvSpPr/>
                <p:nvPr/>
              </p:nvSpPr>
              <p:spPr>
                <a:xfrm>
                  <a:off x="5878440" y="387972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55" name="Google Shape;2200;p34"/>
                <p:cNvSpPr/>
                <p:nvPr/>
              </p:nvSpPr>
              <p:spPr>
                <a:xfrm>
                  <a:off x="5864760" y="387144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56" name="Google Shape;2201;p34"/>
                <p:cNvSpPr/>
                <p:nvPr/>
              </p:nvSpPr>
              <p:spPr>
                <a:xfrm>
                  <a:off x="5850720" y="386352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57" name="Google Shape;2202;p34"/>
                <p:cNvSpPr/>
                <p:nvPr/>
              </p:nvSpPr>
              <p:spPr>
                <a:xfrm>
                  <a:off x="5837040" y="385560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58" name="Google Shape;2203;p34"/>
                <p:cNvSpPr/>
                <p:nvPr/>
              </p:nvSpPr>
              <p:spPr>
                <a:xfrm>
                  <a:off x="5823000" y="3847680"/>
                  <a:ext cx="2304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59" name="Google Shape;2204;p34"/>
                <p:cNvSpPr/>
                <p:nvPr/>
              </p:nvSpPr>
              <p:spPr>
                <a:xfrm>
                  <a:off x="5809320" y="3839400"/>
                  <a:ext cx="23400" cy="1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60" name="Google Shape;2205;p34"/>
                <p:cNvSpPr/>
                <p:nvPr/>
              </p:nvSpPr>
              <p:spPr>
                <a:xfrm>
                  <a:off x="5778000" y="3821400"/>
                  <a:ext cx="40680" cy="2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61" name="Google Shape;2206;p34"/>
                <p:cNvSpPr/>
                <p:nvPr/>
              </p:nvSpPr>
              <p:spPr>
                <a:xfrm>
                  <a:off x="5961600" y="3927600"/>
                  <a:ext cx="27000" cy="15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462" name="Google Shape;2207;p34"/>
              <p:cNvGrpSpPr/>
              <p:nvPr/>
            </p:nvGrpSpPr>
            <p:grpSpPr>
              <a:xfrm>
                <a:off x="5841360" y="3596760"/>
                <a:ext cx="230040" cy="310680"/>
                <a:chOff x="5841360" y="3596760"/>
                <a:chExt cx="230040" cy="310680"/>
              </a:xfrm>
            </p:grpSpPr>
            <p:grpSp>
              <p:nvGrpSpPr>
                <p:cNvPr id="1463" name="Google Shape;2208;p34"/>
                <p:cNvGrpSpPr/>
                <p:nvPr/>
              </p:nvGrpSpPr>
              <p:grpSpPr>
                <a:xfrm>
                  <a:off x="5841360" y="3596760"/>
                  <a:ext cx="230040" cy="310680"/>
                  <a:chOff x="5841360" y="3596760"/>
                  <a:chExt cx="230040" cy="310680"/>
                </a:xfrm>
              </p:grpSpPr>
              <p:sp>
                <p:nvSpPr>
                  <p:cNvPr id="1464" name="Google Shape;2209;p34"/>
                  <p:cNvSpPr/>
                  <p:nvPr/>
                </p:nvSpPr>
                <p:spPr>
                  <a:xfrm>
                    <a:off x="5841360" y="3596760"/>
                    <a:ext cx="230040" cy="310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465" name="Google Shape;2210;p34"/>
                  <p:cNvSpPr/>
                  <p:nvPr/>
                </p:nvSpPr>
                <p:spPr>
                  <a:xfrm>
                    <a:off x="5841360" y="3596760"/>
                    <a:ext cx="228240" cy="140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466" name="Google Shape;2211;p34"/>
                  <p:cNvSpPr/>
                  <p:nvPr/>
                </p:nvSpPr>
                <p:spPr>
                  <a:xfrm>
                    <a:off x="5841360" y="3599280"/>
                    <a:ext cx="222840" cy="308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467" name="Google Shape;2212;p34"/>
                  <p:cNvSpPr/>
                  <p:nvPr/>
                </p:nvSpPr>
                <p:spPr>
                  <a:xfrm>
                    <a:off x="5841360" y="3599280"/>
                    <a:ext cx="222840" cy="308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468" name="Google Shape;2213;p34"/>
                  <p:cNvSpPr/>
                  <p:nvPr/>
                </p:nvSpPr>
                <p:spPr>
                  <a:xfrm>
                    <a:off x="5841360" y="3772440"/>
                    <a:ext cx="222480" cy="134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1469" name="Google Shape;2214;p34"/>
                <p:cNvSpPr/>
                <p:nvPr/>
              </p:nvSpPr>
              <p:spPr>
                <a:xfrm>
                  <a:off x="5847120" y="3608640"/>
                  <a:ext cx="2520" cy="160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70" name="Google Shape;2215;p34"/>
                <p:cNvSpPr/>
                <p:nvPr/>
              </p:nvSpPr>
              <p:spPr>
                <a:xfrm>
                  <a:off x="5850000" y="3610440"/>
                  <a:ext cx="206640" cy="276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71" name="Google Shape;2216;p34"/>
                <p:cNvSpPr/>
                <p:nvPr/>
              </p:nvSpPr>
              <p:spPr>
                <a:xfrm>
                  <a:off x="5847120" y="3768120"/>
                  <a:ext cx="209520" cy="122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sp>
          <p:nvSpPr>
            <p:cNvPr id="1472" name="Google Shape;2217;p34"/>
            <p:cNvSpPr/>
            <p:nvPr/>
          </p:nvSpPr>
          <p:spPr>
            <a:xfrm>
              <a:off x="5507280" y="3567240"/>
              <a:ext cx="289440" cy="479880"/>
            </a:xfrm>
            <a:custGeom>
              <a:avLst/>
              <a:gdLst/>
              <a:ahLst/>
              <a:cxnLst/>
              <a:rect l="l" t="t" r="r" b="b"/>
              <a:pathLst>
                <a:path w="360479" h="597446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3" name="Google Shape;2218;p34"/>
            <p:cNvSpPr/>
            <p:nvPr/>
          </p:nvSpPr>
          <p:spPr>
            <a:xfrm>
              <a:off x="5716080" y="3647880"/>
              <a:ext cx="367200" cy="286200"/>
            </a:xfrm>
            <a:custGeom>
              <a:avLst/>
              <a:gdLst/>
              <a:ahLst/>
              <a:cxnLst/>
              <a:rect l="l" t="t" r="r" b="b"/>
              <a:pathLst>
                <a:path w="457273" h="356362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4" name="Google Shape;2219;p34"/>
            <p:cNvSpPr/>
            <p:nvPr/>
          </p:nvSpPr>
          <p:spPr>
            <a:xfrm>
              <a:off x="5703120" y="3642120"/>
              <a:ext cx="111600" cy="163440"/>
            </a:xfrm>
            <a:custGeom>
              <a:avLst/>
              <a:gdLst/>
              <a:ahLst/>
              <a:cxnLst/>
              <a:rect l="l" t="t" r="r" b="b"/>
              <a:pathLst>
                <a:path w="139371" h="203905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5" name="Google Shape;2220;p34"/>
            <p:cNvSpPr/>
            <p:nvPr/>
          </p:nvSpPr>
          <p:spPr>
            <a:xfrm>
              <a:off x="5574600" y="3340440"/>
              <a:ext cx="182520" cy="201240"/>
            </a:xfrm>
            <a:custGeom>
              <a:avLst/>
              <a:gdLst/>
              <a:ahLst/>
              <a:cxnLst/>
              <a:rect l="l" t="t" r="r" b="b"/>
              <a:pathLst>
                <a:path w="227254" h="250802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6" name="Google Shape;2221;p34"/>
            <p:cNvSpPr/>
            <p:nvPr/>
          </p:nvSpPr>
          <p:spPr>
            <a:xfrm>
              <a:off x="5779080" y="4078800"/>
              <a:ext cx="161640" cy="223200"/>
            </a:xfrm>
            <a:custGeom>
              <a:avLst/>
              <a:gdLst/>
              <a:ahLst/>
              <a:cxnLst/>
              <a:rect l="l" t="t" r="r" b="b"/>
              <a:pathLst>
                <a:path w="201300" h="278129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7" name="Google Shape;2222;p34"/>
            <p:cNvSpPr/>
            <p:nvPr/>
          </p:nvSpPr>
          <p:spPr>
            <a:xfrm>
              <a:off x="5834880" y="4054680"/>
              <a:ext cx="105840" cy="61560"/>
            </a:xfrm>
            <a:custGeom>
              <a:avLst/>
              <a:gdLst/>
              <a:ahLst/>
              <a:cxnLst/>
              <a:rect l="l" t="t" r="r" b="b"/>
              <a:pathLst>
                <a:path w="131916" h="77057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78" name="PlaceHolder 2"/>
          <p:cNvSpPr>
            <a:spLocks noGrp="1"/>
          </p:cNvSpPr>
          <p:nvPr>
            <p:ph type="title"/>
          </p:nvPr>
        </p:nvSpPr>
        <p:spPr>
          <a:xfrm>
            <a:off x="685800" y="1202400"/>
            <a:ext cx="4343400" cy="83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n" sz="7200" b="0" strike="noStrike" spc="-1">
                <a:solidFill>
                  <a:srgbClr val="007BB9"/>
                </a:solidFill>
                <a:latin typeface="Raleway Thin"/>
                <a:ea typeface="Raleway Thin"/>
              </a:rPr>
              <a:t>THANKS!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9" name="PlaceHolder 3"/>
          <p:cNvSpPr>
            <a:spLocks noGrp="1"/>
          </p:cNvSpPr>
          <p:nvPr>
            <p:ph type="subTitle"/>
          </p:nvPr>
        </p:nvSpPr>
        <p:spPr>
          <a:xfrm>
            <a:off x="685800" y="2021040"/>
            <a:ext cx="4343400" cy="191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3600" b="1" strike="noStrike" spc="-1">
                <a:solidFill>
                  <a:srgbClr val="00B5DD"/>
                </a:solidFill>
                <a:latin typeface="Barlow"/>
                <a:ea typeface="Barlow"/>
              </a:rPr>
              <a:t>Any questions?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rgbClr val="3A3F50"/>
                </a:solidFill>
                <a:latin typeface="Barlow Light"/>
                <a:ea typeface="Barlow Light"/>
              </a:rPr>
              <a:t>You can find me at: </a:t>
            </a:r>
            <a:endParaRPr lang="en-US" sz="2000" b="0" strike="noStrike" spc="-1">
              <a:latin typeface="Arial"/>
            </a:endParaRPr>
          </a:p>
          <a:p>
            <a:pPr marL="457200" indent="-343080">
              <a:lnSpc>
                <a:spcPct val="110000"/>
              </a:lnSpc>
              <a:spcBef>
                <a:spcPts val="601"/>
              </a:spcBef>
              <a:buClr>
                <a:srgbClr val="00B5DD"/>
              </a:buClr>
              <a:buFont typeface="Barlow Light"/>
              <a:buChar char="▸"/>
              <a:tabLst>
                <a:tab pos="0" algn="l"/>
              </a:tabLst>
            </a:pPr>
            <a:r>
              <a:rPr lang="en" sz="2000" b="0" strike="noStrike" spc="-1">
                <a:solidFill>
                  <a:srgbClr val="3A3F50"/>
                </a:solidFill>
                <a:latin typeface="Barlow Light"/>
                <a:ea typeface="Barlow Light"/>
              </a:rPr>
              <a:t>@username</a:t>
            </a:r>
            <a:endParaRPr lang="en-US" sz="2000" b="0" strike="noStrike" spc="-1">
              <a:latin typeface="Arial"/>
            </a:endParaRPr>
          </a:p>
          <a:p>
            <a:pPr marL="457200" indent="-343080">
              <a:lnSpc>
                <a:spcPct val="110000"/>
              </a:lnSpc>
              <a:buClr>
                <a:srgbClr val="00B5DD"/>
              </a:buClr>
              <a:buFont typeface="Barlow Light"/>
              <a:buChar char="▸"/>
              <a:tabLst>
                <a:tab pos="0" algn="l"/>
              </a:tabLst>
            </a:pPr>
            <a:r>
              <a:rPr lang="en" sz="2000" b="0" strike="noStrike" spc="-1">
                <a:solidFill>
                  <a:srgbClr val="3A3F50"/>
                </a:solidFill>
                <a:latin typeface="Barlow Light"/>
                <a:ea typeface="Barlow Light"/>
              </a:rPr>
              <a:t>user@mail.me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n" sz="4800" b="0" strike="noStrike" spc="-1">
                <a:solidFill>
                  <a:srgbClr val="007BB9"/>
                </a:solidFill>
                <a:latin typeface="Raleway Thin"/>
                <a:ea typeface="Raleway Thin"/>
              </a:rPr>
              <a:t>Instructions</a:t>
            </a:r>
            <a:br>
              <a:rPr sz="4800"/>
            </a:br>
            <a:r>
              <a:rPr lang="en" sz="4800" b="0" strike="noStrike" spc="-1">
                <a:solidFill>
                  <a:srgbClr val="007BB9"/>
                </a:solidFill>
                <a:latin typeface="Raleway Thin"/>
                <a:ea typeface="Raleway Thin"/>
              </a:rPr>
              <a:t>for use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3815280" y="1919520"/>
            <a:ext cx="3044520" cy="2127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200" b="1" strike="noStrike" spc="-1">
                <a:solidFill>
                  <a:srgbClr val="3A3F50"/>
                </a:solidFill>
                <a:latin typeface="Barlow Light"/>
                <a:ea typeface="Barlow Light"/>
              </a:rPr>
              <a:t>EDIT IN POWERPOINT®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rgbClr val="3A3F50"/>
                </a:solidFill>
                <a:latin typeface="Barlow Light"/>
                <a:ea typeface="Barlow Light"/>
              </a:rPr>
              <a:t>Click on the button under the presentation preview that says </a:t>
            </a:r>
            <a:r>
              <a:rPr lang="en" sz="1200" b="1" strike="noStrike" spc="-1">
                <a:solidFill>
                  <a:srgbClr val="3A3F50"/>
                </a:solidFill>
                <a:latin typeface="Barlow Light"/>
                <a:ea typeface="Barlow Light"/>
              </a:rPr>
              <a:t>"Download as PowerPoint template"</a:t>
            </a:r>
            <a:r>
              <a:rPr lang="en" sz="1200" b="0" strike="noStrike" spc="-1">
                <a:solidFill>
                  <a:srgbClr val="3A3F50"/>
                </a:solidFill>
                <a:latin typeface="Barlow Light"/>
                <a:ea typeface="Barlow Light"/>
              </a:rPr>
              <a:t>. You will get a .pptx file that you can edit in PowerPoint. 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rgbClr val="3A3F50"/>
                </a:solidFill>
                <a:latin typeface="Barlow Light"/>
                <a:ea typeface="Barlow Light"/>
              </a:rPr>
              <a:t>Remember to download and install the fonts used in this presentation (you’ll find the links to the font files needed in the </a:t>
            </a:r>
            <a:r>
              <a:rPr lang="en" sz="1200" b="0" u="sng" strike="noStrike" spc="-1">
                <a:solidFill>
                  <a:srgbClr val="007BB9"/>
                </a:solidFill>
                <a:uFillTx/>
                <a:latin typeface="Barlow Light"/>
                <a:ea typeface="Barlow Light"/>
                <a:hlinkClick r:id="rId2"/>
              </a:rPr>
              <a:t>Presentation design slide</a:t>
            </a:r>
            <a:r>
              <a:rPr lang="en" sz="1200" b="0" strike="noStrike" spc="-1">
                <a:solidFill>
                  <a:srgbClr val="3A3F50"/>
                </a:solidFill>
                <a:latin typeface="Barlow Light"/>
                <a:ea typeface="Barlow Light"/>
              </a:rPr>
              <a:t>)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457200" y="1919520"/>
            <a:ext cx="3044520" cy="2127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200" b="1" strike="noStrike" spc="-1">
                <a:solidFill>
                  <a:srgbClr val="3A3F50"/>
                </a:solidFill>
                <a:latin typeface="Barlow Light"/>
                <a:ea typeface="Barlow Light"/>
              </a:rPr>
              <a:t>EDIT IN GOOGLE SLIDES……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3A3F50"/>
                </a:solidFill>
                <a:latin typeface="Barlow Light"/>
                <a:ea typeface="Barlow Light"/>
              </a:rPr>
              <a:t>Click on the button under the presentation preview that says </a:t>
            </a:r>
            <a:r>
              <a:rPr lang="en" sz="1200" b="1" strike="noStrike" spc="-1" dirty="0">
                <a:solidFill>
                  <a:srgbClr val="3A3F50"/>
                </a:solidFill>
                <a:latin typeface="Barlow Light"/>
                <a:ea typeface="Barlow Light"/>
              </a:rPr>
              <a:t>"Use as Google Slides Theme"</a:t>
            </a:r>
            <a:r>
              <a:rPr lang="en" sz="1200" b="0" strike="noStrike" spc="-1" dirty="0">
                <a:solidFill>
                  <a:srgbClr val="3A3F50"/>
                </a:solidFill>
                <a:latin typeface="Barlow Light"/>
                <a:ea typeface="Barlow Light"/>
              </a:rPr>
              <a:t>.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3A3F50"/>
                </a:solidFill>
                <a:latin typeface="Barlow Light"/>
                <a:ea typeface="Barlow Light"/>
              </a:rPr>
              <a:t>You will get a copy of this document on your Google Drive and will be able to edit, add or delete slides.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200" b="1" strike="noStrike" spc="-1" dirty="0">
                <a:solidFill>
                  <a:srgbClr val="3A3F50"/>
                </a:solidFill>
                <a:latin typeface="Barlow Light"/>
                <a:ea typeface="Barlow Light"/>
              </a:rPr>
              <a:t>You have to be signed in to your Google account.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/>
          </p:nvPr>
        </p:nvSpPr>
        <p:spPr>
          <a:xfrm>
            <a:off x="457200" y="4266000"/>
            <a:ext cx="8229240" cy="62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1200" b="1" strike="noStrike" spc="-1">
                <a:solidFill>
                  <a:srgbClr val="8C50FF"/>
                </a:solidFill>
                <a:latin typeface="Barlow Light"/>
                <a:ea typeface="Barlow Light"/>
              </a:rPr>
              <a:t>More info on how to use this template at </a:t>
            </a:r>
            <a:r>
              <a:rPr lang="en" sz="1200" b="1" u="sng" strike="noStrike" spc="-1">
                <a:solidFill>
                  <a:srgbClr val="8C50FF"/>
                </a:solidFill>
                <a:uFillTx/>
                <a:latin typeface="Barlow Light"/>
                <a:ea typeface="Barlow Light"/>
                <a:hlinkClick r:id="rId3"/>
              </a:rPr>
              <a:t>www.slidescarnival.com/help-use-presentation-template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rgbClr val="8C50FF"/>
                </a:solidFill>
                <a:latin typeface="Barlow Light"/>
                <a:ea typeface="Barlow Light"/>
              </a:rPr>
              <a:t>This template is free to use under </a:t>
            </a:r>
            <a:r>
              <a:rPr lang="en" sz="1200" b="0" u="sng" strike="noStrike" spc="-1">
                <a:solidFill>
                  <a:srgbClr val="8C50FF"/>
                </a:solidFill>
                <a:uFillTx/>
                <a:latin typeface="Barlow Light"/>
                <a:ea typeface="Barlow Light"/>
                <a:hlinkClick r:id="rId4"/>
              </a:rPr>
              <a:t>Creative Commons Attribution license</a:t>
            </a:r>
            <a:r>
              <a:rPr lang="en" sz="1200" b="0" strike="noStrike" spc="-1">
                <a:solidFill>
                  <a:srgbClr val="8C50FF"/>
                </a:solidFill>
                <a:latin typeface="Barlow Light"/>
                <a:ea typeface="Barlow Light"/>
              </a:rPr>
              <a:t>. You can keep the Credits slide or mention SlidesCarnival and other resources used in a slide footer.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 type="sldNum" idx="9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B1A94FE-1D27-4BC1-9CBD-404D5CDA1F10}" type="slidenum">
              <a:rPr lang="en" sz="1200" b="0" strike="noStrike" spc="-1">
                <a:solidFill>
                  <a:srgbClr val="FFFFFF"/>
                </a:solidFill>
                <a:latin typeface="Barlow Light"/>
                <a:ea typeface="Barlow Light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417" name="Google Shape;348;p13"/>
          <p:cNvGrpSpPr/>
          <p:nvPr/>
        </p:nvGrpSpPr>
        <p:grpSpPr>
          <a:xfrm>
            <a:off x="6056640" y="380880"/>
            <a:ext cx="2706120" cy="1604160"/>
            <a:chOff x="6056640" y="380880"/>
            <a:chExt cx="2706120" cy="1604160"/>
          </a:xfrm>
        </p:grpSpPr>
        <p:sp>
          <p:nvSpPr>
            <p:cNvPr id="418" name="Google Shape;349;p13"/>
            <p:cNvSpPr/>
            <p:nvPr/>
          </p:nvSpPr>
          <p:spPr>
            <a:xfrm>
              <a:off x="6056640" y="446400"/>
              <a:ext cx="2665080" cy="1538640"/>
            </a:xfrm>
            <a:custGeom>
              <a:avLst/>
              <a:gdLst/>
              <a:ahLst/>
              <a:cxnLst/>
              <a:rect l="l" t="t" r="r" b="b"/>
              <a:pathLst>
                <a:path w="2237898" h="1292066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Google Shape;350;p13"/>
            <p:cNvSpPr/>
            <p:nvPr/>
          </p:nvSpPr>
          <p:spPr>
            <a:xfrm>
              <a:off x="6097680" y="423720"/>
              <a:ext cx="2665080" cy="1538640"/>
            </a:xfrm>
            <a:custGeom>
              <a:avLst/>
              <a:gdLst/>
              <a:ahLst/>
              <a:cxnLst/>
              <a:rect l="l" t="t" r="r" b="b"/>
              <a:pathLst>
                <a:path w="2237898" h="1292066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Google Shape;351;p13"/>
            <p:cNvSpPr/>
            <p:nvPr/>
          </p:nvSpPr>
          <p:spPr>
            <a:xfrm>
              <a:off x="6097680" y="380880"/>
              <a:ext cx="2665080" cy="1538640"/>
            </a:xfrm>
            <a:custGeom>
              <a:avLst/>
              <a:gdLst/>
              <a:ahLst/>
              <a:cxnLst/>
              <a:rect l="l" t="t" r="r" b="b"/>
              <a:pathLst>
                <a:path w="2237898" h="1292066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Google Shape;352;p13"/>
            <p:cNvSpPr/>
            <p:nvPr/>
          </p:nvSpPr>
          <p:spPr>
            <a:xfrm>
              <a:off x="7530480" y="526680"/>
              <a:ext cx="989280" cy="570960"/>
            </a:xfrm>
            <a:custGeom>
              <a:avLst/>
              <a:gdLst/>
              <a:ahLst/>
              <a:cxnLst/>
              <a:rect l="l" t="t" r="r" b="b"/>
              <a:pathLst>
                <a:path w="830865" h="479678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Google Shape;353;p13"/>
            <p:cNvSpPr/>
            <p:nvPr/>
          </p:nvSpPr>
          <p:spPr>
            <a:xfrm>
              <a:off x="7435440" y="607320"/>
              <a:ext cx="944640" cy="545040"/>
            </a:xfrm>
            <a:custGeom>
              <a:avLst/>
              <a:gdLst/>
              <a:ahLst/>
              <a:cxnLst/>
              <a:rect l="l" t="t" r="r" b="b"/>
              <a:pathLst>
                <a:path w="793337" h="45805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Google Shape;354;p13"/>
            <p:cNvSpPr/>
            <p:nvPr/>
          </p:nvSpPr>
          <p:spPr>
            <a:xfrm>
              <a:off x="7362000" y="649800"/>
              <a:ext cx="944640" cy="545040"/>
            </a:xfrm>
            <a:custGeom>
              <a:avLst/>
              <a:gdLst/>
              <a:ahLst/>
              <a:cxnLst/>
              <a:rect l="l" t="t" r="r" b="b"/>
              <a:pathLst>
                <a:path w="793337" h="45805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Google Shape;355;p13"/>
            <p:cNvSpPr/>
            <p:nvPr/>
          </p:nvSpPr>
          <p:spPr>
            <a:xfrm>
              <a:off x="7288200" y="692280"/>
              <a:ext cx="944640" cy="545040"/>
            </a:xfrm>
            <a:custGeom>
              <a:avLst/>
              <a:gdLst/>
              <a:ahLst/>
              <a:cxnLst/>
              <a:rect l="l" t="t" r="r" b="b"/>
              <a:pathLst>
                <a:path w="793337" h="45805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Google Shape;356;p13"/>
            <p:cNvSpPr/>
            <p:nvPr/>
          </p:nvSpPr>
          <p:spPr>
            <a:xfrm>
              <a:off x="6748920" y="977760"/>
              <a:ext cx="989280" cy="570960"/>
            </a:xfrm>
            <a:custGeom>
              <a:avLst/>
              <a:gdLst/>
              <a:ahLst/>
              <a:cxnLst/>
              <a:rect l="l" t="t" r="r" b="b"/>
              <a:pathLst>
                <a:path w="830770" h="479679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Google Shape;357;p13"/>
            <p:cNvSpPr/>
            <p:nvPr/>
          </p:nvSpPr>
          <p:spPr>
            <a:xfrm>
              <a:off x="6654240" y="1058400"/>
              <a:ext cx="883080" cy="509760"/>
            </a:xfrm>
            <a:custGeom>
              <a:avLst/>
              <a:gdLst/>
              <a:ahLst/>
              <a:cxnLst/>
              <a:rect l="l" t="t" r="r" b="b"/>
              <a:pathLst>
                <a:path w="741616" h="428244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Google Shape;358;p13"/>
            <p:cNvSpPr/>
            <p:nvPr/>
          </p:nvSpPr>
          <p:spPr>
            <a:xfrm>
              <a:off x="6580440" y="1100880"/>
              <a:ext cx="866160" cy="500040"/>
            </a:xfrm>
            <a:custGeom>
              <a:avLst/>
              <a:gdLst/>
              <a:ahLst/>
              <a:cxnLst/>
              <a:rect l="l" t="t" r="r" b="b"/>
              <a:pathLst>
                <a:path w="727614" h="420052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Google Shape;359;p13"/>
            <p:cNvSpPr/>
            <p:nvPr/>
          </p:nvSpPr>
          <p:spPr>
            <a:xfrm>
              <a:off x="6507000" y="1143360"/>
              <a:ext cx="739080" cy="426600"/>
            </a:xfrm>
            <a:custGeom>
              <a:avLst/>
              <a:gdLst/>
              <a:ahLst/>
              <a:cxnLst/>
              <a:rect l="l" t="t" r="r" b="b"/>
              <a:pathLst>
                <a:path w="620839" h="35852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Google Shape;360;p13"/>
            <p:cNvSpPr/>
            <p:nvPr/>
          </p:nvSpPr>
          <p:spPr>
            <a:xfrm>
              <a:off x="6943320" y="772200"/>
              <a:ext cx="501840" cy="289440"/>
            </a:xfrm>
            <a:custGeom>
              <a:avLst/>
              <a:gdLst/>
              <a:ahLst/>
              <a:cxnLst/>
              <a:rect l="l" t="t" r="r" b="b"/>
              <a:pathLst>
                <a:path w="421766" h="243458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Google Shape;361;p13"/>
            <p:cNvSpPr/>
            <p:nvPr/>
          </p:nvSpPr>
          <p:spPr>
            <a:xfrm>
              <a:off x="7267680" y="959400"/>
              <a:ext cx="501840" cy="289800"/>
            </a:xfrm>
            <a:custGeom>
              <a:avLst/>
              <a:gdLst/>
              <a:ahLst/>
              <a:cxnLst/>
              <a:rect l="l" t="t" r="r" b="b"/>
              <a:pathLst>
                <a:path w="421766" h="243554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Google Shape;362;p13"/>
            <p:cNvSpPr/>
            <p:nvPr/>
          </p:nvSpPr>
          <p:spPr>
            <a:xfrm>
              <a:off x="7592040" y="1146600"/>
              <a:ext cx="501840" cy="289800"/>
            </a:xfrm>
            <a:custGeom>
              <a:avLst/>
              <a:gdLst/>
              <a:ahLst/>
              <a:cxnLst/>
              <a:rect l="l" t="t" r="r" b="b"/>
              <a:pathLst>
                <a:path w="421766" h="243554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Google Shape;363;p13"/>
            <p:cNvSpPr/>
            <p:nvPr/>
          </p:nvSpPr>
          <p:spPr>
            <a:xfrm>
              <a:off x="7259400" y="756720"/>
              <a:ext cx="804960" cy="464760"/>
            </a:xfrm>
            <a:custGeom>
              <a:avLst/>
              <a:gdLst/>
              <a:ahLst/>
              <a:cxnLst/>
              <a:rect l="l" t="t" r="r" b="b"/>
              <a:pathLst>
                <a:path w="676058" h="390429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Google Shape;364;p13"/>
            <p:cNvSpPr/>
            <p:nvPr/>
          </p:nvSpPr>
          <p:spPr>
            <a:xfrm>
              <a:off x="7304400" y="668520"/>
              <a:ext cx="699480" cy="269640"/>
            </a:xfrm>
            <a:custGeom>
              <a:avLst/>
              <a:gdLst/>
              <a:ahLst/>
              <a:cxnLst/>
              <a:rect l="l" t="t" r="r" b="b"/>
              <a:pathLst>
                <a:path w="587572" h="226763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Google Shape;365;p13"/>
            <p:cNvSpPr/>
            <p:nvPr/>
          </p:nvSpPr>
          <p:spPr>
            <a:xfrm>
              <a:off x="7259400" y="864720"/>
              <a:ext cx="60840" cy="122760"/>
            </a:xfrm>
            <a:custGeom>
              <a:avLst/>
              <a:gdLst/>
              <a:ahLst/>
              <a:cxnLst/>
              <a:rect l="l" t="t" r="r" b="b"/>
              <a:pathLst>
                <a:path w="51339" h="103346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Google Shape;366;p13"/>
            <p:cNvSpPr/>
            <p:nvPr/>
          </p:nvSpPr>
          <p:spPr>
            <a:xfrm>
              <a:off x="8010360" y="865440"/>
              <a:ext cx="53280" cy="122040"/>
            </a:xfrm>
            <a:custGeom>
              <a:avLst/>
              <a:gdLst/>
              <a:ahLst/>
              <a:cxnLst/>
              <a:rect l="l" t="t" r="r" b="b"/>
              <a:pathLst>
                <a:path w="45148" h="102774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Google Shape;367;p13"/>
            <p:cNvSpPr/>
            <p:nvPr/>
          </p:nvSpPr>
          <p:spPr>
            <a:xfrm>
              <a:off x="7330320" y="732960"/>
              <a:ext cx="669960" cy="386640"/>
            </a:xfrm>
            <a:custGeom>
              <a:avLst/>
              <a:gdLst/>
              <a:ahLst/>
              <a:cxnLst/>
              <a:rect l="l" t="t" r="r" b="b"/>
              <a:pathLst>
                <a:path w="562737" h="324802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1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Google Shape;368;p13"/>
            <p:cNvSpPr/>
            <p:nvPr/>
          </p:nvSpPr>
          <p:spPr>
            <a:xfrm>
              <a:off x="7290000" y="939240"/>
              <a:ext cx="731880" cy="262440"/>
            </a:xfrm>
            <a:custGeom>
              <a:avLst/>
              <a:gdLst/>
              <a:ahLst/>
              <a:cxnLst/>
              <a:rect l="l" t="t" r="r" b="b"/>
              <a:pathLst>
                <a:path w="614737" h="220544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Google Shape;369;p13"/>
            <p:cNvSpPr/>
            <p:nvPr/>
          </p:nvSpPr>
          <p:spPr>
            <a:xfrm>
              <a:off x="7259400" y="639360"/>
              <a:ext cx="804600" cy="464760"/>
            </a:xfrm>
            <a:custGeom>
              <a:avLst/>
              <a:gdLst/>
              <a:ahLst/>
              <a:cxnLst/>
              <a:rect l="l" t="t" r="r" b="b"/>
              <a:pathLst>
                <a:path w="675989" h="3904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Google Shape;370;p13"/>
            <p:cNvSpPr/>
            <p:nvPr/>
          </p:nvSpPr>
          <p:spPr>
            <a:xfrm rot="19799400">
              <a:off x="6763680" y="1363680"/>
              <a:ext cx="88200" cy="152640"/>
            </a:xfrm>
            <a:custGeom>
              <a:avLst/>
              <a:gdLst/>
              <a:ahLst/>
              <a:cxnLst/>
              <a:rect l="l" t="t" r="r" b="b"/>
              <a:pathLst>
                <a:path w="74294" h="128587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Google Shape;371;p13"/>
            <p:cNvSpPr/>
            <p:nvPr/>
          </p:nvSpPr>
          <p:spPr>
            <a:xfrm>
              <a:off x="7196760" y="1057320"/>
              <a:ext cx="221400" cy="127800"/>
            </a:xfrm>
            <a:custGeom>
              <a:avLst/>
              <a:gdLst/>
              <a:ahLst/>
              <a:cxnLst/>
              <a:rect l="l" t="t" r="r" b="b"/>
              <a:pathLst>
                <a:path w="186213" h="107537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Google Shape;372;p13"/>
            <p:cNvSpPr/>
            <p:nvPr/>
          </p:nvSpPr>
          <p:spPr>
            <a:xfrm>
              <a:off x="7248960" y="1087200"/>
              <a:ext cx="169200" cy="158040"/>
            </a:xfrm>
            <a:custGeom>
              <a:avLst/>
              <a:gdLst/>
              <a:ahLst/>
              <a:cxnLst/>
              <a:rect l="l" t="t" r="r" b="b"/>
              <a:pathLst>
                <a:path w="142303" h="13287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Google Shape;373;p13"/>
            <p:cNvSpPr/>
            <p:nvPr/>
          </p:nvSpPr>
          <p:spPr>
            <a:xfrm>
              <a:off x="6770160" y="1127160"/>
              <a:ext cx="513360" cy="378360"/>
            </a:xfrm>
            <a:custGeom>
              <a:avLst/>
              <a:gdLst/>
              <a:ahLst/>
              <a:cxnLst/>
              <a:rect l="l" t="t" r="r" b="b"/>
              <a:pathLst>
                <a:path w="431291" h="317858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Google Shape;374;p13"/>
            <p:cNvSpPr/>
            <p:nvPr/>
          </p:nvSpPr>
          <p:spPr>
            <a:xfrm rot="19799400">
              <a:off x="6763680" y="1363680"/>
              <a:ext cx="88200" cy="152640"/>
            </a:xfrm>
            <a:custGeom>
              <a:avLst/>
              <a:gdLst/>
              <a:ahLst/>
              <a:cxnLst/>
              <a:rect l="l" t="t" r="r" b="b"/>
              <a:pathLst>
                <a:path w="74294" h="128587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Num" idx="10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294B3CE-3CC0-47A8-A10A-A480787DC937}" type="slidenum">
              <a:rPr lang="en" sz="1200" b="0" strike="noStrike" spc="-1">
                <a:solidFill>
                  <a:srgbClr val="FFFFFF"/>
                </a:solidFill>
                <a:latin typeface="Barlow Light"/>
                <a:ea typeface="Barlow Light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1085760" y="2031120"/>
            <a:ext cx="4676400" cy="115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n" sz="4800" b="0" strike="noStrike" spc="-1">
                <a:solidFill>
                  <a:srgbClr val="007BB9"/>
                </a:solidFill>
                <a:latin typeface="Raleway Thin"/>
                <a:ea typeface="Raleway Thin"/>
              </a:rPr>
              <a:t>Transition headline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subTitle"/>
          </p:nvPr>
        </p:nvSpPr>
        <p:spPr>
          <a:xfrm>
            <a:off x="1085760" y="3287880"/>
            <a:ext cx="4676400" cy="38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rgbClr val="757B89"/>
                </a:solidFill>
                <a:latin typeface="Barlow Light"/>
                <a:ea typeface="Barlow Light"/>
              </a:rPr>
              <a:t>Let’s start with the first set of slides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7" name="Google Shape;407;p15"/>
          <p:cNvSpPr/>
          <p:nvPr/>
        </p:nvSpPr>
        <p:spPr>
          <a:xfrm>
            <a:off x="0" y="1866960"/>
            <a:ext cx="609120" cy="142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>
                <a:solidFill>
                  <a:srgbClr val="FFFFFF"/>
                </a:solidFill>
                <a:latin typeface="Barlow"/>
                <a:ea typeface="Barlow"/>
              </a:rPr>
              <a:t>1</a:t>
            </a:r>
            <a:endParaRPr lang="en-US" sz="3600" b="0" strike="noStrike" spc="-1">
              <a:latin typeface="Arial"/>
            </a:endParaRPr>
          </a:p>
        </p:txBody>
      </p:sp>
      <p:grpSp>
        <p:nvGrpSpPr>
          <p:cNvPr id="448" name="Google Shape;408;p15"/>
          <p:cNvGrpSpPr/>
          <p:nvPr/>
        </p:nvGrpSpPr>
        <p:grpSpPr>
          <a:xfrm>
            <a:off x="5434920" y="912600"/>
            <a:ext cx="3239280" cy="3318120"/>
            <a:chOff x="5434920" y="912600"/>
            <a:chExt cx="3239280" cy="3318120"/>
          </a:xfrm>
        </p:grpSpPr>
        <p:sp>
          <p:nvSpPr>
            <p:cNvPr id="449" name="Google Shape;409;p15"/>
            <p:cNvSpPr/>
            <p:nvPr/>
          </p:nvSpPr>
          <p:spPr>
            <a:xfrm>
              <a:off x="5434920" y="2774160"/>
              <a:ext cx="952200" cy="550800"/>
            </a:xfrm>
            <a:custGeom>
              <a:avLst/>
              <a:gdLst/>
              <a:ahLst/>
              <a:cxnLst/>
              <a:rect l="l" t="t" r="r" b="b"/>
              <a:pathLst>
                <a:path w="1367464" h="791146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Google Shape;410;p15"/>
            <p:cNvSpPr/>
            <p:nvPr/>
          </p:nvSpPr>
          <p:spPr>
            <a:xfrm>
              <a:off x="5640120" y="2866680"/>
              <a:ext cx="531000" cy="307080"/>
            </a:xfrm>
            <a:custGeom>
              <a:avLst/>
              <a:gdLst/>
              <a:ahLst/>
              <a:cxnLst/>
              <a:rect l="l" t="t" r="r" b="b"/>
              <a:pathLst>
                <a:path w="762723" h="441198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Google Shape;411;p15"/>
            <p:cNvSpPr/>
            <p:nvPr/>
          </p:nvSpPr>
          <p:spPr>
            <a:xfrm>
              <a:off x="5827680" y="2921760"/>
              <a:ext cx="151200" cy="87480"/>
            </a:xfrm>
            <a:custGeom>
              <a:avLst/>
              <a:gdLst/>
              <a:ahLst/>
              <a:cxnLst/>
              <a:rect l="l" t="t" r="r" b="b"/>
              <a:pathLst>
                <a:path w="217486" h="12592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Google Shape;412;p15"/>
            <p:cNvSpPr/>
            <p:nvPr/>
          </p:nvSpPr>
          <p:spPr>
            <a:xfrm>
              <a:off x="5833080" y="2383920"/>
              <a:ext cx="145440" cy="573480"/>
            </a:xfrm>
            <a:custGeom>
              <a:avLst/>
              <a:gdLst/>
              <a:ahLst/>
              <a:cxnLst/>
              <a:rect l="l" t="t" r="r" b="b"/>
              <a:pathLst>
                <a:path w="209121" h="82353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Google Shape;413;p15"/>
            <p:cNvSpPr/>
            <p:nvPr/>
          </p:nvSpPr>
          <p:spPr>
            <a:xfrm>
              <a:off x="5826240" y="2302560"/>
              <a:ext cx="173880" cy="404280"/>
            </a:xfrm>
            <a:custGeom>
              <a:avLst/>
              <a:gdLst/>
              <a:ahLst/>
              <a:cxnLst/>
              <a:rect l="l" t="t" r="r" b="b"/>
              <a:pathLst>
                <a:path w="249895" h="580777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Google Shape;414;p15"/>
            <p:cNvSpPr/>
            <p:nvPr/>
          </p:nvSpPr>
          <p:spPr>
            <a:xfrm>
              <a:off x="5506920" y="1933200"/>
              <a:ext cx="276840" cy="435600"/>
            </a:xfrm>
            <a:custGeom>
              <a:avLst/>
              <a:gdLst/>
              <a:ahLst/>
              <a:cxnLst/>
              <a:rect l="l" t="t" r="r" b="b"/>
              <a:pathLst>
                <a:path w="397711" h="625506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Google Shape;415;p15"/>
            <p:cNvSpPr/>
            <p:nvPr/>
          </p:nvSpPr>
          <p:spPr>
            <a:xfrm>
              <a:off x="6043680" y="1933200"/>
              <a:ext cx="276840" cy="435600"/>
            </a:xfrm>
            <a:custGeom>
              <a:avLst/>
              <a:gdLst/>
              <a:ahLst/>
              <a:cxnLst/>
              <a:rect l="l" t="t" r="r" b="b"/>
              <a:pathLst>
                <a:path w="397710" h="625506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Google Shape;416;p15"/>
            <p:cNvSpPr/>
            <p:nvPr/>
          </p:nvSpPr>
          <p:spPr>
            <a:xfrm>
              <a:off x="5815080" y="2295720"/>
              <a:ext cx="192240" cy="111240"/>
            </a:xfrm>
            <a:custGeom>
              <a:avLst/>
              <a:gdLst/>
              <a:ahLst/>
              <a:cxnLst/>
              <a:rect l="l" t="t" r="r" b="b"/>
              <a:pathLst>
                <a:path w="276610" h="16002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Google Shape;417;p15"/>
            <p:cNvSpPr/>
            <p:nvPr/>
          </p:nvSpPr>
          <p:spPr>
            <a:xfrm>
              <a:off x="5765400" y="2245680"/>
              <a:ext cx="291600" cy="51840"/>
            </a:xfrm>
            <a:custGeom>
              <a:avLst/>
              <a:gdLst/>
              <a:ahLst/>
              <a:cxnLst/>
              <a:rect l="l" t="t" r="r" b="b"/>
              <a:pathLst>
                <a:path w="418908" h="74675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Google Shape;418;p15"/>
            <p:cNvSpPr/>
            <p:nvPr/>
          </p:nvSpPr>
          <p:spPr>
            <a:xfrm>
              <a:off x="5765400" y="2211120"/>
              <a:ext cx="291960" cy="168840"/>
            </a:xfrm>
            <a:custGeom>
              <a:avLst/>
              <a:gdLst/>
              <a:ahLst/>
              <a:cxnLst/>
              <a:rect l="l" t="t" r="r" b="b"/>
              <a:pathLst>
                <a:path w="419383" h="242697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Google Shape;419;p15"/>
            <p:cNvSpPr/>
            <p:nvPr/>
          </p:nvSpPr>
          <p:spPr>
            <a:xfrm>
              <a:off x="5732640" y="2116440"/>
              <a:ext cx="356040" cy="205920"/>
            </a:xfrm>
            <a:custGeom>
              <a:avLst/>
              <a:gdLst/>
              <a:ahLst/>
              <a:cxnLst/>
              <a:rect l="l" t="t" r="r" b="b"/>
              <a:pathLst>
                <a:path w="511777" h="296036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Google Shape;420;p15"/>
            <p:cNvSpPr/>
            <p:nvPr/>
          </p:nvSpPr>
          <p:spPr>
            <a:xfrm>
              <a:off x="5721480" y="1200600"/>
              <a:ext cx="381600" cy="1072080"/>
            </a:xfrm>
            <a:custGeom>
              <a:avLst/>
              <a:gdLst/>
              <a:ahLst/>
              <a:cxnLst/>
              <a:rect l="l" t="t" r="r" b="b"/>
              <a:pathLst>
                <a:path w="548516" h="1538895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Google Shape;421;p15"/>
            <p:cNvSpPr/>
            <p:nvPr/>
          </p:nvSpPr>
          <p:spPr>
            <a:xfrm>
              <a:off x="5844600" y="1682640"/>
              <a:ext cx="134280" cy="134640"/>
            </a:xfrm>
            <a:custGeom>
              <a:avLst/>
              <a:gdLst/>
              <a:ahLst/>
              <a:cxnLst/>
              <a:rect l="l" t="t" r="r" b="b"/>
              <a:pathLst>
                <a:path w="193342" h="193738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Google Shape;422;p15"/>
            <p:cNvSpPr/>
            <p:nvPr/>
          </p:nvSpPr>
          <p:spPr>
            <a:xfrm>
              <a:off x="5834520" y="1672560"/>
              <a:ext cx="154080" cy="154440"/>
            </a:xfrm>
            <a:custGeom>
              <a:avLst/>
              <a:gdLst/>
              <a:ahLst/>
              <a:cxnLst/>
              <a:rect l="l" t="t" r="r" b="b"/>
              <a:pathLst>
                <a:path w="221668" h="222122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Google Shape;423;p15"/>
            <p:cNvSpPr/>
            <p:nvPr/>
          </p:nvSpPr>
          <p:spPr>
            <a:xfrm>
              <a:off x="5844600" y="1484280"/>
              <a:ext cx="134280" cy="134640"/>
            </a:xfrm>
            <a:custGeom>
              <a:avLst/>
              <a:gdLst/>
              <a:ahLst/>
              <a:cxnLst/>
              <a:rect l="l" t="t" r="r" b="b"/>
              <a:pathLst>
                <a:path w="193342" h="193738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Google Shape;424;p15"/>
            <p:cNvSpPr/>
            <p:nvPr/>
          </p:nvSpPr>
          <p:spPr>
            <a:xfrm>
              <a:off x="5834520" y="1474200"/>
              <a:ext cx="154080" cy="154440"/>
            </a:xfrm>
            <a:custGeom>
              <a:avLst/>
              <a:gdLst/>
              <a:ahLst/>
              <a:cxnLst/>
              <a:rect l="l" t="t" r="r" b="b"/>
              <a:pathLst>
                <a:path w="221858" h="222313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Google Shape;425;p15"/>
            <p:cNvSpPr/>
            <p:nvPr/>
          </p:nvSpPr>
          <p:spPr>
            <a:xfrm>
              <a:off x="5720760" y="2169360"/>
              <a:ext cx="382320" cy="116640"/>
            </a:xfrm>
            <a:custGeom>
              <a:avLst/>
              <a:gdLst/>
              <a:ahLst/>
              <a:cxnLst/>
              <a:rect l="l" t="t" r="r" b="b"/>
              <a:pathLst>
                <a:path w="549324" h="167997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Google Shape;426;p15"/>
            <p:cNvSpPr/>
            <p:nvPr/>
          </p:nvSpPr>
          <p:spPr>
            <a:xfrm>
              <a:off x="5720400" y="2207880"/>
              <a:ext cx="381960" cy="115200"/>
            </a:xfrm>
            <a:custGeom>
              <a:avLst/>
              <a:gdLst/>
              <a:ahLst/>
              <a:cxnLst/>
              <a:rect l="l" t="t" r="r" b="b"/>
              <a:pathLst>
                <a:path w="548753" h="165782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Google Shape;427;p15"/>
            <p:cNvSpPr/>
            <p:nvPr/>
          </p:nvSpPr>
          <p:spPr>
            <a:xfrm>
              <a:off x="5722560" y="2139120"/>
              <a:ext cx="377640" cy="109800"/>
            </a:xfrm>
            <a:custGeom>
              <a:avLst/>
              <a:gdLst/>
              <a:ahLst/>
              <a:cxnLst/>
              <a:rect l="l" t="t" r="r" b="b"/>
              <a:pathLst>
                <a:path w="542765" h="158087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Google Shape;428;p15"/>
            <p:cNvSpPr/>
            <p:nvPr/>
          </p:nvSpPr>
          <p:spPr>
            <a:xfrm>
              <a:off x="5824440" y="1200240"/>
              <a:ext cx="173520" cy="88200"/>
            </a:xfrm>
            <a:custGeom>
              <a:avLst/>
              <a:gdLst/>
              <a:ahLst/>
              <a:cxnLst/>
              <a:rect l="l" t="t" r="r" b="b"/>
              <a:pathLst>
                <a:path w="249519" h="126863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Google Shape;429;p15"/>
            <p:cNvSpPr/>
            <p:nvPr/>
          </p:nvSpPr>
          <p:spPr>
            <a:xfrm>
              <a:off x="5897160" y="1933920"/>
              <a:ext cx="32760" cy="434520"/>
            </a:xfrm>
            <a:custGeom>
              <a:avLst/>
              <a:gdLst/>
              <a:ahLst/>
              <a:cxnLst/>
              <a:rect l="l" t="t" r="r" b="b"/>
              <a:pathLst>
                <a:path w="47432" h="62398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70" name="Google Shape;430;p15"/>
            <p:cNvGrpSpPr/>
            <p:nvPr/>
          </p:nvGrpSpPr>
          <p:grpSpPr>
            <a:xfrm>
              <a:off x="6662160" y="912600"/>
              <a:ext cx="2012040" cy="2718360"/>
              <a:chOff x="6662160" y="912600"/>
              <a:chExt cx="2012040" cy="2718360"/>
            </a:xfrm>
          </p:grpSpPr>
          <p:sp>
            <p:nvSpPr>
              <p:cNvPr id="471" name="Google Shape;431;p15"/>
              <p:cNvSpPr/>
              <p:nvPr/>
            </p:nvSpPr>
            <p:spPr>
              <a:xfrm>
                <a:off x="7094160" y="3020040"/>
                <a:ext cx="759240" cy="43920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2" name="Google Shape;432;p15"/>
              <p:cNvSpPr/>
              <p:nvPr/>
            </p:nvSpPr>
            <p:spPr>
              <a:xfrm>
                <a:off x="7122240" y="3003480"/>
                <a:ext cx="759240" cy="439200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3" name="Google Shape;433;p15"/>
              <p:cNvSpPr/>
              <p:nvPr/>
            </p:nvSpPr>
            <p:spPr>
              <a:xfrm>
                <a:off x="7859520" y="3269160"/>
                <a:ext cx="2196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4" name="Google Shape;434;p15"/>
              <p:cNvSpPr/>
              <p:nvPr/>
            </p:nvSpPr>
            <p:spPr>
              <a:xfrm>
                <a:off x="7122240" y="3168720"/>
                <a:ext cx="2268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5" name="Google Shape;435;p15"/>
              <p:cNvSpPr/>
              <p:nvPr/>
            </p:nvSpPr>
            <p:spPr>
              <a:xfrm>
                <a:off x="7122240" y="2989080"/>
                <a:ext cx="759240" cy="439200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6" name="Google Shape;436;p15"/>
              <p:cNvSpPr/>
              <p:nvPr/>
            </p:nvSpPr>
            <p:spPr>
              <a:xfrm>
                <a:off x="7338960" y="2790360"/>
                <a:ext cx="542520" cy="478800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7" name="Google Shape;437;p15"/>
              <p:cNvSpPr/>
              <p:nvPr/>
            </p:nvSpPr>
            <p:spPr>
              <a:xfrm>
                <a:off x="7860960" y="3252240"/>
                <a:ext cx="20880" cy="24840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8" name="Google Shape;438;p15"/>
              <p:cNvSpPr/>
              <p:nvPr/>
            </p:nvSpPr>
            <p:spPr>
              <a:xfrm>
                <a:off x="7323480" y="2797560"/>
                <a:ext cx="543960" cy="479520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9" name="Google Shape;439;p15"/>
              <p:cNvSpPr/>
              <p:nvPr/>
            </p:nvSpPr>
            <p:spPr>
              <a:xfrm>
                <a:off x="6682680" y="912600"/>
                <a:ext cx="1991520" cy="2706480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0" name="Google Shape;440;p15"/>
              <p:cNvSpPr/>
              <p:nvPr/>
            </p:nvSpPr>
            <p:spPr>
              <a:xfrm>
                <a:off x="8636040" y="3553920"/>
                <a:ext cx="20520" cy="74160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1" name="Google Shape;441;p15"/>
              <p:cNvSpPr/>
              <p:nvPr/>
            </p:nvSpPr>
            <p:spPr>
              <a:xfrm>
                <a:off x="6679440" y="915480"/>
                <a:ext cx="50040" cy="21240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2" name="Google Shape;442;p15"/>
              <p:cNvSpPr/>
              <p:nvPr/>
            </p:nvSpPr>
            <p:spPr>
              <a:xfrm>
                <a:off x="6665400" y="922680"/>
                <a:ext cx="1991160" cy="2706480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3" name="Google Shape;443;p15"/>
              <p:cNvSpPr/>
              <p:nvPr/>
            </p:nvSpPr>
            <p:spPr>
              <a:xfrm>
                <a:off x="6662160" y="924480"/>
                <a:ext cx="1991520" cy="2706480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4" name="Google Shape;444;p15"/>
              <p:cNvSpPr/>
              <p:nvPr/>
            </p:nvSpPr>
            <p:spPr>
              <a:xfrm>
                <a:off x="6686640" y="956160"/>
                <a:ext cx="1941840" cy="257940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5" name="Google Shape;445;p15"/>
              <p:cNvSpPr/>
              <p:nvPr/>
            </p:nvSpPr>
            <p:spPr>
              <a:xfrm>
                <a:off x="6821640" y="1160280"/>
                <a:ext cx="640440" cy="43056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6" name="Google Shape;446;p15"/>
              <p:cNvSpPr/>
              <p:nvPr/>
            </p:nvSpPr>
            <p:spPr>
              <a:xfrm>
                <a:off x="6824160" y="1286640"/>
                <a:ext cx="477720" cy="314640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7" name="Google Shape;447;p15"/>
              <p:cNvSpPr/>
              <p:nvPr/>
            </p:nvSpPr>
            <p:spPr>
              <a:xfrm>
                <a:off x="6824160" y="1368720"/>
                <a:ext cx="477720" cy="314280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8" name="Google Shape;448;p15"/>
              <p:cNvSpPr/>
              <p:nvPr/>
            </p:nvSpPr>
            <p:spPr>
              <a:xfrm>
                <a:off x="6824160" y="1450800"/>
                <a:ext cx="391320" cy="26460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9" name="Google Shape;449;p15"/>
              <p:cNvSpPr/>
              <p:nvPr/>
            </p:nvSpPr>
            <p:spPr>
              <a:xfrm>
                <a:off x="6821640" y="2021400"/>
                <a:ext cx="640440" cy="43056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0" name="Google Shape;450;p15"/>
              <p:cNvSpPr/>
              <p:nvPr/>
            </p:nvSpPr>
            <p:spPr>
              <a:xfrm>
                <a:off x="6824160" y="2148120"/>
                <a:ext cx="477720" cy="314280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1" name="Google Shape;451;p15"/>
              <p:cNvSpPr/>
              <p:nvPr/>
            </p:nvSpPr>
            <p:spPr>
              <a:xfrm>
                <a:off x="6824160" y="2229840"/>
                <a:ext cx="477720" cy="314640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2" name="Google Shape;452;p15"/>
              <p:cNvSpPr/>
              <p:nvPr/>
            </p:nvSpPr>
            <p:spPr>
              <a:xfrm>
                <a:off x="6824160" y="2311920"/>
                <a:ext cx="391320" cy="26424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3" name="Google Shape;453;p15"/>
              <p:cNvSpPr/>
              <p:nvPr/>
            </p:nvSpPr>
            <p:spPr>
              <a:xfrm>
                <a:off x="7612560" y="2504160"/>
                <a:ext cx="870840" cy="809640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4" name="Google Shape;454;p15"/>
              <p:cNvSpPr/>
              <p:nvPr/>
            </p:nvSpPr>
            <p:spPr>
              <a:xfrm>
                <a:off x="6824520" y="1578240"/>
                <a:ext cx="614520" cy="716760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5" name="Google Shape;455;p15"/>
              <p:cNvSpPr/>
              <p:nvPr/>
            </p:nvSpPr>
            <p:spPr>
              <a:xfrm>
                <a:off x="7612560" y="2543400"/>
                <a:ext cx="870840" cy="770760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>
                <a:solidFill>
                  <a:srgbClr val="E9EAF2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6" name="Google Shape;456;p15"/>
              <p:cNvSpPr/>
              <p:nvPr/>
            </p:nvSpPr>
            <p:spPr>
              <a:xfrm>
                <a:off x="7954920" y="2535120"/>
                <a:ext cx="61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>
                <a:solidFill>
                  <a:srgbClr val="E9EAF2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7" name="Google Shape;457;p15"/>
              <p:cNvSpPr/>
              <p:nvPr/>
            </p:nvSpPr>
            <p:spPr>
              <a:xfrm>
                <a:off x="8221320" y="2834280"/>
                <a:ext cx="6120" cy="327600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>
                <a:solidFill>
                  <a:srgbClr val="E9EAF2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8" name="Google Shape;458;p15"/>
              <p:cNvSpPr/>
              <p:nvPr/>
            </p:nvSpPr>
            <p:spPr>
              <a:xfrm>
                <a:off x="7612560" y="2504520"/>
                <a:ext cx="870840" cy="333720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>
                <a:solidFill>
                  <a:srgbClr val="E9EAF2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9" name="Google Shape;459;p15"/>
              <p:cNvSpPr/>
              <p:nvPr/>
            </p:nvSpPr>
            <p:spPr>
              <a:xfrm rot="19798200">
                <a:off x="7938000" y="2505960"/>
                <a:ext cx="33120" cy="57960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0" name="Google Shape;460;p15"/>
              <p:cNvSpPr/>
              <p:nvPr/>
            </p:nvSpPr>
            <p:spPr>
              <a:xfrm rot="19810200">
                <a:off x="8478360" y="2670480"/>
                <a:ext cx="33120" cy="5796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1" name="Google Shape;461;p15"/>
              <p:cNvSpPr/>
              <p:nvPr/>
            </p:nvSpPr>
            <p:spPr>
              <a:xfrm rot="19810200">
                <a:off x="8215200" y="2806920"/>
                <a:ext cx="33120" cy="5796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2" name="Google Shape;462;p15"/>
              <p:cNvSpPr/>
              <p:nvPr/>
            </p:nvSpPr>
            <p:spPr>
              <a:xfrm rot="19798200">
                <a:off x="7595640" y="2525040"/>
                <a:ext cx="33120" cy="57960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3" name="Google Shape;463;p15"/>
              <p:cNvSpPr/>
              <p:nvPr/>
            </p:nvSpPr>
            <p:spPr>
              <a:xfrm>
                <a:off x="7591680" y="1875600"/>
                <a:ext cx="54360" cy="220320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4" name="Google Shape;464;p15"/>
              <p:cNvSpPr/>
              <p:nvPr/>
            </p:nvSpPr>
            <p:spPr>
              <a:xfrm>
                <a:off x="7674480" y="1744200"/>
                <a:ext cx="54360" cy="39960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5" name="Google Shape;465;p15"/>
              <p:cNvSpPr/>
              <p:nvPr/>
            </p:nvSpPr>
            <p:spPr>
              <a:xfrm>
                <a:off x="7838640" y="1873440"/>
                <a:ext cx="54360" cy="36540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6" name="Google Shape;466;p15"/>
              <p:cNvSpPr/>
              <p:nvPr/>
            </p:nvSpPr>
            <p:spPr>
              <a:xfrm>
                <a:off x="7920720" y="1975680"/>
                <a:ext cx="54360" cy="31104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7" name="Google Shape;467;p15"/>
              <p:cNvSpPr/>
              <p:nvPr/>
            </p:nvSpPr>
            <p:spPr>
              <a:xfrm>
                <a:off x="8084520" y="2203200"/>
                <a:ext cx="54360" cy="177840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8" name="Google Shape;468;p15"/>
              <p:cNvSpPr/>
              <p:nvPr/>
            </p:nvSpPr>
            <p:spPr>
              <a:xfrm>
                <a:off x="8166960" y="1938600"/>
                <a:ext cx="54360" cy="4899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9" name="Google Shape;469;p15"/>
              <p:cNvSpPr/>
              <p:nvPr/>
            </p:nvSpPr>
            <p:spPr>
              <a:xfrm>
                <a:off x="8367120" y="2367000"/>
                <a:ext cx="54360" cy="17784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0" name="Google Shape;470;p15"/>
              <p:cNvSpPr/>
              <p:nvPr/>
            </p:nvSpPr>
            <p:spPr>
              <a:xfrm>
                <a:off x="8449560" y="2372040"/>
                <a:ext cx="54360" cy="22032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11" name="Google Shape;471;p15"/>
            <p:cNvSpPr/>
            <p:nvPr/>
          </p:nvSpPr>
          <p:spPr>
            <a:xfrm>
              <a:off x="5811480" y="3865680"/>
              <a:ext cx="630720" cy="365040"/>
            </a:xfrm>
            <a:custGeom>
              <a:avLst/>
              <a:gdLst/>
              <a:ahLst/>
              <a:cxnLst/>
              <a:rect l="l" t="t" r="r" b="b"/>
              <a:pathLst>
                <a:path w="905825" h="524291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Google Shape;472;p15"/>
            <p:cNvSpPr/>
            <p:nvPr/>
          </p:nvSpPr>
          <p:spPr>
            <a:xfrm>
              <a:off x="5942880" y="3519720"/>
              <a:ext cx="630720" cy="633960"/>
            </a:xfrm>
            <a:custGeom>
              <a:avLst/>
              <a:gdLst/>
              <a:ahLst/>
              <a:cxnLst/>
              <a:rect l="l" t="t" r="r" b="b"/>
              <a:pathLst>
                <a:path w="906089" h="910207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Google Shape;473;p15"/>
            <p:cNvSpPr/>
            <p:nvPr/>
          </p:nvSpPr>
          <p:spPr>
            <a:xfrm>
              <a:off x="5942880" y="3421800"/>
              <a:ext cx="630360" cy="365040"/>
            </a:xfrm>
            <a:custGeom>
              <a:avLst/>
              <a:gdLst/>
              <a:ahLst/>
              <a:cxnLst/>
              <a:rect l="l" t="t" r="r" b="b"/>
              <a:pathLst>
                <a:path w="905566" h="524522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Google Shape;474;p15"/>
            <p:cNvSpPr/>
            <p:nvPr/>
          </p:nvSpPr>
          <p:spPr>
            <a:xfrm>
              <a:off x="5942880" y="3372480"/>
              <a:ext cx="630720" cy="364680"/>
            </a:xfrm>
            <a:custGeom>
              <a:avLst/>
              <a:gdLst/>
              <a:ahLst/>
              <a:cxnLst/>
              <a:rect l="l" t="t" r="r" b="b"/>
              <a:pathLst>
                <a:path w="905825" h="524031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Google Shape;475;p15"/>
            <p:cNvSpPr/>
            <p:nvPr/>
          </p:nvSpPr>
          <p:spPr>
            <a:xfrm>
              <a:off x="6104160" y="3465000"/>
              <a:ext cx="90000" cy="51840"/>
            </a:xfrm>
            <a:custGeom>
              <a:avLst/>
              <a:gdLst/>
              <a:ahLst/>
              <a:cxnLst/>
              <a:rect l="l" t="t" r="r" b="b"/>
              <a:pathLst>
                <a:path w="129655" h="75042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Google Shape;476;p15"/>
            <p:cNvSpPr/>
            <p:nvPr/>
          </p:nvSpPr>
          <p:spPr>
            <a:xfrm>
              <a:off x="6104160" y="3448440"/>
              <a:ext cx="90000" cy="51840"/>
            </a:xfrm>
            <a:custGeom>
              <a:avLst/>
              <a:gdLst/>
              <a:ahLst/>
              <a:cxnLst/>
              <a:rect l="l" t="t" r="r" b="b"/>
              <a:pathLst>
                <a:path w="129655" h="75056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Google Shape;477;p15"/>
            <p:cNvSpPr/>
            <p:nvPr/>
          </p:nvSpPr>
          <p:spPr>
            <a:xfrm>
              <a:off x="6217200" y="3528720"/>
              <a:ext cx="90000" cy="51840"/>
            </a:xfrm>
            <a:custGeom>
              <a:avLst/>
              <a:gdLst/>
              <a:ahLst/>
              <a:cxnLst/>
              <a:rect l="l" t="t" r="r" b="b"/>
              <a:pathLst>
                <a:path w="129623" h="74995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Google Shape;478;p15"/>
            <p:cNvSpPr/>
            <p:nvPr/>
          </p:nvSpPr>
          <p:spPr>
            <a:xfrm>
              <a:off x="6218640" y="3540240"/>
              <a:ext cx="87480" cy="40680"/>
            </a:xfrm>
            <a:custGeom>
              <a:avLst/>
              <a:gdLst/>
              <a:ahLst/>
              <a:cxnLst/>
              <a:rect l="l" t="t" r="r" b="b"/>
              <a:pathLst>
                <a:path w="126148" h="58707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Google Shape;479;p15"/>
            <p:cNvSpPr/>
            <p:nvPr/>
          </p:nvSpPr>
          <p:spPr>
            <a:xfrm>
              <a:off x="6322320" y="3593520"/>
              <a:ext cx="90000" cy="51840"/>
            </a:xfrm>
            <a:custGeom>
              <a:avLst/>
              <a:gdLst/>
              <a:ahLst/>
              <a:cxnLst/>
              <a:rect l="l" t="t" r="r" b="b"/>
              <a:pathLst>
                <a:path w="129655" h="75042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Google Shape;480;p15"/>
            <p:cNvSpPr/>
            <p:nvPr/>
          </p:nvSpPr>
          <p:spPr>
            <a:xfrm>
              <a:off x="6322320" y="3576960"/>
              <a:ext cx="90000" cy="51840"/>
            </a:xfrm>
            <a:custGeom>
              <a:avLst/>
              <a:gdLst/>
              <a:ahLst/>
              <a:cxnLst/>
              <a:rect l="l" t="t" r="r" b="b"/>
              <a:pathLst>
                <a:path w="129655" h="75056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Google Shape;481;p15"/>
            <p:cNvSpPr/>
            <p:nvPr/>
          </p:nvSpPr>
          <p:spPr>
            <a:xfrm>
              <a:off x="7805160" y="3941280"/>
              <a:ext cx="325800" cy="188280"/>
            </a:xfrm>
            <a:custGeom>
              <a:avLst/>
              <a:gdLst/>
              <a:ahLst/>
              <a:cxnLst/>
              <a:rect l="l" t="t" r="r" b="b"/>
              <a:pathLst>
                <a:path w="468241" h="27089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Google Shape;482;p15"/>
            <p:cNvSpPr/>
            <p:nvPr/>
          </p:nvSpPr>
          <p:spPr>
            <a:xfrm>
              <a:off x="7907400" y="3116880"/>
              <a:ext cx="169200" cy="248040"/>
            </a:xfrm>
            <a:custGeom>
              <a:avLst/>
              <a:gdLst/>
              <a:ahLst/>
              <a:cxnLst/>
              <a:rect l="l" t="t" r="r" b="b"/>
              <a:pathLst>
                <a:path w="243195" h="356577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Google Shape;483;p15"/>
            <p:cNvSpPr/>
            <p:nvPr/>
          </p:nvSpPr>
          <p:spPr>
            <a:xfrm>
              <a:off x="7920000" y="3114360"/>
              <a:ext cx="80640" cy="100080"/>
            </a:xfrm>
            <a:custGeom>
              <a:avLst/>
              <a:gdLst/>
              <a:ahLst/>
              <a:cxnLst/>
              <a:rect l="l" t="t" r="r" b="b"/>
              <a:pathLst>
                <a:path w="116085" h="14394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Google Shape;484;p15"/>
            <p:cNvSpPr/>
            <p:nvPr/>
          </p:nvSpPr>
          <p:spPr>
            <a:xfrm>
              <a:off x="7935840" y="3223440"/>
              <a:ext cx="99720" cy="111960"/>
            </a:xfrm>
            <a:custGeom>
              <a:avLst/>
              <a:gdLst/>
              <a:ahLst/>
              <a:cxnLst/>
              <a:rect l="l" t="t" r="r" b="b"/>
              <a:pathLst>
                <a:path w="143677" h="161015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Google Shape;485;p15"/>
            <p:cNvSpPr/>
            <p:nvPr/>
          </p:nvSpPr>
          <p:spPr>
            <a:xfrm>
              <a:off x="7844400" y="3305160"/>
              <a:ext cx="84600" cy="197640"/>
            </a:xfrm>
            <a:custGeom>
              <a:avLst/>
              <a:gdLst/>
              <a:ahLst/>
              <a:cxnLst/>
              <a:rect l="l" t="t" r="r" b="b"/>
              <a:pathLst>
                <a:path w="121787" h="284211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Google Shape;486;p15"/>
            <p:cNvSpPr/>
            <p:nvPr/>
          </p:nvSpPr>
          <p:spPr>
            <a:xfrm>
              <a:off x="7907040" y="3260160"/>
              <a:ext cx="145440" cy="167760"/>
            </a:xfrm>
            <a:custGeom>
              <a:avLst/>
              <a:gdLst/>
              <a:ahLst/>
              <a:cxnLst/>
              <a:rect l="l" t="t" r="r" b="b"/>
              <a:pathLst>
                <a:path w="209320" h="241045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Google Shape;487;p15"/>
            <p:cNvSpPr/>
            <p:nvPr/>
          </p:nvSpPr>
          <p:spPr>
            <a:xfrm>
              <a:off x="7932960" y="3122640"/>
              <a:ext cx="106920" cy="132120"/>
            </a:xfrm>
            <a:custGeom>
              <a:avLst/>
              <a:gdLst/>
              <a:ahLst/>
              <a:cxnLst/>
              <a:rect l="l" t="t" r="r" b="b"/>
              <a:pathLst>
                <a:path w="154042" h="19025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Google Shape;488;p15"/>
            <p:cNvSpPr/>
            <p:nvPr/>
          </p:nvSpPr>
          <p:spPr>
            <a:xfrm>
              <a:off x="7937280" y="3121920"/>
              <a:ext cx="107280" cy="101520"/>
            </a:xfrm>
            <a:custGeom>
              <a:avLst/>
              <a:gdLst/>
              <a:ahLst/>
              <a:cxnLst/>
              <a:rect l="l" t="t" r="r" b="b"/>
              <a:pathLst>
                <a:path w="154704" h="14595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Google Shape;489;p15"/>
            <p:cNvSpPr/>
            <p:nvPr/>
          </p:nvSpPr>
          <p:spPr>
            <a:xfrm>
              <a:off x="7955280" y="4003200"/>
              <a:ext cx="84240" cy="64440"/>
            </a:xfrm>
            <a:custGeom>
              <a:avLst/>
              <a:gdLst/>
              <a:ahLst/>
              <a:cxnLst/>
              <a:rect l="l" t="t" r="r" b="b"/>
              <a:pathLst>
                <a:path w="121626" h="93085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Google Shape;490;p15"/>
            <p:cNvSpPr/>
            <p:nvPr/>
          </p:nvSpPr>
          <p:spPr>
            <a:xfrm>
              <a:off x="7955280" y="4024080"/>
              <a:ext cx="83880" cy="43920"/>
            </a:xfrm>
            <a:custGeom>
              <a:avLst/>
              <a:gdLst/>
              <a:ahLst/>
              <a:cxnLst/>
              <a:rect l="l" t="t" r="r" b="b"/>
              <a:pathLst>
                <a:path w="121131" h="63346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Google Shape;491;p15"/>
            <p:cNvSpPr/>
            <p:nvPr/>
          </p:nvSpPr>
          <p:spPr>
            <a:xfrm>
              <a:off x="7890840" y="3988800"/>
              <a:ext cx="77400" cy="59760"/>
            </a:xfrm>
            <a:custGeom>
              <a:avLst/>
              <a:gdLst/>
              <a:ahLst/>
              <a:cxnLst/>
              <a:rect l="l" t="t" r="r" b="b"/>
              <a:pathLst>
                <a:path w="111395" h="86487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Google Shape;492;p15"/>
            <p:cNvSpPr/>
            <p:nvPr/>
          </p:nvSpPr>
          <p:spPr>
            <a:xfrm>
              <a:off x="7891200" y="4008960"/>
              <a:ext cx="77040" cy="39960"/>
            </a:xfrm>
            <a:custGeom>
              <a:avLst/>
              <a:gdLst/>
              <a:ahLst/>
              <a:cxnLst/>
              <a:rect l="l" t="t" r="r" b="b"/>
              <a:pathLst>
                <a:path w="110894" h="58013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Google Shape;493;p15"/>
            <p:cNvSpPr/>
            <p:nvPr/>
          </p:nvSpPr>
          <p:spPr>
            <a:xfrm>
              <a:off x="7903080" y="3428640"/>
              <a:ext cx="165240" cy="580320"/>
            </a:xfrm>
            <a:custGeom>
              <a:avLst/>
              <a:gdLst/>
              <a:ahLst/>
              <a:cxnLst/>
              <a:rect l="l" t="t" r="r" b="b"/>
              <a:pathLst>
                <a:path w="237954" h="833275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Google Shape;494;p15"/>
            <p:cNvSpPr/>
            <p:nvPr/>
          </p:nvSpPr>
          <p:spPr>
            <a:xfrm>
              <a:off x="7896240" y="3414600"/>
              <a:ext cx="176400" cy="385560"/>
            </a:xfrm>
            <a:custGeom>
              <a:avLst/>
              <a:gdLst/>
              <a:ahLst/>
              <a:cxnLst/>
              <a:rect l="l" t="t" r="r" b="b"/>
              <a:pathLst>
                <a:path w="253612" h="553963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Google Shape;495;p15"/>
            <p:cNvSpPr/>
            <p:nvPr/>
          </p:nvSpPr>
          <p:spPr>
            <a:xfrm>
              <a:off x="7902360" y="3260160"/>
              <a:ext cx="48960" cy="51480"/>
            </a:xfrm>
            <a:custGeom>
              <a:avLst/>
              <a:gdLst/>
              <a:ahLst/>
              <a:cxnLst/>
              <a:rect l="l" t="t" r="r" b="b"/>
              <a:pathLst>
                <a:path w="71005" h="7460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Google Shape;496;p15"/>
            <p:cNvSpPr/>
            <p:nvPr/>
          </p:nvSpPr>
          <p:spPr>
            <a:xfrm>
              <a:off x="7764840" y="3489120"/>
              <a:ext cx="176760" cy="102600"/>
            </a:xfrm>
            <a:custGeom>
              <a:avLst/>
              <a:gdLst/>
              <a:ahLst/>
              <a:cxnLst/>
              <a:rect l="l" t="t" r="r" b="b"/>
              <a:pathLst>
                <a:path w="254367" h="147732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Google Shape;497;p15"/>
            <p:cNvSpPr/>
            <p:nvPr/>
          </p:nvSpPr>
          <p:spPr>
            <a:xfrm>
              <a:off x="7820280" y="3493440"/>
              <a:ext cx="37080" cy="30960"/>
            </a:xfrm>
            <a:custGeom>
              <a:avLst/>
              <a:gdLst/>
              <a:ahLst/>
              <a:cxnLst/>
              <a:rect l="l" t="t" r="r" b="b"/>
              <a:pathLst>
                <a:path w="53706" h="44771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Google Shape;498;p15"/>
            <p:cNvSpPr/>
            <p:nvPr/>
          </p:nvSpPr>
          <p:spPr>
            <a:xfrm>
              <a:off x="7876440" y="3290760"/>
              <a:ext cx="176400" cy="224640"/>
            </a:xfrm>
            <a:custGeom>
              <a:avLst/>
              <a:gdLst/>
              <a:ahLst/>
              <a:cxnLst/>
              <a:rect l="l" t="t" r="r" b="b"/>
              <a:pathLst>
                <a:path w="253611" h="322722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Google Shape;499;p15"/>
            <p:cNvSpPr/>
            <p:nvPr/>
          </p:nvSpPr>
          <p:spPr>
            <a:xfrm>
              <a:off x="8009280" y="3279600"/>
              <a:ext cx="50400" cy="72000"/>
            </a:xfrm>
            <a:custGeom>
              <a:avLst/>
              <a:gdLst/>
              <a:ahLst/>
              <a:cxnLst/>
              <a:rect l="l" t="t" r="r" b="b"/>
              <a:pathLst>
                <a:path w="72720" h="103595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40" name="Google Shape;500;p15"/>
            <p:cNvGrpSpPr/>
            <p:nvPr/>
          </p:nvGrpSpPr>
          <p:grpSpPr>
            <a:xfrm>
              <a:off x="5848920" y="3224160"/>
              <a:ext cx="416880" cy="933840"/>
              <a:chOff x="5848920" y="3224160"/>
              <a:chExt cx="416880" cy="933840"/>
            </a:xfrm>
          </p:grpSpPr>
          <p:sp>
            <p:nvSpPr>
              <p:cNvPr id="541" name="Google Shape;501;p15"/>
              <p:cNvSpPr/>
              <p:nvPr/>
            </p:nvSpPr>
            <p:spPr>
              <a:xfrm flipH="1">
                <a:off x="5848560" y="3377520"/>
                <a:ext cx="64440" cy="232920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2" name="Google Shape;502;p15"/>
              <p:cNvSpPr/>
              <p:nvPr/>
            </p:nvSpPr>
            <p:spPr>
              <a:xfrm flipH="1">
                <a:off x="6020280" y="4104720"/>
                <a:ext cx="93960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3" name="Google Shape;503;p15"/>
              <p:cNvSpPr/>
              <p:nvPr/>
            </p:nvSpPr>
            <p:spPr>
              <a:xfrm flipH="1">
                <a:off x="6021720" y="4113360"/>
                <a:ext cx="92520" cy="44280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4" name="Google Shape;504;p15"/>
              <p:cNvSpPr/>
              <p:nvPr/>
            </p:nvSpPr>
            <p:spPr>
              <a:xfrm flipH="1">
                <a:off x="5904000" y="4044240"/>
                <a:ext cx="90720" cy="51120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5" name="Google Shape;505;p15"/>
              <p:cNvSpPr/>
              <p:nvPr/>
            </p:nvSpPr>
            <p:spPr>
              <a:xfrm flipH="1">
                <a:off x="5905440" y="4052520"/>
                <a:ext cx="89280" cy="42480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6" name="Google Shape;506;p15"/>
              <p:cNvSpPr/>
              <p:nvPr/>
            </p:nvSpPr>
            <p:spPr>
              <a:xfrm flipH="1">
                <a:off x="5875920" y="3561840"/>
                <a:ext cx="181080" cy="558720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7" name="Google Shape;507;p15"/>
              <p:cNvSpPr/>
              <p:nvPr/>
            </p:nvSpPr>
            <p:spPr>
              <a:xfrm flipH="1">
                <a:off x="5875920" y="3561840"/>
                <a:ext cx="180360" cy="312120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8" name="Google Shape;508;p15"/>
              <p:cNvSpPr/>
              <p:nvPr/>
            </p:nvSpPr>
            <p:spPr>
              <a:xfrm flipH="1">
                <a:off x="5898240" y="3224160"/>
                <a:ext cx="122040" cy="196920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9" name="Google Shape;509;p15"/>
              <p:cNvSpPr/>
              <p:nvPr/>
            </p:nvSpPr>
            <p:spPr>
              <a:xfrm flipH="1">
                <a:off x="5848560" y="3399840"/>
                <a:ext cx="46440" cy="82800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0" name="Google Shape;510;p15"/>
              <p:cNvSpPr/>
              <p:nvPr/>
            </p:nvSpPr>
            <p:spPr>
              <a:xfrm flipH="1">
                <a:off x="5880600" y="3375720"/>
                <a:ext cx="145800" cy="208440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1" name="Google Shape;511;p15"/>
              <p:cNvSpPr/>
              <p:nvPr/>
            </p:nvSpPr>
            <p:spPr>
              <a:xfrm flipH="1">
                <a:off x="5985000" y="3418920"/>
                <a:ext cx="280800" cy="201960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2" name="Google Shape;512;p15"/>
              <p:cNvSpPr/>
              <p:nvPr/>
            </p:nvSpPr>
            <p:spPr>
              <a:xfrm flipH="1">
                <a:off x="5980680" y="3407040"/>
                <a:ext cx="76320" cy="79560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3" name="Google Shape;513;p15"/>
              <p:cNvSpPr/>
              <p:nvPr/>
            </p:nvSpPr>
            <p:spPr>
              <a:xfrm flipH="1">
                <a:off x="5872320" y="3224160"/>
                <a:ext cx="153000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/>
          </p:nvPr>
        </p:nvSpPr>
        <p:spPr>
          <a:xfrm>
            <a:off x="1038960" y="1028160"/>
            <a:ext cx="4742280" cy="357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3200" b="0" strike="noStrike" spc="-1">
                <a:solidFill>
                  <a:srgbClr val="FFFFFF"/>
                </a:solidFill>
                <a:latin typeface="Barlow Light"/>
                <a:ea typeface="Barlow Light"/>
              </a:rPr>
              <a:t>Quotations are commonly printed as a means of inspiration and to invoke philosophical thoughts from the reader.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sldNum" idx="11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007BB9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73F0AE6-8594-4A4B-8D56-FFBFC2484915}" type="slidenum">
              <a:rPr lang="en" sz="1200" b="0" strike="noStrike" spc="-1">
                <a:solidFill>
                  <a:srgbClr val="007BB9"/>
                </a:solidFill>
                <a:latin typeface="Barlow Light"/>
                <a:ea typeface="Barlow Light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556" name="Google Shape;520;p16"/>
          <p:cNvGrpSpPr/>
          <p:nvPr/>
        </p:nvGrpSpPr>
        <p:grpSpPr>
          <a:xfrm>
            <a:off x="6230880" y="930240"/>
            <a:ext cx="2318400" cy="3612600"/>
            <a:chOff x="6230880" y="930240"/>
            <a:chExt cx="2318400" cy="3612600"/>
          </a:xfrm>
        </p:grpSpPr>
        <p:sp>
          <p:nvSpPr>
            <p:cNvPr id="557" name="Google Shape;521;p16"/>
            <p:cNvSpPr/>
            <p:nvPr/>
          </p:nvSpPr>
          <p:spPr>
            <a:xfrm>
              <a:off x="7745040" y="3564720"/>
              <a:ext cx="673200" cy="389160"/>
            </a:xfrm>
            <a:custGeom>
              <a:avLst/>
              <a:gdLst/>
              <a:ahLst/>
              <a:cxnLst/>
              <a:rect l="l" t="t" r="r" b="b"/>
              <a:pathLst>
                <a:path w="658819" h="38100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Google Shape;522;p16"/>
            <p:cNvSpPr/>
            <p:nvPr/>
          </p:nvSpPr>
          <p:spPr>
            <a:xfrm>
              <a:off x="8086320" y="3709440"/>
              <a:ext cx="195120" cy="150840"/>
            </a:xfrm>
            <a:custGeom>
              <a:avLst/>
              <a:gdLst/>
              <a:ahLst/>
              <a:cxnLst/>
              <a:rect l="l" t="t" r="r" b="b"/>
              <a:pathLst>
                <a:path w="191092" h="147874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Google Shape;523;p16"/>
            <p:cNvSpPr/>
            <p:nvPr/>
          </p:nvSpPr>
          <p:spPr>
            <a:xfrm>
              <a:off x="8087400" y="3759120"/>
              <a:ext cx="194040" cy="101160"/>
            </a:xfrm>
            <a:custGeom>
              <a:avLst/>
              <a:gdLst/>
              <a:ahLst/>
              <a:cxnLst/>
              <a:rect l="l" t="t" r="r" b="b"/>
              <a:pathLst>
                <a:path w="190145" h="99367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Google Shape;524;p16"/>
            <p:cNvSpPr/>
            <p:nvPr/>
          </p:nvSpPr>
          <p:spPr>
            <a:xfrm>
              <a:off x="7886520" y="3633840"/>
              <a:ext cx="194760" cy="145080"/>
            </a:xfrm>
            <a:custGeom>
              <a:avLst/>
              <a:gdLst/>
              <a:ahLst/>
              <a:cxnLst/>
              <a:rect l="l" t="t" r="r" b="b"/>
              <a:pathLst>
                <a:path w="190969" h="142446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Google Shape;525;p16"/>
            <p:cNvSpPr/>
            <p:nvPr/>
          </p:nvSpPr>
          <p:spPr>
            <a:xfrm>
              <a:off x="7886880" y="3680280"/>
              <a:ext cx="194040" cy="101160"/>
            </a:xfrm>
            <a:custGeom>
              <a:avLst/>
              <a:gdLst/>
              <a:ahLst/>
              <a:cxnLst/>
              <a:rect l="l" t="t" r="r" b="b"/>
              <a:pathLst>
                <a:path w="190145" h="99378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Google Shape;526;p16"/>
            <p:cNvSpPr/>
            <p:nvPr/>
          </p:nvSpPr>
          <p:spPr>
            <a:xfrm>
              <a:off x="7935840" y="2761200"/>
              <a:ext cx="335520" cy="964080"/>
            </a:xfrm>
            <a:custGeom>
              <a:avLst/>
              <a:gdLst/>
              <a:ahLst/>
              <a:cxnLst/>
              <a:rect l="l" t="t" r="r" b="b"/>
              <a:pathLst>
                <a:path w="328490" h="943536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Google Shape;527;p16"/>
            <p:cNvSpPr/>
            <p:nvPr/>
          </p:nvSpPr>
          <p:spPr>
            <a:xfrm>
              <a:off x="8011440" y="2160720"/>
              <a:ext cx="214560" cy="209160"/>
            </a:xfrm>
            <a:custGeom>
              <a:avLst/>
              <a:gdLst/>
              <a:ahLst/>
              <a:cxnLst/>
              <a:rect l="l" t="t" r="r" b="b"/>
              <a:pathLst>
                <a:path w="210314" h="204988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Google Shape;528;p16"/>
            <p:cNvSpPr/>
            <p:nvPr/>
          </p:nvSpPr>
          <p:spPr>
            <a:xfrm>
              <a:off x="7672320" y="2227320"/>
              <a:ext cx="324000" cy="462960"/>
            </a:xfrm>
            <a:custGeom>
              <a:avLst/>
              <a:gdLst/>
              <a:ahLst/>
              <a:cxnLst/>
              <a:rect l="l" t="t" r="r" b="b"/>
              <a:pathLst>
                <a:path w="317332" h="453297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Google Shape;529;p16"/>
            <p:cNvSpPr/>
            <p:nvPr/>
          </p:nvSpPr>
          <p:spPr>
            <a:xfrm>
              <a:off x="7646760" y="2613240"/>
              <a:ext cx="154440" cy="100800"/>
            </a:xfrm>
            <a:custGeom>
              <a:avLst/>
              <a:gdLst/>
              <a:ahLst/>
              <a:cxnLst/>
              <a:rect l="l" t="t" r="r" b="b"/>
              <a:pathLst>
                <a:path w="151441" h="99116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Google Shape;530;p16"/>
            <p:cNvSpPr/>
            <p:nvPr/>
          </p:nvSpPr>
          <p:spPr>
            <a:xfrm>
              <a:off x="7651080" y="2634840"/>
              <a:ext cx="100800" cy="83880"/>
            </a:xfrm>
            <a:custGeom>
              <a:avLst/>
              <a:gdLst/>
              <a:ahLst/>
              <a:cxnLst/>
              <a:rect l="l" t="t" r="r" b="b"/>
              <a:pathLst>
                <a:path w="98885" h="82426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Google Shape;531;p16"/>
            <p:cNvSpPr/>
            <p:nvPr/>
          </p:nvSpPr>
          <p:spPr>
            <a:xfrm>
              <a:off x="7935480" y="2190240"/>
              <a:ext cx="349200" cy="703800"/>
            </a:xfrm>
            <a:custGeom>
              <a:avLst/>
              <a:gdLst/>
              <a:ahLst/>
              <a:cxnLst/>
              <a:rect l="l" t="t" r="r" b="b"/>
              <a:pathLst>
                <a:path w="342080" h="688737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Google Shape;532;p16"/>
            <p:cNvSpPr/>
            <p:nvPr/>
          </p:nvSpPr>
          <p:spPr>
            <a:xfrm>
              <a:off x="8220240" y="2333880"/>
              <a:ext cx="135000" cy="621360"/>
            </a:xfrm>
            <a:custGeom>
              <a:avLst/>
              <a:gdLst/>
              <a:ahLst/>
              <a:cxnLst/>
              <a:rect l="l" t="t" r="r" b="b"/>
              <a:pathLst>
                <a:path w="132559" h="608427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9" name="Google Shape;533;p16"/>
            <p:cNvSpPr/>
            <p:nvPr/>
          </p:nvSpPr>
          <p:spPr>
            <a:xfrm>
              <a:off x="8002440" y="1943640"/>
              <a:ext cx="231480" cy="282600"/>
            </a:xfrm>
            <a:custGeom>
              <a:avLst/>
              <a:gdLst/>
              <a:ahLst/>
              <a:cxnLst/>
              <a:rect l="l" t="t" r="r" b="b"/>
              <a:pathLst>
                <a:path w="226927" h="276849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0" name="Google Shape;534;p16"/>
            <p:cNvSpPr/>
            <p:nvPr/>
          </p:nvSpPr>
          <p:spPr>
            <a:xfrm>
              <a:off x="8011440" y="1918800"/>
              <a:ext cx="244800" cy="241920"/>
            </a:xfrm>
            <a:custGeom>
              <a:avLst/>
              <a:gdLst/>
              <a:ahLst/>
              <a:cxnLst/>
              <a:rect l="l" t="t" r="r" b="b"/>
              <a:pathLst>
                <a:path w="239905" h="23702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Google Shape;535;p16"/>
            <p:cNvSpPr/>
            <p:nvPr/>
          </p:nvSpPr>
          <p:spPr>
            <a:xfrm>
              <a:off x="8202960" y="2296080"/>
              <a:ext cx="151560" cy="206280"/>
            </a:xfrm>
            <a:custGeom>
              <a:avLst/>
              <a:gdLst/>
              <a:ahLst/>
              <a:cxnLst/>
              <a:rect l="l" t="t" r="r" b="b"/>
              <a:pathLst>
                <a:path w="148633" h="202336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2" name="Google Shape;536;p16"/>
            <p:cNvSpPr/>
            <p:nvPr/>
          </p:nvSpPr>
          <p:spPr>
            <a:xfrm>
              <a:off x="7888680" y="2190600"/>
              <a:ext cx="123120" cy="198720"/>
            </a:xfrm>
            <a:custGeom>
              <a:avLst/>
              <a:gdLst/>
              <a:ahLst/>
              <a:cxnLst/>
              <a:rect l="l" t="t" r="r" b="b"/>
              <a:pathLst>
                <a:path w="120770" h="194746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3" name="Google Shape;537;p16"/>
            <p:cNvSpPr/>
            <p:nvPr/>
          </p:nvSpPr>
          <p:spPr>
            <a:xfrm>
              <a:off x="6230880" y="4155120"/>
              <a:ext cx="670680" cy="387720"/>
            </a:xfrm>
            <a:custGeom>
              <a:avLst/>
              <a:gdLst/>
              <a:ahLst/>
              <a:cxnLst/>
              <a:rect l="l" t="t" r="r" b="b"/>
              <a:pathLst>
                <a:path w="657677" h="380237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Google Shape;538;p16"/>
            <p:cNvSpPr/>
            <p:nvPr/>
          </p:nvSpPr>
          <p:spPr>
            <a:xfrm>
              <a:off x="6284880" y="2896200"/>
              <a:ext cx="160560" cy="350280"/>
            </a:xfrm>
            <a:custGeom>
              <a:avLst/>
              <a:gdLst/>
              <a:ahLst/>
              <a:cxnLst/>
              <a:rect l="l" t="t" r="r" b="b"/>
              <a:pathLst>
                <a:path w="157580" h="343757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5" name="Google Shape;539;p16"/>
            <p:cNvSpPr/>
            <p:nvPr/>
          </p:nvSpPr>
          <p:spPr>
            <a:xfrm>
              <a:off x="6307560" y="2751840"/>
              <a:ext cx="115200" cy="222480"/>
            </a:xfrm>
            <a:custGeom>
              <a:avLst/>
              <a:gdLst/>
              <a:ahLst/>
              <a:cxnLst/>
              <a:rect l="l" t="t" r="r" b="b"/>
              <a:pathLst>
                <a:path w="113353" h="218341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6" name="Google Shape;540;p16"/>
            <p:cNvSpPr/>
            <p:nvPr/>
          </p:nvSpPr>
          <p:spPr>
            <a:xfrm>
              <a:off x="6562440" y="4294080"/>
              <a:ext cx="248760" cy="140040"/>
            </a:xfrm>
            <a:custGeom>
              <a:avLst/>
              <a:gdLst/>
              <a:ahLst/>
              <a:cxnLst/>
              <a:rect l="l" t="t" r="r" b="b"/>
              <a:pathLst>
                <a:path w="244333" h="137739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Google Shape;541;p16"/>
            <p:cNvSpPr/>
            <p:nvPr/>
          </p:nvSpPr>
          <p:spPr>
            <a:xfrm>
              <a:off x="6566400" y="4317120"/>
              <a:ext cx="244800" cy="117360"/>
            </a:xfrm>
            <a:custGeom>
              <a:avLst/>
              <a:gdLst/>
              <a:ahLst/>
              <a:cxnLst/>
              <a:rect l="l" t="t" r="r" b="b"/>
              <a:pathLst>
                <a:path w="240222" h="115414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Google Shape;542;p16"/>
            <p:cNvSpPr/>
            <p:nvPr/>
          </p:nvSpPr>
          <p:spPr>
            <a:xfrm>
              <a:off x="6379920" y="4212000"/>
              <a:ext cx="249120" cy="140040"/>
            </a:xfrm>
            <a:custGeom>
              <a:avLst/>
              <a:gdLst/>
              <a:ahLst/>
              <a:cxnLst/>
              <a:rect l="l" t="t" r="r" b="b"/>
              <a:pathLst>
                <a:path w="244438" h="137739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Google Shape;543;p16"/>
            <p:cNvSpPr/>
            <p:nvPr/>
          </p:nvSpPr>
          <p:spPr>
            <a:xfrm>
              <a:off x="6384600" y="4235040"/>
              <a:ext cx="244800" cy="117360"/>
            </a:xfrm>
            <a:custGeom>
              <a:avLst/>
              <a:gdLst/>
              <a:ahLst/>
              <a:cxnLst/>
              <a:rect l="l" t="t" r="r" b="b"/>
              <a:pathLst>
                <a:path w="240317" h="115414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Google Shape;544;p16"/>
            <p:cNvSpPr/>
            <p:nvPr/>
          </p:nvSpPr>
          <p:spPr>
            <a:xfrm>
              <a:off x="6379920" y="3302280"/>
              <a:ext cx="364680" cy="1030680"/>
            </a:xfrm>
            <a:custGeom>
              <a:avLst/>
              <a:gdLst/>
              <a:ahLst/>
              <a:cxnLst/>
              <a:rect l="l" t="t" r="r" b="b"/>
              <a:pathLst>
                <a:path w="357956" h="1010624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Google Shape;545;p16"/>
            <p:cNvSpPr/>
            <p:nvPr/>
          </p:nvSpPr>
          <p:spPr>
            <a:xfrm>
              <a:off x="6426720" y="2456280"/>
              <a:ext cx="264600" cy="424080"/>
            </a:xfrm>
            <a:custGeom>
              <a:avLst/>
              <a:gdLst/>
              <a:ahLst/>
              <a:cxnLst/>
              <a:rect l="l" t="t" r="r" b="b"/>
              <a:pathLst>
                <a:path w="259735" h="415919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Google Shape;546;p16"/>
            <p:cNvSpPr/>
            <p:nvPr/>
          </p:nvSpPr>
          <p:spPr>
            <a:xfrm>
              <a:off x="6340320" y="2756880"/>
              <a:ext cx="406800" cy="674640"/>
            </a:xfrm>
            <a:custGeom>
              <a:avLst/>
              <a:gdLst/>
              <a:ahLst/>
              <a:cxnLst/>
              <a:rect l="l" t="t" r="r" b="b"/>
              <a:pathLst>
                <a:path w="399004" h="661684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Google Shape;547;p16"/>
            <p:cNvSpPr/>
            <p:nvPr/>
          </p:nvSpPr>
          <p:spPr>
            <a:xfrm>
              <a:off x="6628680" y="2841120"/>
              <a:ext cx="513000" cy="402480"/>
            </a:xfrm>
            <a:custGeom>
              <a:avLst/>
              <a:gdLst/>
              <a:ahLst/>
              <a:cxnLst/>
              <a:rect l="l" t="t" r="r" b="b"/>
              <a:pathLst>
                <a:path w="503069" h="39481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Google Shape;548;p16"/>
            <p:cNvSpPr/>
            <p:nvPr/>
          </p:nvSpPr>
          <p:spPr>
            <a:xfrm>
              <a:off x="6610320" y="2832480"/>
              <a:ext cx="156960" cy="230040"/>
            </a:xfrm>
            <a:custGeom>
              <a:avLst/>
              <a:gdLst/>
              <a:ahLst/>
              <a:cxnLst/>
              <a:rect l="l" t="t" r="r" b="b"/>
              <a:pathLst>
                <a:path w="154147" h="225876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Google Shape;549;p16"/>
            <p:cNvSpPr/>
            <p:nvPr/>
          </p:nvSpPr>
          <p:spPr>
            <a:xfrm>
              <a:off x="6435000" y="2437560"/>
              <a:ext cx="256320" cy="283320"/>
            </a:xfrm>
            <a:custGeom>
              <a:avLst/>
              <a:gdLst/>
              <a:ahLst/>
              <a:cxnLst/>
              <a:rect l="l" t="t" r="r" b="b"/>
              <a:pathLst>
                <a:path w="251532" h="277898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Google Shape;550;p16"/>
            <p:cNvSpPr/>
            <p:nvPr/>
          </p:nvSpPr>
          <p:spPr>
            <a:xfrm>
              <a:off x="6986880" y="3018600"/>
              <a:ext cx="77400" cy="68040"/>
            </a:xfrm>
            <a:custGeom>
              <a:avLst/>
              <a:gdLst/>
              <a:ahLst/>
              <a:cxnLst/>
              <a:rect l="l" t="t" r="r" b="b"/>
              <a:pathLst>
                <a:path w="76119" h="66973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87" name="Google Shape;551;p16"/>
            <p:cNvGrpSpPr/>
            <p:nvPr/>
          </p:nvGrpSpPr>
          <p:grpSpPr>
            <a:xfrm>
              <a:off x="6964560" y="2994120"/>
              <a:ext cx="224280" cy="134280"/>
              <a:chOff x="6964560" y="2994120"/>
              <a:chExt cx="224280" cy="134280"/>
            </a:xfrm>
          </p:grpSpPr>
          <p:sp>
            <p:nvSpPr>
              <p:cNvPr id="588" name="Google Shape;552;p16"/>
              <p:cNvSpPr/>
              <p:nvPr/>
            </p:nvSpPr>
            <p:spPr>
              <a:xfrm>
                <a:off x="6964920" y="2999160"/>
                <a:ext cx="223920" cy="129240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9" name="Google Shape;553;p16"/>
              <p:cNvSpPr/>
              <p:nvPr/>
            </p:nvSpPr>
            <p:spPr>
              <a:xfrm>
                <a:off x="6964560" y="3083400"/>
                <a:ext cx="5760" cy="5040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0" name="Google Shape;554;p16"/>
              <p:cNvSpPr/>
              <p:nvPr/>
            </p:nvSpPr>
            <p:spPr>
              <a:xfrm>
                <a:off x="7183440" y="3034080"/>
                <a:ext cx="4680" cy="4680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1" name="Google Shape;555;p16"/>
              <p:cNvSpPr/>
              <p:nvPr/>
            </p:nvSpPr>
            <p:spPr>
              <a:xfrm>
                <a:off x="6964920" y="2994840"/>
                <a:ext cx="223200" cy="129240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2" name="Google Shape;556;p16"/>
              <p:cNvSpPr/>
              <p:nvPr/>
            </p:nvSpPr>
            <p:spPr>
              <a:xfrm rot="19810200">
                <a:off x="6976440" y="3107520"/>
                <a:ext cx="72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3" name="Google Shape;557;p16"/>
              <p:cNvSpPr/>
              <p:nvPr/>
            </p:nvSpPr>
            <p:spPr>
              <a:xfrm rot="19798200">
                <a:off x="6976440" y="3095640"/>
                <a:ext cx="72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4" name="Google Shape;558;p16"/>
              <p:cNvSpPr/>
              <p:nvPr/>
            </p:nvSpPr>
            <p:spPr>
              <a:xfrm rot="19798200">
                <a:off x="6978960" y="3097080"/>
                <a:ext cx="72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5" name="Google Shape;559;p16"/>
              <p:cNvSpPr/>
              <p:nvPr/>
            </p:nvSpPr>
            <p:spPr>
              <a:xfrm rot="19798200">
                <a:off x="6981840" y="3098880"/>
                <a:ext cx="72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6" name="Google Shape;560;p16"/>
              <p:cNvSpPr/>
              <p:nvPr/>
            </p:nvSpPr>
            <p:spPr>
              <a:xfrm rot="19798200">
                <a:off x="7005600" y="3112560"/>
                <a:ext cx="72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7" name="Google Shape;561;p16"/>
              <p:cNvSpPr/>
              <p:nvPr/>
            </p:nvSpPr>
            <p:spPr>
              <a:xfrm rot="19798200">
                <a:off x="7008480" y="3114000"/>
                <a:ext cx="72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8" name="Google Shape;562;p16"/>
              <p:cNvSpPr/>
              <p:nvPr/>
            </p:nvSpPr>
            <p:spPr>
              <a:xfrm rot="19798200">
                <a:off x="7011360" y="3115800"/>
                <a:ext cx="72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9" name="Google Shape;563;p16"/>
              <p:cNvSpPr/>
              <p:nvPr/>
            </p:nvSpPr>
            <p:spPr>
              <a:xfrm rot="19798200">
                <a:off x="7013880" y="3117240"/>
                <a:ext cx="72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0" name="Google Shape;564;p16"/>
              <p:cNvSpPr/>
              <p:nvPr/>
            </p:nvSpPr>
            <p:spPr>
              <a:xfrm>
                <a:off x="6989760" y="3103200"/>
                <a:ext cx="9000" cy="6480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1" name="Google Shape;565;p16"/>
              <p:cNvSpPr/>
              <p:nvPr/>
            </p:nvSpPr>
            <p:spPr>
              <a:xfrm>
                <a:off x="7162920" y="3049560"/>
                <a:ext cx="8280" cy="5760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2" name="Google Shape;566;p16"/>
              <p:cNvSpPr/>
              <p:nvPr/>
            </p:nvSpPr>
            <p:spPr>
              <a:xfrm>
                <a:off x="7152120" y="3056040"/>
                <a:ext cx="8280" cy="5760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3" name="Google Shape;567;p16"/>
              <p:cNvSpPr/>
              <p:nvPr/>
            </p:nvSpPr>
            <p:spPr>
              <a:xfrm>
                <a:off x="6964920" y="2994120"/>
                <a:ext cx="223920" cy="129240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4" name="Google Shape;568;p16"/>
              <p:cNvSpPr/>
              <p:nvPr/>
            </p:nvSpPr>
            <p:spPr>
              <a:xfrm>
                <a:off x="6973560" y="2997360"/>
                <a:ext cx="207720" cy="119520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5" name="Google Shape;569;p16"/>
              <p:cNvSpPr/>
              <p:nvPr/>
            </p:nvSpPr>
            <p:spPr>
              <a:xfrm>
                <a:off x="6973560" y="2997360"/>
                <a:ext cx="207720" cy="119520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6" name="Google Shape;570;p16"/>
              <p:cNvSpPr/>
              <p:nvPr/>
            </p:nvSpPr>
            <p:spPr>
              <a:xfrm>
                <a:off x="7147440" y="3014280"/>
                <a:ext cx="5040" cy="2520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7" name="Google Shape;571;p16"/>
              <p:cNvSpPr/>
              <p:nvPr/>
            </p:nvSpPr>
            <p:spPr>
              <a:xfrm>
                <a:off x="7149240" y="3015000"/>
                <a:ext cx="1080" cy="72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08" name="Google Shape;572;p16"/>
            <p:cNvSpPr/>
            <p:nvPr/>
          </p:nvSpPr>
          <p:spPr>
            <a:xfrm>
              <a:off x="7012440" y="3036240"/>
              <a:ext cx="131400" cy="109440"/>
            </a:xfrm>
            <a:custGeom>
              <a:avLst/>
              <a:gdLst/>
              <a:ahLst/>
              <a:cxnLst/>
              <a:rect l="l" t="t" r="r" b="b"/>
              <a:pathLst>
                <a:path w="129087" h="107584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Google Shape;573;p16"/>
            <p:cNvSpPr/>
            <p:nvPr/>
          </p:nvSpPr>
          <p:spPr>
            <a:xfrm>
              <a:off x="6306120" y="1493640"/>
              <a:ext cx="725760" cy="803160"/>
            </a:xfrm>
            <a:custGeom>
              <a:avLst/>
              <a:gdLst/>
              <a:ahLst/>
              <a:cxnLst/>
              <a:rect l="l" t="t" r="r" b="b"/>
              <a:pathLst>
                <a:path w="711585" h="787458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Google Shape;574;p16"/>
            <p:cNvSpPr/>
            <p:nvPr/>
          </p:nvSpPr>
          <p:spPr>
            <a:xfrm>
              <a:off x="6285240" y="1533240"/>
              <a:ext cx="676800" cy="766440"/>
            </a:xfrm>
            <a:custGeom>
              <a:avLst/>
              <a:gdLst/>
              <a:ahLst/>
              <a:cxnLst/>
              <a:rect l="l" t="t" r="r" b="b"/>
              <a:pathLst>
                <a:path w="663763" h="751441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Google Shape;575;p16"/>
            <p:cNvSpPr/>
            <p:nvPr/>
          </p:nvSpPr>
          <p:spPr>
            <a:xfrm>
              <a:off x="7820640" y="930240"/>
              <a:ext cx="728640" cy="806400"/>
            </a:xfrm>
            <a:custGeom>
              <a:avLst/>
              <a:gdLst/>
              <a:ahLst/>
              <a:cxnLst/>
              <a:rect l="l" t="t" r="r" b="b"/>
              <a:pathLst>
                <a:path w="713014" h="789165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Google Shape;576;p16"/>
            <p:cNvSpPr/>
            <p:nvPr/>
          </p:nvSpPr>
          <p:spPr>
            <a:xfrm>
              <a:off x="7799760" y="970200"/>
              <a:ext cx="679320" cy="768960"/>
            </a:xfrm>
            <a:custGeom>
              <a:avLst/>
              <a:gdLst/>
              <a:ahLst/>
              <a:cxnLst/>
              <a:rect l="l" t="t" r="r" b="b"/>
              <a:pathLst>
                <a:path w="665000" h="752811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Google Shape;577;p16"/>
            <p:cNvSpPr/>
            <p:nvPr/>
          </p:nvSpPr>
          <p:spPr>
            <a:xfrm rot="19801200">
              <a:off x="7923240" y="1183320"/>
              <a:ext cx="65520" cy="114120"/>
            </a:xfrm>
            <a:custGeom>
              <a:avLst/>
              <a:gdLst/>
              <a:ahLst/>
              <a:cxnLst/>
              <a:rect l="l" t="t" r="r" b="b"/>
              <a:pathLst>
                <a:path w="64474" h="111823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Google Shape;578;p16"/>
            <p:cNvSpPr/>
            <p:nvPr/>
          </p:nvSpPr>
          <p:spPr>
            <a:xfrm rot="19821000">
              <a:off x="8095320" y="1281600"/>
              <a:ext cx="65520" cy="114120"/>
            </a:xfrm>
            <a:custGeom>
              <a:avLst/>
              <a:gdLst/>
              <a:ahLst/>
              <a:cxnLst/>
              <a:rect l="l" t="t" r="r" b="b"/>
              <a:pathLst>
                <a:path w="64696" h="112208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Google Shape;579;p16"/>
            <p:cNvSpPr/>
            <p:nvPr/>
          </p:nvSpPr>
          <p:spPr>
            <a:xfrm rot="19801200">
              <a:off x="8256600" y="1376280"/>
              <a:ext cx="65520" cy="114120"/>
            </a:xfrm>
            <a:custGeom>
              <a:avLst/>
              <a:gdLst/>
              <a:ahLst/>
              <a:cxnLst/>
              <a:rect l="l" t="t" r="r" b="b"/>
              <a:pathLst>
                <a:path w="64474" h="111823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Google Shape;580;p16"/>
            <p:cNvSpPr/>
            <p:nvPr/>
          </p:nvSpPr>
          <p:spPr>
            <a:xfrm>
              <a:off x="7302240" y="1671480"/>
              <a:ext cx="221400" cy="295200"/>
            </a:xfrm>
            <a:custGeom>
              <a:avLst/>
              <a:gdLst/>
              <a:ahLst/>
              <a:cxnLst/>
              <a:rect l="l" t="t" r="r" b="b"/>
              <a:pathLst>
                <a:path w="216911" h="289327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Google Shape;581;p16"/>
            <p:cNvSpPr/>
            <p:nvPr/>
          </p:nvSpPr>
          <p:spPr>
            <a:xfrm rot="19801200">
              <a:off x="7290000" y="1680840"/>
              <a:ext cx="174600" cy="303120"/>
            </a:xfrm>
            <a:custGeom>
              <a:avLst/>
              <a:gdLst/>
              <a:ahLst/>
              <a:cxnLst/>
              <a:rect l="l" t="t" r="r" b="b"/>
              <a:pathLst>
                <a:path w="170980" h="296798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Google Shape;582;p16"/>
            <p:cNvSpPr/>
            <p:nvPr/>
          </p:nvSpPr>
          <p:spPr>
            <a:xfrm rot="19801200">
              <a:off x="7322760" y="1758960"/>
              <a:ext cx="24480" cy="42840"/>
            </a:xfrm>
            <a:custGeom>
              <a:avLst/>
              <a:gdLst/>
              <a:ahLst/>
              <a:cxnLst/>
              <a:rect l="l" t="t" r="r" b="b"/>
              <a:pathLst>
                <a:path w="24344" h="4229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Google Shape;583;p16"/>
            <p:cNvSpPr/>
            <p:nvPr/>
          </p:nvSpPr>
          <p:spPr>
            <a:xfrm rot="19801200">
              <a:off x="7405560" y="1806480"/>
              <a:ext cx="24480" cy="42840"/>
            </a:xfrm>
            <a:custGeom>
              <a:avLst/>
              <a:gdLst/>
              <a:ahLst/>
              <a:cxnLst/>
              <a:rect l="l" t="t" r="r" b="b"/>
              <a:pathLst>
                <a:path w="24344" h="4229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Google Shape;584;p16"/>
            <p:cNvSpPr/>
            <p:nvPr/>
          </p:nvSpPr>
          <p:spPr>
            <a:xfrm>
              <a:off x="7335360" y="1846080"/>
              <a:ext cx="86400" cy="60480"/>
            </a:xfrm>
            <a:custGeom>
              <a:avLst/>
              <a:gdLst/>
              <a:ahLst/>
              <a:cxnLst/>
              <a:rect l="l" t="t" r="r" b="b"/>
              <a:pathLst>
                <a:path w="85015" h="59542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1" name="Google Shape;585;p16"/>
            <p:cNvSpPr/>
            <p:nvPr/>
          </p:nvSpPr>
          <p:spPr>
            <a:xfrm>
              <a:off x="7200360" y="2297520"/>
              <a:ext cx="60120" cy="190800"/>
            </a:xfrm>
            <a:custGeom>
              <a:avLst/>
              <a:gdLst/>
              <a:ahLst/>
              <a:cxnLst/>
              <a:rect l="l" t="t" r="r" b="b"/>
              <a:pathLst>
                <a:path w="59149" h="18688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2" name="Google Shape;586;p16"/>
            <p:cNvSpPr/>
            <p:nvPr/>
          </p:nvSpPr>
          <p:spPr>
            <a:xfrm>
              <a:off x="7200360" y="2269080"/>
              <a:ext cx="111600" cy="63000"/>
            </a:xfrm>
            <a:custGeom>
              <a:avLst/>
              <a:gdLst/>
              <a:ahLst/>
              <a:cxnLst/>
              <a:rect l="l" t="t" r="r" b="b"/>
              <a:pathLst>
                <a:path w="109454" h="62007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3" name="Google Shape;587;p16"/>
            <p:cNvSpPr/>
            <p:nvPr/>
          </p:nvSpPr>
          <p:spPr>
            <a:xfrm>
              <a:off x="7311600" y="2271960"/>
              <a:ext cx="178560" cy="288000"/>
            </a:xfrm>
            <a:custGeom>
              <a:avLst/>
              <a:gdLst/>
              <a:ahLst/>
              <a:cxnLst/>
              <a:rect l="l" t="t" r="r" b="b"/>
              <a:pathLst>
                <a:path w="174947" h="282184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4" name="Google Shape;588;p16"/>
            <p:cNvSpPr/>
            <p:nvPr/>
          </p:nvSpPr>
          <p:spPr>
            <a:xfrm>
              <a:off x="7415640" y="2513160"/>
              <a:ext cx="35280" cy="64800"/>
            </a:xfrm>
            <a:custGeom>
              <a:avLst/>
              <a:gdLst/>
              <a:ahLst/>
              <a:cxnLst/>
              <a:rect l="l" t="t" r="r" b="b"/>
              <a:pathLst>
                <a:path w="34899" h="63627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5" name="Google Shape;589;p16"/>
            <p:cNvSpPr/>
            <p:nvPr/>
          </p:nvSpPr>
          <p:spPr>
            <a:xfrm>
              <a:off x="7277400" y="2291760"/>
              <a:ext cx="178560" cy="287640"/>
            </a:xfrm>
            <a:custGeom>
              <a:avLst/>
              <a:gdLst/>
              <a:ahLst/>
              <a:cxnLst/>
              <a:rect l="l" t="t" r="r" b="b"/>
              <a:pathLst>
                <a:path w="174947" h="281849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n" sz="4800" b="0" strike="noStrike" spc="-1">
                <a:solidFill>
                  <a:srgbClr val="007BB9"/>
                </a:solidFill>
                <a:latin typeface="Raleway Thin"/>
                <a:ea typeface="Raleway Thin"/>
              </a:rPr>
              <a:t>This is a</a:t>
            </a:r>
            <a:br>
              <a:rPr sz="4800"/>
            </a:br>
            <a:r>
              <a:rPr lang="en" sz="4800" b="0" strike="noStrike" spc="-1">
                <a:solidFill>
                  <a:srgbClr val="007BB9"/>
                </a:solidFill>
                <a:latin typeface="Raleway Thin"/>
                <a:ea typeface="Raleway Thin"/>
              </a:rPr>
              <a:t>slide title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/>
          </p:nvPr>
        </p:nvSpPr>
        <p:spPr>
          <a:xfrm>
            <a:off x="457200" y="1995840"/>
            <a:ext cx="5640480" cy="264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343080">
              <a:lnSpc>
                <a:spcPct val="110000"/>
              </a:lnSpc>
              <a:spcBef>
                <a:spcPts val="601"/>
              </a:spcBef>
              <a:buClr>
                <a:srgbClr val="00B5DD"/>
              </a:buClr>
              <a:buFont typeface="Barlow Light"/>
              <a:buChar char="▸"/>
            </a:pPr>
            <a:r>
              <a:rPr lang="en" sz="2000" b="0" strike="noStrike" spc="-1">
                <a:solidFill>
                  <a:srgbClr val="3A3F50"/>
                </a:solidFill>
                <a:latin typeface="Barlow Light"/>
                <a:ea typeface="Barlow Light"/>
              </a:rPr>
              <a:t>Here you have a list of items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0000"/>
              </a:lnSpc>
              <a:buClr>
                <a:srgbClr val="00B5DD"/>
              </a:buClr>
              <a:buFont typeface="Barlow Light"/>
              <a:buChar char="▸"/>
            </a:pPr>
            <a:r>
              <a:rPr lang="en" sz="2000" b="0" strike="noStrike" spc="-1">
                <a:solidFill>
                  <a:srgbClr val="3A3F50"/>
                </a:solidFill>
                <a:latin typeface="Barlow Light"/>
                <a:ea typeface="Barlow Light"/>
              </a:rPr>
              <a:t>And some text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0000"/>
              </a:lnSpc>
              <a:buClr>
                <a:srgbClr val="00B5DD"/>
              </a:buClr>
              <a:buFont typeface="Barlow Light"/>
              <a:buChar char="▸"/>
            </a:pPr>
            <a:r>
              <a:rPr lang="en" sz="2000" b="0" strike="noStrike" spc="-1">
                <a:solidFill>
                  <a:srgbClr val="3A3F50"/>
                </a:solidFill>
                <a:latin typeface="Barlow Light"/>
                <a:ea typeface="Barlow Light"/>
              </a:rPr>
              <a:t>But remember not to overload your slides with content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2000" b="0" strike="noStrike" spc="-1">
                <a:solidFill>
                  <a:srgbClr val="3A3F50"/>
                </a:solidFill>
                <a:latin typeface="Barlow Light"/>
                <a:ea typeface="Barlow Light"/>
              </a:rPr>
              <a:t>Your audience will listen to you or read the content, but won’t do both.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 type="sldNum" idx="12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7674F55-D5D4-4982-97EB-B018D05ACE40}" type="slidenum">
              <a:rPr lang="en" sz="1200" b="0" strike="noStrike" spc="-1">
                <a:solidFill>
                  <a:srgbClr val="FFFFFF"/>
                </a:solidFill>
                <a:latin typeface="Barlow Light"/>
                <a:ea typeface="Barlow Light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629" name="Google Shape;597;p17"/>
          <p:cNvGrpSpPr/>
          <p:nvPr/>
        </p:nvGrpSpPr>
        <p:grpSpPr>
          <a:xfrm>
            <a:off x="5796720" y="1573560"/>
            <a:ext cx="2928600" cy="3139560"/>
            <a:chOff x="5796720" y="1573560"/>
            <a:chExt cx="2928600" cy="3139560"/>
          </a:xfrm>
        </p:grpSpPr>
        <p:sp>
          <p:nvSpPr>
            <p:cNvPr id="630" name="Google Shape;598;p17"/>
            <p:cNvSpPr/>
            <p:nvPr/>
          </p:nvSpPr>
          <p:spPr>
            <a:xfrm>
              <a:off x="6911280" y="3672720"/>
              <a:ext cx="651600" cy="376920"/>
            </a:xfrm>
            <a:custGeom>
              <a:avLst/>
              <a:gdLst/>
              <a:ahLst/>
              <a:cxnLst/>
              <a:rect l="l" t="t" r="r" b="b"/>
              <a:pathLst>
                <a:path w="998038" h="57771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1" name="Google Shape;599;p17"/>
            <p:cNvSpPr/>
            <p:nvPr/>
          </p:nvSpPr>
          <p:spPr>
            <a:xfrm>
              <a:off x="5920200" y="3943800"/>
              <a:ext cx="1172520" cy="678600"/>
            </a:xfrm>
            <a:custGeom>
              <a:avLst/>
              <a:gdLst/>
              <a:ahLst/>
              <a:cxnLst/>
              <a:rect l="l" t="t" r="r" b="b"/>
              <a:pathLst>
                <a:path w="1795739" h="1039558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2" name="Google Shape;600;p17"/>
            <p:cNvSpPr/>
            <p:nvPr/>
          </p:nvSpPr>
          <p:spPr>
            <a:xfrm>
              <a:off x="6931800" y="3660840"/>
              <a:ext cx="651960" cy="376560"/>
            </a:xfrm>
            <a:custGeom>
              <a:avLst/>
              <a:gdLst/>
              <a:ahLst/>
              <a:cxnLst/>
              <a:rect l="l" t="t" r="r" b="b"/>
              <a:pathLst>
                <a:path w="998857" h="577329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3" name="Google Shape;601;p17"/>
            <p:cNvSpPr/>
            <p:nvPr/>
          </p:nvSpPr>
          <p:spPr>
            <a:xfrm>
              <a:off x="6932160" y="3641040"/>
              <a:ext cx="651600" cy="376560"/>
            </a:xfrm>
            <a:custGeom>
              <a:avLst/>
              <a:gdLst/>
              <a:ahLst/>
              <a:cxnLst/>
              <a:rect l="l" t="t" r="r" b="b"/>
              <a:pathLst>
                <a:path w="998054" h="577388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4" name="Google Shape;602;p17"/>
            <p:cNvSpPr/>
            <p:nvPr/>
          </p:nvSpPr>
          <p:spPr>
            <a:xfrm>
              <a:off x="7134480" y="3751200"/>
              <a:ext cx="246600" cy="142560"/>
            </a:xfrm>
            <a:custGeom>
              <a:avLst/>
              <a:gdLst/>
              <a:ahLst/>
              <a:cxnLst/>
              <a:rect l="l" t="t" r="r" b="b"/>
              <a:pathLst>
                <a:path w="378145" h="218912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5" name="Google Shape;603;p17"/>
            <p:cNvSpPr/>
            <p:nvPr/>
          </p:nvSpPr>
          <p:spPr>
            <a:xfrm>
              <a:off x="7134120" y="3717720"/>
              <a:ext cx="246960" cy="142560"/>
            </a:xfrm>
            <a:custGeom>
              <a:avLst/>
              <a:gdLst/>
              <a:ahLst/>
              <a:cxnLst/>
              <a:rect l="l" t="t" r="r" b="b"/>
              <a:pathLst>
                <a:path w="378432" h="218803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6" name="Google Shape;604;p17"/>
            <p:cNvSpPr/>
            <p:nvPr/>
          </p:nvSpPr>
          <p:spPr>
            <a:xfrm>
              <a:off x="6597720" y="3171960"/>
              <a:ext cx="1321920" cy="617040"/>
            </a:xfrm>
            <a:custGeom>
              <a:avLst/>
              <a:gdLst/>
              <a:ahLst/>
              <a:cxnLst/>
              <a:rect l="l" t="t" r="r" b="b"/>
              <a:pathLst>
                <a:path w="2024410" h="945165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1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7" name="Google Shape;605;p17"/>
            <p:cNvSpPr/>
            <p:nvPr/>
          </p:nvSpPr>
          <p:spPr>
            <a:xfrm>
              <a:off x="6306120" y="1573560"/>
              <a:ext cx="1877400" cy="1882440"/>
            </a:xfrm>
            <a:custGeom>
              <a:avLst/>
              <a:gdLst/>
              <a:ahLst/>
              <a:cxnLst/>
              <a:rect l="l" t="t" r="r" b="b"/>
              <a:pathLst>
                <a:path w="2875158" h="2882646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8" name="Google Shape;606;p17"/>
            <p:cNvSpPr/>
            <p:nvPr/>
          </p:nvSpPr>
          <p:spPr>
            <a:xfrm>
              <a:off x="6320880" y="1638720"/>
              <a:ext cx="1797480" cy="1608480"/>
            </a:xfrm>
            <a:custGeom>
              <a:avLst/>
              <a:gdLst/>
              <a:ahLst/>
              <a:cxnLst/>
              <a:rect l="l" t="t" r="r" b="b"/>
              <a:pathLst>
                <a:path w="2752826" h="2463451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9" name="Google Shape;607;p17"/>
            <p:cNvSpPr/>
            <p:nvPr/>
          </p:nvSpPr>
          <p:spPr>
            <a:xfrm>
              <a:off x="6305760" y="2035800"/>
              <a:ext cx="1838520" cy="1420200"/>
            </a:xfrm>
            <a:custGeom>
              <a:avLst/>
              <a:gdLst/>
              <a:ahLst/>
              <a:cxnLst/>
              <a:rect l="l" t="t" r="r" b="b"/>
              <a:pathLst>
                <a:path w="2815611" h="2175092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0" name="Google Shape;608;p17"/>
            <p:cNvSpPr/>
            <p:nvPr/>
          </p:nvSpPr>
          <p:spPr>
            <a:xfrm>
              <a:off x="5796720" y="4442400"/>
              <a:ext cx="420840" cy="241200"/>
            </a:xfrm>
            <a:custGeom>
              <a:avLst/>
              <a:gdLst/>
              <a:ahLst/>
              <a:cxnLst/>
              <a:rect l="l" t="t" r="r" b="b"/>
              <a:pathLst>
                <a:path w="644687" h="36995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1" name="Google Shape;609;p17"/>
            <p:cNvSpPr/>
            <p:nvPr/>
          </p:nvSpPr>
          <p:spPr>
            <a:xfrm>
              <a:off x="5829120" y="4327200"/>
              <a:ext cx="279000" cy="161280"/>
            </a:xfrm>
            <a:custGeom>
              <a:avLst/>
              <a:gdLst/>
              <a:ahLst/>
              <a:cxnLst/>
              <a:rect l="l" t="t" r="r" b="b"/>
              <a:pathLst>
                <a:path w="427701" h="247554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2" name="Google Shape;610;p17"/>
            <p:cNvSpPr/>
            <p:nvPr/>
          </p:nvSpPr>
          <p:spPr>
            <a:xfrm>
              <a:off x="5829120" y="4407840"/>
              <a:ext cx="139320" cy="242280"/>
            </a:xfrm>
            <a:custGeom>
              <a:avLst/>
              <a:gdLst/>
              <a:ahLst/>
              <a:cxnLst/>
              <a:rect l="l" t="t" r="r" b="b"/>
              <a:pathLst>
                <a:path w="213850" h="371379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3" name="Google Shape;611;p17"/>
            <p:cNvSpPr/>
            <p:nvPr/>
          </p:nvSpPr>
          <p:spPr>
            <a:xfrm>
              <a:off x="5968800" y="4407840"/>
              <a:ext cx="139320" cy="242280"/>
            </a:xfrm>
            <a:custGeom>
              <a:avLst/>
              <a:gdLst/>
              <a:ahLst/>
              <a:cxnLst/>
              <a:rect l="l" t="t" r="r" b="b"/>
              <a:pathLst>
                <a:path w="213850" h="371379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4" name="Google Shape;612;p17"/>
            <p:cNvSpPr/>
            <p:nvPr/>
          </p:nvSpPr>
          <p:spPr>
            <a:xfrm>
              <a:off x="6151320" y="4504680"/>
              <a:ext cx="104040" cy="58320"/>
            </a:xfrm>
            <a:custGeom>
              <a:avLst/>
              <a:gdLst/>
              <a:ahLst/>
              <a:cxnLst/>
              <a:rect l="l" t="t" r="r" b="b"/>
              <a:pathLst>
                <a:path w="159649" h="8998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5" name="Google Shape;613;p17"/>
            <p:cNvSpPr/>
            <p:nvPr/>
          </p:nvSpPr>
          <p:spPr>
            <a:xfrm>
              <a:off x="6153120" y="4514400"/>
              <a:ext cx="102240" cy="48600"/>
            </a:xfrm>
            <a:custGeom>
              <a:avLst/>
              <a:gdLst/>
              <a:ahLst/>
              <a:cxnLst/>
              <a:rect l="l" t="t" r="r" b="b"/>
              <a:pathLst>
                <a:path w="157010" h="75128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6" name="Google Shape;614;p17"/>
            <p:cNvSpPr/>
            <p:nvPr/>
          </p:nvSpPr>
          <p:spPr>
            <a:xfrm>
              <a:off x="6066360" y="4459320"/>
              <a:ext cx="104040" cy="58320"/>
            </a:xfrm>
            <a:custGeom>
              <a:avLst/>
              <a:gdLst/>
              <a:ahLst/>
              <a:cxnLst/>
              <a:rect l="l" t="t" r="r" b="b"/>
              <a:pathLst>
                <a:path w="159662" h="89989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7" name="Google Shape;615;p17"/>
            <p:cNvSpPr/>
            <p:nvPr/>
          </p:nvSpPr>
          <p:spPr>
            <a:xfrm>
              <a:off x="6068160" y="4469040"/>
              <a:ext cx="102240" cy="48600"/>
            </a:xfrm>
            <a:custGeom>
              <a:avLst/>
              <a:gdLst/>
              <a:ahLst/>
              <a:cxnLst/>
              <a:rect l="l" t="t" r="r" b="b"/>
              <a:pathLst>
                <a:path w="157105" h="75128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Google Shape;616;p17"/>
            <p:cNvSpPr/>
            <p:nvPr/>
          </p:nvSpPr>
          <p:spPr>
            <a:xfrm>
              <a:off x="5874120" y="4235760"/>
              <a:ext cx="335880" cy="289440"/>
            </a:xfrm>
            <a:custGeom>
              <a:avLst/>
              <a:gdLst/>
              <a:ahLst/>
              <a:cxnLst/>
              <a:rect l="l" t="t" r="r" b="b"/>
              <a:pathLst>
                <a:path w="514696" h="44394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9" name="Google Shape;617;p17"/>
            <p:cNvSpPr/>
            <p:nvPr/>
          </p:nvSpPr>
          <p:spPr>
            <a:xfrm>
              <a:off x="5845680" y="4178520"/>
              <a:ext cx="72000" cy="126720"/>
            </a:xfrm>
            <a:custGeom>
              <a:avLst/>
              <a:gdLst/>
              <a:ahLst/>
              <a:cxnLst/>
              <a:rect l="l" t="t" r="r" b="b"/>
              <a:pathLst>
                <a:path w="110678" h="194691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0" name="Google Shape;618;p17"/>
            <p:cNvSpPr/>
            <p:nvPr/>
          </p:nvSpPr>
          <p:spPr>
            <a:xfrm>
              <a:off x="5840280" y="4104000"/>
              <a:ext cx="47880" cy="92880"/>
            </a:xfrm>
            <a:custGeom>
              <a:avLst/>
              <a:gdLst/>
              <a:ahLst/>
              <a:cxnLst/>
              <a:rect l="l" t="t" r="r" b="b"/>
              <a:pathLst>
                <a:path w="73912" h="14290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1" name="Google Shape;619;p17"/>
            <p:cNvSpPr/>
            <p:nvPr/>
          </p:nvSpPr>
          <p:spPr>
            <a:xfrm>
              <a:off x="5889960" y="3980160"/>
              <a:ext cx="110160" cy="177480"/>
            </a:xfrm>
            <a:custGeom>
              <a:avLst/>
              <a:gdLst/>
              <a:ahLst/>
              <a:cxnLst/>
              <a:rect l="l" t="t" r="r" b="b"/>
              <a:pathLst>
                <a:path w="169201" h="272154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52" name="Google Shape;620;p17"/>
            <p:cNvGrpSpPr/>
            <p:nvPr/>
          </p:nvGrpSpPr>
          <p:grpSpPr>
            <a:xfrm>
              <a:off x="5956920" y="4123440"/>
              <a:ext cx="228240" cy="241560"/>
              <a:chOff x="5956920" y="4123440"/>
              <a:chExt cx="228240" cy="241560"/>
            </a:xfrm>
          </p:grpSpPr>
          <p:grpSp>
            <p:nvGrpSpPr>
              <p:cNvPr id="653" name="Google Shape;621;p17"/>
              <p:cNvGrpSpPr/>
              <p:nvPr/>
            </p:nvGrpSpPr>
            <p:grpSpPr>
              <a:xfrm>
                <a:off x="5956920" y="4230720"/>
                <a:ext cx="223560" cy="134280"/>
                <a:chOff x="5956920" y="4230720"/>
                <a:chExt cx="223560" cy="134280"/>
              </a:xfrm>
            </p:grpSpPr>
            <p:sp>
              <p:nvSpPr>
                <p:cNvPr id="654" name="Google Shape;622;p17"/>
                <p:cNvSpPr/>
                <p:nvPr/>
              </p:nvSpPr>
              <p:spPr>
                <a:xfrm>
                  <a:off x="5956920" y="4285800"/>
                  <a:ext cx="223560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55" name="Google Shape;623;p17"/>
                <p:cNvSpPr/>
                <p:nvPr/>
              </p:nvSpPr>
              <p:spPr>
                <a:xfrm>
                  <a:off x="6086160" y="4306680"/>
                  <a:ext cx="94320" cy="58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56" name="Google Shape;624;p17"/>
                <p:cNvSpPr/>
                <p:nvPr/>
              </p:nvSpPr>
              <p:spPr>
                <a:xfrm>
                  <a:off x="5956920" y="4230720"/>
                  <a:ext cx="223560" cy="129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657" name="Google Shape;625;p17"/>
                <p:cNvGrpSpPr/>
                <p:nvPr/>
              </p:nvGrpSpPr>
              <p:grpSpPr>
                <a:xfrm>
                  <a:off x="6009480" y="4293360"/>
                  <a:ext cx="63000" cy="36360"/>
                  <a:chOff x="6009480" y="4293360"/>
                  <a:chExt cx="63000" cy="36360"/>
                </a:xfrm>
              </p:grpSpPr>
              <p:sp>
                <p:nvSpPr>
                  <p:cNvPr id="658" name="Google Shape;626;p17"/>
                  <p:cNvSpPr/>
                  <p:nvPr/>
                </p:nvSpPr>
                <p:spPr>
                  <a:xfrm>
                    <a:off x="6009480" y="4293360"/>
                    <a:ext cx="63000" cy="36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9" name="Google Shape;627;p17"/>
                  <p:cNvSpPr/>
                  <p:nvPr/>
                </p:nvSpPr>
                <p:spPr>
                  <a:xfrm>
                    <a:off x="6010200" y="4294080"/>
                    <a:ext cx="61560" cy="35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660" name="Google Shape;628;p17"/>
                <p:cNvSpPr/>
                <p:nvPr/>
              </p:nvSpPr>
              <p:spPr>
                <a:xfrm>
                  <a:off x="6146640" y="430632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1" name="Google Shape;629;p17"/>
                <p:cNvSpPr/>
                <p:nvPr/>
              </p:nvSpPr>
              <p:spPr>
                <a:xfrm>
                  <a:off x="6138720" y="430128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2" name="Google Shape;630;p17"/>
                <p:cNvSpPr/>
                <p:nvPr/>
              </p:nvSpPr>
              <p:spPr>
                <a:xfrm>
                  <a:off x="6130440" y="4296240"/>
                  <a:ext cx="1332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3" name="Google Shape;631;p17"/>
                <p:cNvSpPr/>
                <p:nvPr/>
              </p:nvSpPr>
              <p:spPr>
                <a:xfrm>
                  <a:off x="6122160" y="429156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4" name="Google Shape;632;p17"/>
                <p:cNvSpPr/>
                <p:nvPr/>
              </p:nvSpPr>
              <p:spPr>
                <a:xfrm>
                  <a:off x="6114240" y="428688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5" name="Google Shape;633;p17"/>
                <p:cNvSpPr/>
                <p:nvPr/>
              </p:nvSpPr>
              <p:spPr>
                <a:xfrm>
                  <a:off x="6105960" y="4282200"/>
                  <a:ext cx="1332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6" name="Google Shape;634;p17"/>
                <p:cNvSpPr/>
                <p:nvPr/>
              </p:nvSpPr>
              <p:spPr>
                <a:xfrm>
                  <a:off x="6097680" y="427752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7" name="Google Shape;635;p17"/>
                <p:cNvSpPr/>
                <p:nvPr/>
              </p:nvSpPr>
              <p:spPr>
                <a:xfrm>
                  <a:off x="6089400" y="427284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8" name="Google Shape;636;p17"/>
                <p:cNvSpPr/>
                <p:nvPr/>
              </p:nvSpPr>
              <p:spPr>
                <a:xfrm>
                  <a:off x="6081480" y="4268160"/>
                  <a:ext cx="1332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9" name="Google Shape;637;p17"/>
                <p:cNvSpPr/>
                <p:nvPr/>
              </p:nvSpPr>
              <p:spPr>
                <a:xfrm>
                  <a:off x="6073200" y="426348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0" name="Google Shape;638;p17"/>
                <p:cNvSpPr/>
                <p:nvPr/>
              </p:nvSpPr>
              <p:spPr>
                <a:xfrm>
                  <a:off x="6064920" y="425844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1" name="Google Shape;639;p17"/>
                <p:cNvSpPr/>
                <p:nvPr/>
              </p:nvSpPr>
              <p:spPr>
                <a:xfrm>
                  <a:off x="6057000" y="425376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2" name="Google Shape;640;p17"/>
                <p:cNvSpPr/>
                <p:nvPr/>
              </p:nvSpPr>
              <p:spPr>
                <a:xfrm>
                  <a:off x="6048720" y="424908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3" name="Google Shape;641;p17"/>
                <p:cNvSpPr/>
                <p:nvPr/>
              </p:nvSpPr>
              <p:spPr>
                <a:xfrm>
                  <a:off x="6036480" y="4242240"/>
                  <a:ext cx="17280" cy="1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4" name="Google Shape;642;p17"/>
                <p:cNvSpPr/>
                <p:nvPr/>
              </p:nvSpPr>
              <p:spPr>
                <a:xfrm>
                  <a:off x="6126840" y="430344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5" name="Google Shape;643;p17"/>
                <p:cNvSpPr/>
                <p:nvPr/>
              </p:nvSpPr>
              <p:spPr>
                <a:xfrm>
                  <a:off x="6118560" y="429876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6" name="Google Shape;644;p17"/>
                <p:cNvSpPr/>
                <p:nvPr/>
              </p:nvSpPr>
              <p:spPr>
                <a:xfrm>
                  <a:off x="6110280" y="429372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7" name="Google Shape;645;p17"/>
                <p:cNvSpPr/>
                <p:nvPr/>
              </p:nvSpPr>
              <p:spPr>
                <a:xfrm>
                  <a:off x="6102000" y="428904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8" name="Google Shape;646;p17"/>
                <p:cNvSpPr/>
                <p:nvPr/>
              </p:nvSpPr>
              <p:spPr>
                <a:xfrm>
                  <a:off x="6094080" y="428436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9" name="Google Shape;647;p17"/>
                <p:cNvSpPr/>
                <p:nvPr/>
              </p:nvSpPr>
              <p:spPr>
                <a:xfrm>
                  <a:off x="6085800" y="4279680"/>
                  <a:ext cx="1332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80" name="Google Shape;648;p17"/>
                <p:cNvSpPr/>
                <p:nvPr/>
              </p:nvSpPr>
              <p:spPr>
                <a:xfrm>
                  <a:off x="6077880" y="427500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81" name="Google Shape;649;p17"/>
                <p:cNvSpPr/>
                <p:nvPr/>
              </p:nvSpPr>
              <p:spPr>
                <a:xfrm>
                  <a:off x="6069600" y="4270320"/>
                  <a:ext cx="1332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82" name="Google Shape;650;p17"/>
                <p:cNvSpPr/>
                <p:nvPr/>
              </p:nvSpPr>
              <p:spPr>
                <a:xfrm>
                  <a:off x="6061320" y="426564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83" name="Google Shape;651;p17"/>
                <p:cNvSpPr/>
                <p:nvPr/>
              </p:nvSpPr>
              <p:spPr>
                <a:xfrm>
                  <a:off x="6053040" y="426096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84" name="Google Shape;652;p17"/>
                <p:cNvSpPr/>
                <p:nvPr/>
              </p:nvSpPr>
              <p:spPr>
                <a:xfrm>
                  <a:off x="6045120" y="4256280"/>
                  <a:ext cx="1332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85" name="Google Shape;653;p17"/>
                <p:cNvSpPr/>
                <p:nvPr/>
              </p:nvSpPr>
              <p:spPr>
                <a:xfrm>
                  <a:off x="6036840" y="425124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86" name="Google Shape;654;p17"/>
                <p:cNvSpPr/>
                <p:nvPr/>
              </p:nvSpPr>
              <p:spPr>
                <a:xfrm>
                  <a:off x="6134760" y="4308120"/>
                  <a:ext cx="17280" cy="1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87" name="Google Shape;655;p17"/>
                <p:cNvSpPr/>
                <p:nvPr/>
              </p:nvSpPr>
              <p:spPr>
                <a:xfrm>
                  <a:off x="6020640" y="4246560"/>
                  <a:ext cx="21600" cy="1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88" name="Google Shape;656;p17"/>
                <p:cNvSpPr/>
                <p:nvPr/>
              </p:nvSpPr>
              <p:spPr>
                <a:xfrm>
                  <a:off x="6114960" y="432432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89" name="Google Shape;657;p17"/>
                <p:cNvSpPr/>
                <p:nvPr/>
              </p:nvSpPr>
              <p:spPr>
                <a:xfrm>
                  <a:off x="6107040" y="4319280"/>
                  <a:ext cx="1332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90" name="Google Shape;658;p17"/>
                <p:cNvSpPr/>
                <p:nvPr/>
              </p:nvSpPr>
              <p:spPr>
                <a:xfrm>
                  <a:off x="6098760" y="431460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91" name="Google Shape;659;p17"/>
                <p:cNvSpPr/>
                <p:nvPr/>
              </p:nvSpPr>
              <p:spPr>
                <a:xfrm>
                  <a:off x="6029280" y="427464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92" name="Google Shape;660;p17"/>
                <p:cNvSpPr/>
                <p:nvPr/>
              </p:nvSpPr>
              <p:spPr>
                <a:xfrm>
                  <a:off x="6021360" y="426996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93" name="Google Shape;661;p17"/>
                <p:cNvSpPr/>
                <p:nvPr/>
              </p:nvSpPr>
              <p:spPr>
                <a:xfrm>
                  <a:off x="6013080" y="426528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94" name="Google Shape;662;p17"/>
                <p:cNvSpPr/>
                <p:nvPr/>
              </p:nvSpPr>
              <p:spPr>
                <a:xfrm>
                  <a:off x="6004800" y="4260600"/>
                  <a:ext cx="1332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95" name="Google Shape;663;p17"/>
                <p:cNvSpPr/>
                <p:nvPr/>
              </p:nvSpPr>
              <p:spPr>
                <a:xfrm>
                  <a:off x="6088320" y="4308840"/>
                  <a:ext cx="15480" cy="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96" name="Google Shape;664;p17"/>
                <p:cNvSpPr/>
                <p:nvPr/>
              </p:nvSpPr>
              <p:spPr>
                <a:xfrm>
                  <a:off x="6037560" y="4279320"/>
                  <a:ext cx="15480" cy="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97" name="Google Shape;665;p17"/>
                <p:cNvSpPr/>
                <p:nvPr/>
              </p:nvSpPr>
              <p:spPr>
                <a:xfrm>
                  <a:off x="6047640" y="4285080"/>
                  <a:ext cx="46080" cy="26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98" name="Google Shape;666;p17"/>
                <p:cNvSpPr/>
                <p:nvPr/>
              </p:nvSpPr>
              <p:spPr>
                <a:xfrm>
                  <a:off x="6116760" y="4306680"/>
                  <a:ext cx="1332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99" name="Google Shape;667;p17"/>
                <p:cNvSpPr/>
                <p:nvPr/>
              </p:nvSpPr>
              <p:spPr>
                <a:xfrm>
                  <a:off x="6108480" y="430200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00" name="Google Shape;668;p17"/>
                <p:cNvSpPr/>
                <p:nvPr/>
              </p:nvSpPr>
              <p:spPr>
                <a:xfrm>
                  <a:off x="6100200" y="429732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01" name="Google Shape;669;p17"/>
                <p:cNvSpPr/>
                <p:nvPr/>
              </p:nvSpPr>
              <p:spPr>
                <a:xfrm>
                  <a:off x="6092280" y="429264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02" name="Google Shape;670;p17"/>
                <p:cNvSpPr/>
                <p:nvPr/>
              </p:nvSpPr>
              <p:spPr>
                <a:xfrm>
                  <a:off x="6084000" y="4287960"/>
                  <a:ext cx="1332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03" name="Google Shape;671;p17"/>
                <p:cNvSpPr/>
                <p:nvPr/>
              </p:nvSpPr>
              <p:spPr>
                <a:xfrm>
                  <a:off x="6076080" y="4282920"/>
                  <a:ext cx="1332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04" name="Google Shape;672;p17"/>
                <p:cNvSpPr/>
                <p:nvPr/>
              </p:nvSpPr>
              <p:spPr>
                <a:xfrm>
                  <a:off x="6067800" y="4278240"/>
                  <a:ext cx="1332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05" name="Google Shape;673;p17"/>
                <p:cNvSpPr/>
                <p:nvPr/>
              </p:nvSpPr>
              <p:spPr>
                <a:xfrm>
                  <a:off x="6059520" y="427356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06" name="Google Shape;674;p17"/>
                <p:cNvSpPr/>
                <p:nvPr/>
              </p:nvSpPr>
              <p:spPr>
                <a:xfrm>
                  <a:off x="6051240" y="426888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07" name="Google Shape;675;p17"/>
                <p:cNvSpPr/>
                <p:nvPr/>
              </p:nvSpPr>
              <p:spPr>
                <a:xfrm>
                  <a:off x="6043320" y="426420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08" name="Google Shape;676;p17"/>
                <p:cNvSpPr/>
                <p:nvPr/>
              </p:nvSpPr>
              <p:spPr>
                <a:xfrm>
                  <a:off x="6035040" y="4259520"/>
                  <a:ext cx="1332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09" name="Google Shape;677;p17"/>
                <p:cNvSpPr/>
                <p:nvPr/>
              </p:nvSpPr>
              <p:spPr>
                <a:xfrm>
                  <a:off x="6026760" y="425484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10" name="Google Shape;678;p17"/>
                <p:cNvSpPr/>
                <p:nvPr/>
              </p:nvSpPr>
              <p:spPr>
                <a:xfrm>
                  <a:off x="6124680" y="4311720"/>
                  <a:ext cx="19800" cy="1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11" name="Google Shape;679;p17"/>
                <p:cNvSpPr/>
                <p:nvPr/>
              </p:nvSpPr>
              <p:spPr>
                <a:xfrm>
                  <a:off x="6112800" y="431352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12" name="Google Shape;680;p17"/>
                <p:cNvSpPr/>
                <p:nvPr/>
              </p:nvSpPr>
              <p:spPr>
                <a:xfrm>
                  <a:off x="6104520" y="4308840"/>
                  <a:ext cx="1332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13" name="Google Shape;681;p17"/>
                <p:cNvSpPr/>
                <p:nvPr/>
              </p:nvSpPr>
              <p:spPr>
                <a:xfrm>
                  <a:off x="6096240" y="430416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14" name="Google Shape;682;p17"/>
                <p:cNvSpPr/>
                <p:nvPr/>
              </p:nvSpPr>
              <p:spPr>
                <a:xfrm>
                  <a:off x="6088320" y="4299480"/>
                  <a:ext cx="1332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15" name="Google Shape;683;p17"/>
                <p:cNvSpPr/>
                <p:nvPr/>
              </p:nvSpPr>
              <p:spPr>
                <a:xfrm>
                  <a:off x="6080040" y="429480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16" name="Google Shape;684;p17"/>
                <p:cNvSpPr/>
                <p:nvPr/>
              </p:nvSpPr>
              <p:spPr>
                <a:xfrm>
                  <a:off x="6071760" y="429012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17" name="Google Shape;685;p17"/>
                <p:cNvSpPr/>
                <p:nvPr/>
              </p:nvSpPr>
              <p:spPr>
                <a:xfrm>
                  <a:off x="6063840" y="428544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18" name="Google Shape;686;p17"/>
                <p:cNvSpPr/>
                <p:nvPr/>
              </p:nvSpPr>
              <p:spPr>
                <a:xfrm>
                  <a:off x="6055560" y="428040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19" name="Google Shape;687;p17"/>
                <p:cNvSpPr/>
                <p:nvPr/>
              </p:nvSpPr>
              <p:spPr>
                <a:xfrm>
                  <a:off x="6047280" y="427572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20" name="Google Shape;688;p17"/>
                <p:cNvSpPr/>
                <p:nvPr/>
              </p:nvSpPr>
              <p:spPr>
                <a:xfrm>
                  <a:off x="6039360" y="427104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21" name="Google Shape;689;p17"/>
                <p:cNvSpPr/>
                <p:nvPr/>
              </p:nvSpPr>
              <p:spPr>
                <a:xfrm>
                  <a:off x="6031080" y="4266360"/>
                  <a:ext cx="13680" cy="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22" name="Google Shape;690;p17"/>
                <p:cNvSpPr/>
                <p:nvPr/>
              </p:nvSpPr>
              <p:spPr>
                <a:xfrm>
                  <a:off x="6012720" y="4255920"/>
                  <a:ext cx="23760" cy="13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23" name="Google Shape;691;p17"/>
                <p:cNvSpPr/>
                <p:nvPr/>
              </p:nvSpPr>
              <p:spPr>
                <a:xfrm>
                  <a:off x="6120720" y="4318560"/>
                  <a:ext cx="15480" cy="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724" name="Google Shape;692;p17"/>
              <p:cNvGrpSpPr/>
              <p:nvPr/>
            </p:nvGrpSpPr>
            <p:grpSpPr>
              <a:xfrm>
                <a:off x="6050160" y="4123440"/>
                <a:ext cx="135000" cy="182880"/>
                <a:chOff x="6050160" y="4123440"/>
                <a:chExt cx="135000" cy="182880"/>
              </a:xfrm>
            </p:grpSpPr>
            <p:grpSp>
              <p:nvGrpSpPr>
                <p:cNvPr id="725" name="Google Shape;693;p17"/>
                <p:cNvGrpSpPr/>
                <p:nvPr/>
              </p:nvGrpSpPr>
              <p:grpSpPr>
                <a:xfrm>
                  <a:off x="6050160" y="4123440"/>
                  <a:ext cx="135000" cy="182880"/>
                  <a:chOff x="6050160" y="4123440"/>
                  <a:chExt cx="135000" cy="182880"/>
                </a:xfrm>
              </p:grpSpPr>
              <p:sp>
                <p:nvSpPr>
                  <p:cNvPr id="726" name="Google Shape;694;p17"/>
                  <p:cNvSpPr/>
                  <p:nvPr/>
                </p:nvSpPr>
                <p:spPr>
                  <a:xfrm>
                    <a:off x="6050160" y="4123440"/>
                    <a:ext cx="135000" cy="182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7" name="Google Shape;695;p17"/>
                  <p:cNvSpPr/>
                  <p:nvPr/>
                </p:nvSpPr>
                <p:spPr>
                  <a:xfrm>
                    <a:off x="6050160" y="4123440"/>
                    <a:ext cx="133920" cy="8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8" name="Google Shape;696;p17"/>
                  <p:cNvSpPr/>
                  <p:nvPr/>
                </p:nvSpPr>
                <p:spPr>
                  <a:xfrm>
                    <a:off x="6050160" y="4124880"/>
                    <a:ext cx="130680" cy="18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9" name="Google Shape;697;p17"/>
                  <p:cNvSpPr/>
                  <p:nvPr/>
                </p:nvSpPr>
                <p:spPr>
                  <a:xfrm>
                    <a:off x="6050160" y="4124880"/>
                    <a:ext cx="130680" cy="18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30" name="Google Shape;698;p17"/>
                  <p:cNvSpPr/>
                  <p:nvPr/>
                </p:nvSpPr>
                <p:spPr>
                  <a:xfrm>
                    <a:off x="6050160" y="4227120"/>
                    <a:ext cx="130680" cy="7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731" name="Google Shape;699;p17"/>
                <p:cNvSpPr/>
                <p:nvPr/>
              </p:nvSpPr>
              <p:spPr>
                <a:xfrm>
                  <a:off x="6053400" y="4130640"/>
                  <a:ext cx="1080" cy="9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32" name="Google Shape;700;p17"/>
                <p:cNvSpPr/>
                <p:nvPr/>
              </p:nvSpPr>
              <p:spPr>
                <a:xfrm>
                  <a:off x="6055200" y="4131360"/>
                  <a:ext cx="121320" cy="162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33" name="Google Shape;701;p17"/>
                <p:cNvSpPr/>
                <p:nvPr/>
              </p:nvSpPr>
              <p:spPr>
                <a:xfrm>
                  <a:off x="6053400" y="4224600"/>
                  <a:ext cx="123120" cy="71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sp>
          <p:nvSpPr>
            <p:cNvPr id="734" name="Google Shape;702;p17"/>
            <p:cNvSpPr/>
            <p:nvPr/>
          </p:nvSpPr>
          <p:spPr>
            <a:xfrm>
              <a:off x="5853600" y="4106160"/>
              <a:ext cx="169920" cy="282240"/>
            </a:xfrm>
            <a:custGeom>
              <a:avLst/>
              <a:gdLst/>
              <a:ahLst/>
              <a:cxnLst/>
              <a:rect l="l" t="t" r="r" b="b"/>
              <a:pathLst>
                <a:path w="260754" h="43293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5" name="Google Shape;703;p17"/>
            <p:cNvSpPr/>
            <p:nvPr/>
          </p:nvSpPr>
          <p:spPr>
            <a:xfrm>
              <a:off x="5976720" y="4153680"/>
              <a:ext cx="215640" cy="168480"/>
            </a:xfrm>
            <a:custGeom>
              <a:avLst/>
              <a:gdLst/>
              <a:ahLst/>
              <a:cxnLst/>
              <a:rect l="l" t="t" r="r" b="b"/>
              <a:pathLst>
                <a:path w="330765" h="258321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Google Shape;704;p17"/>
            <p:cNvSpPr/>
            <p:nvPr/>
          </p:nvSpPr>
          <p:spPr>
            <a:xfrm>
              <a:off x="5968800" y="4150080"/>
              <a:ext cx="65520" cy="96480"/>
            </a:xfrm>
            <a:custGeom>
              <a:avLst/>
              <a:gdLst/>
              <a:ahLst/>
              <a:cxnLst/>
              <a:rect l="l" t="t" r="r" b="b"/>
              <a:pathLst>
                <a:path w="100743" h="148055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7" name="Google Shape;705;p17"/>
            <p:cNvSpPr/>
            <p:nvPr/>
          </p:nvSpPr>
          <p:spPr>
            <a:xfrm>
              <a:off x="5893560" y="3972600"/>
              <a:ext cx="106920" cy="118080"/>
            </a:xfrm>
            <a:custGeom>
              <a:avLst/>
              <a:gdLst/>
              <a:ahLst/>
              <a:cxnLst/>
              <a:rect l="l" t="t" r="r" b="b"/>
              <a:pathLst>
                <a:path w="164429" h="181621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8" name="Google Shape;706;p17"/>
            <p:cNvSpPr/>
            <p:nvPr/>
          </p:nvSpPr>
          <p:spPr>
            <a:xfrm>
              <a:off x="6013440" y="4407480"/>
              <a:ext cx="94680" cy="131400"/>
            </a:xfrm>
            <a:custGeom>
              <a:avLst/>
              <a:gdLst/>
              <a:ahLst/>
              <a:cxnLst/>
              <a:rect l="l" t="t" r="r" b="b"/>
              <a:pathLst>
                <a:path w="145638" h="201549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9" name="Google Shape;707;p17"/>
            <p:cNvSpPr/>
            <p:nvPr/>
          </p:nvSpPr>
          <p:spPr>
            <a:xfrm>
              <a:off x="6046200" y="4393080"/>
              <a:ext cx="61920" cy="36000"/>
            </a:xfrm>
            <a:custGeom>
              <a:avLst/>
              <a:gdLst/>
              <a:ahLst/>
              <a:cxnLst/>
              <a:rect l="l" t="t" r="r" b="b"/>
              <a:pathLst>
                <a:path w="95477" h="55816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0" name="Google Shape;708;p17"/>
            <p:cNvSpPr/>
            <p:nvPr/>
          </p:nvSpPr>
          <p:spPr>
            <a:xfrm>
              <a:off x="7233120" y="3774240"/>
              <a:ext cx="50400" cy="29160"/>
            </a:xfrm>
            <a:custGeom>
              <a:avLst/>
              <a:gdLst/>
              <a:ahLst/>
              <a:cxnLst/>
              <a:rect l="l" t="t" r="r" b="b"/>
              <a:pathLst>
                <a:path w="77712" h="44958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1" name="Google Shape;709;p17"/>
            <p:cNvSpPr/>
            <p:nvPr/>
          </p:nvSpPr>
          <p:spPr>
            <a:xfrm flipH="1">
              <a:off x="7428240" y="3943800"/>
              <a:ext cx="1172520" cy="678600"/>
            </a:xfrm>
            <a:custGeom>
              <a:avLst/>
              <a:gdLst/>
              <a:ahLst/>
              <a:cxnLst/>
              <a:rect l="l" t="t" r="r" b="b"/>
              <a:pathLst>
                <a:path w="1795739" h="1039558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2" name="Google Shape;710;p17"/>
            <p:cNvSpPr/>
            <p:nvPr/>
          </p:nvSpPr>
          <p:spPr>
            <a:xfrm rot="10800000">
              <a:off x="8304480" y="4471920"/>
              <a:ext cx="420840" cy="241200"/>
            </a:xfrm>
            <a:custGeom>
              <a:avLst/>
              <a:gdLst/>
              <a:ahLst/>
              <a:cxnLst/>
              <a:rect l="l" t="t" r="r" b="b"/>
              <a:pathLst>
                <a:path w="644687" h="36995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3" name="Google Shape;711;p17"/>
            <p:cNvSpPr/>
            <p:nvPr/>
          </p:nvSpPr>
          <p:spPr>
            <a:xfrm flipH="1">
              <a:off x="8412840" y="4327200"/>
              <a:ext cx="279000" cy="161280"/>
            </a:xfrm>
            <a:custGeom>
              <a:avLst/>
              <a:gdLst/>
              <a:ahLst/>
              <a:cxnLst/>
              <a:rect l="l" t="t" r="r" b="b"/>
              <a:pathLst>
                <a:path w="427701" h="247554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4" name="Google Shape;712;p17"/>
            <p:cNvSpPr/>
            <p:nvPr/>
          </p:nvSpPr>
          <p:spPr>
            <a:xfrm flipH="1">
              <a:off x="8552160" y="4407840"/>
              <a:ext cx="139320" cy="242280"/>
            </a:xfrm>
            <a:custGeom>
              <a:avLst/>
              <a:gdLst/>
              <a:ahLst/>
              <a:cxnLst/>
              <a:rect l="l" t="t" r="r" b="b"/>
              <a:pathLst>
                <a:path w="213850" h="371379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5" name="Google Shape;713;p17"/>
            <p:cNvSpPr/>
            <p:nvPr/>
          </p:nvSpPr>
          <p:spPr>
            <a:xfrm flipH="1">
              <a:off x="8412840" y="4407840"/>
              <a:ext cx="139320" cy="242280"/>
            </a:xfrm>
            <a:custGeom>
              <a:avLst/>
              <a:gdLst/>
              <a:ahLst/>
              <a:cxnLst/>
              <a:rect l="l" t="t" r="r" b="b"/>
              <a:pathLst>
                <a:path w="213850" h="371379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6" name="Google Shape;714;p17"/>
            <p:cNvSpPr/>
            <p:nvPr/>
          </p:nvSpPr>
          <p:spPr>
            <a:xfrm>
              <a:off x="8518680" y="4061160"/>
              <a:ext cx="141480" cy="207000"/>
            </a:xfrm>
            <a:custGeom>
              <a:avLst/>
              <a:gdLst/>
              <a:ahLst/>
              <a:cxnLst/>
              <a:rect l="l" t="t" r="r" b="b"/>
              <a:pathLst>
                <a:path w="205002" h="299719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7" name="Google Shape;715;p17"/>
            <p:cNvSpPr/>
            <p:nvPr/>
          </p:nvSpPr>
          <p:spPr>
            <a:xfrm>
              <a:off x="8529480" y="4059360"/>
              <a:ext cx="67680" cy="83520"/>
            </a:xfrm>
            <a:custGeom>
              <a:avLst/>
              <a:gdLst/>
              <a:ahLst/>
              <a:cxnLst/>
              <a:rect l="l" t="t" r="r" b="b"/>
              <a:pathLst>
                <a:path w="98194" h="121006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8" name="Google Shape;716;p17"/>
            <p:cNvSpPr/>
            <p:nvPr/>
          </p:nvSpPr>
          <p:spPr>
            <a:xfrm>
              <a:off x="8542800" y="4150080"/>
              <a:ext cx="83520" cy="93600"/>
            </a:xfrm>
            <a:custGeom>
              <a:avLst/>
              <a:gdLst/>
              <a:ahLst/>
              <a:cxnLst/>
              <a:rect l="l" t="t" r="r" b="b"/>
              <a:pathLst>
                <a:path w="121123" h="13556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9" name="Google Shape;717;p17"/>
            <p:cNvSpPr/>
            <p:nvPr/>
          </p:nvSpPr>
          <p:spPr>
            <a:xfrm>
              <a:off x="8399880" y="4187520"/>
              <a:ext cx="158040" cy="225000"/>
            </a:xfrm>
            <a:custGeom>
              <a:avLst/>
              <a:gdLst/>
              <a:ahLst/>
              <a:cxnLst/>
              <a:rect l="l" t="t" r="r" b="b"/>
              <a:pathLst>
                <a:path w="228579" h="325392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0" name="Google Shape;718;p17"/>
            <p:cNvSpPr/>
            <p:nvPr/>
          </p:nvSpPr>
          <p:spPr>
            <a:xfrm>
              <a:off x="8518320" y="4181040"/>
              <a:ext cx="122040" cy="160920"/>
            </a:xfrm>
            <a:custGeom>
              <a:avLst/>
              <a:gdLst/>
              <a:ahLst/>
              <a:cxnLst/>
              <a:rect l="l" t="t" r="r" b="b"/>
              <a:pathLst>
                <a:path w="176568" h="232904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1" name="Google Shape;719;p17"/>
            <p:cNvSpPr/>
            <p:nvPr/>
          </p:nvSpPr>
          <p:spPr>
            <a:xfrm>
              <a:off x="8540280" y="4065840"/>
              <a:ext cx="89640" cy="110520"/>
            </a:xfrm>
            <a:custGeom>
              <a:avLst/>
              <a:gdLst/>
              <a:ahLst/>
              <a:cxnLst/>
              <a:rect l="l" t="t" r="r" b="b"/>
              <a:pathLst>
                <a:path w="129892" h="160015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2" name="Google Shape;720;p17"/>
            <p:cNvSpPr/>
            <p:nvPr/>
          </p:nvSpPr>
          <p:spPr>
            <a:xfrm>
              <a:off x="8543880" y="4065120"/>
              <a:ext cx="90000" cy="84600"/>
            </a:xfrm>
            <a:custGeom>
              <a:avLst/>
              <a:gdLst/>
              <a:ahLst/>
              <a:cxnLst/>
              <a:rect l="l" t="t" r="r" b="b"/>
              <a:pathLst>
                <a:path w="130406" h="122734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3" name="Google Shape;721;p17"/>
            <p:cNvSpPr/>
            <p:nvPr/>
          </p:nvSpPr>
          <p:spPr>
            <a:xfrm>
              <a:off x="8435520" y="4623120"/>
              <a:ext cx="70560" cy="53640"/>
            </a:xfrm>
            <a:custGeom>
              <a:avLst/>
              <a:gdLst/>
              <a:ahLst/>
              <a:cxnLst/>
              <a:rect l="l" t="t" r="r" b="b"/>
              <a:pathLst>
                <a:path w="102549" h="78223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4" name="Google Shape;722;p17"/>
            <p:cNvSpPr/>
            <p:nvPr/>
          </p:nvSpPr>
          <p:spPr>
            <a:xfrm>
              <a:off x="8435880" y="4640400"/>
              <a:ext cx="70200" cy="36360"/>
            </a:xfrm>
            <a:custGeom>
              <a:avLst/>
              <a:gdLst/>
              <a:ahLst/>
              <a:cxnLst/>
              <a:rect l="l" t="t" r="r" b="b"/>
              <a:pathLst>
                <a:path w="102084" h="53297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5" name="Google Shape;723;p17"/>
            <p:cNvSpPr/>
            <p:nvPr/>
          </p:nvSpPr>
          <p:spPr>
            <a:xfrm>
              <a:off x="8399880" y="4599720"/>
              <a:ext cx="64800" cy="50040"/>
            </a:xfrm>
            <a:custGeom>
              <a:avLst/>
              <a:gdLst/>
              <a:ahLst/>
              <a:cxnLst/>
              <a:rect l="l" t="t" r="r" b="b"/>
              <a:pathLst>
                <a:path w="93870" h="72719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6" name="Google Shape;724;p17"/>
            <p:cNvSpPr/>
            <p:nvPr/>
          </p:nvSpPr>
          <p:spPr>
            <a:xfrm>
              <a:off x="8400240" y="4616280"/>
              <a:ext cx="64440" cy="33480"/>
            </a:xfrm>
            <a:custGeom>
              <a:avLst/>
              <a:gdLst/>
              <a:ahLst/>
              <a:cxnLst/>
              <a:rect l="l" t="t" r="r" b="b"/>
              <a:pathLst>
                <a:path w="93498" h="4880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7" name="Google Shape;725;p17"/>
            <p:cNvSpPr/>
            <p:nvPr/>
          </p:nvSpPr>
          <p:spPr>
            <a:xfrm>
              <a:off x="8424000" y="4340160"/>
              <a:ext cx="154440" cy="266400"/>
            </a:xfrm>
            <a:custGeom>
              <a:avLst/>
              <a:gdLst/>
              <a:ahLst/>
              <a:cxnLst/>
              <a:rect l="l" t="t" r="r" b="b"/>
              <a:pathLst>
                <a:path w="223526" h="385528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8" name="Google Shape;726;p17"/>
            <p:cNvSpPr/>
            <p:nvPr/>
          </p:nvSpPr>
          <p:spPr>
            <a:xfrm>
              <a:off x="8466480" y="4340520"/>
              <a:ext cx="153720" cy="288720"/>
            </a:xfrm>
            <a:custGeom>
              <a:avLst/>
              <a:gdLst/>
              <a:ahLst/>
              <a:cxnLst/>
              <a:rect l="l" t="t" r="r" b="b"/>
              <a:pathLst>
                <a:path w="222535" h="417442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9" name="Google Shape;727;p17"/>
            <p:cNvSpPr/>
            <p:nvPr/>
          </p:nvSpPr>
          <p:spPr>
            <a:xfrm>
              <a:off x="8408880" y="4322520"/>
              <a:ext cx="230040" cy="211680"/>
            </a:xfrm>
            <a:custGeom>
              <a:avLst/>
              <a:gdLst/>
              <a:ahLst/>
              <a:cxnLst/>
              <a:rect l="l" t="t" r="r" b="b"/>
              <a:pathLst>
                <a:path w="332782" h="306321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0" name="Google Shape;728;p17"/>
            <p:cNvSpPr/>
            <p:nvPr/>
          </p:nvSpPr>
          <p:spPr>
            <a:xfrm>
              <a:off x="8594280" y="4197240"/>
              <a:ext cx="79560" cy="280440"/>
            </a:xfrm>
            <a:custGeom>
              <a:avLst/>
              <a:gdLst/>
              <a:ahLst/>
              <a:cxnLst/>
              <a:rect l="l" t="t" r="r" b="b"/>
              <a:pathLst>
                <a:path w="115651" h="405453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1" name="Google Shape;729;p17"/>
            <p:cNvSpPr/>
            <p:nvPr/>
          </p:nvSpPr>
          <p:spPr>
            <a:xfrm>
              <a:off x="8609760" y="4193640"/>
              <a:ext cx="47880" cy="61200"/>
            </a:xfrm>
            <a:custGeom>
              <a:avLst/>
              <a:gdLst/>
              <a:ahLst/>
              <a:cxnLst/>
              <a:rect l="l" t="t" r="r" b="b"/>
              <a:pathLst>
                <a:path w="69928" h="88934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2" name="Google Shape;730;p17"/>
            <p:cNvSpPr/>
            <p:nvPr/>
          </p:nvSpPr>
          <p:spPr>
            <a:xfrm>
              <a:off x="8515080" y="4180680"/>
              <a:ext cx="41040" cy="43200"/>
            </a:xfrm>
            <a:custGeom>
              <a:avLst/>
              <a:gdLst/>
              <a:ahLst/>
              <a:cxnLst/>
              <a:rect l="l" t="t" r="r" b="b"/>
              <a:pathLst>
                <a:path w="59816" h="62802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763" name="Google Shape;731;p17"/>
            <p:cNvGrpSpPr/>
            <p:nvPr/>
          </p:nvGrpSpPr>
          <p:grpSpPr>
            <a:xfrm>
              <a:off x="8394840" y="4283640"/>
              <a:ext cx="228960" cy="173160"/>
              <a:chOff x="8394840" y="4283640"/>
              <a:chExt cx="228960" cy="173160"/>
            </a:xfrm>
          </p:grpSpPr>
          <p:sp>
            <p:nvSpPr>
              <p:cNvPr id="764" name="Google Shape;732;p17"/>
              <p:cNvSpPr/>
              <p:nvPr/>
            </p:nvSpPr>
            <p:spPr>
              <a:xfrm>
                <a:off x="8414280" y="4331520"/>
                <a:ext cx="209520" cy="1206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65" name="Google Shape;733;p17"/>
              <p:cNvSpPr/>
              <p:nvPr/>
            </p:nvSpPr>
            <p:spPr>
              <a:xfrm>
                <a:off x="8512200" y="4361400"/>
                <a:ext cx="5436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66" name="Google Shape;734;p17"/>
              <p:cNvSpPr/>
              <p:nvPr/>
            </p:nvSpPr>
            <p:spPr>
              <a:xfrm>
                <a:off x="8414280" y="4375440"/>
                <a:ext cx="209520" cy="81360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67" name="Google Shape;735;p17"/>
              <p:cNvSpPr/>
              <p:nvPr/>
            </p:nvSpPr>
            <p:spPr>
              <a:xfrm>
                <a:off x="8394840" y="4285080"/>
                <a:ext cx="149760" cy="16884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68" name="Google Shape;736;p17"/>
              <p:cNvSpPr/>
              <p:nvPr/>
            </p:nvSpPr>
            <p:spPr>
              <a:xfrm>
                <a:off x="8397360" y="4283640"/>
                <a:ext cx="149400" cy="169560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685800" y="876600"/>
            <a:ext cx="4047840" cy="8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n" sz="4800" b="0" strike="noStrike" spc="-1">
                <a:solidFill>
                  <a:srgbClr val="FFFFFF"/>
                </a:solidFill>
                <a:highlight>
                  <a:srgbClr val="00B5DD"/>
                </a:highlight>
                <a:latin typeface="Barlow SemiBold"/>
                <a:ea typeface="Barlow SemiBold"/>
              </a:rPr>
              <a:t>89,526,124$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 type="subTitle"/>
          </p:nvPr>
        </p:nvSpPr>
        <p:spPr>
          <a:xfrm>
            <a:off x="685800" y="1411200"/>
            <a:ext cx="4047840" cy="46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rgbClr val="3A3F50"/>
                </a:solidFill>
                <a:latin typeface="Barlow Light"/>
                <a:ea typeface="Barlow Light"/>
              </a:rPr>
              <a:t>That’s a lot of money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title"/>
          </p:nvPr>
        </p:nvSpPr>
        <p:spPr>
          <a:xfrm>
            <a:off x="685800" y="3505320"/>
            <a:ext cx="4047840" cy="8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n" sz="4800" b="0" strike="noStrike" spc="-1">
                <a:solidFill>
                  <a:srgbClr val="FFFFFF"/>
                </a:solidFill>
                <a:highlight>
                  <a:srgbClr val="00B5DD"/>
                </a:highlight>
                <a:latin typeface="Barlow SemiBold"/>
                <a:ea typeface="Barlow SemiBold"/>
              </a:rPr>
              <a:t>100%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4"/>
          <p:cNvSpPr>
            <a:spLocks noGrp="1"/>
          </p:cNvSpPr>
          <p:nvPr>
            <p:ph type="subTitle"/>
          </p:nvPr>
        </p:nvSpPr>
        <p:spPr>
          <a:xfrm>
            <a:off x="685800" y="4040280"/>
            <a:ext cx="4047840" cy="46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rgbClr val="3A3F50"/>
                </a:solidFill>
                <a:latin typeface="Barlow Light"/>
                <a:ea typeface="Barlow Light"/>
              </a:rPr>
              <a:t>Total success!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73" name="PlaceHolder 5"/>
          <p:cNvSpPr>
            <a:spLocks noGrp="1"/>
          </p:cNvSpPr>
          <p:nvPr>
            <p:ph type="title"/>
          </p:nvPr>
        </p:nvSpPr>
        <p:spPr>
          <a:xfrm>
            <a:off x="685800" y="2190960"/>
            <a:ext cx="4047840" cy="8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n" sz="4800" b="0" strike="noStrike" spc="-1">
                <a:solidFill>
                  <a:srgbClr val="FFFFFF"/>
                </a:solidFill>
                <a:highlight>
                  <a:srgbClr val="00B5DD"/>
                </a:highlight>
                <a:latin typeface="Barlow SemiBold"/>
                <a:ea typeface="Barlow SemiBold"/>
              </a:rPr>
              <a:t>185,244 users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PlaceHolder 6"/>
          <p:cNvSpPr>
            <a:spLocks noGrp="1"/>
          </p:cNvSpPr>
          <p:nvPr>
            <p:ph type="subTitle"/>
          </p:nvPr>
        </p:nvSpPr>
        <p:spPr>
          <a:xfrm>
            <a:off x="685800" y="2725920"/>
            <a:ext cx="4047840" cy="46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rgbClr val="3A3F50"/>
                </a:solidFill>
                <a:latin typeface="Barlow Light"/>
                <a:ea typeface="Barlow Light"/>
              </a:rPr>
              <a:t>And a lot of users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75" name="PlaceHolder 7"/>
          <p:cNvSpPr>
            <a:spLocks noGrp="1"/>
          </p:cNvSpPr>
          <p:nvPr>
            <p:ph type="sldNum" idx="13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8CC400E-529A-4D4D-93AA-1FAF8F22A111}" type="slidenum">
              <a:rPr lang="en" sz="1200" b="0" strike="noStrike" spc="-1">
                <a:solidFill>
                  <a:srgbClr val="FFFFFF"/>
                </a:solidFill>
                <a:latin typeface="Barlow Light"/>
                <a:ea typeface="Barlow Light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776" name="Google Shape;1175;p27"/>
          <p:cNvGrpSpPr/>
          <p:nvPr/>
        </p:nvGrpSpPr>
        <p:grpSpPr>
          <a:xfrm>
            <a:off x="5234040" y="823320"/>
            <a:ext cx="3414600" cy="3813120"/>
            <a:chOff x="5234040" y="823320"/>
            <a:chExt cx="3414600" cy="3813120"/>
          </a:xfrm>
        </p:grpSpPr>
        <p:grpSp>
          <p:nvGrpSpPr>
            <p:cNvPr id="777" name="Google Shape;1176;p27"/>
            <p:cNvGrpSpPr/>
            <p:nvPr/>
          </p:nvGrpSpPr>
          <p:grpSpPr>
            <a:xfrm>
              <a:off x="5587200" y="3371040"/>
              <a:ext cx="749160" cy="557280"/>
              <a:chOff x="5587200" y="3371040"/>
              <a:chExt cx="749160" cy="557280"/>
            </a:xfrm>
          </p:grpSpPr>
          <p:sp>
            <p:nvSpPr>
              <p:cNvPr id="778" name="Google Shape;1177;p27"/>
              <p:cNvSpPr/>
              <p:nvPr/>
            </p:nvSpPr>
            <p:spPr>
              <a:xfrm>
                <a:off x="5587200" y="351900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3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79" name="Google Shape;1178;p27"/>
              <p:cNvSpPr/>
              <p:nvPr/>
            </p:nvSpPr>
            <p:spPr>
              <a:xfrm>
                <a:off x="5628960" y="345888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0" name="Google Shape;1179;p27"/>
              <p:cNvSpPr/>
              <p:nvPr/>
            </p:nvSpPr>
            <p:spPr>
              <a:xfrm>
                <a:off x="5628960" y="3573360"/>
                <a:ext cx="6948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1" name="Google Shape;1180;p27"/>
              <p:cNvSpPr/>
              <p:nvPr/>
            </p:nvSpPr>
            <p:spPr>
              <a:xfrm>
                <a:off x="6283440" y="3575880"/>
                <a:ext cx="5292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2" name="Google Shape;1181;p27"/>
              <p:cNvSpPr/>
              <p:nvPr/>
            </p:nvSpPr>
            <p:spPr>
              <a:xfrm>
                <a:off x="5628960" y="337104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3" name="Google Shape;1182;p27"/>
              <p:cNvSpPr/>
              <p:nvPr/>
            </p:nvSpPr>
            <p:spPr>
              <a:xfrm>
                <a:off x="5729400" y="3426840"/>
                <a:ext cx="506160" cy="292680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4" name="Google Shape;1183;p27"/>
              <p:cNvSpPr/>
              <p:nvPr/>
            </p:nvSpPr>
            <p:spPr>
              <a:xfrm>
                <a:off x="5730120" y="3444480"/>
                <a:ext cx="505440" cy="275400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5" name="Google Shape;1184;p27"/>
              <p:cNvSpPr/>
              <p:nvPr/>
            </p:nvSpPr>
            <p:spPr>
              <a:xfrm>
                <a:off x="5859000" y="3510720"/>
                <a:ext cx="236160" cy="147600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6" name="Google Shape;1185;p27"/>
              <p:cNvSpPr/>
              <p:nvPr/>
            </p:nvSpPr>
            <p:spPr>
              <a:xfrm>
                <a:off x="5956920" y="3620520"/>
                <a:ext cx="1476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7" name="Google Shape;1186;p27"/>
              <p:cNvSpPr/>
              <p:nvPr/>
            </p:nvSpPr>
            <p:spPr>
              <a:xfrm>
                <a:off x="6059160" y="3629160"/>
                <a:ext cx="3312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8" name="Google Shape;1187;p27"/>
              <p:cNvSpPr/>
              <p:nvPr/>
            </p:nvSpPr>
            <p:spPr>
              <a:xfrm>
                <a:off x="6070320" y="3578760"/>
                <a:ext cx="2484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9" name="Google Shape;1188;p27"/>
              <p:cNvSpPr/>
              <p:nvPr/>
            </p:nvSpPr>
            <p:spPr>
              <a:xfrm>
                <a:off x="5991120" y="3583800"/>
                <a:ext cx="37440" cy="26280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90" name="Google Shape;1189;p27"/>
              <p:cNvSpPr/>
              <p:nvPr/>
            </p:nvSpPr>
            <p:spPr>
              <a:xfrm>
                <a:off x="5913720" y="3539520"/>
                <a:ext cx="4680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91" name="Google Shape;1190;p27"/>
              <p:cNvSpPr/>
              <p:nvPr/>
            </p:nvSpPr>
            <p:spPr>
              <a:xfrm>
                <a:off x="5957280" y="3514680"/>
                <a:ext cx="21600" cy="19080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92" name="Google Shape;1191;p27"/>
              <p:cNvSpPr/>
              <p:nvPr/>
            </p:nvSpPr>
            <p:spPr>
              <a:xfrm>
                <a:off x="5859360" y="3510720"/>
                <a:ext cx="205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93" name="Google Shape;1192;p27"/>
              <p:cNvSpPr/>
              <p:nvPr/>
            </p:nvSpPr>
            <p:spPr>
              <a:xfrm>
                <a:off x="5860080" y="3556800"/>
                <a:ext cx="2376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94" name="Google Shape;1193;p27"/>
              <p:cNvSpPr/>
              <p:nvPr/>
            </p:nvSpPr>
            <p:spPr>
              <a:xfrm>
                <a:off x="5859000" y="3497040"/>
                <a:ext cx="236160" cy="14796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795" name="Google Shape;1194;p27"/>
            <p:cNvGrpSpPr/>
            <p:nvPr/>
          </p:nvGrpSpPr>
          <p:grpSpPr>
            <a:xfrm>
              <a:off x="5657760" y="3261960"/>
              <a:ext cx="707400" cy="497160"/>
              <a:chOff x="5657760" y="3261960"/>
              <a:chExt cx="707400" cy="497160"/>
            </a:xfrm>
          </p:grpSpPr>
          <p:sp>
            <p:nvSpPr>
              <p:cNvPr id="796" name="Google Shape;1195;p27"/>
              <p:cNvSpPr/>
              <p:nvPr/>
            </p:nvSpPr>
            <p:spPr>
              <a:xfrm>
                <a:off x="5657760" y="334980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97" name="Google Shape;1196;p27"/>
              <p:cNvSpPr/>
              <p:nvPr/>
            </p:nvSpPr>
            <p:spPr>
              <a:xfrm>
                <a:off x="5657760" y="3464280"/>
                <a:ext cx="6948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98" name="Google Shape;1197;p27"/>
              <p:cNvSpPr/>
              <p:nvPr/>
            </p:nvSpPr>
            <p:spPr>
              <a:xfrm>
                <a:off x="6312240" y="3466800"/>
                <a:ext cx="5292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99" name="Google Shape;1198;p27"/>
              <p:cNvSpPr/>
              <p:nvPr/>
            </p:nvSpPr>
            <p:spPr>
              <a:xfrm>
                <a:off x="5657760" y="326196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00" name="Google Shape;1199;p27"/>
              <p:cNvSpPr/>
              <p:nvPr/>
            </p:nvSpPr>
            <p:spPr>
              <a:xfrm>
                <a:off x="5758560" y="3317760"/>
                <a:ext cx="506160" cy="292680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01" name="Google Shape;1200;p27"/>
              <p:cNvSpPr/>
              <p:nvPr/>
            </p:nvSpPr>
            <p:spPr>
              <a:xfrm>
                <a:off x="5758920" y="3335040"/>
                <a:ext cx="505440" cy="275400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02" name="Google Shape;1201;p27"/>
              <p:cNvSpPr/>
              <p:nvPr/>
            </p:nvSpPr>
            <p:spPr>
              <a:xfrm>
                <a:off x="5888520" y="3401640"/>
                <a:ext cx="235800" cy="14760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03" name="Google Shape;1202;p27"/>
              <p:cNvSpPr/>
              <p:nvPr/>
            </p:nvSpPr>
            <p:spPr>
              <a:xfrm>
                <a:off x="5986080" y="3511440"/>
                <a:ext cx="1476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04" name="Google Shape;1203;p27"/>
              <p:cNvSpPr/>
              <p:nvPr/>
            </p:nvSpPr>
            <p:spPr>
              <a:xfrm>
                <a:off x="6087960" y="3520080"/>
                <a:ext cx="3348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05" name="Google Shape;1204;p27"/>
              <p:cNvSpPr/>
              <p:nvPr/>
            </p:nvSpPr>
            <p:spPr>
              <a:xfrm>
                <a:off x="6099120" y="3469320"/>
                <a:ext cx="2484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06" name="Google Shape;1205;p27"/>
              <p:cNvSpPr/>
              <p:nvPr/>
            </p:nvSpPr>
            <p:spPr>
              <a:xfrm>
                <a:off x="6019920" y="3474360"/>
                <a:ext cx="37440" cy="26280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07" name="Google Shape;1206;p27"/>
              <p:cNvSpPr/>
              <p:nvPr/>
            </p:nvSpPr>
            <p:spPr>
              <a:xfrm>
                <a:off x="5942520" y="3430440"/>
                <a:ext cx="464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08" name="Google Shape;1207;p27"/>
              <p:cNvSpPr/>
              <p:nvPr/>
            </p:nvSpPr>
            <p:spPr>
              <a:xfrm>
                <a:off x="5986080" y="3405240"/>
                <a:ext cx="21600" cy="19080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09" name="Google Shape;1208;p27"/>
              <p:cNvSpPr/>
              <p:nvPr/>
            </p:nvSpPr>
            <p:spPr>
              <a:xfrm>
                <a:off x="5888160" y="3401280"/>
                <a:ext cx="205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10" name="Google Shape;1209;p27"/>
              <p:cNvSpPr/>
              <p:nvPr/>
            </p:nvSpPr>
            <p:spPr>
              <a:xfrm>
                <a:off x="5888880" y="3447720"/>
                <a:ext cx="2376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11" name="Google Shape;1210;p27"/>
              <p:cNvSpPr/>
              <p:nvPr/>
            </p:nvSpPr>
            <p:spPr>
              <a:xfrm>
                <a:off x="5888520" y="3387960"/>
                <a:ext cx="235800" cy="14760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812" name="Google Shape;1211;p27"/>
            <p:cNvGrpSpPr/>
            <p:nvPr/>
          </p:nvGrpSpPr>
          <p:grpSpPr>
            <a:xfrm>
              <a:off x="5636160" y="3156840"/>
              <a:ext cx="707400" cy="496800"/>
              <a:chOff x="5636160" y="3156840"/>
              <a:chExt cx="707400" cy="496800"/>
            </a:xfrm>
          </p:grpSpPr>
          <p:sp>
            <p:nvSpPr>
              <p:cNvPr id="813" name="Google Shape;1212;p27"/>
              <p:cNvSpPr/>
              <p:nvPr/>
            </p:nvSpPr>
            <p:spPr>
              <a:xfrm>
                <a:off x="5636160" y="324432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14" name="Google Shape;1213;p27"/>
              <p:cNvSpPr/>
              <p:nvPr/>
            </p:nvSpPr>
            <p:spPr>
              <a:xfrm>
                <a:off x="5636160" y="3359160"/>
                <a:ext cx="6948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15" name="Google Shape;1214;p27"/>
              <p:cNvSpPr/>
              <p:nvPr/>
            </p:nvSpPr>
            <p:spPr>
              <a:xfrm>
                <a:off x="6290640" y="3361680"/>
                <a:ext cx="5292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16" name="Google Shape;1215;p27"/>
              <p:cNvSpPr/>
              <p:nvPr/>
            </p:nvSpPr>
            <p:spPr>
              <a:xfrm>
                <a:off x="5636160" y="315684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17" name="Google Shape;1216;p27"/>
              <p:cNvSpPr/>
              <p:nvPr/>
            </p:nvSpPr>
            <p:spPr>
              <a:xfrm>
                <a:off x="5736600" y="3212640"/>
                <a:ext cx="506160" cy="292680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18" name="Google Shape;1217;p27"/>
              <p:cNvSpPr/>
              <p:nvPr/>
            </p:nvSpPr>
            <p:spPr>
              <a:xfrm>
                <a:off x="5737320" y="3229920"/>
                <a:ext cx="505080" cy="275400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19" name="Google Shape;1218;p27"/>
              <p:cNvSpPr/>
              <p:nvPr/>
            </p:nvSpPr>
            <p:spPr>
              <a:xfrm>
                <a:off x="5866560" y="3296520"/>
                <a:ext cx="235800" cy="147600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20" name="Google Shape;1219;p27"/>
              <p:cNvSpPr/>
              <p:nvPr/>
            </p:nvSpPr>
            <p:spPr>
              <a:xfrm>
                <a:off x="5964480" y="3406320"/>
                <a:ext cx="1476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21" name="Google Shape;1220;p27"/>
              <p:cNvSpPr/>
              <p:nvPr/>
            </p:nvSpPr>
            <p:spPr>
              <a:xfrm>
                <a:off x="6066000" y="3414960"/>
                <a:ext cx="3312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22" name="Google Shape;1221;p27"/>
              <p:cNvSpPr/>
              <p:nvPr/>
            </p:nvSpPr>
            <p:spPr>
              <a:xfrm>
                <a:off x="6077520" y="3364200"/>
                <a:ext cx="2484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23" name="Google Shape;1222;p27"/>
              <p:cNvSpPr/>
              <p:nvPr/>
            </p:nvSpPr>
            <p:spPr>
              <a:xfrm>
                <a:off x="5998320" y="3369240"/>
                <a:ext cx="37440" cy="26280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24" name="Google Shape;1223;p27"/>
              <p:cNvSpPr/>
              <p:nvPr/>
            </p:nvSpPr>
            <p:spPr>
              <a:xfrm>
                <a:off x="5920920" y="3325320"/>
                <a:ext cx="464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25" name="Google Shape;1224;p27"/>
              <p:cNvSpPr/>
              <p:nvPr/>
            </p:nvSpPr>
            <p:spPr>
              <a:xfrm>
                <a:off x="5964480" y="3300480"/>
                <a:ext cx="21600" cy="19080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26" name="Google Shape;1225;p27"/>
              <p:cNvSpPr/>
              <p:nvPr/>
            </p:nvSpPr>
            <p:spPr>
              <a:xfrm>
                <a:off x="5866560" y="3296160"/>
                <a:ext cx="205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27" name="Google Shape;1226;p27"/>
              <p:cNvSpPr/>
              <p:nvPr/>
            </p:nvSpPr>
            <p:spPr>
              <a:xfrm>
                <a:off x="5867280" y="3342240"/>
                <a:ext cx="2376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28" name="Google Shape;1227;p27"/>
              <p:cNvSpPr/>
              <p:nvPr/>
            </p:nvSpPr>
            <p:spPr>
              <a:xfrm>
                <a:off x="5866560" y="3282840"/>
                <a:ext cx="235440" cy="147600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829" name="Google Shape;1228;p27"/>
            <p:cNvGrpSpPr/>
            <p:nvPr/>
          </p:nvGrpSpPr>
          <p:grpSpPr>
            <a:xfrm>
              <a:off x="5666040" y="3055320"/>
              <a:ext cx="707400" cy="497160"/>
              <a:chOff x="5666040" y="3055320"/>
              <a:chExt cx="707400" cy="497160"/>
            </a:xfrm>
          </p:grpSpPr>
          <p:sp>
            <p:nvSpPr>
              <p:cNvPr id="830" name="Google Shape;1229;p27"/>
              <p:cNvSpPr/>
              <p:nvPr/>
            </p:nvSpPr>
            <p:spPr>
              <a:xfrm>
                <a:off x="5666040" y="314316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31" name="Google Shape;1230;p27"/>
              <p:cNvSpPr/>
              <p:nvPr/>
            </p:nvSpPr>
            <p:spPr>
              <a:xfrm>
                <a:off x="5666400" y="3257640"/>
                <a:ext cx="6948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32" name="Google Shape;1231;p27"/>
              <p:cNvSpPr/>
              <p:nvPr/>
            </p:nvSpPr>
            <p:spPr>
              <a:xfrm>
                <a:off x="6320520" y="3260160"/>
                <a:ext cx="5292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33" name="Google Shape;1232;p27"/>
              <p:cNvSpPr/>
              <p:nvPr/>
            </p:nvSpPr>
            <p:spPr>
              <a:xfrm>
                <a:off x="5666040" y="305532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34" name="Google Shape;1233;p27"/>
              <p:cNvSpPr/>
              <p:nvPr/>
            </p:nvSpPr>
            <p:spPr>
              <a:xfrm>
                <a:off x="5766840" y="3111120"/>
                <a:ext cx="506160" cy="292680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35" name="Google Shape;1234;p27"/>
              <p:cNvSpPr/>
              <p:nvPr/>
            </p:nvSpPr>
            <p:spPr>
              <a:xfrm>
                <a:off x="5767200" y="3128760"/>
                <a:ext cx="505080" cy="275400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36" name="Google Shape;1235;p27"/>
              <p:cNvSpPr/>
              <p:nvPr/>
            </p:nvSpPr>
            <p:spPr>
              <a:xfrm>
                <a:off x="5896440" y="3195000"/>
                <a:ext cx="235440" cy="14760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37" name="Google Shape;1236;p27"/>
              <p:cNvSpPr/>
              <p:nvPr/>
            </p:nvSpPr>
            <p:spPr>
              <a:xfrm>
                <a:off x="5994360" y="3304800"/>
                <a:ext cx="1476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38" name="Google Shape;1237;p27"/>
              <p:cNvSpPr/>
              <p:nvPr/>
            </p:nvSpPr>
            <p:spPr>
              <a:xfrm>
                <a:off x="6096240" y="3313440"/>
                <a:ext cx="3312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39" name="Google Shape;1238;p27"/>
              <p:cNvSpPr/>
              <p:nvPr/>
            </p:nvSpPr>
            <p:spPr>
              <a:xfrm>
                <a:off x="6107400" y="3263040"/>
                <a:ext cx="2484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40" name="Google Shape;1239;p27"/>
              <p:cNvSpPr/>
              <p:nvPr/>
            </p:nvSpPr>
            <p:spPr>
              <a:xfrm>
                <a:off x="6028560" y="3268080"/>
                <a:ext cx="37440" cy="26280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41" name="Google Shape;1240;p27"/>
              <p:cNvSpPr/>
              <p:nvPr/>
            </p:nvSpPr>
            <p:spPr>
              <a:xfrm>
                <a:off x="5951160" y="3223800"/>
                <a:ext cx="4680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42" name="Google Shape;1241;p27"/>
              <p:cNvSpPr/>
              <p:nvPr/>
            </p:nvSpPr>
            <p:spPr>
              <a:xfrm>
                <a:off x="5994360" y="3198960"/>
                <a:ext cx="21600" cy="19080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43" name="Google Shape;1242;p27"/>
              <p:cNvSpPr/>
              <p:nvPr/>
            </p:nvSpPr>
            <p:spPr>
              <a:xfrm>
                <a:off x="5896440" y="3195000"/>
                <a:ext cx="205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44" name="Google Shape;1243;p27"/>
              <p:cNvSpPr/>
              <p:nvPr/>
            </p:nvSpPr>
            <p:spPr>
              <a:xfrm>
                <a:off x="5897520" y="3241080"/>
                <a:ext cx="2376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45" name="Google Shape;1244;p27"/>
              <p:cNvSpPr/>
              <p:nvPr/>
            </p:nvSpPr>
            <p:spPr>
              <a:xfrm>
                <a:off x="5896440" y="3181320"/>
                <a:ext cx="23544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846" name="Google Shape;1245;p27"/>
            <p:cNvGrpSpPr/>
            <p:nvPr/>
          </p:nvGrpSpPr>
          <p:grpSpPr>
            <a:xfrm>
              <a:off x="5644440" y="2950200"/>
              <a:ext cx="707400" cy="497160"/>
              <a:chOff x="5644440" y="2950200"/>
              <a:chExt cx="707400" cy="497160"/>
            </a:xfrm>
          </p:grpSpPr>
          <p:sp>
            <p:nvSpPr>
              <p:cNvPr id="847" name="Google Shape;1246;p27"/>
              <p:cNvSpPr/>
              <p:nvPr/>
            </p:nvSpPr>
            <p:spPr>
              <a:xfrm>
                <a:off x="5644440" y="303804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48" name="Google Shape;1247;p27"/>
              <p:cNvSpPr/>
              <p:nvPr/>
            </p:nvSpPr>
            <p:spPr>
              <a:xfrm>
                <a:off x="5644440" y="3152520"/>
                <a:ext cx="6948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49" name="Google Shape;1248;p27"/>
              <p:cNvSpPr/>
              <p:nvPr/>
            </p:nvSpPr>
            <p:spPr>
              <a:xfrm>
                <a:off x="6298920" y="3155040"/>
                <a:ext cx="52920" cy="125640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50" name="Google Shape;1249;p27"/>
              <p:cNvSpPr/>
              <p:nvPr/>
            </p:nvSpPr>
            <p:spPr>
              <a:xfrm>
                <a:off x="5644440" y="295020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51" name="Google Shape;1250;p27"/>
              <p:cNvSpPr/>
              <p:nvPr/>
            </p:nvSpPr>
            <p:spPr>
              <a:xfrm>
                <a:off x="5745240" y="3006000"/>
                <a:ext cx="506160" cy="292680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52" name="Google Shape;1251;p27"/>
              <p:cNvSpPr/>
              <p:nvPr/>
            </p:nvSpPr>
            <p:spPr>
              <a:xfrm>
                <a:off x="5745600" y="3023640"/>
                <a:ext cx="505440" cy="275040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53" name="Google Shape;1252;p27"/>
              <p:cNvSpPr/>
              <p:nvPr/>
            </p:nvSpPr>
            <p:spPr>
              <a:xfrm>
                <a:off x="5874840" y="3089520"/>
                <a:ext cx="235800" cy="14760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54" name="Google Shape;1253;p27"/>
              <p:cNvSpPr/>
              <p:nvPr/>
            </p:nvSpPr>
            <p:spPr>
              <a:xfrm>
                <a:off x="5972760" y="3199680"/>
                <a:ext cx="1476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55" name="Google Shape;1254;p27"/>
              <p:cNvSpPr/>
              <p:nvPr/>
            </p:nvSpPr>
            <p:spPr>
              <a:xfrm>
                <a:off x="6074640" y="3208320"/>
                <a:ext cx="3348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56" name="Google Shape;1255;p27"/>
              <p:cNvSpPr/>
              <p:nvPr/>
            </p:nvSpPr>
            <p:spPr>
              <a:xfrm>
                <a:off x="6085800" y="3157920"/>
                <a:ext cx="2484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57" name="Google Shape;1256;p27"/>
              <p:cNvSpPr/>
              <p:nvPr/>
            </p:nvSpPr>
            <p:spPr>
              <a:xfrm>
                <a:off x="6006600" y="3162960"/>
                <a:ext cx="37440" cy="26280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58" name="Google Shape;1257;p27"/>
              <p:cNvSpPr/>
              <p:nvPr/>
            </p:nvSpPr>
            <p:spPr>
              <a:xfrm>
                <a:off x="5929200" y="3118680"/>
                <a:ext cx="464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59" name="Google Shape;1258;p27"/>
              <p:cNvSpPr/>
              <p:nvPr/>
            </p:nvSpPr>
            <p:spPr>
              <a:xfrm>
                <a:off x="5972760" y="3093840"/>
                <a:ext cx="21600" cy="19440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60" name="Google Shape;1259;p27"/>
              <p:cNvSpPr/>
              <p:nvPr/>
            </p:nvSpPr>
            <p:spPr>
              <a:xfrm>
                <a:off x="5874840" y="3089880"/>
                <a:ext cx="205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61" name="Google Shape;1260;p27"/>
              <p:cNvSpPr/>
              <p:nvPr/>
            </p:nvSpPr>
            <p:spPr>
              <a:xfrm>
                <a:off x="5875560" y="3135960"/>
                <a:ext cx="2376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62" name="Google Shape;1261;p27"/>
              <p:cNvSpPr/>
              <p:nvPr/>
            </p:nvSpPr>
            <p:spPr>
              <a:xfrm>
                <a:off x="5874840" y="3075480"/>
                <a:ext cx="235800" cy="148320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863" name="Google Shape;1262;p27"/>
            <p:cNvGrpSpPr/>
            <p:nvPr/>
          </p:nvGrpSpPr>
          <p:grpSpPr>
            <a:xfrm>
              <a:off x="5644440" y="2835360"/>
              <a:ext cx="707400" cy="497160"/>
              <a:chOff x="5644440" y="2835360"/>
              <a:chExt cx="707400" cy="497160"/>
            </a:xfrm>
          </p:grpSpPr>
          <p:sp>
            <p:nvSpPr>
              <p:cNvPr id="864" name="Google Shape;1263;p27"/>
              <p:cNvSpPr/>
              <p:nvPr/>
            </p:nvSpPr>
            <p:spPr>
              <a:xfrm>
                <a:off x="5644440" y="292320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65" name="Google Shape;1264;p27"/>
              <p:cNvSpPr/>
              <p:nvPr/>
            </p:nvSpPr>
            <p:spPr>
              <a:xfrm>
                <a:off x="5644440" y="3037680"/>
                <a:ext cx="6948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66" name="Google Shape;1265;p27"/>
              <p:cNvSpPr/>
              <p:nvPr/>
            </p:nvSpPr>
            <p:spPr>
              <a:xfrm>
                <a:off x="6298920" y="3040200"/>
                <a:ext cx="5292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67" name="Google Shape;1266;p27"/>
              <p:cNvSpPr/>
              <p:nvPr/>
            </p:nvSpPr>
            <p:spPr>
              <a:xfrm>
                <a:off x="5644440" y="283536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68" name="Google Shape;1267;p27"/>
              <p:cNvSpPr/>
              <p:nvPr/>
            </p:nvSpPr>
            <p:spPr>
              <a:xfrm>
                <a:off x="5745240" y="2891160"/>
                <a:ext cx="506160" cy="292680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69" name="Google Shape;1268;p27"/>
              <p:cNvSpPr/>
              <p:nvPr/>
            </p:nvSpPr>
            <p:spPr>
              <a:xfrm>
                <a:off x="5745600" y="2908800"/>
                <a:ext cx="505440" cy="275040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0" name="Google Shape;1269;p27"/>
              <p:cNvSpPr/>
              <p:nvPr/>
            </p:nvSpPr>
            <p:spPr>
              <a:xfrm>
                <a:off x="5874840" y="2975400"/>
                <a:ext cx="23580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1" name="Google Shape;1270;p27"/>
              <p:cNvSpPr/>
              <p:nvPr/>
            </p:nvSpPr>
            <p:spPr>
              <a:xfrm>
                <a:off x="5972760" y="3084840"/>
                <a:ext cx="1476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2" name="Google Shape;1271;p27"/>
              <p:cNvSpPr/>
              <p:nvPr/>
            </p:nvSpPr>
            <p:spPr>
              <a:xfrm>
                <a:off x="6074640" y="3093480"/>
                <a:ext cx="3348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3" name="Google Shape;1272;p27"/>
              <p:cNvSpPr/>
              <p:nvPr/>
            </p:nvSpPr>
            <p:spPr>
              <a:xfrm>
                <a:off x="6085800" y="3043080"/>
                <a:ext cx="2484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4" name="Google Shape;1273;p27"/>
              <p:cNvSpPr/>
              <p:nvPr/>
            </p:nvSpPr>
            <p:spPr>
              <a:xfrm>
                <a:off x="6006600" y="3048120"/>
                <a:ext cx="37440" cy="26280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5" name="Google Shape;1274;p27"/>
              <p:cNvSpPr/>
              <p:nvPr/>
            </p:nvSpPr>
            <p:spPr>
              <a:xfrm>
                <a:off x="5929200" y="3003840"/>
                <a:ext cx="464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6" name="Google Shape;1275;p27"/>
              <p:cNvSpPr/>
              <p:nvPr/>
            </p:nvSpPr>
            <p:spPr>
              <a:xfrm>
                <a:off x="5972760" y="2979000"/>
                <a:ext cx="21600" cy="19440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7" name="Google Shape;1276;p27"/>
              <p:cNvSpPr/>
              <p:nvPr/>
            </p:nvSpPr>
            <p:spPr>
              <a:xfrm>
                <a:off x="5874840" y="2975040"/>
                <a:ext cx="205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8" name="Google Shape;1277;p27"/>
              <p:cNvSpPr/>
              <p:nvPr/>
            </p:nvSpPr>
            <p:spPr>
              <a:xfrm>
                <a:off x="5875560" y="3020760"/>
                <a:ext cx="2376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9" name="Google Shape;1278;p27"/>
              <p:cNvSpPr/>
              <p:nvPr/>
            </p:nvSpPr>
            <p:spPr>
              <a:xfrm>
                <a:off x="5874840" y="2960640"/>
                <a:ext cx="235800" cy="14796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880" name="Google Shape;1279;p27"/>
            <p:cNvGrpSpPr/>
            <p:nvPr/>
          </p:nvGrpSpPr>
          <p:grpSpPr>
            <a:xfrm>
              <a:off x="5667480" y="2705400"/>
              <a:ext cx="707400" cy="496800"/>
              <a:chOff x="5667480" y="2705400"/>
              <a:chExt cx="707400" cy="496800"/>
            </a:xfrm>
          </p:grpSpPr>
          <p:sp>
            <p:nvSpPr>
              <p:cNvPr id="881" name="Google Shape;1280;p27"/>
              <p:cNvSpPr/>
              <p:nvPr/>
            </p:nvSpPr>
            <p:spPr>
              <a:xfrm>
                <a:off x="5667480" y="279288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2" name="Google Shape;1281;p27"/>
              <p:cNvSpPr/>
              <p:nvPr/>
            </p:nvSpPr>
            <p:spPr>
              <a:xfrm>
                <a:off x="5667480" y="2907720"/>
                <a:ext cx="6948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3" name="Google Shape;1282;p27"/>
              <p:cNvSpPr/>
              <p:nvPr/>
            </p:nvSpPr>
            <p:spPr>
              <a:xfrm>
                <a:off x="6321960" y="2909880"/>
                <a:ext cx="5292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4" name="Google Shape;1283;p27"/>
              <p:cNvSpPr/>
              <p:nvPr/>
            </p:nvSpPr>
            <p:spPr>
              <a:xfrm>
                <a:off x="5667480" y="270540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5" name="Google Shape;1284;p27"/>
              <p:cNvSpPr/>
              <p:nvPr/>
            </p:nvSpPr>
            <p:spPr>
              <a:xfrm>
                <a:off x="5767920" y="2760840"/>
                <a:ext cx="506160" cy="292680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6" name="Google Shape;1285;p27"/>
              <p:cNvSpPr/>
              <p:nvPr/>
            </p:nvSpPr>
            <p:spPr>
              <a:xfrm>
                <a:off x="5768640" y="2778480"/>
                <a:ext cx="505080" cy="275400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7" name="Google Shape;1286;p27"/>
              <p:cNvSpPr/>
              <p:nvPr/>
            </p:nvSpPr>
            <p:spPr>
              <a:xfrm>
                <a:off x="5898240" y="2844720"/>
                <a:ext cx="235800" cy="14796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8" name="Google Shape;1287;p27"/>
              <p:cNvSpPr/>
              <p:nvPr/>
            </p:nvSpPr>
            <p:spPr>
              <a:xfrm>
                <a:off x="5995800" y="2954520"/>
                <a:ext cx="1476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9" name="Google Shape;1288;p27"/>
              <p:cNvSpPr/>
              <p:nvPr/>
            </p:nvSpPr>
            <p:spPr>
              <a:xfrm>
                <a:off x="6097320" y="2963520"/>
                <a:ext cx="3312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0" name="Google Shape;1289;p27"/>
              <p:cNvSpPr/>
              <p:nvPr/>
            </p:nvSpPr>
            <p:spPr>
              <a:xfrm>
                <a:off x="6108840" y="2912760"/>
                <a:ext cx="2484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1" name="Google Shape;1290;p27"/>
              <p:cNvSpPr/>
              <p:nvPr/>
            </p:nvSpPr>
            <p:spPr>
              <a:xfrm>
                <a:off x="6029640" y="2917800"/>
                <a:ext cx="37440" cy="26280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2" name="Google Shape;1291;p27"/>
              <p:cNvSpPr/>
              <p:nvPr/>
            </p:nvSpPr>
            <p:spPr>
              <a:xfrm>
                <a:off x="5952240" y="2873520"/>
                <a:ext cx="464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3" name="Google Shape;1292;p27"/>
              <p:cNvSpPr/>
              <p:nvPr/>
            </p:nvSpPr>
            <p:spPr>
              <a:xfrm>
                <a:off x="5995800" y="2848680"/>
                <a:ext cx="21600" cy="19080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4" name="Google Shape;1293;p27"/>
              <p:cNvSpPr/>
              <p:nvPr/>
            </p:nvSpPr>
            <p:spPr>
              <a:xfrm>
                <a:off x="5897880" y="2844720"/>
                <a:ext cx="205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5" name="Google Shape;1294;p27"/>
              <p:cNvSpPr/>
              <p:nvPr/>
            </p:nvSpPr>
            <p:spPr>
              <a:xfrm>
                <a:off x="5898600" y="2890800"/>
                <a:ext cx="2376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6" name="Google Shape;1295;p27"/>
              <p:cNvSpPr/>
              <p:nvPr/>
            </p:nvSpPr>
            <p:spPr>
              <a:xfrm>
                <a:off x="5898240" y="2831400"/>
                <a:ext cx="23580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897" name="Google Shape;1296;p27"/>
            <p:cNvSpPr/>
            <p:nvPr/>
          </p:nvSpPr>
          <p:spPr>
            <a:xfrm>
              <a:off x="6516720" y="4098960"/>
              <a:ext cx="707400" cy="409320"/>
            </a:xfrm>
            <a:custGeom>
              <a:avLst/>
              <a:gdLst/>
              <a:ahLst/>
              <a:cxnLst/>
              <a:rect l="l" t="t" r="r" b="b"/>
              <a:pathLst>
                <a:path w="883852" h="51149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3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8" name="Google Shape;1297;p27"/>
            <p:cNvSpPr/>
            <p:nvPr/>
          </p:nvSpPr>
          <p:spPr>
            <a:xfrm>
              <a:off x="7453080" y="3583440"/>
              <a:ext cx="707400" cy="409320"/>
            </a:xfrm>
            <a:custGeom>
              <a:avLst/>
              <a:gdLst/>
              <a:ahLst/>
              <a:cxnLst/>
              <a:rect l="l" t="t" r="r" b="b"/>
              <a:pathLst>
                <a:path w="883852" h="51149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3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9" name="Google Shape;1298;p27"/>
            <p:cNvSpPr/>
            <p:nvPr/>
          </p:nvSpPr>
          <p:spPr>
            <a:xfrm>
              <a:off x="6506280" y="3110400"/>
              <a:ext cx="707400" cy="409320"/>
            </a:xfrm>
            <a:custGeom>
              <a:avLst/>
              <a:gdLst/>
              <a:ahLst/>
              <a:cxnLst/>
              <a:rect l="l" t="t" r="r" b="b"/>
              <a:pathLst>
                <a:path w="883852" h="51149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3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0" name="Google Shape;1299;p27"/>
            <p:cNvSpPr/>
            <p:nvPr/>
          </p:nvSpPr>
          <p:spPr>
            <a:xfrm>
              <a:off x="5234040" y="4166640"/>
              <a:ext cx="707400" cy="409320"/>
            </a:xfrm>
            <a:custGeom>
              <a:avLst/>
              <a:gdLst/>
              <a:ahLst/>
              <a:cxnLst/>
              <a:rect l="l" t="t" r="r" b="b"/>
              <a:pathLst>
                <a:path w="883852" h="511492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3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1" name="Google Shape;1300;p27"/>
            <p:cNvSpPr/>
            <p:nvPr/>
          </p:nvSpPr>
          <p:spPr>
            <a:xfrm>
              <a:off x="7899120" y="4227120"/>
              <a:ext cx="707400" cy="409320"/>
            </a:xfrm>
            <a:custGeom>
              <a:avLst/>
              <a:gdLst/>
              <a:ahLst/>
              <a:cxnLst/>
              <a:rect l="l" t="t" r="r" b="b"/>
              <a:pathLst>
                <a:path w="883852" h="51149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3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02" name="Google Shape;1301;p27"/>
            <p:cNvGrpSpPr/>
            <p:nvPr/>
          </p:nvGrpSpPr>
          <p:grpSpPr>
            <a:xfrm>
              <a:off x="6538320" y="2980800"/>
              <a:ext cx="707400" cy="497160"/>
              <a:chOff x="6538320" y="2980800"/>
              <a:chExt cx="707400" cy="497160"/>
            </a:xfrm>
          </p:grpSpPr>
          <p:sp>
            <p:nvSpPr>
              <p:cNvPr id="903" name="Google Shape;1302;p27"/>
              <p:cNvSpPr/>
              <p:nvPr/>
            </p:nvSpPr>
            <p:spPr>
              <a:xfrm>
                <a:off x="6538320" y="306864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04" name="Google Shape;1303;p27"/>
              <p:cNvSpPr/>
              <p:nvPr/>
            </p:nvSpPr>
            <p:spPr>
              <a:xfrm>
                <a:off x="6538320" y="3183120"/>
                <a:ext cx="6948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05" name="Google Shape;1304;p27"/>
              <p:cNvSpPr/>
              <p:nvPr/>
            </p:nvSpPr>
            <p:spPr>
              <a:xfrm>
                <a:off x="7192800" y="3185640"/>
                <a:ext cx="5292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06" name="Google Shape;1305;p27"/>
              <p:cNvSpPr/>
              <p:nvPr/>
            </p:nvSpPr>
            <p:spPr>
              <a:xfrm>
                <a:off x="6538320" y="298080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07" name="Google Shape;1306;p27"/>
              <p:cNvSpPr/>
              <p:nvPr/>
            </p:nvSpPr>
            <p:spPr>
              <a:xfrm>
                <a:off x="6639120" y="3036600"/>
                <a:ext cx="506160" cy="292680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08" name="Google Shape;1307;p27"/>
              <p:cNvSpPr/>
              <p:nvPr/>
            </p:nvSpPr>
            <p:spPr>
              <a:xfrm>
                <a:off x="6639480" y="3054240"/>
                <a:ext cx="505440" cy="275400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09" name="Google Shape;1308;p27"/>
              <p:cNvSpPr/>
              <p:nvPr/>
            </p:nvSpPr>
            <p:spPr>
              <a:xfrm>
                <a:off x="6768720" y="3120480"/>
                <a:ext cx="235800" cy="14796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10" name="Google Shape;1309;p27"/>
              <p:cNvSpPr/>
              <p:nvPr/>
            </p:nvSpPr>
            <p:spPr>
              <a:xfrm>
                <a:off x="6866640" y="3230280"/>
                <a:ext cx="1476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11" name="Google Shape;1310;p27"/>
              <p:cNvSpPr/>
              <p:nvPr/>
            </p:nvSpPr>
            <p:spPr>
              <a:xfrm>
                <a:off x="6968520" y="3238920"/>
                <a:ext cx="3312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12" name="Google Shape;1311;p27"/>
              <p:cNvSpPr/>
              <p:nvPr/>
            </p:nvSpPr>
            <p:spPr>
              <a:xfrm>
                <a:off x="6979680" y="3188520"/>
                <a:ext cx="2484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13" name="Google Shape;1312;p27"/>
              <p:cNvSpPr/>
              <p:nvPr/>
            </p:nvSpPr>
            <p:spPr>
              <a:xfrm>
                <a:off x="6900480" y="3193560"/>
                <a:ext cx="37440" cy="26280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14" name="Google Shape;1313;p27"/>
              <p:cNvSpPr/>
              <p:nvPr/>
            </p:nvSpPr>
            <p:spPr>
              <a:xfrm>
                <a:off x="6823440" y="3149280"/>
                <a:ext cx="4680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15" name="Google Shape;1314;p27"/>
              <p:cNvSpPr/>
              <p:nvPr/>
            </p:nvSpPr>
            <p:spPr>
              <a:xfrm>
                <a:off x="6866640" y="3124440"/>
                <a:ext cx="21600" cy="19080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16" name="Google Shape;1315;p27"/>
              <p:cNvSpPr/>
              <p:nvPr/>
            </p:nvSpPr>
            <p:spPr>
              <a:xfrm>
                <a:off x="6768720" y="3120480"/>
                <a:ext cx="205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17" name="Google Shape;1316;p27"/>
              <p:cNvSpPr/>
              <p:nvPr/>
            </p:nvSpPr>
            <p:spPr>
              <a:xfrm>
                <a:off x="6769440" y="3166560"/>
                <a:ext cx="2412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18" name="Google Shape;1317;p27"/>
              <p:cNvSpPr/>
              <p:nvPr/>
            </p:nvSpPr>
            <p:spPr>
              <a:xfrm>
                <a:off x="6768720" y="3106080"/>
                <a:ext cx="235800" cy="148320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919" name="Google Shape;1318;p27"/>
            <p:cNvGrpSpPr/>
            <p:nvPr/>
          </p:nvGrpSpPr>
          <p:grpSpPr>
            <a:xfrm>
              <a:off x="6538320" y="2865960"/>
              <a:ext cx="707400" cy="497160"/>
              <a:chOff x="6538320" y="2865960"/>
              <a:chExt cx="707400" cy="497160"/>
            </a:xfrm>
          </p:grpSpPr>
          <p:sp>
            <p:nvSpPr>
              <p:cNvPr id="920" name="Google Shape;1319;p27"/>
              <p:cNvSpPr/>
              <p:nvPr/>
            </p:nvSpPr>
            <p:spPr>
              <a:xfrm>
                <a:off x="6538320" y="295380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21" name="Google Shape;1320;p27"/>
              <p:cNvSpPr/>
              <p:nvPr/>
            </p:nvSpPr>
            <p:spPr>
              <a:xfrm>
                <a:off x="6538320" y="3068280"/>
                <a:ext cx="6948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22" name="Google Shape;1321;p27"/>
              <p:cNvSpPr/>
              <p:nvPr/>
            </p:nvSpPr>
            <p:spPr>
              <a:xfrm>
                <a:off x="7192800" y="3070800"/>
                <a:ext cx="5292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23" name="Google Shape;1322;p27"/>
              <p:cNvSpPr/>
              <p:nvPr/>
            </p:nvSpPr>
            <p:spPr>
              <a:xfrm>
                <a:off x="6538320" y="286596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24" name="Google Shape;1323;p27"/>
              <p:cNvSpPr/>
              <p:nvPr/>
            </p:nvSpPr>
            <p:spPr>
              <a:xfrm>
                <a:off x="6639120" y="2921760"/>
                <a:ext cx="506160" cy="292680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25" name="Google Shape;1324;p27"/>
              <p:cNvSpPr/>
              <p:nvPr/>
            </p:nvSpPr>
            <p:spPr>
              <a:xfrm>
                <a:off x="6639480" y="2939400"/>
                <a:ext cx="505440" cy="275400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26" name="Google Shape;1325;p27"/>
              <p:cNvSpPr/>
              <p:nvPr/>
            </p:nvSpPr>
            <p:spPr>
              <a:xfrm>
                <a:off x="6768720" y="3005280"/>
                <a:ext cx="235800" cy="14832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27" name="Google Shape;1326;p27"/>
              <p:cNvSpPr/>
              <p:nvPr/>
            </p:nvSpPr>
            <p:spPr>
              <a:xfrm>
                <a:off x="6866640" y="3115440"/>
                <a:ext cx="1476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28" name="Google Shape;1327;p27"/>
              <p:cNvSpPr/>
              <p:nvPr/>
            </p:nvSpPr>
            <p:spPr>
              <a:xfrm>
                <a:off x="6968520" y="3124080"/>
                <a:ext cx="3312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29" name="Google Shape;1328;p27"/>
              <p:cNvSpPr/>
              <p:nvPr/>
            </p:nvSpPr>
            <p:spPr>
              <a:xfrm>
                <a:off x="6979680" y="3073680"/>
                <a:ext cx="2484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0" name="Google Shape;1329;p27"/>
              <p:cNvSpPr/>
              <p:nvPr/>
            </p:nvSpPr>
            <p:spPr>
              <a:xfrm>
                <a:off x="6900480" y="3079080"/>
                <a:ext cx="37440" cy="26280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1" name="Google Shape;1330;p27"/>
              <p:cNvSpPr/>
              <p:nvPr/>
            </p:nvSpPr>
            <p:spPr>
              <a:xfrm>
                <a:off x="6823440" y="3034440"/>
                <a:ext cx="4680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2" name="Google Shape;1331;p27"/>
              <p:cNvSpPr/>
              <p:nvPr/>
            </p:nvSpPr>
            <p:spPr>
              <a:xfrm>
                <a:off x="6866640" y="3009600"/>
                <a:ext cx="21600" cy="19080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3" name="Google Shape;1332;p27"/>
              <p:cNvSpPr/>
              <p:nvPr/>
            </p:nvSpPr>
            <p:spPr>
              <a:xfrm>
                <a:off x="6768720" y="3005640"/>
                <a:ext cx="205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4" name="Google Shape;1333;p27"/>
              <p:cNvSpPr/>
              <p:nvPr/>
            </p:nvSpPr>
            <p:spPr>
              <a:xfrm>
                <a:off x="6769440" y="3051720"/>
                <a:ext cx="2412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5" name="Google Shape;1334;p27"/>
              <p:cNvSpPr/>
              <p:nvPr/>
            </p:nvSpPr>
            <p:spPr>
              <a:xfrm>
                <a:off x="6768720" y="2991240"/>
                <a:ext cx="235800" cy="148320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936" name="Google Shape;1335;p27"/>
            <p:cNvGrpSpPr/>
            <p:nvPr/>
          </p:nvGrpSpPr>
          <p:grpSpPr>
            <a:xfrm>
              <a:off x="6561360" y="2736000"/>
              <a:ext cx="707400" cy="496800"/>
              <a:chOff x="6561360" y="2736000"/>
              <a:chExt cx="707400" cy="496800"/>
            </a:xfrm>
          </p:grpSpPr>
          <p:sp>
            <p:nvSpPr>
              <p:cNvPr id="937" name="Google Shape;1336;p27"/>
              <p:cNvSpPr/>
              <p:nvPr/>
            </p:nvSpPr>
            <p:spPr>
              <a:xfrm>
                <a:off x="6561360" y="282348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8" name="Google Shape;1337;p27"/>
              <p:cNvSpPr/>
              <p:nvPr/>
            </p:nvSpPr>
            <p:spPr>
              <a:xfrm>
                <a:off x="6561360" y="2938320"/>
                <a:ext cx="6948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9" name="Google Shape;1338;p27"/>
              <p:cNvSpPr/>
              <p:nvPr/>
            </p:nvSpPr>
            <p:spPr>
              <a:xfrm>
                <a:off x="7215840" y="2940480"/>
                <a:ext cx="5292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0" name="Google Shape;1339;p27"/>
              <p:cNvSpPr/>
              <p:nvPr/>
            </p:nvSpPr>
            <p:spPr>
              <a:xfrm>
                <a:off x="6561360" y="273600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1" name="Google Shape;1340;p27"/>
              <p:cNvSpPr/>
              <p:nvPr/>
            </p:nvSpPr>
            <p:spPr>
              <a:xfrm>
                <a:off x="6661800" y="2791440"/>
                <a:ext cx="506160" cy="292680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2" name="Google Shape;1341;p27"/>
              <p:cNvSpPr/>
              <p:nvPr/>
            </p:nvSpPr>
            <p:spPr>
              <a:xfrm>
                <a:off x="6662520" y="2809080"/>
                <a:ext cx="505080" cy="275400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3" name="Google Shape;1342;p27"/>
              <p:cNvSpPr/>
              <p:nvPr/>
            </p:nvSpPr>
            <p:spPr>
              <a:xfrm>
                <a:off x="6791760" y="2875680"/>
                <a:ext cx="235440" cy="14760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4" name="Google Shape;1343;p27"/>
              <p:cNvSpPr/>
              <p:nvPr/>
            </p:nvSpPr>
            <p:spPr>
              <a:xfrm>
                <a:off x="6889680" y="2985480"/>
                <a:ext cx="1476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5" name="Google Shape;1344;p27"/>
              <p:cNvSpPr/>
              <p:nvPr/>
            </p:nvSpPr>
            <p:spPr>
              <a:xfrm>
                <a:off x="6991560" y="2994120"/>
                <a:ext cx="3312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6" name="Google Shape;1345;p27"/>
              <p:cNvSpPr/>
              <p:nvPr/>
            </p:nvSpPr>
            <p:spPr>
              <a:xfrm>
                <a:off x="7002720" y="2943360"/>
                <a:ext cx="2484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7" name="Google Shape;1346;p27"/>
              <p:cNvSpPr/>
              <p:nvPr/>
            </p:nvSpPr>
            <p:spPr>
              <a:xfrm>
                <a:off x="6923160" y="2948400"/>
                <a:ext cx="37440" cy="26280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8" name="Google Shape;1347;p27"/>
              <p:cNvSpPr/>
              <p:nvPr/>
            </p:nvSpPr>
            <p:spPr>
              <a:xfrm>
                <a:off x="6846120" y="2904480"/>
                <a:ext cx="4680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9" name="Google Shape;1348;p27"/>
              <p:cNvSpPr/>
              <p:nvPr/>
            </p:nvSpPr>
            <p:spPr>
              <a:xfrm>
                <a:off x="6889680" y="2879280"/>
                <a:ext cx="21600" cy="19080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50" name="Google Shape;1349;p27"/>
              <p:cNvSpPr/>
              <p:nvPr/>
            </p:nvSpPr>
            <p:spPr>
              <a:xfrm>
                <a:off x="6791760" y="2875320"/>
                <a:ext cx="205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51" name="Google Shape;1350;p27"/>
              <p:cNvSpPr/>
              <p:nvPr/>
            </p:nvSpPr>
            <p:spPr>
              <a:xfrm>
                <a:off x="6792480" y="2921400"/>
                <a:ext cx="2376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52" name="Google Shape;1351;p27"/>
              <p:cNvSpPr/>
              <p:nvPr/>
            </p:nvSpPr>
            <p:spPr>
              <a:xfrm>
                <a:off x="6791400" y="2861280"/>
                <a:ext cx="235800" cy="147960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953" name="Google Shape;1352;p27"/>
            <p:cNvGrpSpPr/>
            <p:nvPr/>
          </p:nvGrpSpPr>
          <p:grpSpPr>
            <a:xfrm>
              <a:off x="6553800" y="2605680"/>
              <a:ext cx="707400" cy="497160"/>
              <a:chOff x="6553800" y="2605680"/>
              <a:chExt cx="707400" cy="497160"/>
            </a:xfrm>
          </p:grpSpPr>
          <p:sp>
            <p:nvSpPr>
              <p:cNvPr id="954" name="Google Shape;1353;p27"/>
              <p:cNvSpPr/>
              <p:nvPr/>
            </p:nvSpPr>
            <p:spPr>
              <a:xfrm>
                <a:off x="6553800" y="269352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55" name="Google Shape;1354;p27"/>
              <p:cNvSpPr/>
              <p:nvPr/>
            </p:nvSpPr>
            <p:spPr>
              <a:xfrm>
                <a:off x="6553800" y="2808000"/>
                <a:ext cx="6948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56" name="Google Shape;1355;p27"/>
              <p:cNvSpPr/>
              <p:nvPr/>
            </p:nvSpPr>
            <p:spPr>
              <a:xfrm>
                <a:off x="7208280" y="2810520"/>
                <a:ext cx="5292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57" name="Google Shape;1356;p27"/>
              <p:cNvSpPr/>
              <p:nvPr/>
            </p:nvSpPr>
            <p:spPr>
              <a:xfrm>
                <a:off x="6553800" y="260568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58" name="Google Shape;1357;p27"/>
              <p:cNvSpPr/>
              <p:nvPr/>
            </p:nvSpPr>
            <p:spPr>
              <a:xfrm>
                <a:off x="6654240" y="2661480"/>
                <a:ext cx="506160" cy="292680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59" name="Google Shape;1358;p27"/>
              <p:cNvSpPr/>
              <p:nvPr/>
            </p:nvSpPr>
            <p:spPr>
              <a:xfrm>
                <a:off x="6654600" y="2679120"/>
                <a:ext cx="505080" cy="275040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60" name="Google Shape;1359;p27"/>
              <p:cNvSpPr/>
              <p:nvPr/>
            </p:nvSpPr>
            <p:spPr>
              <a:xfrm>
                <a:off x="6784200" y="2745000"/>
                <a:ext cx="235440" cy="147960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61" name="Google Shape;1360;p27"/>
              <p:cNvSpPr/>
              <p:nvPr/>
            </p:nvSpPr>
            <p:spPr>
              <a:xfrm>
                <a:off x="6881760" y="2855160"/>
                <a:ext cx="1512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62" name="Google Shape;1361;p27"/>
              <p:cNvSpPr/>
              <p:nvPr/>
            </p:nvSpPr>
            <p:spPr>
              <a:xfrm>
                <a:off x="6983640" y="2863800"/>
                <a:ext cx="3348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63" name="Google Shape;1362;p27"/>
              <p:cNvSpPr/>
              <p:nvPr/>
            </p:nvSpPr>
            <p:spPr>
              <a:xfrm>
                <a:off x="6995160" y="2813040"/>
                <a:ext cx="2484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64" name="Google Shape;1363;p27"/>
              <p:cNvSpPr/>
              <p:nvPr/>
            </p:nvSpPr>
            <p:spPr>
              <a:xfrm>
                <a:off x="6915600" y="2818440"/>
                <a:ext cx="37440" cy="26280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65" name="Google Shape;1364;p27"/>
              <p:cNvSpPr/>
              <p:nvPr/>
            </p:nvSpPr>
            <p:spPr>
              <a:xfrm>
                <a:off x="6838560" y="2774520"/>
                <a:ext cx="464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66" name="Google Shape;1365;p27"/>
              <p:cNvSpPr/>
              <p:nvPr/>
            </p:nvSpPr>
            <p:spPr>
              <a:xfrm>
                <a:off x="6881760" y="2749320"/>
                <a:ext cx="21600" cy="19440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67" name="Google Shape;1366;p27"/>
              <p:cNvSpPr/>
              <p:nvPr/>
            </p:nvSpPr>
            <p:spPr>
              <a:xfrm>
                <a:off x="6784200" y="2745000"/>
                <a:ext cx="205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68" name="Google Shape;1367;p27"/>
              <p:cNvSpPr/>
              <p:nvPr/>
            </p:nvSpPr>
            <p:spPr>
              <a:xfrm>
                <a:off x="6784920" y="2791440"/>
                <a:ext cx="2376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69" name="Google Shape;1368;p27"/>
              <p:cNvSpPr/>
              <p:nvPr/>
            </p:nvSpPr>
            <p:spPr>
              <a:xfrm>
                <a:off x="6784200" y="2731680"/>
                <a:ext cx="235440" cy="14796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970" name="Google Shape;1369;p27"/>
            <p:cNvGrpSpPr/>
            <p:nvPr/>
          </p:nvGrpSpPr>
          <p:grpSpPr>
            <a:xfrm>
              <a:off x="6576480" y="2483280"/>
              <a:ext cx="707400" cy="496800"/>
              <a:chOff x="6576480" y="2483280"/>
              <a:chExt cx="707400" cy="496800"/>
            </a:xfrm>
          </p:grpSpPr>
          <p:sp>
            <p:nvSpPr>
              <p:cNvPr id="971" name="Google Shape;1370;p27"/>
              <p:cNvSpPr/>
              <p:nvPr/>
            </p:nvSpPr>
            <p:spPr>
              <a:xfrm>
                <a:off x="6576480" y="257076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72" name="Google Shape;1371;p27"/>
              <p:cNvSpPr/>
              <p:nvPr/>
            </p:nvSpPr>
            <p:spPr>
              <a:xfrm>
                <a:off x="6576840" y="2685600"/>
                <a:ext cx="6948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73" name="Google Shape;1372;p27"/>
              <p:cNvSpPr/>
              <p:nvPr/>
            </p:nvSpPr>
            <p:spPr>
              <a:xfrm>
                <a:off x="7230960" y="2688120"/>
                <a:ext cx="5292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74" name="Google Shape;1373;p27"/>
              <p:cNvSpPr/>
              <p:nvPr/>
            </p:nvSpPr>
            <p:spPr>
              <a:xfrm>
                <a:off x="6576480" y="248328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75" name="Google Shape;1374;p27"/>
              <p:cNvSpPr/>
              <p:nvPr/>
            </p:nvSpPr>
            <p:spPr>
              <a:xfrm>
                <a:off x="6677280" y="2539080"/>
                <a:ext cx="506160" cy="292680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76" name="Google Shape;1375;p27"/>
              <p:cNvSpPr/>
              <p:nvPr/>
            </p:nvSpPr>
            <p:spPr>
              <a:xfrm>
                <a:off x="6677640" y="2556360"/>
                <a:ext cx="505440" cy="275400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77" name="Google Shape;1376;p27"/>
              <p:cNvSpPr/>
              <p:nvPr/>
            </p:nvSpPr>
            <p:spPr>
              <a:xfrm>
                <a:off x="6806880" y="2622960"/>
                <a:ext cx="23580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78" name="Google Shape;1377;p27"/>
              <p:cNvSpPr/>
              <p:nvPr/>
            </p:nvSpPr>
            <p:spPr>
              <a:xfrm>
                <a:off x="6904800" y="2732760"/>
                <a:ext cx="1476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79" name="Google Shape;1378;p27"/>
              <p:cNvSpPr/>
              <p:nvPr/>
            </p:nvSpPr>
            <p:spPr>
              <a:xfrm>
                <a:off x="7006680" y="2741400"/>
                <a:ext cx="3312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0" name="Google Shape;1379;p27"/>
              <p:cNvSpPr/>
              <p:nvPr/>
            </p:nvSpPr>
            <p:spPr>
              <a:xfrm>
                <a:off x="7017840" y="2690640"/>
                <a:ext cx="2484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1" name="Google Shape;1380;p27"/>
              <p:cNvSpPr/>
              <p:nvPr/>
            </p:nvSpPr>
            <p:spPr>
              <a:xfrm>
                <a:off x="6938640" y="2695680"/>
                <a:ext cx="37440" cy="26280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2" name="Google Shape;1381;p27"/>
              <p:cNvSpPr/>
              <p:nvPr/>
            </p:nvSpPr>
            <p:spPr>
              <a:xfrm>
                <a:off x="6861600" y="2651760"/>
                <a:ext cx="4680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3" name="Google Shape;1382;p27"/>
              <p:cNvSpPr/>
              <p:nvPr/>
            </p:nvSpPr>
            <p:spPr>
              <a:xfrm>
                <a:off x="6904800" y="2626560"/>
                <a:ext cx="21600" cy="19080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4" name="Google Shape;1383;p27"/>
              <p:cNvSpPr/>
              <p:nvPr/>
            </p:nvSpPr>
            <p:spPr>
              <a:xfrm>
                <a:off x="6806880" y="2622600"/>
                <a:ext cx="205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5" name="Google Shape;1384;p27"/>
              <p:cNvSpPr/>
              <p:nvPr/>
            </p:nvSpPr>
            <p:spPr>
              <a:xfrm>
                <a:off x="6807960" y="2669040"/>
                <a:ext cx="2376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6" name="Google Shape;1385;p27"/>
              <p:cNvSpPr/>
              <p:nvPr/>
            </p:nvSpPr>
            <p:spPr>
              <a:xfrm>
                <a:off x="6806880" y="2608560"/>
                <a:ext cx="235800" cy="148320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987" name="Google Shape;1386;p27"/>
            <p:cNvGrpSpPr/>
            <p:nvPr/>
          </p:nvGrpSpPr>
          <p:grpSpPr>
            <a:xfrm>
              <a:off x="6561360" y="2360520"/>
              <a:ext cx="707400" cy="497160"/>
              <a:chOff x="6561360" y="2360520"/>
              <a:chExt cx="707400" cy="497160"/>
            </a:xfrm>
          </p:grpSpPr>
          <p:sp>
            <p:nvSpPr>
              <p:cNvPr id="988" name="Google Shape;1387;p27"/>
              <p:cNvSpPr/>
              <p:nvPr/>
            </p:nvSpPr>
            <p:spPr>
              <a:xfrm>
                <a:off x="6561360" y="244836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9" name="Google Shape;1388;p27"/>
              <p:cNvSpPr/>
              <p:nvPr/>
            </p:nvSpPr>
            <p:spPr>
              <a:xfrm>
                <a:off x="6561360" y="2562840"/>
                <a:ext cx="6948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0" name="Google Shape;1389;p27"/>
              <p:cNvSpPr/>
              <p:nvPr/>
            </p:nvSpPr>
            <p:spPr>
              <a:xfrm>
                <a:off x="7215840" y="2565360"/>
                <a:ext cx="52920" cy="125640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1" name="Google Shape;1390;p27"/>
              <p:cNvSpPr/>
              <p:nvPr/>
            </p:nvSpPr>
            <p:spPr>
              <a:xfrm>
                <a:off x="6561360" y="236052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2" name="Google Shape;1391;p27"/>
              <p:cNvSpPr/>
              <p:nvPr/>
            </p:nvSpPr>
            <p:spPr>
              <a:xfrm>
                <a:off x="6661800" y="2416320"/>
                <a:ext cx="506160" cy="292680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3" name="Google Shape;1392;p27"/>
              <p:cNvSpPr/>
              <p:nvPr/>
            </p:nvSpPr>
            <p:spPr>
              <a:xfrm>
                <a:off x="6662520" y="2433960"/>
                <a:ext cx="505080" cy="275040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4" name="Google Shape;1393;p27"/>
              <p:cNvSpPr/>
              <p:nvPr/>
            </p:nvSpPr>
            <p:spPr>
              <a:xfrm>
                <a:off x="6791400" y="2499840"/>
                <a:ext cx="235800" cy="147960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5" name="Google Shape;1394;p27"/>
              <p:cNvSpPr/>
              <p:nvPr/>
            </p:nvSpPr>
            <p:spPr>
              <a:xfrm>
                <a:off x="6889680" y="2610000"/>
                <a:ext cx="1476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6" name="Google Shape;1395;p27"/>
              <p:cNvSpPr/>
              <p:nvPr/>
            </p:nvSpPr>
            <p:spPr>
              <a:xfrm>
                <a:off x="6991560" y="2618640"/>
                <a:ext cx="3312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7" name="Google Shape;1396;p27"/>
              <p:cNvSpPr/>
              <p:nvPr/>
            </p:nvSpPr>
            <p:spPr>
              <a:xfrm>
                <a:off x="7002720" y="2568240"/>
                <a:ext cx="2484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8" name="Google Shape;1397;p27"/>
              <p:cNvSpPr/>
              <p:nvPr/>
            </p:nvSpPr>
            <p:spPr>
              <a:xfrm>
                <a:off x="6923160" y="2573280"/>
                <a:ext cx="37440" cy="26280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9" name="Google Shape;1398;p27"/>
              <p:cNvSpPr/>
              <p:nvPr/>
            </p:nvSpPr>
            <p:spPr>
              <a:xfrm>
                <a:off x="6846120" y="2529000"/>
                <a:ext cx="4680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0" name="Google Shape;1399;p27"/>
              <p:cNvSpPr/>
              <p:nvPr/>
            </p:nvSpPr>
            <p:spPr>
              <a:xfrm>
                <a:off x="6889680" y="2504160"/>
                <a:ext cx="21600" cy="19080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1" name="Google Shape;1400;p27"/>
              <p:cNvSpPr/>
              <p:nvPr/>
            </p:nvSpPr>
            <p:spPr>
              <a:xfrm>
                <a:off x="6791760" y="2500200"/>
                <a:ext cx="205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2" name="Google Shape;1401;p27"/>
              <p:cNvSpPr/>
              <p:nvPr/>
            </p:nvSpPr>
            <p:spPr>
              <a:xfrm>
                <a:off x="6792480" y="2546280"/>
                <a:ext cx="2376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3" name="Google Shape;1402;p27"/>
              <p:cNvSpPr/>
              <p:nvPr/>
            </p:nvSpPr>
            <p:spPr>
              <a:xfrm>
                <a:off x="6791760" y="2486520"/>
                <a:ext cx="235440" cy="14760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004" name="Google Shape;1403;p27"/>
            <p:cNvGrpSpPr/>
            <p:nvPr/>
          </p:nvGrpSpPr>
          <p:grpSpPr>
            <a:xfrm>
              <a:off x="6584040" y="2238120"/>
              <a:ext cx="707400" cy="497160"/>
              <a:chOff x="6584040" y="2238120"/>
              <a:chExt cx="707400" cy="497160"/>
            </a:xfrm>
          </p:grpSpPr>
          <p:sp>
            <p:nvSpPr>
              <p:cNvPr id="1005" name="Google Shape;1404;p27"/>
              <p:cNvSpPr/>
              <p:nvPr/>
            </p:nvSpPr>
            <p:spPr>
              <a:xfrm>
                <a:off x="6584040" y="232596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6" name="Google Shape;1405;p27"/>
              <p:cNvSpPr/>
              <p:nvPr/>
            </p:nvSpPr>
            <p:spPr>
              <a:xfrm>
                <a:off x="6584400" y="2440440"/>
                <a:ext cx="6948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7" name="Google Shape;1406;p27"/>
              <p:cNvSpPr/>
              <p:nvPr/>
            </p:nvSpPr>
            <p:spPr>
              <a:xfrm>
                <a:off x="7238520" y="2442960"/>
                <a:ext cx="5292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8" name="Google Shape;1407;p27"/>
              <p:cNvSpPr/>
              <p:nvPr/>
            </p:nvSpPr>
            <p:spPr>
              <a:xfrm>
                <a:off x="6584040" y="223812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9" name="Google Shape;1408;p27"/>
              <p:cNvSpPr/>
              <p:nvPr/>
            </p:nvSpPr>
            <p:spPr>
              <a:xfrm>
                <a:off x="6684840" y="2293920"/>
                <a:ext cx="506160" cy="292680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0" name="Google Shape;1409;p27"/>
              <p:cNvSpPr/>
              <p:nvPr/>
            </p:nvSpPr>
            <p:spPr>
              <a:xfrm>
                <a:off x="6685200" y="2311560"/>
                <a:ext cx="505080" cy="275400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1" name="Google Shape;1410;p27"/>
              <p:cNvSpPr/>
              <p:nvPr/>
            </p:nvSpPr>
            <p:spPr>
              <a:xfrm>
                <a:off x="6814800" y="2377080"/>
                <a:ext cx="235800" cy="148320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2" name="Google Shape;1411;p27"/>
              <p:cNvSpPr/>
              <p:nvPr/>
            </p:nvSpPr>
            <p:spPr>
              <a:xfrm>
                <a:off x="6912360" y="2487240"/>
                <a:ext cx="1476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3" name="Google Shape;1412;p27"/>
              <p:cNvSpPr/>
              <p:nvPr/>
            </p:nvSpPr>
            <p:spPr>
              <a:xfrm>
                <a:off x="7014240" y="2496240"/>
                <a:ext cx="3312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4" name="Google Shape;1413;p27"/>
              <p:cNvSpPr/>
              <p:nvPr/>
            </p:nvSpPr>
            <p:spPr>
              <a:xfrm>
                <a:off x="7025400" y="2445840"/>
                <a:ext cx="2484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5" name="Google Shape;1414;p27"/>
              <p:cNvSpPr/>
              <p:nvPr/>
            </p:nvSpPr>
            <p:spPr>
              <a:xfrm>
                <a:off x="6946200" y="2450880"/>
                <a:ext cx="37440" cy="26280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6" name="Google Shape;1415;p27"/>
              <p:cNvSpPr/>
              <p:nvPr/>
            </p:nvSpPr>
            <p:spPr>
              <a:xfrm>
                <a:off x="6869160" y="2406600"/>
                <a:ext cx="4680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7" name="Google Shape;1416;p27"/>
              <p:cNvSpPr/>
              <p:nvPr/>
            </p:nvSpPr>
            <p:spPr>
              <a:xfrm>
                <a:off x="6912360" y="2381760"/>
                <a:ext cx="21600" cy="19080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8" name="Google Shape;1417;p27"/>
              <p:cNvSpPr/>
              <p:nvPr/>
            </p:nvSpPr>
            <p:spPr>
              <a:xfrm>
                <a:off x="6814800" y="2377800"/>
                <a:ext cx="205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9" name="Google Shape;1418;p27"/>
              <p:cNvSpPr/>
              <p:nvPr/>
            </p:nvSpPr>
            <p:spPr>
              <a:xfrm>
                <a:off x="6815520" y="2423880"/>
                <a:ext cx="2376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20" name="Google Shape;1419;p27"/>
              <p:cNvSpPr/>
              <p:nvPr/>
            </p:nvSpPr>
            <p:spPr>
              <a:xfrm>
                <a:off x="6814800" y="2363760"/>
                <a:ext cx="235800" cy="148320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021" name="Google Shape;1420;p27"/>
            <p:cNvGrpSpPr/>
            <p:nvPr/>
          </p:nvGrpSpPr>
          <p:grpSpPr>
            <a:xfrm>
              <a:off x="6552000" y="3958200"/>
              <a:ext cx="707400" cy="496800"/>
              <a:chOff x="6552000" y="3958200"/>
              <a:chExt cx="707400" cy="496800"/>
            </a:xfrm>
          </p:grpSpPr>
          <p:sp>
            <p:nvSpPr>
              <p:cNvPr id="1022" name="Google Shape;1421;p27"/>
              <p:cNvSpPr/>
              <p:nvPr/>
            </p:nvSpPr>
            <p:spPr>
              <a:xfrm>
                <a:off x="6552000" y="404568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23" name="Google Shape;1422;p27"/>
              <p:cNvSpPr/>
              <p:nvPr/>
            </p:nvSpPr>
            <p:spPr>
              <a:xfrm>
                <a:off x="6552360" y="4160520"/>
                <a:ext cx="6948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24" name="Google Shape;1423;p27"/>
              <p:cNvSpPr/>
              <p:nvPr/>
            </p:nvSpPr>
            <p:spPr>
              <a:xfrm>
                <a:off x="7206480" y="4162680"/>
                <a:ext cx="5292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25" name="Google Shape;1424;p27"/>
              <p:cNvSpPr/>
              <p:nvPr/>
            </p:nvSpPr>
            <p:spPr>
              <a:xfrm>
                <a:off x="6552000" y="395820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26" name="Google Shape;1425;p27"/>
              <p:cNvSpPr/>
              <p:nvPr/>
            </p:nvSpPr>
            <p:spPr>
              <a:xfrm>
                <a:off x="6653160" y="4013640"/>
                <a:ext cx="506160" cy="292680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27" name="Google Shape;1426;p27"/>
              <p:cNvSpPr/>
              <p:nvPr/>
            </p:nvSpPr>
            <p:spPr>
              <a:xfrm>
                <a:off x="6653520" y="4031280"/>
                <a:ext cx="505080" cy="275400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28" name="Google Shape;1427;p27"/>
              <p:cNvSpPr/>
              <p:nvPr/>
            </p:nvSpPr>
            <p:spPr>
              <a:xfrm>
                <a:off x="6782400" y="4097880"/>
                <a:ext cx="235800" cy="147600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29" name="Google Shape;1428;p27"/>
              <p:cNvSpPr/>
              <p:nvPr/>
            </p:nvSpPr>
            <p:spPr>
              <a:xfrm>
                <a:off x="6880320" y="4207680"/>
                <a:ext cx="1476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30" name="Google Shape;1429;p27"/>
              <p:cNvSpPr/>
              <p:nvPr/>
            </p:nvSpPr>
            <p:spPr>
              <a:xfrm>
                <a:off x="6982200" y="4216320"/>
                <a:ext cx="3312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31" name="Google Shape;1430;p27"/>
              <p:cNvSpPr/>
              <p:nvPr/>
            </p:nvSpPr>
            <p:spPr>
              <a:xfrm>
                <a:off x="6993360" y="4165560"/>
                <a:ext cx="2484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32" name="Google Shape;1431;p27"/>
              <p:cNvSpPr/>
              <p:nvPr/>
            </p:nvSpPr>
            <p:spPr>
              <a:xfrm>
                <a:off x="6914160" y="4170960"/>
                <a:ext cx="37440" cy="26280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33" name="Google Shape;1432;p27"/>
              <p:cNvSpPr/>
              <p:nvPr/>
            </p:nvSpPr>
            <p:spPr>
              <a:xfrm>
                <a:off x="6837120" y="4126680"/>
                <a:ext cx="4680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34" name="Google Shape;1433;p27"/>
              <p:cNvSpPr/>
              <p:nvPr/>
            </p:nvSpPr>
            <p:spPr>
              <a:xfrm>
                <a:off x="6880320" y="4101480"/>
                <a:ext cx="21600" cy="19080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35" name="Google Shape;1434;p27"/>
              <p:cNvSpPr/>
              <p:nvPr/>
            </p:nvSpPr>
            <p:spPr>
              <a:xfrm>
                <a:off x="6782400" y="4097520"/>
                <a:ext cx="205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36" name="Google Shape;1435;p27"/>
              <p:cNvSpPr/>
              <p:nvPr/>
            </p:nvSpPr>
            <p:spPr>
              <a:xfrm>
                <a:off x="6783480" y="4143600"/>
                <a:ext cx="2340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37" name="Google Shape;1436;p27"/>
              <p:cNvSpPr/>
              <p:nvPr/>
            </p:nvSpPr>
            <p:spPr>
              <a:xfrm>
                <a:off x="6782400" y="4083480"/>
                <a:ext cx="235800" cy="148320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038" name="Google Shape;1437;p27"/>
            <p:cNvGrpSpPr/>
            <p:nvPr/>
          </p:nvGrpSpPr>
          <p:grpSpPr>
            <a:xfrm>
              <a:off x="6552000" y="3843360"/>
              <a:ext cx="707400" cy="496800"/>
              <a:chOff x="6552000" y="3843360"/>
              <a:chExt cx="707400" cy="496800"/>
            </a:xfrm>
          </p:grpSpPr>
          <p:sp>
            <p:nvSpPr>
              <p:cNvPr id="1039" name="Google Shape;1438;p27"/>
              <p:cNvSpPr/>
              <p:nvPr/>
            </p:nvSpPr>
            <p:spPr>
              <a:xfrm>
                <a:off x="6552000" y="393084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40" name="Google Shape;1439;p27"/>
              <p:cNvSpPr/>
              <p:nvPr/>
            </p:nvSpPr>
            <p:spPr>
              <a:xfrm>
                <a:off x="6552360" y="4045680"/>
                <a:ext cx="6948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41" name="Google Shape;1440;p27"/>
              <p:cNvSpPr/>
              <p:nvPr/>
            </p:nvSpPr>
            <p:spPr>
              <a:xfrm>
                <a:off x="7206480" y="4047840"/>
                <a:ext cx="5292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42" name="Google Shape;1441;p27"/>
              <p:cNvSpPr/>
              <p:nvPr/>
            </p:nvSpPr>
            <p:spPr>
              <a:xfrm>
                <a:off x="6552000" y="384336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43" name="Google Shape;1442;p27"/>
              <p:cNvSpPr/>
              <p:nvPr/>
            </p:nvSpPr>
            <p:spPr>
              <a:xfrm>
                <a:off x="6653160" y="3898800"/>
                <a:ext cx="506160" cy="292680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44" name="Google Shape;1443;p27"/>
              <p:cNvSpPr/>
              <p:nvPr/>
            </p:nvSpPr>
            <p:spPr>
              <a:xfrm>
                <a:off x="6653520" y="3916440"/>
                <a:ext cx="505080" cy="275400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45" name="Google Shape;1444;p27"/>
              <p:cNvSpPr/>
              <p:nvPr/>
            </p:nvSpPr>
            <p:spPr>
              <a:xfrm>
                <a:off x="6782400" y="3982680"/>
                <a:ext cx="235800" cy="147960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46" name="Google Shape;1445;p27"/>
              <p:cNvSpPr/>
              <p:nvPr/>
            </p:nvSpPr>
            <p:spPr>
              <a:xfrm>
                <a:off x="6880320" y="4092480"/>
                <a:ext cx="1476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47" name="Google Shape;1446;p27"/>
              <p:cNvSpPr/>
              <p:nvPr/>
            </p:nvSpPr>
            <p:spPr>
              <a:xfrm>
                <a:off x="6982200" y="4101480"/>
                <a:ext cx="3312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48" name="Google Shape;1447;p27"/>
              <p:cNvSpPr/>
              <p:nvPr/>
            </p:nvSpPr>
            <p:spPr>
              <a:xfrm>
                <a:off x="6993360" y="4050720"/>
                <a:ext cx="2484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49" name="Google Shape;1448;p27"/>
              <p:cNvSpPr/>
              <p:nvPr/>
            </p:nvSpPr>
            <p:spPr>
              <a:xfrm>
                <a:off x="6914160" y="4055760"/>
                <a:ext cx="37440" cy="26280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0" name="Google Shape;1449;p27"/>
              <p:cNvSpPr/>
              <p:nvPr/>
            </p:nvSpPr>
            <p:spPr>
              <a:xfrm>
                <a:off x="6837120" y="4011480"/>
                <a:ext cx="4680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1" name="Google Shape;1450;p27"/>
              <p:cNvSpPr/>
              <p:nvPr/>
            </p:nvSpPr>
            <p:spPr>
              <a:xfrm>
                <a:off x="6880320" y="3986640"/>
                <a:ext cx="21600" cy="19080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2" name="Google Shape;1451;p27"/>
              <p:cNvSpPr/>
              <p:nvPr/>
            </p:nvSpPr>
            <p:spPr>
              <a:xfrm>
                <a:off x="6782400" y="3982680"/>
                <a:ext cx="205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3" name="Google Shape;1452;p27"/>
              <p:cNvSpPr/>
              <p:nvPr/>
            </p:nvSpPr>
            <p:spPr>
              <a:xfrm>
                <a:off x="6783480" y="4028760"/>
                <a:ext cx="2340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4" name="Google Shape;1453;p27"/>
              <p:cNvSpPr/>
              <p:nvPr/>
            </p:nvSpPr>
            <p:spPr>
              <a:xfrm>
                <a:off x="6782400" y="3968640"/>
                <a:ext cx="235800" cy="147960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055" name="Google Shape;1454;p27"/>
            <p:cNvGrpSpPr/>
            <p:nvPr/>
          </p:nvGrpSpPr>
          <p:grpSpPr>
            <a:xfrm>
              <a:off x="6575040" y="3713040"/>
              <a:ext cx="707400" cy="497160"/>
              <a:chOff x="6575040" y="3713040"/>
              <a:chExt cx="707400" cy="497160"/>
            </a:xfrm>
          </p:grpSpPr>
          <p:sp>
            <p:nvSpPr>
              <p:cNvPr id="1056" name="Google Shape;1455;p27"/>
              <p:cNvSpPr/>
              <p:nvPr/>
            </p:nvSpPr>
            <p:spPr>
              <a:xfrm>
                <a:off x="6575040" y="380088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7" name="Google Shape;1456;p27"/>
              <p:cNvSpPr/>
              <p:nvPr/>
            </p:nvSpPr>
            <p:spPr>
              <a:xfrm>
                <a:off x="6575040" y="3915360"/>
                <a:ext cx="6948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8" name="Google Shape;1457;p27"/>
              <p:cNvSpPr/>
              <p:nvPr/>
            </p:nvSpPr>
            <p:spPr>
              <a:xfrm>
                <a:off x="7229520" y="3917880"/>
                <a:ext cx="5292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9" name="Google Shape;1458;p27"/>
              <p:cNvSpPr/>
              <p:nvPr/>
            </p:nvSpPr>
            <p:spPr>
              <a:xfrm>
                <a:off x="6575040" y="371304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0" name="Google Shape;1459;p27"/>
              <p:cNvSpPr/>
              <p:nvPr/>
            </p:nvSpPr>
            <p:spPr>
              <a:xfrm>
                <a:off x="6675840" y="3768840"/>
                <a:ext cx="506160" cy="292680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1" name="Google Shape;1460;p27"/>
              <p:cNvSpPr/>
              <p:nvPr/>
            </p:nvSpPr>
            <p:spPr>
              <a:xfrm>
                <a:off x="6676560" y="3786120"/>
                <a:ext cx="505080" cy="275400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2" name="Google Shape;1461;p27"/>
              <p:cNvSpPr/>
              <p:nvPr/>
            </p:nvSpPr>
            <p:spPr>
              <a:xfrm>
                <a:off x="6805440" y="3852720"/>
                <a:ext cx="236160" cy="147600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3" name="Google Shape;1462;p27"/>
              <p:cNvSpPr/>
              <p:nvPr/>
            </p:nvSpPr>
            <p:spPr>
              <a:xfrm>
                <a:off x="6903360" y="3962520"/>
                <a:ext cx="1476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4" name="Google Shape;1463;p27"/>
              <p:cNvSpPr/>
              <p:nvPr/>
            </p:nvSpPr>
            <p:spPr>
              <a:xfrm>
                <a:off x="7005240" y="3971160"/>
                <a:ext cx="3312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5" name="Google Shape;1464;p27"/>
              <p:cNvSpPr/>
              <p:nvPr/>
            </p:nvSpPr>
            <p:spPr>
              <a:xfrm>
                <a:off x="7016400" y="3920400"/>
                <a:ext cx="2484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6" name="Google Shape;1465;p27"/>
              <p:cNvSpPr/>
              <p:nvPr/>
            </p:nvSpPr>
            <p:spPr>
              <a:xfrm>
                <a:off x="6937200" y="3925800"/>
                <a:ext cx="37440" cy="26280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7" name="Google Shape;1466;p27"/>
              <p:cNvSpPr/>
              <p:nvPr/>
            </p:nvSpPr>
            <p:spPr>
              <a:xfrm>
                <a:off x="6859800" y="3881520"/>
                <a:ext cx="464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8" name="Google Shape;1467;p27"/>
              <p:cNvSpPr/>
              <p:nvPr/>
            </p:nvSpPr>
            <p:spPr>
              <a:xfrm>
                <a:off x="6903360" y="3856680"/>
                <a:ext cx="21600" cy="19440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9" name="Google Shape;1468;p27"/>
              <p:cNvSpPr/>
              <p:nvPr/>
            </p:nvSpPr>
            <p:spPr>
              <a:xfrm>
                <a:off x="6805440" y="3852360"/>
                <a:ext cx="205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70" name="Google Shape;1469;p27"/>
              <p:cNvSpPr/>
              <p:nvPr/>
            </p:nvSpPr>
            <p:spPr>
              <a:xfrm>
                <a:off x="6806160" y="3898800"/>
                <a:ext cx="2340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71" name="Google Shape;1470;p27"/>
              <p:cNvSpPr/>
              <p:nvPr/>
            </p:nvSpPr>
            <p:spPr>
              <a:xfrm>
                <a:off x="6805440" y="3838680"/>
                <a:ext cx="236160" cy="147960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072" name="Google Shape;1471;p27"/>
            <p:cNvGrpSpPr/>
            <p:nvPr/>
          </p:nvGrpSpPr>
          <p:grpSpPr>
            <a:xfrm>
              <a:off x="6567480" y="3582720"/>
              <a:ext cx="707400" cy="497160"/>
              <a:chOff x="6567480" y="3582720"/>
              <a:chExt cx="707400" cy="497160"/>
            </a:xfrm>
          </p:grpSpPr>
          <p:sp>
            <p:nvSpPr>
              <p:cNvPr id="1073" name="Google Shape;1472;p27"/>
              <p:cNvSpPr/>
              <p:nvPr/>
            </p:nvSpPr>
            <p:spPr>
              <a:xfrm>
                <a:off x="6567480" y="367056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74" name="Google Shape;1473;p27"/>
              <p:cNvSpPr/>
              <p:nvPr/>
            </p:nvSpPr>
            <p:spPr>
              <a:xfrm>
                <a:off x="6567480" y="3785040"/>
                <a:ext cx="6948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75" name="Google Shape;1474;p27"/>
              <p:cNvSpPr/>
              <p:nvPr/>
            </p:nvSpPr>
            <p:spPr>
              <a:xfrm>
                <a:off x="7221960" y="3787560"/>
                <a:ext cx="52920" cy="125640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76" name="Google Shape;1475;p27"/>
              <p:cNvSpPr/>
              <p:nvPr/>
            </p:nvSpPr>
            <p:spPr>
              <a:xfrm>
                <a:off x="6567480" y="358272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77" name="Google Shape;1476;p27"/>
              <p:cNvSpPr/>
              <p:nvPr/>
            </p:nvSpPr>
            <p:spPr>
              <a:xfrm>
                <a:off x="6668280" y="3638520"/>
                <a:ext cx="506160" cy="292680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78" name="Google Shape;1477;p27"/>
              <p:cNvSpPr/>
              <p:nvPr/>
            </p:nvSpPr>
            <p:spPr>
              <a:xfrm>
                <a:off x="6669000" y="3656160"/>
                <a:ext cx="505080" cy="275040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79" name="Google Shape;1478;p27"/>
              <p:cNvSpPr/>
              <p:nvPr/>
            </p:nvSpPr>
            <p:spPr>
              <a:xfrm>
                <a:off x="6797520" y="3722400"/>
                <a:ext cx="235800" cy="147960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80" name="Google Shape;1479;p27"/>
              <p:cNvSpPr/>
              <p:nvPr/>
            </p:nvSpPr>
            <p:spPr>
              <a:xfrm>
                <a:off x="6895800" y="3832200"/>
                <a:ext cx="1476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81" name="Google Shape;1480;p27"/>
              <p:cNvSpPr/>
              <p:nvPr/>
            </p:nvSpPr>
            <p:spPr>
              <a:xfrm>
                <a:off x="6997320" y="3840840"/>
                <a:ext cx="3312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82" name="Google Shape;1481;p27"/>
              <p:cNvSpPr/>
              <p:nvPr/>
            </p:nvSpPr>
            <p:spPr>
              <a:xfrm>
                <a:off x="7008840" y="3790440"/>
                <a:ext cx="2484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83" name="Google Shape;1482;p27"/>
              <p:cNvSpPr/>
              <p:nvPr/>
            </p:nvSpPr>
            <p:spPr>
              <a:xfrm>
                <a:off x="6929640" y="3795480"/>
                <a:ext cx="37440" cy="26280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84" name="Google Shape;1483;p27"/>
              <p:cNvSpPr/>
              <p:nvPr/>
            </p:nvSpPr>
            <p:spPr>
              <a:xfrm>
                <a:off x="6852240" y="3751200"/>
                <a:ext cx="4680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85" name="Google Shape;1484;p27"/>
              <p:cNvSpPr/>
              <p:nvPr/>
            </p:nvSpPr>
            <p:spPr>
              <a:xfrm>
                <a:off x="6895800" y="3726360"/>
                <a:ext cx="21600" cy="19440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86" name="Google Shape;1485;p27"/>
              <p:cNvSpPr/>
              <p:nvPr/>
            </p:nvSpPr>
            <p:spPr>
              <a:xfrm>
                <a:off x="6797880" y="3722400"/>
                <a:ext cx="205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87" name="Google Shape;1486;p27"/>
              <p:cNvSpPr/>
              <p:nvPr/>
            </p:nvSpPr>
            <p:spPr>
              <a:xfrm>
                <a:off x="6798600" y="3768120"/>
                <a:ext cx="2376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88" name="Google Shape;1487;p27"/>
              <p:cNvSpPr/>
              <p:nvPr/>
            </p:nvSpPr>
            <p:spPr>
              <a:xfrm>
                <a:off x="6797880" y="3708720"/>
                <a:ext cx="235440" cy="147600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089" name="Google Shape;1488;p27"/>
            <p:cNvGrpSpPr/>
            <p:nvPr/>
          </p:nvGrpSpPr>
          <p:grpSpPr>
            <a:xfrm>
              <a:off x="5276160" y="4045680"/>
              <a:ext cx="707400" cy="497160"/>
              <a:chOff x="5276160" y="4045680"/>
              <a:chExt cx="707400" cy="497160"/>
            </a:xfrm>
          </p:grpSpPr>
          <p:sp>
            <p:nvSpPr>
              <p:cNvPr id="1090" name="Google Shape;1489;p27"/>
              <p:cNvSpPr/>
              <p:nvPr/>
            </p:nvSpPr>
            <p:spPr>
              <a:xfrm>
                <a:off x="5276160" y="413352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91" name="Google Shape;1490;p27"/>
              <p:cNvSpPr/>
              <p:nvPr/>
            </p:nvSpPr>
            <p:spPr>
              <a:xfrm>
                <a:off x="5276520" y="4248000"/>
                <a:ext cx="6948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92" name="Google Shape;1491;p27"/>
              <p:cNvSpPr/>
              <p:nvPr/>
            </p:nvSpPr>
            <p:spPr>
              <a:xfrm>
                <a:off x="5930640" y="4250520"/>
                <a:ext cx="5292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93" name="Google Shape;1492;p27"/>
              <p:cNvSpPr/>
              <p:nvPr/>
            </p:nvSpPr>
            <p:spPr>
              <a:xfrm>
                <a:off x="5276160" y="404568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94" name="Google Shape;1493;p27"/>
              <p:cNvSpPr/>
              <p:nvPr/>
            </p:nvSpPr>
            <p:spPr>
              <a:xfrm>
                <a:off x="5376960" y="4101480"/>
                <a:ext cx="506160" cy="292680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95" name="Google Shape;1494;p27"/>
              <p:cNvSpPr/>
              <p:nvPr/>
            </p:nvSpPr>
            <p:spPr>
              <a:xfrm>
                <a:off x="5377320" y="4118760"/>
                <a:ext cx="505080" cy="275400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96" name="Google Shape;1495;p27"/>
              <p:cNvSpPr/>
              <p:nvPr/>
            </p:nvSpPr>
            <p:spPr>
              <a:xfrm>
                <a:off x="5506920" y="4184640"/>
                <a:ext cx="235800" cy="148320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97" name="Google Shape;1496;p27"/>
              <p:cNvSpPr/>
              <p:nvPr/>
            </p:nvSpPr>
            <p:spPr>
              <a:xfrm>
                <a:off x="5604480" y="4294800"/>
                <a:ext cx="1476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98" name="Google Shape;1497;p27"/>
              <p:cNvSpPr/>
              <p:nvPr/>
            </p:nvSpPr>
            <p:spPr>
              <a:xfrm>
                <a:off x="5706360" y="4303800"/>
                <a:ext cx="3312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99" name="Google Shape;1498;p27"/>
              <p:cNvSpPr/>
              <p:nvPr/>
            </p:nvSpPr>
            <p:spPr>
              <a:xfrm>
                <a:off x="5717520" y="4253040"/>
                <a:ext cx="2484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00" name="Google Shape;1499;p27"/>
              <p:cNvSpPr/>
              <p:nvPr/>
            </p:nvSpPr>
            <p:spPr>
              <a:xfrm>
                <a:off x="5638680" y="4258080"/>
                <a:ext cx="37440" cy="26280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01" name="Google Shape;1500;p27"/>
              <p:cNvSpPr/>
              <p:nvPr/>
            </p:nvSpPr>
            <p:spPr>
              <a:xfrm>
                <a:off x="5561280" y="4214160"/>
                <a:ext cx="4680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02" name="Google Shape;1501;p27"/>
              <p:cNvSpPr/>
              <p:nvPr/>
            </p:nvSpPr>
            <p:spPr>
              <a:xfrm>
                <a:off x="5604480" y="4188960"/>
                <a:ext cx="21600" cy="19080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03" name="Google Shape;1502;p27"/>
              <p:cNvSpPr/>
              <p:nvPr/>
            </p:nvSpPr>
            <p:spPr>
              <a:xfrm>
                <a:off x="5506920" y="4185000"/>
                <a:ext cx="205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04" name="Google Shape;1503;p27"/>
              <p:cNvSpPr/>
              <p:nvPr/>
            </p:nvSpPr>
            <p:spPr>
              <a:xfrm>
                <a:off x="5508000" y="4231080"/>
                <a:ext cx="2340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05" name="Google Shape;1504;p27"/>
              <p:cNvSpPr/>
              <p:nvPr/>
            </p:nvSpPr>
            <p:spPr>
              <a:xfrm>
                <a:off x="5506920" y="4171320"/>
                <a:ext cx="235800" cy="147960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06" name="Google Shape;1505;p27"/>
            <p:cNvGrpSpPr/>
            <p:nvPr/>
          </p:nvGrpSpPr>
          <p:grpSpPr>
            <a:xfrm>
              <a:off x="7941240" y="4098960"/>
              <a:ext cx="707400" cy="497160"/>
              <a:chOff x="7941240" y="4098960"/>
              <a:chExt cx="707400" cy="497160"/>
            </a:xfrm>
          </p:grpSpPr>
          <p:sp>
            <p:nvSpPr>
              <p:cNvPr id="1107" name="Google Shape;1506;p27"/>
              <p:cNvSpPr/>
              <p:nvPr/>
            </p:nvSpPr>
            <p:spPr>
              <a:xfrm>
                <a:off x="7941240" y="418680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08" name="Google Shape;1507;p27"/>
              <p:cNvSpPr/>
              <p:nvPr/>
            </p:nvSpPr>
            <p:spPr>
              <a:xfrm>
                <a:off x="7941240" y="4301280"/>
                <a:ext cx="6948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09" name="Google Shape;1508;p27"/>
              <p:cNvSpPr/>
              <p:nvPr/>
            </p:nvSpPr>
            <p:spPr>
              <a:xfrm>
                <a:off x="8595720" y="4303800"/>
                <a:ext cx="5292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0" name="Google Shape;1509;p27"/>
              <p:cNvSpPr/>
              <p:nvPr/>
            </p:nvSpPr>
            <p:spPr>
              <a:xfrm>
                <a:off x="7941240" y="409896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1" name="Google Shape;1510;p27"/>
              <p:cNvSpPr/>
              <p:nvPr/>
            </p:nvSpPr>
            <p:spPr>
              <a:xfrm>
                <a:off x="8041680" y="4154760"/>
                <a:ext cx="506160" cy="292680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2" name="Google Shape;1511;p27"/>
              <p:cNvSpPr/>
              <p:nvPr/>
            </p:nvSpPr>
            <p:spPr>
              <a:xfrm>
                <a:off x="8042400" y="4172400"/>
                <a:ext cx="505440" cy="275400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3" name="Google Shape;1512;p27"/>
              <p:cNvSpPr/>
              <p:nvPr/>
            </p:nvSpPr>
            <p:spPr>
              <a:xfrm>
                <a:off x="8171280" y="4238640"/>
                <a:ext cx="236520" cy="147600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4" name="Google Shape;1513;p27"/>
              <p:cNvSpPr/>
              <p:nvPr/>
            </p:nvSpPr>
            <p:spPr>
              <a:xfrm>
                <a:off x="8269560" y="4348080"/>
                <a:ext cx="1476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5" name="Google Shape;1514;p27"/>
              <p:cNvSpPr/>
              <p:nvPr/>
            </p:nvSpPr>
            <p:spPr>
              <a:xfrm>
                <a:off x="8371080" y="4357080"/>
                <a:ext cx="3348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6" name="Google Shape;1515;p27"/>
              <p:cNvSpPr/>
              <p:nvPr/>
            </p:nvSpPr>
            <p:spPr>
              <a:xfrm>
                <a:off x="8382600" y="4306680"/>
                <a:ext cx="2484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7" name="Google Shape;1516;p27"/>
              <p:cNvSpPr/>
              <p:nvPr/>
            </p:nvSpPr>
            <p:spPr>
              <a:xfrm>
                <a:off x="8303400" y="4311720"/>
                <a:ext cx="37440" cy="26280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8" name="Google Shape;1517;p27"/>
              <p:cNvSpPr/>
              <p:nvPr/>
            </p:nvSpPr>
            <p:spPr>
              <a:xfrm>
                <a:off x="8226000" y="4267440"/>
                <a:ext cx="4644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9" name="Google Shape;1518;p27"/>
              <p:cNvSpPr/>
              <p:nvPr/>
            </p:nvSpPr>
            <p:spPr>
              <a:xfrm>
                <a:off x="8269560" y="4242600"/>
                <a:ext cx="21600" cy="19080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20" name="Google Shape;1519;p27"/>
              <p:cNvSpPr/>
              <p:nvPr/>
            </p:nvSpPr>
            <p:spPr>
              <a:xfrm>
                <a:off x="8171640" y="4238640"/>
                <a:ext cx="205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21" name="Google Shape;1520;p27"/>
              <p:cNvSpPr/>
              <p:nvPr/>
            </p:nvSpPr>
            <p:spPr>
              <a:xfrm>
                <a:off x="8172360" y="4284360"/>
                <a:ext cx="2376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22" name="Google Shape;1521;p27"/>
              <p:cNvSpPr/>
              <p:nvPr/>
            </p:nvSpPr>
            <p:spPr>
              <a:xfrm>
                <a:off x="8171280" y="4224960"/>
                <a:ext cx="236520" cy="14760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23" name="Google Shape;1522;p27"/>
            <p:cNvGrpSpPr/>
            <p:nvPr/>
          </p:nvGrpSpPr>
          <p:grpSpPr>
            <a:xfrm>
              <a:off x="7941240" y="3984120"/>
              <a:ext cx="707400" cy="497160"/>
              <a:chOff x="7941240" y="3984120"/>
              <a:chExt cx="707400" cy="497160"/>
            </a:xfrm>
          </p:grpSpPr>
          <p:sp>
            <p:nvSpPr>
              <p:cNvPr id="1124" name="Google Shape;1523;p27"/>
              <p:cNvSpPr/>
              <p:nvPr/>
            </p:nvSpPr>
            <p:spPr>
              <a:xfrm>
                <a:off x="7941240" y="407196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25" name="Google Shape;1524;p27"/>
              <p:cNvSpPr/>
              <p:nvPr/>
            </p:nvSpPr>
            <p:spPr>
              <a:xfrm>
                <a:off x="7941240" y="4186440"/>
                <a:ext cx="6948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26" name="Google Shape;1525;p27"/>
              <p:cNvSpPr/>
              <p:nvPr/>
            </p:nvSpPr>
            <p:spPr>
              <a:xfrm>
                <a:off x="8595720" y="4188960"/>
                <a:ext cx="5292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27" name="Google Shape;1526;p27"/>
              <p:cNvSpPr/>
              <p:nvPr/>
            </p:nvSpPr>
            <p:spPr>
              <a:xfrm>
                <a:off x="7941240" y="398412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28" name="Google Shape;1527;p27"/>
              <p:cNvSpPr/>
              <p:nvPr/>
            </p:nvSpPr>
            <p:spPr>
              <a:xfrm>
                <a:off x="8041680" y="4039920"/>
                <a:ext cx="506160" cy="292680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29" name="Google Shape;1528;p27"/>
              <p:cNvSpPr/>
              <p:nvPr/>
            </p:nvSpPr>
            <p:spPr>
              <a:xfrm>
                <a:off x="8042400" y="4057560"/>
                <a:ext cx="505440" cy="275400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0" name="Google Shape;1529;p27"/>
              <p:cNvSpPr/>
              <p:nvPr/>
            </p:nvSpPr>
            <p:spPr>
              <a:xfrm>
                <a:off x="8171280" y="4123800"/>
                <a:ext cx="236520" cy="147600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1" name="Google Shape;1530;p27"/>
              <p:cNvSpPr/>
              <p:nvPr/>
            </p:nvSpPr>
            <p:spPr>
              <a:xfrm>
                <a:off x="8269560" y="4233960"/>
                <a:ext cx="1476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2" name="Google Shape;1531;p27"/>
              <p:cNvSpPr/>
              <p:nvPr/>
            </p:nvSpPr>
            <p:spPr>
              <a:xfrm>
                <a:off x="8371080" y="4242240"/>
                <a:ext cx="3348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3" name="Google Shape;1532;p27"/>
              <p:cNvSpPr/>
              <p:nvPr/>
            </p:nvSpPr>
            <p:spPr>
              <a:xfrm>
                <a:off x="8382600" y="4191480"/>
                <a:ext cx="2484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4" name="Google Shape;1533;p27"/>
              <p:cNvSpPr/>
              <p:nvPr/>
            </p:nvSpPr>
            <p:spPr>
              <a:xfrm>
                <a:off x="8303400" y="4196880"/>
                <a:ext cx="37440" cy="26280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5" name="Google Shape;1534;p27"/>
              <p:cNvSpPr/>
              <p:nvPr/>
            </p:nvSpPr>
            <p:spPr>
              <a:xfrm>
                <a:off x="8226000" y="4152600"/>
                <a:ext cx="4644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6" name="Google Shape;1535;p27"/>
              <p:cNvSpPr/>
              <p:nvPr/>
            </p:nvSpPr>
            <p:spPr>
              <a:xfrm>
                <a:off x="8269560" y="4127760"/>
                <a:ext cx="21600" cy="19080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7" name="Google Shape;1536;p27"/>
              <p:cNvSpPr/>
              <p:nvPr/>
            </p:nvSpPr>
            <p:spPr>
              <a:xfrm>
                <a:off x="8171640" y="4123440"/>
                <a:ext cx="205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8" name="Google Shape;1537;p27"/>
              <p:cNvSpPr/>
              <p:nvPr/>
            </p:nvSpPr>
            <p:spPr>
              <a:xfrm>
                <a:off x="8172360" y="4169520"/>
                <a:ext cx="2376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9" name="Google Shape;1538;p27"/>
              <p:cNvSpPr/>
              <p:nvPr/>
            </p:nvSpPr>
            <p:spPr>
              <a:xfrm>
                <a:off x="8171280" y="4110120"/>
                <a:ext cx="23652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40" name="Google Shape;1539;p27"/>
            <p:cNvGrpSpPr/>
            <p:nvPr/>
          </p:nvGrpSpPr>
          <p:grpSpPr>
            <a:xfrm>
              <a:off x="7485840" y="3440520"/>
              <a:ext cx="707400" cy="496800"/>
              <a:chOff x="7485840" y="3440520"/>
              <a:chExt cx="707400" cy="496800"/>
            </a:xfrm>
          </p:grpSpPr>
          <p:sp>
            <p:nvSpPr>
              <p:cNvPr id="1141" name="Google Shape;1540;p27"/>
              <p:cNvSpPr/>
              <p:nvPr/>
            </p:nvSpPr>
            <p:spPr>
              <a:xfrm>
                <a:off x="7485840" y="352800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2" name="Google Shape;1541;p27"/>
              <p:cNvSpPr/>
              <p:nvPr/>
            </p:nvSpPr>
            <p:spPr>
              <a:xfrm>
                <a:off x="7485840" y="3642840"/>
                <a:ext cx="6948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3" name="Google Shape;1542;p27"/>
              <p:cNvSpPr/>
              <p:nvPr/>
            </p:nvSpPr>
            <p:spPr>
              <a:xfrm>
                <a:off x="8140320" y="3645000"/>
                <a:ext cx="5292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4" name="Google Shape;1543;p27"/>
              <p:cNvSpPr/>
              <p:nvPr/>
            </p:nvSpPr>
            <p:spPr>
              <a:xfrm>
                <a:off x="7485840" y="344052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5" name="Google Shape;1544;p27"/>
              <p:cNvSpPr/>
              <p:nvPr/>
            </p:nvSpPr>
            <p:spPr>
              <a:xfrm>
                <a:off x="7586280" y="3495960"/>
                <a:ext cx="506160" cy="292680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6" name="Google Shape;1545;p27"/>
              <p:cNvSpPr/>
              <p:nvPr/>
            </p:nvSpPr>
            <p:spPr>
              <a:xfrm>
                <a:off x="7587000" y="3513600"/>
                <a:ext cx="505080" cy="275400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7" name="Google Shape;1546;p27"/>
              <p:cNvSpPr/>
              <p:nvPr/>
            </p:nvSpPr>
            <p:spPr>
              <a:xfrm>
                <a:off x="7716240" y="3579120"/>
                <a:ext cx="235800" cy="148320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8" name="Google Shape;1547;p27"/>
              <p:cNvSpPr/>
              <p:nvPr/>
            </p:nvSpPr>
            <p:spPr>
              <a:xfrm>
                <a:off x="7814160" y="3689640"/>
                <a:ext cx="1512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9" name="Google Shape;1548;p27"/>
              <p:cNvSpPr/>
              <p:nvPr/>
            </p:nvSpPr>
            <p:spPr>
              <a:xfrm>
                <a:off x="7915680" y="3698640"/>
                <a:ext cx="3348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0" name="Google Shape;1549;p27"/>
              <p:cNvSpPr/>
              <p:nvPr/>
            </p:nvSpPr>
            <p:spPr>
              <a:xfrm>
                <a:off x="7927200" y="3647880"/>
                <a:ext cx="2484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1" name="Google Shape;1550;p27"/>
              <p:cNvSpPr/>
              <p:nvPr/>
            </p:nvSpPr>
            <p:spPr>
              <a:xfrm>
                <a:off x="7848000" y="3652920"/>
                <a:ext cx="37440" cy="26280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2" name="Google Shape;1551;p27"/>
              <p:cNvSpPr/>
              <p:nvPr/>
            </p:nvSpPr>
            <p:spPr>
              <a:xfrm>
                <a:off x="7770600" y="3608640"/>
                <a:ext cx="4680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3" name="Google Shape;1552;p27"/>
              <p:cNvSpPr/>
              <p:nvPr/>
            </p:nvSpPr>
            <p:spPr>
              <a:xfrm>
                <a:off x="7814160" y="3583800"/>
                <a:ext cx="21600" cy="19080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4" name="Google Shape;1553;p27"/>
              <p:cNvSpPr/>
              <p:nvPr/>
            </p:nvSpPr>
            <p:spPr>
              <a:xfrm>
                <a:off x="7716240" y="3579840"/>
                <a:ext cx="205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5" name="Google Shape;1554;p27"/>
              <p:cNvSpPr/>
              <p:nvPr/>
            </p:nvSpPr>
            <p:spPr>
              <a:xfrm>
                <a:off x="7716960" y="3625920"/>
                <a:ext cx="2376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6" name="Google Shape;1555;p27"/>
              <p:cNvSpPr/>
              <p:nvPr/>
            </p:nvSpPr>
            <p:spPr>
              <a:xfrm>
                <a:off x="7716240" y="3565440"/>
                <a:ext cx="236160" cy="148320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57" name="Google Shape;1556;p27"/>
            <p:cNvGrpSpPr/>
            <p:nvPr/>
          </p:nvGrpSpPr>
          <p:grpSpPr>
            <a:xfrm>
              <a:off x="7485840" y="3325320"/>
              <a:ext cx="707400" cy="497160"/>
              <a:chOff x="7485840" y="3325320"/>
              <a:chExt cx="707400" cy="497160"/>
            </a:xfrm>
          </p:grpSpPr>
          <p:sp>
            <p:nvSpPr>
              <p:cNvPr id="1158" name="Google Shape;1557;p27"/>
              <p:cNvSpPr/>
              <p:nvPr/>
            </p:nvSpPr>
            <p:spPr>
              <a:xfrm>
                <a:off x="7485840" y="341316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9" name="Google Shape;1558;p27"/>
              <p:cNvSpPr/>
              <p:nvPr/>
            </p:nvSpPr>
            <p:spPr>
              <a:xfrm>
                <a:off x="7485840" y="3527640"/>
                <a:ext cx="6948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0" name="Google Shape;1559;p27"/>
              <p:cNvSpPr/>
              <p:nvPr/>
            </p:nvSpPr>
            <p:spPr>
              <a:xfrm>
                <a:off x="8140320" y="3530160"/>
                <a:ext cx="5292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1" name="Google Shape;1560;p27"/>
              <p:cNvSpPr/>
              <p:nvPr/>
            </p:nvSpPr>
            <p:spPr>
              <a:xfrm>
                <a:off x="7485840" y="332532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2" name="Google Shape;1561;p27"/>
              <p:cNvSpPr/>
              <p:nvPr/>
            </p:nvSpPr>
            <p:spPr>
              <a:xfrm>
                <a:off x="7586280" y="3381120"/>
                <a:ext cx="506160" cy="292680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3" name="Google Shape;1562;p27"/>
              <p:cNvSpPr/>
              <p:nvPr/>
            </p:nvSpPr>
            <p:spPr>
              <a:xfrm>
                <a:off x="7587000" y="3398760"/>
                <a:ext cx="505080" cy="275400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4" name="Google Shape;1563;p27"/>
              <p:cNvSpPr/>
              <p:nvPr/>
            </p:nvSpPr>
            <p:spPr>
              <a:xfrm>
                <a:off x="7716240" y="3464280"/>
                <a:ext cx="236160" cy="148320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5" name="Google Shape;1564;p27"/>
              <p:cNvSpPr/>
              <p:nvPr/>
            </p:nvSpPr>
            <p:spPr>
              <a:xfrm>
                <a:off x="7814160" y="3574800"/>
                <a:ext cx="1512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6" name="Google Shape;1565;p27"/>
              <p:cNvSpPr/>
              <p:nvPr/>
            </p:nvSpPr>
            <p:spPr>
              <a:xfrm>
                <a:off x="7915680" y="3583800"/>
                <a:ext cx="3348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7" name="Google Shape;1566;p27"/>
              <p:cNvSpPr/>
              <p:nvPr/>
            </p:nvSpPr>
            <p:spPr>
              <a:xfrm>
                <a:off x="7927200" y="3533040"/>
                <a:ext cx="2484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8" name="Google Shape;1567;p27"/>
              <p:cNvSpPr/>
              <p:nvPr/>
            </p:nvSpPr>
            <p:spPr>
              <a:xfrm>
                <a:off x="7848000" y="3537720"/>
                <a:ext cx="37440" cy="26280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9" name="Google Shape;1568;p27"/>
              <p:cNvSpPr/>
              <p:nvPr/>
            </p:nvSpPr>
            <p:spPr>
              <a:xfrm>
                <a:off x="7770600" y="3493800"/>
                <a:ext cx="4680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0" name="Google Shape;1569;p27"/>
              <p:cNvSpPr/>
              <p:nvPr/>
            </p:nvSpPr>
            <p:spPr>
              <a:xfrm>
                <a:off x="7814160" y="3468960"/>
                <a:ext cx="21600" cy="19080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1" name="Google Shape;1570;p27"/>
              <p:cNvSpPr/>
              <p:nvPr/>
            </p:nvSpPr>
            <p:spPr>
              <a:xfrm>
                <a:off x="7716240" y="3465000"/>
                <a:ext cx="205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2" name="Google Shape;1571;p27"/>
              <p:cNvSpPr/>
              <p:nvPr/>
            </p:nvSpPr>
            <p:spPr>
              <a:xfrm>
                <a:off x="7716960" y="3511080"/>
                <a:ext cx="2376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3" name="Google Shape;1572;p27"/>
              <p:cNvSpPr/>
              <p:nvPr/>
            </p:nvSpPr>
            <p:spPr>
              <a:xfrm>
                <a:off x="7716240" y="3450600"/>
                <a:ext cx="236160" cy="148320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74" name="Google Shape;1573;p27"/>
            <p:cNvGrpSpPr/>
            <p:nvPr/>
          </p:nvGrpSpPr>
          <p:grpSpPr>
            <a:xfrm>
              <a:off x="7508880" y="3195360"/>
              <a:ext cx="707400" cy="497160"/>
              <a:chOff x="7508880" y="3195360"/>
              <a:chExt cx="707400" cy="497160"/>
            </a:xfrm>
          </p:grpSpPr>
          <p:sp>
            <p:nvSpPr>
              <p:cNvPr id="1175" name="Google Shape;1574;p27"/>
              <p:cNvSpPr/>
              <p:nvPr/>
            </p:nvSpPr>
            <p:spPr>
              <a:xfrm>
                <a:off x="7508880" y="328320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6" name="Google Shape;1575;p27"/>
              <p:cNvSpPr/>
              <p:nvPr/>
            </p:nvSpPr>
            <p:spPr>
              <a:xfrm>
                <a:off x="7508880" y="3397680"/>
                <a:ext cx="6948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7" name="Google Shape;1576;p27"/>
              <p:cNvSpPr/>
              <p:nvPr/>
            </p:nvSpPr>
            <p:spPr>
              <a:xfrm>
                <a:off x="8163000" y="3400200"/>
                <a:ext cx="5292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8" name="Google Shape;1577;p27"/>
              <p:cNvSpPr/>
              <p:nvPr/>
            </p:nvSpPr>
            <p:spPr>
              <a:xfrm>
                <a:off x="7508880" y="319536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9" name="Google Shape;1578;p27"/>
              <p:cNvSpPr/>
              <p:nvPr/>
            </p:nvSpPr>
            <p:spPr>
              <a:xfrm>
                <a:off x="7609320" y="3251160"/>
                <a:ext cx="506160" cy="292680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0" name="Google Shape;1579;p27"/>
              <p:cNvSpPr/>
              <p:nvPr/>
            </p:nvSpPr>
            <p:spPr>
              <a:xfrm>
                <a:off x="7609680" y="3268440"/>
                <a:ext cx="505440" cy="275400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1" name="Google Shape;1580;p27"/>
              <p:cNvSpPr/>
              <p:nvPr/>
            </p:nvSpPr>
            <p:spPr>
              <a:xfrm>
                <a:off x="7738920" y="3334320"/>
                <a:ext cx="235800" cy="147960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2" name="Google Shape;1581;p27"/>
              <p:cNvSpPr/>
              <p:nvPr/>
            </p:nvSpPr>
            <p:spPr>
              <a:xfrm>
                <a:off x="7836840" y="3444840"/>
                <a:ext cx="1476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3" name="Google Shape;1582;p27"/>
              <p:cNvSpPr/>
              <p:nvPr/>
            </p:nvSpPr>
            <p:spPr>
              <a:xfrm>
                <a:off x="7938720" y="3453480"/>
                <a:ext cx="3348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4" name="Google Shape;1583;p27"/>
              <p:cNvSpPr/>
              <p:nvPr/>
            </p:nvSpPr>
            <p:spPr>
              <a:xfrm>
                <a:off x="7950240" y="3402720"/>
                <a:ext cx="2484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5" name="Google Shape;1584;p27"/>
              <p:cNvSpPr/>
              <p:nvPr/>
            </p:nvSpPr>
            <p:spPr>
              <a:xfrm>
                <a:off x="7871040" y="3408120"/>
                <a:ext cx="37440" cy="26280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6" name="Google Shape;1585;p27"/>
              <p:cNvSpPr/>
              <p:nvPr/>
            </p:nvSpPr>
            <p:spPr>
              <a:xfrm>
                <a:off x="7793640" y="3363840"/>
                <a:ext cx="4680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7" name="Google Shape;1586;p27"/>
              <p:cNvSpPr/>
              <p:nvPr/>
            </p:nvSpPr>
            <p:spPr>
              <a:xfrm>
                <a:off x="7836840" y="3339000"/>
                <a:ext cx="21600" cy="19440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8" name="Google Shape;1587;p27"/>
              <p:cNvSpPr/>
              <p:nvPr/>
            </p:nvSpPr>
            <p:spPr>
              <a:xfrm>
                <a:off x="7739280" y="3334680"/>
                <a:ext cx="205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9" name="Google Shape;1588;p27"/>
              <p:cNvSpPr/>
              <p:nvPr/>
            </p:nvSpPr>
            <p:spPr>
              <a:xfrm>
                <a:off x="7740000" y="3380760"/>
                <a:ext cx="2376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90" name="Google Shape;1589;p27"/>
              <p:cNvSpPr/>
              <p:nvPr/>
            </p:nvSpPr>
            <p:spPr>
              <a:xfrm>
                <a:off x="7738920" y="3320640"/>
                <a:ext cx="235800" cy="148320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91" name="Google Shape;1590;p27"/>
            <p:cNvGrpSpPr/>
            <p:nvPr/>
          </p:nvGrpSpPr>
          <p:grpSpPr>
            <a:xfrm>
              <a:off x="7500960" y="3065040"/>
              <a:ext cx="707400" cy="497160"/>
              <a:chOff x="7500960" y="3065040"/>
              <a:chExt cx="707400" cy="497160"/>
            </a:xfrm>
          </p:grpSpPr>
          <p:sp>
            <p:nvSpPr>
              <p:cNvPr id="1192" name="Google Shape;1591;p27"/>
              <p:cNvSpPr/>
              <p:nvPr/>
            </p:nvSpPr>
            <p:spPr>
              <a:xfrm>
                <a:off x="7500960" y="315288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93" name="Google Shape;1592;p27"/>
              <p:cNvSpPr/>
              <p:nvPr/>
            </p:nvSpPr>
            <p:spPr>
              <a:xfrm>
                <a:off x="7501320" y="3267360"/>
                <a:ext cx="6948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94" name="Google Shape;1593;p27"/>
              <p:cNvSpPr/>
              <p:nvPr/>
            </p:nvSpPr>
            <p:spPr>
              <a:xfrm>
                <a:off x="8155440" y="3269880"/>
                <a:ext cx="52920" cy="125640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95" name="Google Shape;1594;p27"/>
              <p:cNvSpPr/>
              <p:nvPr/>
            </p:nvSpPr>
            <p:spPr>
              <a:xfrm>
                <a:off x="7500960" y="3065040"/>
                <a:ext cx="70740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96" name="Google Shape;1595;p27"/>
              <p:cNvSpPr/>
              <p:nvPr/>
            </p:nvSpPr>
            <p:spPr>
              <a:xfrm>
                <a:off x="7601760" y="3120840"/>
                <a:ext cx="506160" cy="292680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97" name="Google Shape;1596;p27"/>
              <p:cNvSpPr/>
              <p:nvPr/>
            </p:nvSpPr>
            <p:spPr>
              <a:xfrm>
                <a:off x="7602120" y="3138480"/>
                <a:ext cx="505080" cy="275040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98" name="Google Shape;1597;p27"/>
              <p:cNvSpPr/>
              <p:nvPr/>
            </p:nvSpPr>
            <p:spPr>
              <a:xfrm>
                <a:off x="7731360" y="3204360"/>
                <a:ext cx="235440" cy="14796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99" name="Google Shape;1598;p27"/>
              <p:cNvSpPr/>
              <p:nvPr/>
            </p:nvSpPr>
            <p:spPr>
              <a:xfrm>
                <a:off x="7829280" y="3314520"/>
                <a:ext cx="1476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00" name="Google Shape;1599;p27"/>
              <p:cNvSpPr/>
              <p:nvPr/>
            </p:nvSpPr>
            <p:spPr>
              <a:xfrm>
                <a:off x="7931160" y="3323160"/>
                <a:ext cx="3312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01" name="Google Shape;1600;p27"/>
              <p:cNvSpPr/>
              <p:nvPr/>
            </p:nvSpPr>
            <p:spPr>
              <a:xfrm>
                <a:off x="7942320" y="3272760"/>
                <a:ext cx="2484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02" name="Google Shape;1601;p27"/>
              <p:cNvSpPr/>
              <p:nvPr/>
            </p:nvSpPr>
            <p:spPr>
              <a:xfrm>
                <a:off x="7863120" y="3277800"/>
                <a:ext cx="37440" cy="26280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03" name="Google Shape;1602;p27"/>
              <p:cNvSpPr/>
              <p:nvPr/>
            </p:nvSpPr>
            <p:spPr>
              <a:xfrm>
                <a:off x="7786080" y="3233520"/>
                <a:ext cx="4680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04" name="Google Shape;1603;p27"/>
              <p:cNvSpPr/>
              <p:nvPr/>
            </p:nvSpPr>
            <p:spPr>
              <a:xfrm>
                <a:off x="7829280" y="3208680"/>
                <a:ext cx="21600" cy="19440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05" name="Google Shape;1604;p27"/>
              <p:cNvSpPr/>
              <p:nvPr/>
            </p:nvSpPr>
            <p:spPr>
              <a:xfrm>
                <a:off x="7731360" y="3204720"/>
                <a:ext cx="2052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06" name="Google Shape;1605;p27"/>
              <p:cNvSpPr/>
              <p:nvPr/>
            </p:nvSpPr>
            <p:spPr>
              <a:xfrm>
                <a:off x="7732440" y="3250800"/>
                <a:ext cx="2340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07" name="Google Shape;1606;p27"/>
              <p:cNvSpPr/>
              <p:nvPr/>
            </p:nvSpPr>
            <p:spPr>
              <a:xfrm>
                <a:off x="7731360" y="3190320"/>
                <a:ext cx="235440" cy="14832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208" name="Google Shape;1607;p27"/>
            <p:cNvSpPr/>
            <p:nvPr/>
          </p:nvSpPr>
          <p:spPr>
            <a:xfrm>
              <a:off x="5824800" y="2587320"/>
              <a:ext cx="164160" cy="240840"/>
            </a:xfrm>
            <a:custGeom>
              <a:avLst/>
              <a:gdLst/>
              <a:ahLst/>
              <a:cxnLst/>
              <a:rect l="l" t="t" r="r" b="b"/>
              <a:pathLst>
                <a:path w="205462" h="30129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9" name="Google Shape;1608;p27"/>
            <p:cNvSpPr/>
            <p:nvPr/>
          </p:nvSpPr>
          <p:spPr>
            <a:xfrm>
              <a:off x="5837400" y="2585160"/>
              <a:ext cx="78120" cy="97200"/>
            </a:xfrm>
            <a:custGeom>
              <a:avLst/>
              <a:gdLst/>
              <a:ahLst/>
              <a:cxnLst/>
              <a:rect l="l" t="t" r="r" b="b"/>
              <a:pathLst>
                <a:path w="98213" h="121997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0" name="Google Shape;1609;p27"/>
            <p:cNvSpPr/>
            <p:nvPr/>
          </p:nvSpPr>
          <p:spPr>
            <a:xfrm>
              <a:off x="5852880" y="2691000"/>
              <a:ext cx="96840" cy="108720"/>
            </a:xfrm>
            <a:custGeom>
              <a:avLst/>
              <a:gdLst/>
              <a:ahLst/>
              <a:cxnLst/>
              <a:rect l="l" t="t" r="r" b="b"/>
              <a:pathLst>
                <a:path w="121328" h="136036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1" name="Google Shape;1610;p27"/>
            <p:cNvSpPr/>
            <p:nvPr/>
          </p:nvSpPr>
          <p:spPr>
            <a:xfrm>
              <a:off x="5686920" y="2734200"/>
              <a:ext cx="183240" cy="261360"/>
            </a:xfrm>
            <a:custGeom>
              <a:avLst/>
              <a:gdLst/>
              <a:ahLst/>
              <a:cxnLst/>
              <a:rect l="l" t="t" r="r" b="b"/>
              <a:pathLst>
                <a:path w="229495" h="326875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2" name="Google Shape;1611;p27"/>
            <p:cNvSpPr/>
            <p:nvPr/>
          </p:nvSpPr>
          <p:spPr>
            <a:xfrm>
              <a:off x="5824440" y="2726640"/>
              <a:ext cx="141120" cy="186840"/>
            </a:xfrm>
            <a:custGeom>
              <a:avLst/>
              <a:gdLst/>
              <a:ahLst/>
              <a:cxnLst/>
              <a:rect l="l" t="t" r="r" b="b"/>
              <a:pathLst>
                <a:path w="176857" h="233853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3" name="Google Shape;1612;p27"/>
            <p:cNvSpPr/>
            <p:nvPr/>
          </p:nvSpPr>
          <p:spPr>
            <a:xfrm>
              <a:off x="5849640" y="2593080"/>
              <a:ext cx="104040" cy="128520"/>
            </a:xfrm>
            <a:custGeom>
              <a:avLst/>
              <a:gdLst/>
              <a:ahLst/>
              <a:cxnLst/>
              <a:rect l="l" t="t" r="r" b="b"/>
              <a:pathLst>
                <a:path w="130560" h="160797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4" name="Google Shape;1613;p27"/>
            <p:cNvSpPr/>
            <p:nvPr/>
          </p:nvSpPr>
          <p:spPr>
            <a:xfrm>
              <a:off x="5853960" y="2592000"/>
              <a:ext cx="104400" cy="98280"/>
            </a:xfrm>
            <a:custGeom>
              <a:avLst/>
              <a:gdLst/>
              <a:ahLst/>
              <a:cxnLst/>
              <a:rect l="l" t="t" r="r" b="b"/>
              <a:pathLst>
                <a:path w="130747" h="12329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5" name="Google Shape;1614;p27"/>
            <p:cNvSpPr/>
            <p:nvPr/>
          </p:nvSpPr>
          <p:spPr>
            <a:xfrm>
              <a:off x="5728320" y="3240360"/>
              <a:ext cx="82080" cy="62640"/>
            </a:xfrm>
            <a:custGeom>
              <a:avLst/>
              <a:gdLst/>
              <a:ahLst/>
              <a:cxnLst/>
              <a:rect l="l" t="t" r="r" b="b"/>
              <a:pathLst>
                <a:path w="102779" h="78901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6" name="Google Shape;1615;p27"/>
            <p:cNvSpPr/>
            <p:nvPr/>
          </p:nvSpPr>
          <p:spPr>
            <a:xfrm>
              <a:off x="5728680" y="3260520"/>
              <a:ext cx="81360" cy="42480"/>
            </a:xfrm>
            <a:custGeom>
              <a:avLst/>
              <a:gdLst/>
              <a:ahLst/>
              <a:cxnLst/>
              <a:rect l="l" t="t" r="r" b="b"/>
              <a:pathLst>
                <a:path w="102274" h="53559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7" name="Google Shape;1616;p27"/>
            <p:cNvSpPr/>
            <p:nvPr/>
          </p:nvSpPr>
          <p:spPr>
            <a:xfrm>
              <a:off x="5687280" y="3213360"/>
              <a:ext cx="74880" cy="58320"/>
            </a:xfrm>
            <a:custGeom>
              <a:avLst/>
              <a:gdLst/>
              <a:ahLst/>
              <a:cxnLst/>
              <a:rect l="l" t="t" r="r" b="b"/>
              <a:pathLst>
                <a:path w="94135" h="7310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8" name="Google Shape;1617;p27"/>
            <p:cNvSpPr/>
            <p:nvPr/>
          </p:nvSpPr>
          <p:spPr>
            <a:xfrm>
              <a:off x="5687640" y="3232440"/>
              <a:ext cx="74520" cy="38880"/>
            </a:xfrm>
            <a:custGeom>
              <a:avLst/>
              <a:gdLst/>
              <a:ahLst/>
              <a:cxnLst/>
              <a:rect l="l" t="t" r="r" b="b"/>
              <a:pathLst>
                <a:path w="93731" h="48987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9" name="Google Shape;1618;p27"/>
            <p:cNvSpPr/>
            <p:nvPr/>
          </p:nvSpPr>
          <p:spPr>
            <a:xfrm>
              <a:off x="5715000" y="2911680"/>
              <a:ext cx="178920" cy="309600"/>
            </a:xfrm>
            <a:custGeom>
              <a:avLst/>
              <a:gdLst/>
              <a:ahLst/>
              <a:cxnLst/>
              <a:rect l="l" t="t" r="r" b="b"/>
              <a:pathLst>
                <a:path w="223980" h="387148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0" name="Google Shape;1619;p27"/>
            <p:cNvSpPr/>
            <p:nvPr/>
          </p:nvSpPr>
          <p:spPr>
            <a:xfrm>
              <a:off x="5763960" y="2912040"/>
              <a:ext cx="178200" cy="335160"/>
            </a:xfrm>
            <a:custGeom>
              <a:avLst/>
              <a:gdLst/>
              <a:ahLst/>
              <a:cxnLst/>
              <a:rect l="l" t="t" r="r" b="b"/>
              <a:pathLst>
                <a:path w="222989" h="41922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1" name="Google Shape;1620;p27"/>
            <p:cNvSpPr/>
            <p:nvPr/>
          </p:nvSpPr>
          <p:spPr>
            <a:xfrm>
              <a:off x="5697360" y="2891160"/>
              <a:ext cx="266760" cy="245880"/>
            </a:xfrm>
            <a:custGeom>
              <a:avLst/>
              <a:gdLst/>
              <a:ahLst/>
              <a:cxnLst/>
              <a:rect l="l" t="t" r="r" b="b"/>
              <a:pathLst>
                <a:path w="333476" h="307358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2" name="Google Shape;1621;p27"/>
            <p:cNvSpPr/>
            <p:nvPr/>
          </p:nvSpPr>
          <p:spPr>
            <a:xfrm>
              <a:off x="5912280" y="2745360"/>
              <a:ext cx="92880" cy="325440"/>
            </a:xfrm>
            <a:custGeom>
              <a:avLst/>
              <a:gdLst/>
              <a:ahLst/>
              <a:cxnLst/>
              <a:rect l="l" t="t" r="r" b="b"/>
              <a:pathLst>
                <a:path w="116284" h="406848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3" name="Google Shape;1622;p27"/>
            <p:cNvSpPr/>
            <p:nvPr/>
          </p:nvSpPr>
          <p:spPr>
            <a:xfrm>
              <a:off x="5930640" y="2741400"/>
              <a:ext cx="55800" cy="70920"/>
            </a:xfrm>
            <a:custGeom>
              <a:avLst/>
              <a:gdLst/>
              <a:ahLst/>
              <a:cxnLst/>
              <a:rect l="l" t="t" r="r" b="b"/>
              <a:pathLst>
                <a:path w="69955" h="89236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4" name="Google Shape;1623;p27"/>
            <p:cNvSpPr/>
            <p:nvPr/>
          </p:nvSpPr>
          <p:spPr>
            <a:xfrm>
              <a:off x="5820480" y="2726640"/>
              <a:ext cx="47520" cy="50040"/>
            </a:xfrm>
            <a:custGeom>
              <a:avLst/>
              <a:gdLst/>
              <a:ahLst/>
              <a:cxnLst/>
              <a:rect l="l" t="t" r="r" b="b"/>
              <a:pathLst>
                <a:path w="59968" h="63096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5" name="Google Shape;1624;p27"/>
            <p:cNvSpPr/>
            <p:nvPr/>
          </p:nvSpPr>
          <p:spPr>
            <a:xfrm>
              <a:off x="6822360" y="823320"/>
              <a:ext cx="1287360" cy="1608840"/>
            </a:xfrm>
            <a:custGeom>
              <a:avLst/>
              <a:gdLst/>
              <a:ahLst/>
              <a:cxnLst/>
              <a:rect l="l" t="t" r="r" b="b"/>
              <a:pathLst>
                <a:path w="1608303" h="200969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6" name="Google Shape;1625;p27"/>
            <p:cNvSpPr/>
            <p:nvPr/>
          </p:nvSpPr>
          <p:spPr>
            <a:xfrm>
              <a:off x="6808680" y="837000"/>
              <a:ext cx="1276560" cy="1596600"/>
            </a:xfrm>
            <a:custGeom>
              <a:avLst/>
              <a:gdLst/>
              <a:ahLst/>
              <a:cxnLst/>
              <a:rect l="l" t="t" r="r" b="b"/>
              <a:pathLst>
                <a:path w="1594925" h="1994313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7" name="Google Shape;1626;p27"/>
            <p:cNvSpPr/>
            <p:nvPr/>
          </p:nvSpPr>
          <p:spPr>
            <a:xfrm>
              <a:off x="6906240" y="1049400"/>
              <a:ext cx="46440" cy="654480"/>
            </a:xfrm>
            <a:custGeom>
              <a:avLst/>
              <a:gdLst/>
              <a:ahLst/>
              <a:cxnLst/>
              <a:rect l="l" t="t" r="r" b="b"/>
              <a:pathLst>
                <a:path w="58543" h="817911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8" name="Google Shape;1627;p27"/>
            <p:cNvSpPr/>
            <p:nvPr/>
          </p:nvSpPr>
          <p:spPr>
            <a:xfrm>
              <a:off x="6906240" y="1552320"/>
              <a:ext cx="46440" cy="151560"/>
            </a:xfrm>
            <a:custGeom>
              <a:avLst/>
              <a:gdLst/>
              <a:ahLst/>
              <a:cxnLst/>
              <a:rect l="l" t="t" r="r" b="b"/>
              <a:pathLst>
                <a:path w="58448" h="189833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9" name="Google Shape;1628;p27"/>
            <p:cNvSpPr/>
            <p:nvPr/>
          </p:nvSpPr>
          <p:spPr>
            <a:xfrm>
              <a:off x="7053120" y="1134360"/>
              <a:ext cx="46440" cy="654480"/>
            </a:xfrm>
            <a:custGeom>
              <a:avLst/>
              <a:gdLst/>
              <a:ahLst/>
              <a:cxnLst/>
              <a:rect l="l" t="t" r="r" b="b"/>
              <a:pathLst>
                <a:path w="58353" h="818006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0" name="Google Shape;1629;p27"/>
            <p:cNvSpPr/>
            <p:nvPr/>
          </p:nvSpPr>
          <p:spPr>
            <a:xfrm>
              <a:off x="7053120" y="1660320"/>
              <a:ext cx="46440" cy="128880"/>
            </a:xfrm>
            <a:custGeom>
              <a:avLst/>
              <a:gdLst/>
              <a:ahLst/>
              <a:cxnLst/>
              <a:rect l="l" t="t" r="r" b="b"/>
              <a:pathLst>
                <a:path w="58353" h="161258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1" name="Google Shape;1630;p27"/>
            <p:cNvSpPr/>
            <p:nvPr/>
          </p:nvSpPr>
          <p:spPr>
            <a:xfrm>
              <a:off x="7200360" y="1220760"/>
              <a:ext cx="48240" cy="653400"/>
            </a:xfrm>
            <a:custGeom>
              <a:avLst/>
              <a:gdLst/>
              <a:ahLst/>
              <a:cxnLst/>
              <a:rect l="l" t="t" r="r" b="b"/>
              <a:pathLst>
                <a:path w="60919" h="816578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2" name="Google Shape;1631;p27"/>
            <p:cNvSpPr/>
            <p:nvPr/>
          </p:nvSpPr>
          <p:spPr>
            <a:xfrm>
              <a:off x="7200360" y="1592640"/>
              <a:ext cx="46800" cy="281520"/>
            </a:xfrm>
            <a:custGeom>
              <a:avLst/>
              <a:gdLst/>
              <a:ahLst/>
              <a:cxnLst/>
              <a:rect l="l" t="t" r="r" b="b"/>
              <a:pathLst>
                <a:path w="59113" h="352044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3" name="Google Shape;1632;p27"/>
            <p:cNvSpPr/>
            <p:nvPr/>
          </p:nvSpPr>
          <p:spPr>
            <a:xfrm>
              <a:off x="7348320" y="1306440"/>
              <a:ext cx="48240" cy="653400"/>
            </a:xfrm>
            <a:custGeom>
              <a:avLst/>
              <a:gdLst/>
              <a:ahLst/>
              <a:cxnLst/>
              <a:rect l="l" t="t" r="r" b="b"/>
              <a:pathLst>
                <a:path w="60919" h="816578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4" name="Google Shape;1633;p27"/>
            <p:cNvSpPr/>
            <p:nvPr/>
          </p:nvSpPr>
          <p:spPr>
            <a:xfrm>
              <a:off x="7348320" y="1716480"/>
              <a:ext cx="46800" cy="243360"/>
            </a:xfrm>
            <a:custGeom>
              <a:avLst/>
              <a:gdLst/>
              <a:ahLst/>
              <a:cxnLst/>
              <a:rect l="l" t="t" r="r" b="b"/>
              <a:pathLst>
                <a:path w="58923" h="304228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5" name="Google Shape;1634;p27"/>
            <p:cNvSpPr/>
            <p:nvPr/>
          </p:nvSpPr>
          <p:spPr>
            <a:xfrm>
              <a:off x="7496640" y="1392120"/>
              <a:ext cx="48240" cy="653400"/>
            </a:xfrm>
            <a:custGeom>
              <a:avLst/>
              <a:gdLst/>
              <a:ahLst/>
              <a:cxnLst/>
              <a:rect l="l" t="t" r="r" b="b"/>
              <a:pathLst>
                <a:path w="60919" h="816483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6" name="Google Shape;1635;p27"/>
            <p:cNvSpPr/>
            <p:nvPr/>
          </p:nvSpPr>
          <p:spPr>
            <a:xfrm>
              <a:off x="7496640" y="1687680"/>
              <a:ext cx="47160" cy="357840"/>
            </a:xfrm>
            <a:custGeom>
              <a:avLst/>
              <a:gdLst/>
              <a:ahLst/>
              <a:cxnLst/>
              <a:rect l="l" t="t" r="r" b="b"/>
              <a:pathLst>
                <a:path w="59493" h="447484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7" name="Google Shape;1636;p27"/>
            <p:cNvSpPr/>
            <p:nvPr/>
          </p:nvSpPr>
          <p:spPr>
            <a:xfrm>
              <a:off x="7645320" y="1478520"/>
              <a:ext cx="48240" cy="653400"/>
            </a:xfrm>
            <a:custGeom>
              <a:avLst/>
              <a:gdLst/>
              <a:ahLst/>
              <a:cxnLst/>
              <a:rect l="l" t="t" r="r" b="b"/>
              <a:pathLst>
                <a:path w="60919" h="816483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8" name="Google Shape;1637;p27"/>
            <p:cNvSpPr/>
            <p:nvPr/>
          </p:nvSpPr>
          <p:spPr>
            <a:xfrm>
              <a:off x="7645320" y="1674360"/>
              <a:ext cx="47520" cy="457200"/>
            </a:xfrm>
            <a:custGeom>
              <a:avLst/>
              <a:gdLst/>
              <a:ahLst/>
              <a:cxnLst/>
              <a:rect l="l" t="t" r="r" b="b"/>
              <a:pathLst>
                <a:path w="59968" h="57150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9" name="Google Shape;1638;p27"/>
            <p:cNvSpPr/>
            <p:nvPr/>
          </p:nvSpPr>
          <p:spPr>
            <a:xfrm>
              <a:off x="7794720" y="1564920"/>
              <a:ext cx="48600" cy="653400"/>
            </a:xfrm>
            <a:custGeom>
              <a:avLst/>
              <a:gdLst/>
              <a:ahLst/>
              <a:cxnLst/>
              <a:rect l="l" t="t" r="r" b="b"/>
              <a:pathLst>
                <a:path w="61014" h="816578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0" name="Google Shape;1639;p27"/>
            <p:cNvSpPr/>
            <p:nvPr/>
          </p:nvSpPr>
          <p:spPr>
            <a:xfrm>
              <a:off x="7795080" y="1653840"/>
              <a:ext cx="47880" cy="564120"/>
            </a:xfrm>
            <a:custGeom>
              <a:avLst/>
              <a:gdLst/>
              <a:ahLst/>
              <a:cxnLst/>
              <a:rect l="l" t="t" r="r" b="b"/>
              <a:pathLst>
                <a:path w="60443" h="705135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1" name="Google Shape;1640;p27"/>
            <p:cNvSpPr/>
            <p:nvPr/>
          </p:nvSpPr>
          <p:spPr>
            <a:xfrm>
              <a:off x="7945200" y="1652040"/>
              <a:ext cx="48600" cy="653400"/>
            </a:xfrm>
            <a:custGeom>
              <a:avLst/>
              <a:gdLst/>
              <a:ahLst/>
              <a:cxnLst/>
              <a:rect l="l" t="t" r="r" b="b"/>
              <a:pathLst>
                <a:path w="61014" h="816483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2" name="Google Shape;1641;p27"/>
            <p:cNvSpPr/>
            <p:nvPr/>
          </p:nvSpPr>
          <p:spPr>
            <a:xfrm>
              <a:off x="7945200" y="1733400"/>
              <a:ext cx="48240" cy="572040"/>
            </a:xfrm>
            <a:custGeom>
              <a:avLst/>
              <a:gdLst/>
              <a:ahLst/>
              <a:cxnLst/>
              <a:rect l="l" t="t" r="r" b="b"/>
              <a:pathLst>
                <a:path w="60634" h="71466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3" name="Google Shape;1642;p27"/>
            <p:cNvSpPr/>
            <p:nvPr/>
          </p:nvSpPr>
          <p:spPr>
            <a:xfrm>
              <a:off x="7126200" y="1177920"/>
              <a:ext cx="48600" cy="653760"/>
            </a:xfrm>
            <a:custGeom>
              <a:avLst/>
              <a:gdLst/>
              <a:ahLst/>
              <a:cxnLst/>
              <a:rect l="l" t="t" r="r" b="b"/>
              <a:pathLst>
                <a:path w="61299" h="816768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4" name="Google Shape;1643;p27"/>
            <p:cNvSpPr/>
            <p:nvPr/>
          </p:nvSpPr>
          <p:spPr>
            <a:xfrm>
              <a:off x="7126560" y="1595520"/>
              <a:ext cx="46800" cy="235800"/>
            </a:xfrm>
            <a:custGeom>
              <a:avLst/>
              <a:gdLst/>
              <a:ahLst/>
              <a:cxnLst/>
              <a:rect l="l" t="t" r="r" b="b"/>
              <a:pathLst>
                <a:path w="58923" h="294893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5" name="Google Shape;1644;p27"/>
            <p:cNvSpPr/>
            <p:nvPr/>
          </p:nvSpPr>
          <p:spPr>
            <a:xfrm>
              <a:off x="7274160" y="1263240"/>
              <a:ext cx="48240" cy="653400"/>
            </a:xfrm>
            <a:custGeom>
              <a:avLst/>
              <a:gdLst/>
              <a:ahLst/>
              <a:cxnLst/>
              <a:rect l="l" t="t" r="r" b="b"/>
              <a:pathLst>
                <a:path w="60919" h="816578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6" name="Google Shape;1645;p27"/>
            <p:cNvSpPr/>
            <p:nvPr/>
          </p:nvSpPr>
          <p:spPr>
            <a:xfrm>
              <a:off x="7274160" y="1596960"/>
              <a:ext cx="47160" cy="319680"/>
            </a:xfrm>
            <a:custGeom>
              <a:avLst/>
              <a:gdLst/>
              <a:ahLst/>
              <a:cxnLst/>
              <a:rect l="l" t="t" r="r" b="b"/>
              <a:pathLst>
                <a:path w="59303" h="399764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7" name="Google Shape;1646;p27"/>
            <p:cNvSpPr/>
            <p:nvPr/>
          </p:nvSpPr>
          <p:spPr>
            <a:xfrm>
              <a:off x="7422120" y="1348920"/>
              <a:ext cx="48240" cy="653400"/>
            </a:xfrm>
            <a:custGeom>
              <a:avLst/>
              <a:gdLst/>
              <a:ahLst/>
              <a:cxnLst/>
              <a:rect l="l" t="t" r="r" b="b"/>
              <a:pathLst>
                <a:path w="60919" h="816483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8" name="Google Shape;1647;p27"/>
            <p:cNvSpPr/>
            <p:nvPr/>
          </p:nvSpPr>
          <p:spPr>
            <a:xfrm>
              <a:off x="7422120" y="1591200"/>
              <a:ext cx="47520" cy="411480"/>
            </a:xfrm>
            <a:custGeom>
              <a:avLst/>
              <a:gdLst/>
              <a:ahLst/>
              <a:cxnLst/>
              <a:rect l="l" t="t" r="r" b="b"/>
              <a:pathLst>
                <a:path w="59778" h="514159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9" name="Google Shape;1648;p27"/>
            <p:cNvSpPr/>
            <p:nvPr/>
          </p:nvSpPr>
          <p:spPr>
            <a:xfrm>
              <a:off x="7570800" y="1435320"/>
              <a:ext cx="48240" cy="653400"/>
            </a:xfrm>
            <a:custGeom>
              <a:avLst/>
              <a:gdLst/>
              <a:ahLst/>
              <a:cxnLst/>
              <a:rect l="l" t="t" r="r" b="b"/>
              <a:pathLst>
                <a:path w="60919" h="816483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0" name="Google Shape;1649;p27"/>
            <p:cNvSpPr/>
            <p:nvPr/>
          </p:nvSpPr>
          <p:spPr>
            <a:xfrm>
              <a:off x="7570800" y="1676880"/>
              <a:ext cx="47520" cy="411480"/>
            </a:xfrm>
            <a:custGeom>
              <a:avLst/>
              <a:gdLst/>
              <a:ahLst/>
              <a:cxnLst/>
              <a:rect l="l" t="t" r="r" b="b"/>
              <a:pathLst>
                <a:path w="59778" h="514254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1" name="Google Shape;1650;p27"/>
            <p:cNvSpPr/>
            <p:nvPr/>
          </p:nvSpPr>
          <p:spPr>
            <a:xfrm>
              <a:off x="7720200" y="1521720"/>
              <a:ext cx="48240" cy="653400"/>
            </a:xfrm>
            <a:custGeom>
              <a:avLst/>
              <a:gdLst/>
              <a:ahLst/>
              <a:cxnLst/>
              <a:rect l="l" t="t" r="r" b="b"/>
              <a:pathLst>
                <a:path w="60919" h="816482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2" name="Google Shape;1651;p27"/>
            <p:cNvSpPr/>
            <p:nvPr/>
          </p:nvSpPr>
          <p:spPr>
            <a:xfrm>
              <a:off x="7720200" y="1671840"/>
              <a:ext cx="47880" cy="502920"/>
            </a:xfrm>
            <a:custGeom>
              <a:avLst/>
              <a:gdLst/>
              <a:ahLst/>
              <a:cxnLst/>
              <a:rect l="l" t="t" r="r" b="b"/>
              <a:pathLst>
                <a:path w="60253" h="628649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3" name="Google Shape;1652;p27"/>
            <p:cNvSpPr/>
            <p:nvPr/>
          </p:nvSpPr>
          <p:spPr>
            <a:xfrm>
              <a:off x="7869960" y="1608480"/>
              <a:ext cx="48240" cy="653400"/>
            </a:xfrm>
            <a:custGeom>
              <a:avLst/>
              <a:gdLst/>
              <a:ahLst/>
              <a:cxnLst/>
              <a:rect l="l" t="t" r="r" b="b"/>
              <a:pathLst>
                <a:path w="60919" h="816578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4" name="Google Shape;1653;p27"/>
            <p:cNvSpPr/>
            <p:nvPr/>
          </p:nvSpPr>
          <p:spPr>
            <a:xfrm>
              <a:off x="7869960" y="1666800"/>
              <a:ext cx="48240" cy="594720"/>
            </a:xfrm>
            <a:custGeom>
              <a:avLst/>
              <a:gdLst/>
              <a:ahLst/>
              <a:cxnLst/>
              <a:rect l="l" t="t" r="r" b="b"/>
              <a:pathLst>
                <a:path w="60729" h="743235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5" name="Google Shape;1654;p27"/>
            <p:cNvSpPr/>
            <p:nvPr/>
          </p:nvSpPr>
          <p:spPr>
            <a:xfrm>
              <a:off x="6979680" y="1091880"/>
              <a:ext cx="46800" cy="654480"/>
            </a:xfrm>
            <a:custGeom>
              <a:avLst/>
              <a:gdLst/>
              <a:ahLst/>
              <a:cxnLst/>
              <a:rect l="l" t="t" r="r" b="b"/>
              <a:pathLst>
                <a:path w="58828" h="817816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6" name="Google Shape;1655;p27"/>
            <p:cNvSpPr/>
            <p:nvPr/>
          </p:nvSpPr>
          <p:spPr>
            <a:xfrm>
              <a:off x="6979680" y="1564200"/>
              <a:ext cx="46440" cy="182160"/>
            </a:xfrm>
            <a:custGeom>
              <a:avLst/>
              <a:gdLst/>
              <a:ahLst/>
              <a:cxnLst/>
              <a:rect l="l" t="t" r="r" b="b"/>
              <a:pathLst>
                <a:path w="58638" h="228028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7" name="Google Shape;1656;p27"/>
            <p:cNvSpPr/>
            <p:nvPr/>
          </p:nvSpPr>
          <p:spPr>
            <a:xfrm rot="19798200">
              <a:off x="6858360" y="901080"/>
              <a:ext cx="32040" cy="55800"/>
            </a:xfrm>
            <a:custGeom>
              <a:avLst/>
              <a:gdLst/>
              <a:ahLst/>
              <a:cxnLst/>
              <a:rect l="l" t="t" r="r" b="b"/>
              <a:pathLst>
                <a:path w="40486" h="70294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8" name="Google Shape;1657;p27"/>
            <p:cNvSpPr/>
            <p:nvPr/>
          </p:nvSpPr>
          <p:spPr>
            <a:xfrm rot="19798200">
              <a:off x="6918120" y="935280"/>
              <a:ext cx="32040" cy="55800"/>
            </a:xfrm>
            <a:custGeom>
              <a:avLst/>
              <a:gdLst/>
              <a:ahLst/>
              <a:cxnLst/>
              <a:rect l="l" t="t" r="r" b="b"/>
              <a:pathLst>
                <a:path w="40486" h="70294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9" name="Google Shape;1658;p27"/>
            <p:cNvSpPr/>
            <p:nvPr/>
          </p:nvSpPr>
          <p:spPr>
            <a:xfrm rot="19798200">
              <a:off x="6977520" y="969840"/>
              <a:ext cx="32040" cy="55800"/>
            </a:xfrm>
            <a:custGeom>
              <a:avLst/>
              <a:gdLst/>
              <a:ahLst/>
              <a:cxnLst/>
              <a:rect l="l" t="t" r="r" b="b"/>
              <a:pathLst>
                <a:path w="40486" h="70294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0" name="Google Shape;1659;p27"/>
            <p:cNvSpPr/>
            <p:nvPr/>
          </p:nvSpPr>
          <p:spPr>
            <a:xfrm>
              <a:off x="6798600" y="1832400"/>
              <a:ext cx="68760" cy="150120"/>
            </a:xfrm>
            <a:custGeom>
              <a:avLst/>
              <a:gdLst/>
              <a:ahLst/>
              <a:cxnLst/>
              <a:rect l="l" t="t" r="r" b="b"/>
              <a:pathLst>
                <a:path w="86160" h="187928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1" name="Google Shape;1660;p27"/>
            <p:cNvSpPr/>
            <p:nvPr/>
          </p:nvSpPr>
          <p:spPr>
            <a:xfrm>
              <a:off x="6808320" y="1770480"/>
              <a:ext cx="49320" cy="95040"/>
            </a:xfrm>
            <a:custGeom>
              <a:avLst/>
              <a:gdLst/>
              <a:ahLst/>
              <a:cxnLst/>
              <a:rect l="l" t="t" r="r" b="b"/>
              <a:pathLst>
                <a:path w="61869" h="119039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2" name="Google Shape;1661;p27"/>
            <p:cNvSpPr/>
            <p:nvPr/>
          </p:nvSpPr>
          <p:spPr>
            <a:xfrm>
              <a:off x="6917400" y="2431800"/>
              <a:ext cx="106560" cy="60120"/>
            </a:xfrm>
            <a:custGeom>
              <a:avLst/>
              <a:gdLst/>
              <a:ahLst/>
              <a:cxnLst/>
              <a:rect l="l" t="t" r="r" b="b"/>
              <a:pathLst>
                <a:path w="133508" h="75339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3" name="Google Shape;1662;p27"/>
            <p:cNvSpPr/>
            <p:nvPr/>
          </p:nvSpPr>
          <p:spPr>
            <a:xfrm>
              <a:off x="6918840" y="2441880"/>
              <a:ext cx="105120" cy="50040"/>
            </a:xfrm>
            <a:custGeom>
              <a:avLst/>
              <a:gdLst/>
              <a:ahLst/>
              <a:cxnLst/>
              <a:rect l="l" t="t" r="r" b="b"/>
              <a:pathLst>
                <a:path w="131644" h="62816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4" name="Google Shape;1663;p27"/>
            <p:cNvSpPr/>
            <p:nvPr/>
          </p:nvSpPr>
          <p:spPr>
            <a:xfrm>
              <a:off x="6839280" y="2396520"/>
              <a:ext cx="106560" cy="60120"/>
            </a:xfrm>
            <a:custGeom>
              <a:avLst/>
              <a:gdLst/>
              <a:ahLst/>
              <a:cxnLst/>
              <a:rect l="l" t="t" r="r" b="b"/>
              <a:pathLst>
                <a:path w="133494" h="75381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5" name="Google Shape;1664;p27"/>
            <p:cNvSpPr/>
            <p:nvPr/>
          </p:nvSpPr>
          <p:spPr>
            <a:xfrm>
              <a:off x="6840720" y="2406600"/>
              <a:ext cx="105120" cy="50040"/>
            </a:xfrm>
            <a:custGeom>
              <a:avLst/>
              <a:gdLst/>
              <a:ahLst/>
              <a:cxnLst/>
              <a:rect l="l" t="t" r="r" b="b"/>
              <a:pathLst>
                <a:path w="131564" h="62816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6" name="Google Shape;1665;p27"/>
            <p:cNvSpPr/>
            <p:nvPr/>
          </p:nvSpPr>
          <p:spPr>
            <a:xfrm>
              <a:off x="6839280" y="2006640"/>
              <a:ext cx="155880" cy="441720"/>
            </a:xfrm>
            <a:custGeom>
              <a:avLst/>
              <a:gdLst/>
              <a:ahLst/>
              <a:cxnLst/>
              <a:rect l="l" t="t" r="r" b="b"/>
              <a:pathLst>
                <a:path w="195217" h="552238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7" name="Google Shape;1666;p27"/>
            <p:cNvSpPr/>
            <p:nvPr/>
          </p:nvSpPr>
          <p:spPr>
            <a:xfrm>
              <a:off x="6859440" y="1643760"/>
              <a:ext cx="113040" cy="181440"/>
            </a:xfrm>
            <a:custGeom>
              <a:avLst/>
              <a:gdLst/>
              <a:ahLst/>
              <a:cxnLst/>
              <a:rect l="l" t="t" r="r" b="b"/>
              <a:pathLst>
                <a:path w="141754" h="227198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8" name="Google Shape;1667;p27"/>
            <p:cNvSpPr/>
            <p:nvPr/>
          </p:nvSpPr>
          <p:spPr>
            <a:xfrm>
              <a:off x="6822360" y="1772640"/>
              <a:ext cx="174240" cy="289080"/>
            </a:xfrm>
            <a:custGeom>
              <a:avLst/>
              <a:gdLst/>
              <a:ahLst/>
              <a:cxnLst/>
              <a:rect l="l" t="t" r="r" b="b"/>
              <a:pathLst>
                <a:path w="217917" h="361626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9" name="Google Shape;1668;p27"/>
            <p:cNvSpPr/>
            <p:nvPr/>
          </p:nvSpPr>
          <p:spPr>
            <a:xfrm>
              <a:off x="6945840" y="1809000"/>
              <a:ext cx="221400" cy="172440"/>
            </a:xfrm>
            <a:custGeom>
              <a:avLst/>
              <a:gdLst/>
              <a:ahLst/>
              <a:cxnLst/>
              <a:rect l="l" t="t" r="r" b="b"/>
              <a:pathLst>
                <a:path w="276750" h="21576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0" name="Google Shape;1669;p27"/>
            <p:cNvSpPr/>
            <p:nvPr/>
          </p:nvSpPr>
          <p:spPr>
            <a:xfrm>
              <a:off x="6937920" y="1805040"/>
              <a:ext cx="66960" cy="98640"/>
            </a:xfrm>
            <a:custGeom>
              <a:avLst/>
              <a:gdLst/>
              <a:ahLst/>
              <a:cxnLst/>
              <a:rect l="l" t="t" r="r" b="b"/>
              <a:pathLst>
                <a:path w="84275" h="123474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1" name="Google Shape;1670;p27"/>
            <p:cNvSpPr/>
            <p:nvPr/>
          </p:nvSpPr>
          <p:spPr>
            <a:xfrm>
              <a:off x="6863040" y="1635840"/>
              <a:ext cx="109800" cy="120960"/>
            </a:xfrm>
            <a:custGeom>
              <a:avLst/>
              <a:gdLst/>
              <a:ahLst/>
              <a:cxnLst/>
              <a:rect l="l" t="t" r="r" b="b"/>
              <a:pathLst>
                <a:path w="137401" h="151685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2" name="Google Shape;1671;p27"/>
            <p:cNvSpPr/>
            <p:nvPr/>
          </p:nvSpPr>
          <p:spPr>
            <a:xfrm>
              <a:off x="7985520" y="3065400"/>
              <a:ext cx="127080" cy="250560"/>
            </a:xfrm>
            <a:custGeom>
              <a:avLst/>
              <a:gdLst/>
              <a:ahLst/>
              <a:cxnLst/>
              <a:rect l="l" t="t" r="r" b="b"/>
              <a:pathLst>
                <a:path w="158988" h="313238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3" name="Google Shape;1672;p27"/>
            <p:cNvSpPr/>
            <p:nvPr/>
          </p:nvSpPr>
          <p:spPr>
            <a:xfrm>
              <a:off x="8014320" y="3654360"/>
              <a:ext cx="87120" cy="67680"/>
            </a:xfrm>
            <a:custGeom>
              <a:avLst/>
              <a:gdLst/>
              <a:ahLst/>
              <a:cxnLst/>
              <a:rect l="l" t="t" r="r" b="b"/>
              <a:pathLst>
                <a:path w="109135" h="8494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4" name="Google Shape;1673;p27"/>
            <p:cNvSpPr/>
            <p:nvPr/>
          </p:nvSpPr>
          <p:spPr>
            <a:xfrm>
              <a:off x="8013600" y="3676680"/>
              <a:ext cx="86760" cy="45360"/>
            </a:xfrm>
            <a:custGeom>
              <a:avLst/>
              <a:gdLst/>
              <a:ahLst/>
              <a:cxnLst/>
              <a:rect l="l" t="t" r="r" b="b"/>
              <a:pathLst>
                <a:path w="108591" h="56989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5" name="Google Shape;1674;p27"/>
            <p:cNvSpPr/>
            <p:nvPr/>
          </p:nvSpPr>
          <p:spPr>
            <a:xfrm>
              <a:off x="8119800" y="3592800"/>
              <a:ext cx="86760" cy="65160"/>
            </a:xfrm>
            <a:custGeom>
              <a:avLst/>
              <a:gdLst/>
              <a:ahLst/>
              <a:cxnLst/>
              <a:rect l="l" t="t" r="r" b="b"/>
              <a:pathLst>
                <a:path w="108931" h="8185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6" name="Google Shape;1675;p27"/>
            <p:cNvSpPr/>
            <p:nvPr/>
          </p:nvSpPr>
          <p:spPr>
            <a:xfrm>
              <a:off x="8119080" y="3613680"/>
              <a:ext cx="86760" cy="45360"/>
            </a:xfrm>
            <a:custGeom>
              <a:avLst/>
              <a:gdLst/>
              <a:ahLst/>
              <a:cxnLst/>
              <a:rect l="l" t="t" r="r" b="b"/>
              <a:pathLst>
                <a:path w="108657" h="56976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7" name="Google Shape;1676;p27"/>
            <p:cNvSpPr/>
            <p:nvPr/>
          </p:nvSpPr>
          <p:spPr>
            <a:xfrm>
              <a:off x="7877880" y="3291120"/>
              <a:ext cx="306360" cy="372240"/>
            </a:xfrm>
            <a:custGeom>
              <a:avLst/>
              <a:gdLst/>
              <a:ahLst/>
              <a:cxnLst/>
              <a:rect l="l" t="t" r="r" b="b"/>
              <a:pathLst>
                <a:path w="383168" h="46548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8" name="Google Shape;1677;p27"/>
            <p:cNvSpPr/>
            <p:nvPr/>
          </p:nvSpPr>
          <p:spPr>
            <a:xfrm>
              <a:off x="7903440" y="3042720"/>
              <a:ext cx="96480" cy="94320"/>
            </a:xfrm>
            <a:custGeom>
              <a:avLst/>
              <a:gdLst/>
              <a:ahLst/>
              <a:cxnLst/>
              <a:rect l="l" t="t" r="r" b="b"/>
              <a:pathLst>
                <a:path w="120860" h="11815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9" name="Google Shape;1678;p27"/>
            <p:cNvSpPr/>
            <p:nvPr/>
          </p:nvSpPr>
          <p:spPr>
            <a:xfrm>
              <a:off x="7878240" y="3055680"/>
              <a:ext cx="155880" cy="306000"/>
            </a:xfrm>
            <a:custGeom>
              <a:avLst/>
              <a:gdLst/>
              <a:ahLst/>
              <a:cxnLst/>
              <a:rect l="l" t="t" r="r" b="b"/>
              <a:pathLst>
                <a:path w="195218" h="382396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0" name="Google Shape;1679;p27"/>
            <p:cNvSpPr/>
            <p:nvPr/>
          </p:nvSpPr>
          <p:spPr>
            <a:xfrm>
              <a:off x="7899480" y="2944800"/>
              <a:ext cx="104040" cy="126720"/>
            </a:xfrm>
            <a:custGeom>
              <a:avLst/>
              <a:gdLst/>
              <a:ahLst/>
              <a:cxnLst/>
              <a:rect l="l" t="t" r="r" b="b"/>
              <a:pathLst>
                <a:path w="130450" h="158871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1" name="Google Shape;1680;p27"/>
            <p:cNvSpPr/>
            <p:nvPr/>
          </p:nvSpPr>
          <p:spPr>
            <a:xfrm>
              <a:off x="7890480" y="2934000"/>
              <a:ext cx="109080" cy="108360"/>
            </a:xfrm>
            <a:custGeom>
              <a:avLst/>
              <a:gdLst/>
              <a:ahLst/>
              <a:cxnLst/>
              <a:rect l="l" t="t" r="r" b="b"/>
              <a:pathLst>
                <a:path w="136833" h="135816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2" name="Google Shape;1681;p27"/>
            <p:cNvSpPr/>
            <p:nvPr/>
          </p:nvSpPr>
          <p:spPr>
            <a:xfrm>
              <a:off x="7999920" y="3055680"/>
              <a:ext cx="50400" cy="73440"/>
            </a:xfrm>
            <a:custGeom>
              <a:avLst/>
              <a:gdLst/>
              <a:ahLst/>
              <a:cxnLst/>
              <a:rect l="l" t="t" r="r" b="b"/>
              <a:pathLst>
                <a:path w="63200" h="92106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283" name="Google Shape;1682;p27"/>
            <p:cNvGrpSpPr/>
            <p:nvPr/>
          </p:nvGrpSpPr>
          <p:grpSpPr>
            <a:xfrm>
              <a:off x="5684760" y="2847960"/>
              <a:ext cx="255960" cy="194400"/>
              <a:chOff x="5684760" y="2847960"/>
              <a:chExt cx="255960" cy="194400"/>
            </a:xfrm>
          </p:grpSpPr>
          <p:sp>
            <p:nvSpPr>
              <p:cNvPr id="1284" name="Google Shape;1683;p27"/>
              <p:cNvSpPr/>
              <p:nvPr/>
            </p:nvSpPr>
            <p:spPr>
              <a:xfrm>
                <a:off x="5706360" y="2901960"/>
                <a:ext cx="234360" cy="1350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85" name="Google Shape;1684;p27"/>
              <p:cNvSpPr/>
              <p:nvPr/>
            </p:nvSpPr>
            <p:spPr>
              <a:xfrm>
                <a:off x="5815800" y="2935080"/>
                <a:ext cx="60840" cy="35280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86" name="Google Shape;1685;p27"/>
              <p:cNvSpPr/>
              <p:nvPr/>
            </p:nvSpPr>
            <p:spPr>
              <a:xfrm>
                <a:off x="5706360" y="2950920"/>
                <a:ext cx="234360" cy="91440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87" name="Google Shape;1686;p27"/>
              <p:cNvSpPr/>
              <p:nvPr/>
            </p:nvSpPr>
            <p:spPr>
              <a:xfrm>
                <a:off x="5684760" y="2849400"/>
                <a:ext cx="167760" cy="18900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88" name="Google Shape;1687;p27"/>
              <p:cNvSpPr/>
              <p:nvPr/>
            </p:nvSpPr>
            <p:spPr>
              <a:xfrm>
                <a:off x="5687640" y="2847960"/>
                <a:ext cx="167040" cy="189720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289" name="Google Shape;1688;p27"/>
            <p:cNvGrpSpPr/>
            <p:nvPr/>
          </p:nvGrpSpPr>
          <p:grpSpPr>
            <a:xfrm>
              <a:off x="7944120" y="3245040"/>
              <a:ext cx="256320" cy="194040"/>
              <a:chOff x="7944120" y="3245040"/>
              <a:chExt cx="256320" cy="194040"/>
            </a:xfrm>
          </p:grpSpPr>
          <p:sp>
            <p:nvSpPr>
              <p:cNvPr id="1290" name="Google Shape;1689;p27"/>
              <p:cNvSpPr/>
              <p:nvPr/>
            </p:nvSpPr>
            <p:spPr>
              <a:xfrm flipH="1">
                <a:off x="7943760" y="3298680"/>
                <a:ext cx="234360" cy="1350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1" name="Google Shape;1690;p27"/>
              <p:cNvSpPr/>
              <p:nvPr/>
            </p:nvSpPr>
            <p:spPr>
              <a:xfrm flipH="1">
                <a:off x="8007480" y="3332160"/>
                <a:ext cx="60840" cy="35280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2" name="Google Shape;1691;p27"/>
              <p:cNvSpPr/>
              <p:nvPr/>
            </p:nvSpPr>
            <p:spPr>
              <a:xfrm flipH="1">
                <a:off x="7943760" y="3347640"/>
                <a:ext cx="234360" cy="91440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3" name="Google Shape;1692;p27"/>
              <p:cNvSpPr/>
              <p:nvPr/>
            </p:nvSpPr>
            <p:spPr>
              <a:xfrm flipH="1">
                <a:off x="8032680" y="3246480"/>
                <a:ext cx="167760" cy="18900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4" name="Google Shape;1693;p27"/>
              <p:cNvSpPr/>
              <p:nvPr/>
            </p:nvSpPr>
            <p:spPr>
              <a:xfrm flipH="1">
                <a:off x="8030160" y="3245040"/>
                <a:ext cx="167040" cy="189720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295" name="Google Shape;1694;p27"/>
            <p:cNvSpPr/>
            <p:nvPr/>
          </p:nvSpPr>
          <p:spPr>
            <a:xfrm>
              <a:off x="7850520" y="3106440"/>
              <a:ext cx="118440" cy="331920"/>
            </a:xfrm>
            <a:custGeom>
              <a:avLst/>
              <a:gdLst/>
              <a:ahLst/>
              <a:cxnLst/>
              <a:rect l="l" t="t" r="r" b="b"/>
              <a:pathLst>
                <a:path w="148553" h="41488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6" name="Google Shape;1695;p27"/>
            <p:cNvSpPr/>
            <p:nvPr/>
          </p:nvSpPr>
          <p:spPr>
            <a:xfrm>
              <a:off x="7845840" y="3103200"/>
              <a:ext cx="67680" cy="92520"/>
            </a:xfrm>
            <a:custGeom>
              <a:avLst/>
              <a:gdLst/>
              <a:ahLst/>
              <a:cxnLst/>
              <a:rect l="l" t="t" r="r" b="b"/>
              <a:pathLst>
                <a:path w="85059" h="115922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PlaceHolder 1"/>
          <p:cNvSpPr>
            <a:spLocks noGrp="1"/>
          </p:cNvSpPr>
          <p:nvPr>
            <p:ph type="title"/>
          </p:nvPr>
        </p:nvSpPr>
        <p:spPr>
          <a:xfrm>
            <a:off x="457200" y="605520"/>
            <a:ext cx="5640480" cy="108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n" sz="4800" b="0" strike="noStrike" spc="-1">
                <a:solidFill>
                  <a:srgbClr val="007BB9"/>
                </a:solidFill>
                <a:latin typeface="Raleway Thin"/>
                <a:ea typeface="Raleway Thin"/>
              </a:rPr>
              <a:t>Let’s review some concepts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8" name="PlaceHolder 2"/>
          <p:cNvSpPr>
            <a:spLocks noGrp="1"/>
          </p:cNvSpPr>
          <p:nvPr>
            <p:ph/>
          </p:nvPr>
        </p:nvSpPr>
        <p:spPr>
          <a:xfrm>
            <a:off x="457200" y="1995840"/>
            <a:ext cx="2563200" cy="134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600" b="1" strike="noStrike" spc="-1">
                <a:solidFill>
                  <a:srgbClr val="3A3F50"/>
                </a:solidFill>
                <a:latin typeface="Barlow Light"/>
                <a:ea typeface="Barlow Light"/>
              </a:rPr>
              <a:t>Yellow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rgbClr val="3A3F50"/>
                </a:solidFill>
                <a:latin typeface="Barlow Light"/>
                <a:ea typeface="Barlow Light"/>
              </a:rPr>
              <a:t>Is the color of gold, butter and ripe lemons. In the spectrum of visible light, yellow is found between green and orange.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9" name="PlaceHolder 3"/>
          <p:cNvSpPr>
            <a:spLocks noGrp="1"/>
          </p:cNvSpPr>
          <p:nvPr>
            <p:ph/>
          </p:nvPr>
        </p:nvSpPr>
        <p:spPr>
          <a:xfrm>
            <a:off x="3290400" y="1995840"/>
            <a:ext cx="2563200" cy="134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600" b="1" strike="noStrike" spc="-1">
                <a:solidFill>
                  <a:srgbClr val="3A3F50"/>
                </a:solidFill>
                <a:latin typeface="Barlow Light"/>
                <a:ea typeface="Barlow Light"/>
              </a:rPr>
              <a:t>Blue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rgbClr val="3A3F50"/>
                </a:solidFill>
                <a:latin typeface="Barlow Light"/>
                <a:ea typeface="Barlow Light"/>
              </a:rPr>
              <a:t>Is the colour of the clear sky and the deep sea. It is located between violet and green on the optical spectrum.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0" name="PlaceHolder 4"/>
          <p:cNvSpPr>
            <a:spLocks noGrp="1"/>
          </p:cNvSpPr>
          <p:nvPr>
            <p:ph/>
          </p:nvPr>
        </p:nvSpPr>
        <p:spPr>
          <a:xfrm>
            <a:off x="6123240" y="1995840"/>
            <a:ext cx="2563200" cy="134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600" b="1" strike="noStrike" spc="-1">
                <a:solidFill>
                  <a:srgbClr val="3A3F50"/>
                </a:solidFill>
                <a:latin typeface="Barlow Light"/>
                <a:ea typeface="Barlow Light"/>
              </a:rPr>
              <a:t>Red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rgbClr val="3A3F50"/>
                </a:solidFill>
                <a:latin typeface="Barlow Light"/>
                <a:ea typeface="Barlow Light"/>
              </a:rPr>
              <a:t>Is the color of blood, and because of this it has historically been associated with sacrifice, danger and courage. 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1" name="PlaceHolder 5"/>
          <p:cNvSpPr>
            <a:spLocks noGrp="1"/>
          </p:cNvSpPr>
          <p:nvPr>
            <p:ph type="sldNum" idx="14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D40A4F-EA27-4650-846D-3D31AC0C8729}" type="slidenum">
              <a:rPr lang="en" sz="1200" b="0" strike="noStrike" spc="-1">
                <a:solidFill>
                  <a:srgbClr val="FFFFFF"/>
                </a:solidFill>
                <a:latin typeface="Barlow Light"/>
                <a:ea typeface="Barlow Light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02" name="PlaceHolder 6"/>
          <p:cNvSpPr>
            <a:spLocks noGrp="1"/>
          </p:cNvSpPr>
          <p:nvPr>
            <p:ph/>
          </p:nvPr>
        </p:nvSpPr>
        <p:spPr>
          <a:xfrm>
            <a:off x="457200" y="3367440"/>
            <a:ext cx="2563200" cy="134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600" b="1" strike="noStrike" spc="-1">
                <a:solidFill>
                  <a:srgbClr val="3A3F50"/>
                </a:solidFill>
                <a:latin typeface="Barlow Light"/>
                <a:ea typeface="Barlow Light"/>
              </a:rPr>
              <a:t>Yellow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rgbClr val="3A3F50"/>
                </a:solidFill>
                <a:latin typeface="Barlow Light"/>
                <a:ea typeface="Barlow Light"/>
              </a:rPr>
              <a:t>Is the color of gold, butter and ripe lemons. In the spectrum of visible light, yellow is found between green and orange.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3" name="PlaceHolder 7"/>
          <p:cNvSpPr>
            <a:spLocks noGrp="1"/>
          </p:cNvSpPr>
          <p:nvPr>
            <p:ph/>
          </p:nvPr>
        </p:nvSpPr>
        <p:spPr>
          <a:xfrm>
            <a:off x="3290400" y="3367440"/>
            <a:ext cx="2563200" cy="134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600" b="1" strike="noStrike" spc="-1">
                <a:solidFill>
                  <a:srgbClr val="3A3F50"/>
                </a:solidFill>
                <a:latin typeface="Barlow Light"/>
                <a:ea typeface="Barlow Light"/>
              </a:rPr>
              <a:t>Blue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rgbClr val="3A3F50"/>
                </a:solidFill>
                <a:latin typeface="Barlow Light"/>
                <a:ea typeface="Barlow Light"/>
              </a:rPr>
              <a:t>Is the colour of the clear sky and the deep sea. It is located between violet and green on the optical spectrum.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4" name="PlaceHolder 8"/>
          <p:cNvSpPr>
            <a:spLocks noGrp="1"/>
          </p:cNvSpPr>
          <p:nvPr>
            <p:ph/>
          </p:nvPr>
        </p:nvSpPr>
        <p:spPr>
          <a:xfrm>
            <a:off x="6123240" y="3367440"/>
            <a:ext cx="2563200" cy="134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600" b="1" strike="noStrike" spc="-1">
                <a:solidFill>
                  <a:srgbClr val="3A3F50"/>
                </a:solidFill>
                <a:latin typeface="Barlow Light"/>
                <a:ea typeface="Barlow Light"/>
              </a:rPr>
              <a:t>Red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rgbClr val="3A3F50"/>
                </a:solidFill>
                <a:latin typeface="Barlow Light"/>
                <a:ea typeface="Barlow Light"/>
              </a:rPr>
              <a:t>Is the color of blood, and because of this it has historically been associated with sacrifice, danger and courage. 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PlaceHolder 1"/>
          <p:cNvSpPr>
            <a:spLocks noGrp="1"/>
          </p:cNvSpPr>
          <p:nvPr>
            <p:ph type="sldNum" idx="15"/>
          </p:nvPr>
        </p:nvSpPr>
        <p:spPr>
          <a:xfrm>
            <a:off x="8649000" y="4636800"/>
            <a:ext cx="456480" cy="46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FFFFFF"/>
                </a:solidFill>
                <a:latin typeface="Barlow Light"/>
                <a:ea typeface="Barlow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D304645-45C1-4422-A9BF-A365DE202097}" type="slidenum">
              <a:rPr lang="en" sz="1200" b="0" strike="noStrike" spc="-1">
                <a:solidFill>
                  <a:srgbClr val="FFFFFF"/>
                </a:solidFill>
                <a:latin typeface="Barlow Light"/>
                <a:ea typeface="Barlow Light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460</Words>
  <Application>Microsoft Macintosh PowerPoint</Application>
  <PresentationFormat>On-screen Show (16:9)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11</vt:i4>
      </vt:variant>
    </vt:vector>
  </HeadingPairs>
  <TitlesOfParts>
    <vt:vector size="30" baseType="lpstr">
      <vt:lpstr>Arial</vt:lpstr>
      <vt:lpstr>Barlow</vt:lpstr>
      <vt:lpstr>Barlow Light</vt:lpstr>
      <vt:lpstr>Barlow SemiBold</vt:lpstr>
      <vt:lpstr>Raleway</vt:lpstr>
      <vt:lpstr>Raleway Thin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Git, GitHub &amp; GitLab</vt:lpstr>
      <vt:lpstr>Instructions for use</vt:lpstr>
      <vt:lpstr>PowerPoint Presentation</vt:lpstr>
      <vt:lpstr>Transition headline</vt:lpstr>
      <vt:lpstr>PowerPoint Presentation</vt:lpstr>
      <vt:lpstr>This is a slide title</vt:lpstr>
      <vt:lpstr>89,526,124$</vt:lpstr>
      <vt:lpstr>Let’s review some concepts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Git, GitHub &amp; GitLab</dc:title>
  <dc:subject/>
  <dc:creator/>
  <dc:description/>
  <cp:lastModifiedBy>KEVIN  AVILES RIVERA</cp:lastModifiedBy>
  <cp:revision>5</cp:revision>
  <dcterms:modified xsi:type="dcterms:W3CDTF">2023-08-25T21:37:03Z</dcterms:modified>
  <dc:language>en-US</dc:language>
</cp:coreProperties>
</file>