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EC25854-ED2B-46AE-8F87-FCC3180DA2D7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E857C23-3512-47F3-8F15-7F8961222327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EFF48A7-DAE5-47B3-BC9D-FCD8999A616A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3EB50FD-39CC-4CBC-8947-B76E4C1D5801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CF05C94-75B7-4C2C-8A38-2CBF1970840B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D7181AD-F3FE-42C8-900E-84E95CBBE5D7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4D2D511-FEB7-4309-B96D-7C5F717F4718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C280BA7-5BEA-4300-986F-59DB997FD334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1CE1531-005D-40F3-A0AB-C175365DFA9A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BBB318-5ABF-4D41-A1EF-B1A6ECC5392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C10A3D-6AF9-4CD9-B7D0-C8EEAA444DEA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E62CE7-2FF6-4C45-9D5F-81FA3C41DAE2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AB1412-51B5-4C7B-BC9B-5089DD1A06D0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1E2E8F-71AF-4D78-8204-9BD60988F2DF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077F6F-8144-4C3C-9C51-716601F2F354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227516-D87F-478E-8C45-9ABFD8F47409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5D7775-1E29-4B51-8592-CD4AE077E623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A3D075-4978-4BD6-ACE1-8B8697D2C956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9E25AA-90DF-4FF0-94D6-F419E4775852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949C32-09EB-48FA-AB75-DD5B7F095E1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F5CBEB-405E-485A-B942-F20435D95DA2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BADB86-75B1-407D-ACF9-7596479D33F0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0AD931-29B1-4983-A996-5230FECC652E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DD819C-2546-4D1A-8ECC-0A05CC245448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26F9A3-04C3-434B-8645-0D8897213012}" type="slidenum">
              <a:t>&lt;#&gt;</a:t>
            </a:fld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F77452-E11A-460C-91EE-C6496BD6E5DB}" type="slidenum">
              <a:t>&lt;#&gt;</a:t>
            </a:fld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A4794A-E031-44AF-B5A8-830DEA280FD6}" type="slidenum">
              <a:t>&lt;#&gt;</a:t>
            </a:fld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79BA31-1B5A-451A-AE03-0F1BFF1AEB96}" type="slidenum">
              <a:t>&lt;#&gt;</a:t>
            </a:fld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59AA07-3D56-40D4-A00A-3B8543A9112C}" type="slidenum">
              <a:t>&lt;#&gt;</a:t>
            </a:fld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D26149-01AF-4115-BC93-2E6006C8B77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3BFEB1-9CA9-4D50-8E6E-94759D1B6755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5A3E94-738D-4825-9D07-3FD2CB92B994}" type="slidenum">
              <a:t>&lt;#&gt;</a:t>
            </a:fld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C1EE1F-A694-4005-963B-8779AC946D8C}" type="slidenum">
              <a:t>&lt;#&gt;</a:t>
            </a:fld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E83F55-F798-4166-B78B-7D051E01430C}" type="slidenum">
              <a:t>&lt;#&gt;</a:t>
            </a:fld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A0E55A0-B548-43C4-B241-6BFB2C581D37}" type="slidenum">
              <a:t>&lt;#&gt;</a:t>
            </a:fld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9B1744C-BC50-4864-A458-52E657AF1A57}" type="slidenum">
              <a:t>&lt;#&gt;</a:t>
            </a:fld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E43872E-6E6C-4934-82D6-972D1D7B1821}" type="slidenum">
              <a:t>&lt;#&gt;</a:t>
            </a:fld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4A16B05-90AD-4275-BD04-89E33A472B50}" type="slidenum">
              <a:t>&lt;#&gt;</a:t>
            </a:fld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03C79C0-4B15-40CA-AC06-FD0C2D6CB68E}" type="slidenum">
              <a:t>&lt;#&gt;</a:t>
            </a:fld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835C992-47E9-4FB9-B0D1-114E06DCDF37}" type="slidenum">
              <a:t>&lt;#&gt;</a:t>
            </a:fld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6EDF2E0-8D06-4583-9A02-22CF4197D08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31FCA2-4E15-40DF-850C-CEA1A8E90B78}" type="slidenum">
              <a:t>&lt;#&gt;</a:t>
            </a:fld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CE0DF61-88BD-4216-A38B-846BF3031AE5}" type="slidenum">
              <a:t>&lt;#&gt;</a:t>
            </a:fld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AAB6904-7F26-4A23-A52A-2DC1EC2650D2}" type="slidenum">
              <a:t>&lt;#&gt;</a:t>
            </a:fld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4F6D2E0-B3B1-4BC1-A965-459EF204A852}" type="slidenum">
              <a:t>&lt;#&gt;</a:t>
            </a:fld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36C6838-6F5E-41B1-832B-D1CB31161497}" type="slidenum">
              <a:t>&lt;#&gt;</a:t>
            </a:fld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3DE89D9-7B7D-4F43-86B9-0B67F86F7BB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481E3B-3E03-44D5-B198-748F2FA8A66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632552-965C-4190-B410-4DBCC8769D8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1D3A69-EB1E-4868-9D6B-8C2C99D41C6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C3E26E-6165-49B2-AFF4-ED95FC35A66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A28754-B677-4E5E-9A09-E8E9B365BAD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6A2489-1AAE-4BF2-BAEC-1B854656C0D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7141E5-D2A4-4665-9DDA-A9810EF8697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B2EC94-2151-4D74-B7C0-7ADC9442DA7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819B32-C0AD-4BA8-8D22-AE47BC42C84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7FBDA4-F34C-45B5-99EE-F04EFDFAF159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7A9E12-2196-402E-8301-D27D92AABD12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3392D7-D750-4AAC-A91C-9F4C2BD26BE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EE0230-ED6C-4D50-B680-9572853BBEA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AB309B-23F3-4257-A5BF-E037112E1D1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26558E-E663-4837-A44F-E2372FCDB4C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3C988E-F4EB-4B72-A661-A95BDB0FBBA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653921-F66C-4D3A-A9DE-D8EE427213B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231227-80F3-41DB-8C81-4DC778C161D6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3E3544-1646-417B-915B-BBAE2AFAB442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AC41DD-7A5E-406D-BB34-D1437C2DFDB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9BF2E6-977E-4687-A305-DFBBE1FE5C2B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261AA7-306B-4A3E-8FCD-E48DB61E8409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9330DD-92B2-4B03-BA67-08D4BD47E5B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F93CE7-DB58-4BCC-A502-11C88C283C59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7BA192-A9CC-4FA2-922D-FDFDEA990503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E6E9B0-B33D-4DD9-AB43-045C563DFBA6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61C0B4-4169-4380-BF21-19C2EF29B07F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C33C77-1459-4F4C-ABF8-437E9E5D2B3A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BE0ADC-92C8-4CB3-A12C-82CF84009D55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DCD3A1-1E0B-4D0B-877F-5C4CDA7D7462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1E0B94-1FD5-4097-8EF5-AC667A68821F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7C45E2-0D71-4763-A663-07EE43B01279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341599-A60D-4976-825C-42FB3A6222A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FA0DA8-C2CD-43D2-90D0-6EE174F149CD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9886A6C-FCF2-4BD5-A4F6-D71AA6A01546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B6C275F-459E-4FDA-86EF-D49494AE0BEF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D004AE3-3D1F-454E-A14F-B0B8F2611FBD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AF1BBB0-D61A-4482-ACBD-9A7E3C8AFFC7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1E577C7-E8E6-4AA5-AB51-843CBD15B276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B3C1A9D-8947-4629-875A-D1FADC9B7118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F74DB8-1885-41F0-8A26-38FAB1964EE0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FAD3679-F70C-4EC2-B8A1-34B6A49FEC5E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2F75865-5558-4275-B45C-BC4D2EB4CF0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2536B1B-7017-4B17-A1A2-86B0A58E0580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3F50FE9-C35F-4029-8979-D6F8058F0463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4B86691-B03B-4055-BC38-10B712D02C38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14BA3E-B69C-4F46-A7B0-62E404DAF3C9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0E29F5-3912-49DB-BEBE-7E521BDB9C1B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1DE068-E98C-4212-8222-499EC1FB2B62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486D5D-77B9-4F37-8A89-2115EC2AF2BF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F99835-2A6E-4763-B2F2-4ECE97AA5E56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06CF3A-6791-4D9E-B3AA-0859739939A3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E20C30-A502-4127-9EA8-A29A297BB12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6274B7-474F-4FF4-9142-48244E4EF381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D31170-3284-489E-9A08-3F34EA8654CC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7947D2-F205-4E31-A27F-7CDEE635810F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DAD813-1123-4090-B28A-F489E848049F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6BF074-D2A0-42E9-8758-DD27F1FF3A53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931AE8-231E-4218-A49D-437480B2DCC4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846F55-8B71-427E-B2CE-DA6356E8F576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0EE8EB-2297-4FD7-A128-F4A7CD619515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C97BC1-5877-4979-8039-FE76CE864903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B257FA-5449-4B24-AC6E-923D5A7D997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F14007-438C-4FFB-814D-A02DCD612794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660E66-194B-40B2-B9F6-183846A1CE3D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591012-8A21-4402-8834-96110D9BBFCF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A94F54-2505-45DD-A910-EB9B08821FEF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8E2B14-45F9-4324-AC78-EFD885751643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E29FCD-4C12-4B9E-9986-ECDCA9ED15AB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F9BBF8-61BF-4242-B788-184B0D5C59E5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56BF71D-E95B-41D3-B9C5-BDDD1F6F1081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A0D4426-A089-4AF5-956F-0E6F909C6BA4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93AAEA1-0A86-4534-8B86-BE44B1AC1E9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"/>
          <p:cNvSpPr/>
          <p:nvPr/>
        </p:nvSpPr>
        <p:spPr>
          <a:xfrm rot="5400000">
            <a:off x="-302040" y="2166840"/>
            <a:ext cx="1415520" cy="8089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</a:t>
            </a:r>
            <a:r>
              <a:rPr b="0" lang="en-US" sz="1800" spc="-1" strike="noStrike">
                <a:latin typeface="Arial"/>
              </a:rPr>
              <a:t>k 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</a:t>
            </a:r>
            <a:r>
              <a:rPr b="0" lang="en-US" sz="2000" spc="-1" strike="noStrike">
                <a:latin typeface="Arial"/>
              </a:rPr>
              <a:t>line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54;p10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PlaceHolder 1"/>
          <p:cNvSpPr>
            <a:spLocks noGrp="1"/>
          </p:cNvSpPr>
          <p:nvPr>
            <p:ph type="sldNum" idx="8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9236317-7DEB-423D-B02E-3A68BED7CAA0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</a:t>
            </a:r>
            <a:r>
              <a:rPr b="0" lang="en-US" sz="3200" spc="-1" strike="noStrike">
                <a:latin typeface="Arial"/>
              </a:rPr>
              <a:t>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</a:t>
            </a:r>
            <a:r>
              <a:rPr b="0" lang="en-US" sz="2000" spc="-1" strike="noStrike">
                <a:latin typeface="Arial"/>
              </a:rPr>
              <a:t>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</a:t>
            </a:r>
            <a:r>
              <a:rPr b="0" lang="en-US" sz="2000" spc="-1" strike="noStrike">
                <a:latin typeface="Arial"/>
              </a:rPr>
              <a:t>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23;p5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Google Shape;24;p5"/>
          <p:cNvSpPr/>
          <p:nvPr/>
        </p:nvSpPr>
        <p:spPr>
          <a:xfrm rot="5400000">
            <a:off x="-99720" y="724680"/>
            <a:ext cx="468000" cy="2671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</a:t>
            </a:r>
            <a:r>
              <a:rPr b="0" lang="en-US" sz="1800" spc="-1" strike="noStrike">
                <a:latin typeface="Arial"/>
              </a:rPr>
              <a:t>h </a:t>
            </a:r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line </a:t>
            </a:r>
            <a:r>
              <a:rPr b="0" lang="en-US" sz="1800" spc="-1" strike="noStrike">
                <a:latin typeface="Arial"/>
              </a:rPr>
              <a:t>Lev</a:t>
            </a:r>
            <a:r>
              <a:rPr b="0" lang="en-US" sz="1800" spc="-1" strike="noStrike">
                <a:latin typeface="Arial"/>
              </a:rPr>
              <a:t>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9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58FD107-EAFD-4792-AEAF-D8E7DC27E35C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36;p7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Google Shape;37;p7"/>
          <p:cNvSpPr/>
          <p:nvPr/>
        </p:nvSpPr>
        <p:spPr>
          <a:xfrm rot="5400000">
            <a:off x="-99720" y="724680"/>
            <a:ext cx="468000" cy="2671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PlaceHolder 1"/>
          <p:cNvSpPr>
            <a:spLocks noGrp="1"/>
          </p:cNvSpPr>
          <p:nvPr>
            <p:ph type="sldNum" idx="10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45C5D1D-42E8-4CC7-92D8-4E8BDCD182FE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</a:t>
            </a:r>
            <a:r>
              <a:rPr b="0" lang="en-US" sz="3200" spc="-1" strike="noStrike">
                <a:latin typeface="Arial"/>
              </a:rPr>
              <a:t>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</a:t>
            </a:r>
            <a:r>
              <a:rPr b="0" lang="en-US" sz="2000" spc="-1" strike="noStrike">
                <a:latin typeface="Arial"/>
              </a:rPr>
              <a:t>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</a:t>
            </a:r>
            <a:r>
              <a:rPr b="0" lang="en-US" sz="2000" spc="-1" strike="noStrike">
                <a:latin typeface="Arial"/>
              </a:rPr>
              <a:t>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9;p6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Google Shape;30;p6"/>
          <p:cNvSpPr/>
          <p:nvPr/>
        </p:nvSpPr>
        <p:spPr>
          <a:xfrm rot="5400000">
            <a:off x="-99720" y="724680"/>
            <a:ext cx="468000" cy="2671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</a:t>
            </a:r>
            <a:r>
              <a:rPr b="0" lang="en-US" sz="1800" spc="-1" strike="noStrike">
                <a:latin typeface="Arial"/>
              </a:rPr>
              <a:t>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</a:t>
            </a:r>
            <a:r>
              <a:rPr b="0" lang="en-US" sz="1800" spc="-1" strike="noStrike">
                <a:latin typeface="Arial"/>
              </a:rPr>
              <a:t>h </a:t>
            </a:r>
            <a:r>
              <a:rPr b="0" lang="en-US" sz="1800" spc="-1" strike="noStrike">
                <a:latin typeface="Arial"/>
              </a:rPr>
              <a:t>Outl</a:t>
            </a:r>
            <a:r>
              <a:rPr b="0" lang="en-US" sz="1800" spc="-1" strike="noStrike">
                <a:latin typeface="Arial"/>
              </a:rPr>
              <a:t>ine </a:t>
            </a:r>
            <a:r>
              <a:rPr b="0" lang="en-US" sz="1800" spc="-1" strike="noStrike">
                <a:latin typeface="Arial"/>
              </a:rPr>
              <a:t>Lev</a:t>
            </a:r>
            <a:r>
              <a:rPr b="0" lang="en-US" sz="1800" spc="-1" strike="noStrike">
                <a:latin typeface="Arial"/>
              </a:rPr>
              <a:t>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</a:t>
            </a:r>
            <a:r>
              <a:rPr b="0" lang="en-US" sz="1800" spc="-1" strike="noStrike">
                <a:latin typeface="Arial"/>
              </a:rPr>
              <a:t>h </a:t>
            </a:r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line </a:t>
            </a:r>
            <a:r>
              <a:rPr b="0" lang="en-US" sz="1800" spc="-1" strike="noStrike">
                <a:latin typeface="Arial"/>
              </a:rPr>
              <a:t>Lev</a:t>
            </a:r>
            <a:r>
              <a:rPr b="0" lang="en-US" sz="1800" spc="-1" strike="noStrike">
                <a:latin typeface="Arial"/>
              </a:rPr>
              <a:t>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C8D0303-71BE-43F8-9CA9-DEF63140FAD2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54;p10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sldNum" idx="2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E139C3C-D6FB-4BFF-B351-2562CA27AA57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</a:t>
            </a:r>
            <a:r>
              <a:rPr b="0" lang="en-US" sz="3200" spc="-1" strike="noStrike">
                <a:latin typeface="Arial"/>
              </a:rPr>
              <a:t>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</a:t>
            </a:r>
            <a:r>
              <a:rPr b="0" lang="en-US" sz="2000" spc="-1" strike="noStrike">
                <a:latin typeface="Arial"/>
              </a:rPr>
              <a:t>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</a:t>
            </a:r>
            <a:r>
              <a:rPr b="0" lang="en-US" sz="2000" spc="-1" strike="noStrike">
                <a:latin typeface="Arial"/>
              </a:rPr>
              <a:t>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5;p3"/>
          <p:cNvSpPr/>
          <p:nvPr/>
        </p:nvSpPr>
        <p:spPr>
          <a:xfrm rot="5400000">
            <a:off x="-302040" y="2166840"/>
            <a:ext cx="1415520" cy="8089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</a:t>
            </a:r>
            <a:r>
              <a:rPr b="0" lang="en-US" sz="3200" spc="-1" strike="noStrike">
                <a:latin typeface="Arial"/>
              </a:rPr>
              <a:t>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</a:t>
            </a:r>
            <a:r>
              <a:rPr b="0" lang="en-US" sz="2000" spc="-1" strike="noStrike">
                <a:latin typeface="Arial"/>
              </a:rPr>
              <a:t>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</a:t>
            </a:r>
            <a:r>
              <a:rPr b="0" lang="en-US" sz="2000" spc="-1" strike="noStrike">
                <a:latin typeface="Arial"/>
              </a:rPr>
              <a:t>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7;p4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18;p4"/>
          <p:cNvSpPr/>
          <p:nvPr/>
        </p:nvSpPr>
        <p:spPr>
          <a:xfrm rot="5400000">
            <a:off x="-302040" y="927360"/>
            <a:ext cx="1415520" cy="80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Google Shape;20;p4"/>
          <p:cNvSpPr/>
          <p:nvPr/>
        </p:nvSpPr>
        <p:spPr>
          <a:xfrm>
            <a:off x="19080" y="933840"/>
            <a:ext cx="530280" cy="6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600" spc="-1" strike="noStrike">
                <a:solidFill>
                  <a:srgbClr val="007bb9"/>
                </a:solidFill>
                <a:latin typeface="Raleway"/>
                <a:ea typeface="Raleway"/>
              </a:rPr>
              <a:t>“</a:t>
            </a:r>
            <a:endParaRPr b="0" lang="en-US" sz="8600" spc="-1" strike="noStrike"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sldNum" idx="3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95E90AE-D551-449D-A657-3D798C3A7548}" type="slidenum">
              <a: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3;p5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4;p5"/>
          <p:cNvSpPr/>
          <p:nvPr/>
        </p:nvSpPr>
        <p:spPr>
          <a:xfrm rot="5400000">
            <a:off x="-99720" y="724680"/>
            <a:ext cx="468000" cy="2671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4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FA7AA2F-4D9F-4A32-B697-16E263010FF0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36;p7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37;p7"/>
          <p:cNvSpPr/>
          <p:nvPr/>
        </p:nvSpPr>
        <p:spPr>
          <a:xfrm rot="5400000">
            <a:off x="-99720" y="724680"/>
            <a:ext cx="468000" cy="2671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1"/>
          <p:cNvSpPr>
            <a:spLocks noGrp="1"/>
          </p:cNvSpPr>
          <p:nvPr>
            <p:ph type="sldNum" idx="5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C728137-386C-4C4B-AE3A-D8751D1A270E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49;p9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50;p9"/>
          <p:cNvSpPr/>
          <p:nvPr/>
        </p:nvSpPr>
        <p:spPr>
          <a:xfrm rot="5400000">
            <a:off x="-99720" y="4448880"/>
            <a:ext cx="468000" cy="2671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PlaceHolder 1"/>
          <p:cNvSpPr>
            <a:spLocks noGrp="1"/>
          </p:cNvSpPr>
          <p:nvPr>
            <p:ph type="sldNum" idx="6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3E8D01E-5249-44B2-A0A9-D4CAD3D54DFE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</a:t>
            </a:r>
            <a:r>
              <a:rPr b="0" lang="en-US" sz="3200" spc="-1" strike="noStrike">
                <a:latin typeface="Arial"/>
              </a:rPr>
              <a:t>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</a:t>
            </a:r>
            <a:r>
              <a:rPr b="0" lang="en-US" sz="2000" spc="-1" strike="noStrike">
                <a:latin typeface="Arial"/>
              </a:rPr>
              <a:t>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</a:t>
            </a:r>
            <a:r>
              <a:rPr b="0" lang="en-US" sz="2000" spc="-1" strike="noStrike">
                <a:latin typeface="Arial"/>
              </a:rPr>
              <a:t>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57;p11"/>
          <p:cNvSpPr/>
          <p:nvPr/>
        </p:nvSpPr>
        <p:spPr>
          <a:xfrm flipH="1">
            <a:off x="8686080" y="4674960"/>
            <a:ext cx="468000" cy="46800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1"/>
          <p:cNvSpPr>
            <a:spLocks noGrp="1"/>
          </p:cNvSpPr>
          <p:nvPr>
            <p:ph type="sldNum" idx="7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1BCBE97-8CCC-4D7A-84C7-E92894D902C1}" type="slidenum">
              <a: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file:///ppt/slides/slide25.xml" TargetMode="External"/><Relationship Id="rId2" Type="http://schemas.openxmlformats.org/officeDocument/2006/relationships/hyperlink" Target="http://www.slidescarnival.com/help-use-presentation-template" TargetMode="External"/><Relationship Id="rId3" Type="http://schemas.openxmlformats.org/officeDocument/2006/relationships/hyperlink" Target="http://www.slidescarnival.com/copyright-and-legal-information" TargetMode="External"/><Relationship Id="rId4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1143000" y="2013120"/>
            <a:ext cx="3428640" cy="141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Git, GitHub &amp; GitLab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60120" y="4269960"/>
            <a:ext cx="853920" cy="840600"/>
          </a:xfrm>
          <a:prstGeom prst="rect">
            <a:avLst/>
          </a:prstGeom>
          <a:ln w="0">
            <a:noFill/>
          </a:ln>
        </p:spPr>
      </p:pic>
      <p:pic>
        <p:nvPicPr>
          <p:cNvPr id="489" name="" descr=""/>
          <p:cNvPicPr/>
          <p:nvPr/>
        </p:nvPicPr>
        <p:blipFill>
          <a:blip r:embed="rId2"/>
          <a:stretch/>
        </p:blipFill>
        <p:spPr>
          <a:xfrm>
            <a:off x="807480" y="4316040"/>
            <a:ext cx="807120" cy="794520"/>
          </a:xfrm>
          <a:prstGeom prst="rect">
            <a:avLst/>
          </a:prstGeom>
          <a:ln w="0">
            <a:noFill/>
          </a:ln>
        </p:spPr>
      </p:pic>
      <p:pic>
        <p:nvPicPr>
          <p:cNvPr id="490" name="" descr=""/>
          <p:cNvPicPr/>
          <p:nvPr/>
        </p:nvPicPr>
        <p:blipFill>
          <a:blip r:embed="rId3"/>
          <a:stretch/>
        </p:blipFill>
        <p:spPr>
          <a:xfrm>
            <a:off x="4572000" y="1143000"/>
            <a:ext cx="4629960" cy="3349440"/>
          </a:xfrm>
          <a:prstGeom prst="rect">
            <a:avLst/>
          </a:prstGeom>
          <a:ln w="0">
            <a:noFill/>
          </a:ln>
        </p:spPr>
      </p:pic>
      <p:sp>
        <p:nvSpPr>
          <p:cNvPr id="491" name=""/>
          <p:cNvSpPr txBox="1"/>
          <p:nvPr/>
        </p:nvSpPr>
        <p:spPr>
          <a:xfrm>
            <a:off x="228600" y="3741120"/>
            <a:ext cx="1371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Change Logo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5715000" y="4343400"/>
            <a:ext cx="3200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Poner Nombres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1085760" y="1828800"/>
            <a:ext cx="467604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Open Source Software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subTitle"/>
          </p:nvPr>
        </p:nvSpPr>
        <p:spPr>
          <a:xfrm>
            <a:off x="1038960" y="3045960"/>
            <a:ext cx="4676040" cy="3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What is Open Source Software?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How can I contribute to Open Source Software?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5" name="Google Shape;407;p 2"/>
          <p:cNvSpPr/>
          <p:nvPr/>
        </p:nvSpPr>
        <p:spPr>
          <a:xfrm>
            <a:off x="0" y="1866960"/>
            <a:ext cx="60876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Barlow"/>
                <a:ea typeface="Barlow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6400800" y="1828800"/>
            <a:ext cx="2743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Find related picture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120" cy="108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P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o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p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u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l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a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r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 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O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p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e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n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 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S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o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u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r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c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e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 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S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o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f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t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w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a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r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457200" y="19958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Company Name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Company Logo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/>
          </p:nvPr>
        </p:nvSpPr>
        <p:spPr>
          <a:xfrm>
            <a:off x="3290400" y="19958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Blue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colour of the clear sky and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the deep sea. It is located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between violet and green on the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optical spectrum.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/>
          </p:nvPr>
        </p:nvSpPr>
        <p:spPr>
          <a:xfrm>
            <a:off x="6123240" y="19958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Red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color of blood, and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because of this it has historically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been associated with sacrifice,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danger and courage.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61" name="PlaceHolder 5"/>
          <p:cNvSpPr>
            <a:spLocks noGrp="1"/>
          </p:cNvSpPr>
          <p:nvPr>
            <p:ph type="sldNum" idx="18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3CEA6B0-195A-4EE5-B189-2D57300ABB83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2" name="PlaceHolder 6"/>
          <p:cNvSpPr>
            <a:spLocks noGrp="1"/>
          </p:cNvSpPr>
          <p:nvPr>
            <p:ph/>
          </p:nvPr>
        </p:nvSpPr>
        <p:spPr>
          <a:xfrm>
            <a:off x="457200" y="33674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Yellow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color of gold, butter and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ripe lemons. In the spectrum of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visible light, yellow is found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between green and orange.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3" name="PlaceHolder 7"/>
          <p:cNvSpPr>
            <a:spLocks noGrp="1"/>
          </p:cNvSpPr>
          <p:nvPr>
            <p:ph/>
          </p:nvPr>
        </p:nvSpPr>
        <p:spPr>
          <a:xfrm>
            <a:off x="3290400" y="33674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Blue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colour of the clear sky and the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deep sea. It is located between violet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and green on the optical spectrum.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4" name="PlaceHolder 8"/>
          <p:cNvSpPr>
            <a:spLocks noGrp="1"/>
          </p:cNvSpPr>
          <p:nvPr>
            <p:ph/>
          </p:nvPr>
        </p:nvSpPr>
        <p:spPr>
          <a:xfrm>
            <a:off x="6123240" y="33674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Red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color of blood, and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because of this it has historically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been associated with sacrifice,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danger and courage.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1085760" y="1828800"/>
            <a:ext cx="467604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L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i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v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e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 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D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e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m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o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n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s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t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r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a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t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i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o</a:t>
            </a: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subTitle"/>
          </p:nvPr>
        </p:nvSpPr>
        <p:spPr>
          <a:xfrm>
            <a:off x="1038960" y="3045960"/>
            <a:ext cx="4676040" cy="3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S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e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t 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u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p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 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a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 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r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e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p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o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s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i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t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o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r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C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r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e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a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t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e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 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a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 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P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r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o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f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i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l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e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 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R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E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A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D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M</a:t>
            </a: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7" name="Google Shape;407;p 3"/>
          <p:cNvSpPr/>
          <p:nvPr/>
        </p:nvSpPr>
        <p:spPr>
          <a:xfrm>
            <a:off x="0" y="1866960"/>
            <a:ext cx="60876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Barlow"/>
                <a:ea typeface="Barlow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6400800" y="2396880"/>
            <a:ext cx="2743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1978;p31" descr=""/>
          <p:cNvPicPr/>
          <p:nvPr/>
        </p:nvPicPr>
        <p:blipFill>
          <a:blip r:embed="rId1"/>
          <a:srcRect l="0" t="0" r="0" b="23778"/>
          <a:stretch/>
        </p:blipFill>
        <p:spPr>
          <a:xfrm>
            <a:off x="5289120" y="756000"/>
            <a:ext cx="1760040" cy="3156480"/>
          </a:xfrm>
          <a:prstGeom prst="rect">
            <a:avLst/>
          </a:prstGeom>
          <a:ln w="0">
            <a:noFill/>
          </a:ln>
        </p:spPr>
      </p:pic>
      <p:sp>
        <p:nvSpPr>
          <p:cNvPr id="570" name="PlaceHolder 1"/>
          <p:cNvSpPr>
            <a:spLocks noGrp="1"/>
          </p:cNvSpPr>
          <p:nvPr>
            <p:ph/>
          </p:nvPr>
        </p:nvSpPr>
        <p:spPr>
          <a:xfrm>
            <a:off x="1238400" y="1528200"/>
            <a:ext cx="2996280" cy="20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aleway Thin"/>
                <a:ea typeface="Raleway Thin"/>
              </a:rPr>
              <a:t>Mobile project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Barlow Light"/>
                <a:ea typeface="Barlow Light"/>
              </a:rPr>
              <a:t>Show and explain </a:t>
            </a:r>
            <a:r>
              <a:rPr b="0" lang="en" sz="2400" spc="-1" strike="noStrike">
                <a:solidFill>
                  <a:srgbClr val="ffffff"/>
                </a:solidFill>
                <a:latin typeface="Barlow Light"/>
                <a:ea typeface="Barlow Light"/>
              </a:rPr>
              <a:t>your web, app or </a:t>
            </a:r>
            <a:r>
              <a:rPr b="0" lang="en" sz="2400" spc="-1" strike="noStrike">
                <a:solidFill>
                  <a:srgbClr val="ffffff"/>
                </a:solidFill>
                <a:latin typeface="Barlow Light"/>
                <a:ea typeface="Barlow Light"/>
              </a:rPr>
              <a:t>software projects </a:t>
            </a:r>
            <a:r>
              <a:rPr b="0" lang="en" sz="2400" spc="-1" strike="noStrike">
                <a:solidFill>
                  <a:srgbClr val="ffffff"/>
                </a:solidFill>
                <a:latin typeface="Barlow Light"/>
                <a:ea typeface="Barlow Light"/>
              </a:rPr>
              <a:t>using these gadget </a:t>
            </a:r>
            <a:r>
              <a:rPr b="0" lang="en" sz="2400" spc="-1" strike="noStrike">
                <a:solidFill>
                  <a:srgbClr val="ffffff"/>
                </a:solidFill>
                <a:latin typeface="Barlow Light"/>
                <a:ea typeface="Barlow Light"/>
              </a:rPr>
              <a:t>templates.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sldNum" idx="19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E17A47A-2531-4E6E-9DDC-8CC27CE9702D}" type="slidenum">
              <a:rPr b="0" lang="en" sz="12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72" name="Google Shape;1981;p31"/>
          <p:cNvGrpSpPr/>
          <p:nvPr/>
        </p:nvGrpSpPr>
        <p:grpSpPr>
          <a:xfrm>
            <a:off x="5248800" y="413640"/>
            <a:ext cx="1842120" cy="3822120"/>
            <a:chOff x="5248800" y="413640"/>
            <a:chExt cx="1842120" cy="3822120"/>
          </a:xfrm>
        </p:grpSpPr>
        <p:sp>
          <p:nvSpPr>
            <p:cNvPr id="573" name="Google Shape;1982;p31"/>
            <p:cNvSpPr/>
            <p:nvPr/>
          </p:nvSpPr>
          <p:spPr>
            <a:xfrm>
              <a:off x="5248800" y="413640"/>
              <a:ext cx="1842120" cy="382212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 rotWithShape="0">
              <a:gsLst>
                <a:gs pos="50000">
                  <a:srgbClr val="ffffff"/>
                </a:gs>
                <a:gs pos="100000">
                  <a:srgbClr val="e9eaf2"/>
                </a:gs>
              </a:gsLst>
              <a:lin ang="161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1983;p31"/>
            <p:cNvSpPr/>
            <p:nvPr/>
          </p:nvSpPr>
          <p:spPr>
            <a:xfrm>
              <a:off x="5985720" y="3996000"/>
              <a:ext cx="367200" cy="13068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1984;p31"/>
            <p:cNvSpPr/>
            <p:nvPr/>
          </p:nvSpPr>
          <p:spPr>
            <a:xfrm>
              <a:off x="5585040" y="549000"/>
              <a:ext cx="71640" cy="7164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1985;p31"/>
            <p:cNvSpPr/>
            <p:nvPr/>
          </p:nvSpPr>
          <p:spPr>
            <a:xfrm>
              <a:off x="5992560" y="557280"/>
              <a:ext cx="354600" cy="5544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7" name="Google Shape;1986;p31"/>
          <p:cNvGrpSpPr/>
          <p:nvPr/>
        </p:nvGrpSpPr>
        <p:grpSpPr>
          <a:xfrm>
            <a:off x="6637680" y="2080800"/>
            <a:ext cx="1041120" cy="2746800"/>
            <a:chOff x="6637680" y="2080800"/>
            <a:chExt cx="1041120" cy="2746800"/>
          </a:xfrm>
        </p:grpSpPr>
        <p:sp>
          <p:nvSpPr>
            <p:cNvPr id="578" name="Google Shape;1987;p31"/>
            <p:cNvSpPr/>
            <p:nvPr/>
          </p:nvSpPr>
          <p:spPr>
            <a:xfrm>
              <a:off x="6770160" y="4302720"/>
              <a:ext cx="908640" cy="524880"/>
            </a:xfrm>
            <a:custGeom>
              <a:avLst/>
              <a:gdLst/>
              <a:ahLst/>
              <a:rect l="l" t="t" r="r" b="b"/>
              <a:pathLst>
                <a:path w="658819" h="38100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1988;p31"/>
            <p:cNvSpPr/>
            <p:nvPr/>
          </p:nvSpPr>
          <p:spPr>
            <a:xfrm>
              <a:off x="7231320" y="4498200"/>
              <a:ext cx="263160" cy="203400"/>
            </a:xfrm>
            <a:custGeom>
              <a:avLst/>
              <a:gdLst/>
              <a:ahLst/>
              <a:rect l="l" t="t" r="r" b="b"/>
              <a:pathLst>
                <a:path w="191092" h="147874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1989;p31"/>
            <p:cNvSpPr/>
            <p:nvPr/>
          </p:nvSpPr>
          <p:spPr>
            <a:xfrm>
              <a:off x="7232760" y="4565160"/>
              <a:ext cx="261720" cy="136440"/>
            </a:xfrm>
            <a:custGeom>
              <a:avLst/>
              <a:gdLst/>
              <a:ahLst/>
              <a:rect l="l" t="t" r="r" b="b"/>
              <a:pathLst>
                <a:path w="190145" h="99367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1990;p31"/>
            <p:cNvSpPr/>
            <p:nvPr/>
          </p:nvSpPr>
          <p:spPr>
            <a:xfrm>
              <a:off x="6961680" y="4395960"/>
              <a:ext cx="262800" cy="195840"/>
            </a:xfrm>
            <a:custGeom>
              <a:avLst/>
              <a:gdLst/>
              <a:ahLst/>
              <a:rect l="l" t="t" r="r" b="b"/>
              <a:pathLst>
                <a:path w="190969" h="142446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1991;p31"/>
            <p:cNvSpPr/>
            <p:nvPr/>
          </p:nvSpPr>
          <p:spPr>
            <a:xfrm>
              <a:off x="6962040" y="4458600"/>
              <a:ext cx="261720" cy="136440"/>
            </a:xfrm>
            <a:custGeom>
              <a:avLst/>
              <a:gdLst/>
              <a:ahLst/>
              <a:rect l="l" t="t" r="r" b="b"/>
              <a:pathLst>
                <a:path w="190145" h="99378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1992;p31"/>
            <p:cNvSpPr/>
            <p:nvPr/>
          </p:nvSpPr>
          <p:spPr>
            <a:xfrm>
              <a:off x="7027920" y="3217680"/>
              <a:ext cx="452520" cy="1301400"/>
            </a:xfrm>
            <a:custGeom>
              <a:avLst/>
              <a:gdLst/>
              <a:ahLst/>
              <a:rect l="l" t="t" r="r" b="b"/>
              <a:pathLst>
                <a:path w="328490" h="943536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1993;p31"/>
            <p:cNvSpPr/>
            <p:nvPr/>
          </p:nvSpPr>
          <p:spPr>
            <a:xfrm>
              <a:off x="7130160" y="2406960"/>
              <a:ext cx="289440" cy="282240"/>
            </a:xfrm>
            <a:custGeom>
              <a:avLst/>
              <a:gdLst/>
              <a:ahLst/>
              <a:rect l="l" t="t" r="r" b="b"/>
              <a:pathLst>
                <a:path w="210314" h="204988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1994;p31"/>
            <p:cNvSpPr/>
            <p:nvPr/>
          </p:nvSpPr>
          <p:spPr>
            <a:xfrm>
              <a:off x="6672600" y="2496960"/>
              <a:ext cx="437040" cy="624960"/>
            </a:xfrm>
            <a:custGeom>
              <a:avLst/>
              <a:gdLst/>
              <a:ahLst/>
              <a:rect l="l" t="t" r="r" b="b"/>
              <a:pathLst>
                <a:path w="317332" h="453297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1995;p31"/>
            <p:cNvSpPr/>
            <p:nvPr/>
          </p:nvSpPr>
          <p:spPr>
            <a:xfrm>
              <a:off x="6637680" y="3017880"/>
              <a:ext cx="208440" cy="136080"/>
            </a:xfrm>
            <a:custGeom>
              <a:avLst/>
              <a:gdLst/>
              <a:ahLst/>
              <a:rect l="l" t="t" r="r" b="b"/>
              <a:pathLst>
                <a:path w="151441" h="99116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1996;p31"/>
            <p:cNvSpPr/>
            <p:nvPr/>
          </p:nvSpPr>
          <p:spPr>
            <a:xfrm>
              <a:off x="6643440" y="3047040"/>
              <a:ext cx="135720" cy="113040"/>
            </a:xfrm>
            <a:custGeom>
              <a:avLst/>
              <a:gdLst/>
              <a:ahLst/>
              <a:rect l="l" t="t" r="r" b="b"/>
              <a:pathLst>
                <a:path w="98885" h="82426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1997;p31"/>
            <p:cNvSpPr/>
            <p:nvPr/>
          </p:nvSpPr>
          <p:spPr>
            <a:xfrm>
              <a:off x="7027560" y="2446560"/>
              <a:ext cx="471240" cy="949680"/>
            </a:xfrm>
            <a:custGeom>
              <a:avLst/>
              <a:gdLst/>
              <a:ahLst/>
              <a:rect l="l" t="t" r="r" b="b"/>
              <a:pathLst>
                <a:path w="342080" h="688737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1998;p31"/>
            <p:cNvSpPr/>
            <p:nvPr/>
          </p:nvSpPr>
          <p:spPr>
            <a:xfrm>
              <a:off x="7412040" y="2640960"/>
              <a:ext cx="182160" cy="838800"/>
            </a:xfrm>
            <a:custGeom>
              <a:avLst/>
              <a:gdLst/>
              <a:ahLst/>
              <a:rect l="l" t="t" r="r" b="b"/>
              <a:pathLst>
                <a:path w="132559" h="608427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1999;p31"/>
            <p:cNvSpPr/>
            <p:nvPr/>
          </p:nvSpPr>
          <p:spPr>
            <a:xfrm>
              <a:off x="7118280" y="2113920"/>
              <a:ext cx="312480" cy="381240"/>
            </a:xfrm>
            <a:custGeom>
              <a:avLst/>
              <a:gdLst/>
              <a:ahLst/>
              <a:rect l="l" t="t" r="r" b="b"/>
              <a:pathLst>
                <a:path w="226927" h="276849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2000;p31"/>
            <p:cNvSpPr/>
            <p:nvPr/>
          </p:nvSpPr>
          <p:spPr>
            <a:xfrm>
              <a:off x="7130160" y="2080800"/>
              <a:ext cx="330480" cy="326520"/>
            </a:xfrm>
            <a:custGeom>
              <a:avLst/>
              <a:gdLst/>
              <a:ahLst/>
              <a:rect l="l" t="t" r="r" b="b"/>
              <a:pathLst>
                <a:path w="239905" h="23702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2001;p31"/>
            <p:cNvSpPr/>
            <p:nvPr/>
          </p:nvSpPr>
          <p:spPr>
            <a:xfrm>
              <a:off x="7388640" y="2589840"/>
              <a:ext cx="204480" cy="278640"/>
            </a:xfrm>
            <a:custGeom>
              <a:avLst/>
              <a:gdLst/>
              <a:ahLst/>
              <a:rect l="l" t="t" r="r" b="b"/>
              <a:pathLst>
                <a:path w="148633" h="202336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Google Shape;2002;p31"/>
            <p:cNvSpPr/>
            <p:nvPr/>
          </p:nvSpPr>
          <p:spPr>
            <a:xfrm>
              <a:off x="6964200" y="2447640"/>
              <a:ext cx="165960" cy="268200"/>
            </a:xfrm>
            <a:custGeom>
              <a:avLst/>
              <a:gdLst/>
              <a:ahLst/>
              <a:rect l="l" t="t" r="r" b="b"/>
              <a:pathLst>
                <a:path w="120770" h="194746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Num" idx="20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10A1597-1A78-4AB0-ACD4-83A7139088DE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228600" y="457200"/>
            <a:ext cx="365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Q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Num" idx="21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1638E3B-A976-460D-99B9-5DAB13E50D17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97" name="Google Shape;2077;p34"/>
          <p:cNvGrpSpPr/>
          <p:nvPr/>
        </p:nvGrpSpPr>
        <p:grpSpPr>
          <a:xfrm>
            <a:off x="5410440" y="719640"/>
            <a:ext cx="3355200" cy="3828240"/>
            <a:chOff x="5410440" y="719640"/>
            <a:chExt cx="3355200" cy="3828240"/>
          </a:xfrm>
        </p:grpSpPr>
        <p:sp>
          <p:nvSpPr>
            <p:cNvPr id="598" name="Google Shape;2078;p34"/>
            <p:cNvSpPr/>
            <p:nvPr/>
          </p:nvSpPr>
          <p:spPr>
            <a:xfrm>
              <a:off x="6274800" y="1088640"/>
              <a:ext cx="2146680" cy="2692800"/>
            </a:xfrm>
            <a:custGeom>
              <a:avLst/>
              <a:gdLst/>
              <a:ahLst/>
              <a:rect l="l" t="t" r="r" b="b"/>
              <a:pathLst>
                <a:path w="2670951" h="3350306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2079;p34"/>
            <p:cNvSpPr/>
            <p:nvPr/>
          </p:nvSpPr>
          <p:spPr>
            <a:xfrm>
              <a:off x="6262200" y="1103040"/>
              <a:ext cx="2134080" cy="2680920"/>
            </a:xfrm>
            <a:custGeom>
              <a:avLst/>
              <a:gdLst/>
              <a:ahLst/>
              <a:rect l="l" t="t" r="r" b="b"/>
              <a:pathLst>
                <a:path w="2655076" h="3335369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2080;p34"/>
            <p:cNvSpPr/>
            <p:nvPr/>
          </p:nvSpPr>
          <p:spPr>
            <a:xfrm>
              <a:off x="6343560" y="1278360"/>
              <a:ext cx="1265760" cy="80424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Google Shape;2081;p34"/>
            <p:cNvSpPr/>
            <p:nvPr/>
          </p:nvSpPr>
          <p:spPr>
            <a:xfrm>
              <a:off x="6343560" y="1405800"/>
              <a:ext cx="1199880" cy="72972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2082;p34"/>
            <p:cNvSpPr/>
            <p:nvPr/>
          </p:nvSpPr>
          <p:spPr>
            <a:xfrm>
              <a:off x="6343560" y="1471320"/>
              <a:ext cx="1060200" cy="649080"/>
            </a:xfrm>
            <a:custGeom>
              <a:avLst/>
              <a:gdLst/>
              <a:ah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2083;p34"/>
            <p:cNvSpPr/>
            <p:nvPr/>
          </p:nvSpPr>
          <p:spPr>
            <a:xfrm>
              <a:off x="6343560" y="1536840"/>
              <a:ext cx="992880" cy="609840"/>
            </a:xfrm>
            <a:custGeom>
              <a:avLst/>
              <a:gdLst/>
              <a:ahLst/>
              <a:rect l="l" t="t" r="r" b="b"/>
              <a:pathLst>
                <a:path w="1235786" h="759428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Google Shape;2084;p34"/>
            <p:cNvSpPr/>
            <p:nvPr/>
          </p:nvSpPr>
          <p:spPr>
            <a:xfrm>
              <a:off x="7846920" y="2690640"/>
              <a:ext cx="464760" cy="341280"/>
            </a:xfrm>
            <a:custGeom>
              <a:avLst/>
              <a:gdLst/>
              <a:ahLst/>
              <a:rect l="l" t="t" r="r" b="b"/>
              <a:pathLst>
                <a:path w="578775" h="425291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Google Shape;2085;p34"/>
            <p:cNvSpPr/>
            <p:nvPr/>
          </p:nvSpPr>
          <p:spPr>
            <a:xfrm>
              <a:off x="7846920" y="2817720"/>
              <a:ext cx="440640" cy="290880"/>
            </a:xfrm>
            <a:custGeom>
              <a:avLst/>
              <a:gdLst/>
              <a:ahLst/>
              <a:rect l="l" t="t" r="r" b="b"/>
              <a:pathLst>
                <a:path w="548794" h="362521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2086;p34"/>
            <p:cNvSpPr/>
            <p:nvPr/>
          </p:nvSpPr>
          <p:spPr>
            <a:xfrm>
              <a:off x="7846920" y="2883240"/>
              <a:ext cx="389160" cy="261000"/>
            </a:xfrm>
            <a:custGeom>
              <a:avLst/>
              <a:gdLst/>
              <a:ahLst/>
              <a:rect l="l" t="t" r="r" b="b"/>
              <a:pathLst>
                <a:path w="484930" h="325659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2087;p34"/>
            <p:cNvSpPr/>
            <p:nvPr/>
          </p:nvSpPr>
          <p:spPr>
            <a:xfrm>
              <a:off x="7846920" y="2948760"/>
              <a:ext cx="364320" cy="246600"/>
            </a:xfrm>
            <a:custGeom>
              <a:avLst/>
              <a:gdLst/>
              <a:ahLst/>
              <a:rect l="l" t="t" r="r" b="b"/>
              <a:pathLst>
                <a:path w="454092" h="30775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2088;p34"/>
            <p:cNvSpPr/>
            <p:nvPr/>
          </p:nvSpPr>
          <p:spPr>
            <a:xfrm>
              <a:off x="6343560" y="1674720"/>
              <a:ext cx="1265760" cy="80424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2089;p34"/>
            <p:cNvSpPr/>
            <p:nvPr/>
          </p:nvSpPr>
          <p:spPr>
            <a:xfrm>
              <a:off x="6343560" y="1801800"/>
              <a:ext cx="1199880" cy="72972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2090;p34"/>
            <p:cNvSpPr/>
            <p:nvPr/>
          </p:nvSpPr>
          <p:spPr>
            <a:xfrm>
              <a:off x="6343560" y="1867320"/>
              <a:ext cx="1060200" cy="648720"/>
            </a:xfrm>
            <a:custGeom>
              <a:avLst/>
              <a:gdLst/>
              <a:ahLst/>
              <a:rect l="l" t="t" r="r" b="b"/>
              <a:pathLst>
                <a:path w="1319638" h="80791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2091;p34"/>
            <p:cNvSpPr/>
            <p:nvPr/>
          </p:nvSpPr>
          <p:spPr>
            <a:xfrm>
              <a:off x="6343560" y="1932840"/>
              <a:ext cx="992880" cy="609840"/>
            </a:xfrm>
            <a:custGeom>
              <a:avLst/>
              <a:gdLst/>
              <a:ah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2092;p34"/>
            <p:cNvSpPr/>
            <p:nvPr/>
          </p:nvSpPr>
          <p:spPr>
            <a:xfrm>
              <a:off x="6343560" y="2070720"/>
              <a:ext cx="1265760" cy="804240"/>
            </a:xfrm>
            <a:custGeom>
              <a:avLst/>
              <a:gdLst/>
              <a:ahLst/>
              <a:rect l="l" t="t" r="r" b="b"/>
              <a:pathLst>
                <a:path w="1575095" h="1001077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2093;p34"/>
            <p:cNvSpPr/>
            <p:nvPr/>
          </p:nvSpPr>
          <p:spPr>
            <a:xfrm>
              <a:off x="6343560" y="2198160"/>
              <a:ext cx="1199880" cy="72972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2094;p34"/>
            <p:cNvSpPr/>
            <p:nvPr/>
          </p:nvSpPr>
          <p:spPr>
            <a:xfrm>
              <a:off x="6343560" y="2263680"/>
              <a:ext cx="1060200" cy="649080"/>
            </a:xfrm>
            <a:custGeom>
              <a:avLst/>
              <a:gdLst/>
              <a:ah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2095;p34"/>
            <p:cNvSpPr/>
            <p:nvPr/>
          </p:nvSpPr>
          <p:spPr>
            <a:xfrm>
              <a:off x="6343560" y="2328840"/>
              <a:ext cx="992880" cy="609840"/>
            </a:xfrm>
            <a:custGeom>
              <a:avLst/>
              <a:gdLst/>
              <a:ah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2096;p34"/>
            <p:cNvSpPr/>
            <p:nvPr/>
          </p:nvSpPr>
          <p:spPr>
            <a:xfrm>
              <a:off x="6343560" y="2466720"/>
              <a:ext cx="1265760" cy="80424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2097;p34"/>
            <p:cNvSpPr/>
            <p:nvPr/>
          </p:nvSpPr>
          <p:spPr>
            <a:xfrm>
              <a:off x="6343560" y="2594160"/>
              <a:ext cx="1200240" cy="713160"/>
            </a:xfrm>
            <a:custGeom>
              <a:avLst/>
              <a:gdLst/>
              <a:ahLst/>
              <a:rect l="l" t="t" r="r" b="b"/>
              <a:pathLst>
                <a:path w="1493528" h="88792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2098;p34"/>
            <p:cNvSpPr/>
            <p:nvPr/>
          </p:nvSpPr>
          <p:spPr>
            <a:xfrm>
              <a:off x="7846920" y="2153880"/>
              <a:ext cx="464400" cy="723960"/>
            </a:xfrm>
            <a:custGeom>
              <a:avLst/>
              <a:gdLst/>
              <a:ahLst/>
              <a:rect l="l" t="t" r="r" b="b"/>
              <a:pathLst>
                <a:path w="578489" h="90132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2099;p34"/>
            <p:cNvSpPr/>
            <p:nvPr/>
          </p:nvSpPr>
          <p:spPr>
            <a:xfrm>
              <a:off x="6277320" y="719640"/>
              <a:ext cx="2144160" cy="1534320"/>
            </a:xfrm>
            <a:custGeom>
              <a:avLst/>
              <a:gdLst/>
              <a:ahLst/>
              <a:rect l="l" t="t" r="r" b="b"/>
              <a:pathLst>
                <a:path w="2667830" h="1909376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2100;p34"/>
            <p:cNvSpPr/>
            <p:nvPr/>
          </p:nvSpPr>
          <p:spPr>
            <a:xfrm>
              <a:off x="6262200" y="733680"/>
              <a:ext cx="2134080" cy="1521720"/>
            </a:xfrm>
            <a:custGeom>
              <a:avLst/>
              <a:gdLst/>
              <a:ahLst/>
              <a:rect l="l" t="t" r="r" b="b"/>
              <a:pathLst>
                <a:path w="2655171" h="189345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2101;p34"/>
            <p:cNvSpPr/>
            <p:nvPr/>
          </p:nvSpPr>
          <p:spPr>
            <a:xfrm>
              <a:off x="6343920" y="871920"/>
              <a:ext cx="1967400" cy="1243080"/>
            </a:xfrm>
            <a:custGeom>
              <a:avLst/>
              <a:gdLst/>
              <a:ahLst/>
              <a:rect l="l" t="t" r="r" b="b"/>
              <a:pathLst>
                <a:path w="2448064" h="1546988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2102;p34"/>
            <p:cNvSpPr/>
            <p:nvPr/>
          </p:nvSpPr>
          <p:spPr>
            <a:xfrm>
              <a:off x="8175960" y="1923840"/>
              <a:ext cx="139320" cy="193320"/>
            </a:xfrm>
            <a:custGeom>
              <a:avLst/>
              <a:gdLst/>
              <a:ahLst/>
              <a:rect l="l" t="t" r="r" b="b"/>
              <a:pathLst>
                <a:path w="173984" h="24134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2103;p34"/>
            <p:cNvSpPr/>
            <p:nvPr/>
          </p:nvSpPr>
          <p:spPr>
            <a:xfrm>
              <a:off x="6392880" y="929520"/>
              <a:ext cx="31680" cy="57600"/>
            </a:xfrm>
            <a:custGeom>
              <a:avLst/>
              <a:gdLst/>
              <a:ahLst/>
              <a:rect l="l" t="t" r="r" b="b"/>
              <a:pathLst>
                <a:path w="40165" h="72472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2104;p34"/>
            <p:cNvSpPr/>
            <p:nvPr/>
          </p:nvSpPr>
          <p:spPr>
            <a:xfrm>
              <a:off x="6430320" y="964080"/>
              <a:ext cx="27720" cy="43560"/>
            </a:xfrm>
            <a:custGeom>
              <a:avLst/>
              <a:gdLst/>
              <a:ahLst/>
              <a:rect l="l" t="t" r="r" b="b"/>
              <a:pathLst>
                <a:path w="35348" h="54941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2105;p34"/>
            <p:cNvSpPr/>
            <p:nvPr/>
          </p:nvSpPr>
          <p:spPr>
            <a:xfrm>
              <a:off x="6464160" y="982800"/>
              <a:ext cx="26640" cy="48240"/>
            </a:xfrm>
            <a:custGeom>
              <a:avLst/>
              <a:gdLst/>
              <a:ahLst/>
              <a:rect l="l" t="t" r="r" b="b"/>
              <a:pathLst>
                <a:path w="33883" h="60925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2106;p34"/>
            <p:cNvSpPr/>
            <p:nvPr/>
          </p:nvSpPr>
          <p:spPr>
            <a:xfrm>
              <a:off x="6499080" y="997560"/>
              <a:ext cx="15120" cy="41040"/>
            </a:xfrm>
            <a:custGeom>
              <a:avLst/>
              <a:gdLst/>
              <a:ahLst/>
              <a:rect l="l" t="t" r="r" b="b"/>
              <a:pathLst>
                <a:path w="19892" h="5172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2107;p34"/>
            <p:cNvSpPr/>
            <p:nvPr/>
          </p:nvSpPr>
          <p:spPr>
            <a:xfrm>
              <a:off x="6518160" y="1014480"/>
              <a:ext cx="27000" cy="43200"/>
            </a:xfrm>
            <a:custGeom>
              <a:avLst/>
              <a:gdLst/>
              <a:ahLst/>
              <a:rect l="l" t="t" r="r" b="b"/>
              <a:pathLst>
                <a:path w="34675" h="54516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2108;p34"/>
            <p:cNvSpPr/>
            <p:nvPr/>
          </p:nvSpPr>
          <p:spPr>
            <a:xfrm>
              <a:off x="6552000" y="1012680"/>
              <a:ext cx="25560" cy="68400"/>
            </a:xfrm>
            <a:custGeom>
              <a:avLst/>
              <a:gdLst/>
              <a:ahLst/>
              <a:rect l="l" t="t" r="r" b="b"/>
              <a:pathLst>
                <a:path w="32718" h="85915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2109;p34"/>
            <p:cNvSpPr/>
            <p:nvPr/>
          </p:nvSpPr>
          <p:spPr>
            <a:xfrm>
              <a:off x="6586920" y="1080720"/>
              <a:ext cx="6480" cy="7920"/>
            </a:xfrm>
            <a:custGeom>
              <a:avLst/>
              <a:gdLst/>
              <a:ahLst/>
              <a:rect l="l" t="t" r="r" b="b"/>
              <a:pathLst>
                <a:path w="8800" h="10615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2110;p34"/>
            <p:cNvSpPr/>
            <p:nvPr/>
          </p:nvSpPr>
          <p:spPr>
            <a:xfrm>
              <a:off x="6603120" y="1090440"/>
              <a:ext cx="6480" cy="7560"/>
            </a:xfrm>
            <a:custGeom>
              <a:avLst/>
              <a:gdLst/>
              <a:ahLst/>
              <a:rect l="l" t="t" r="r" b="b"/>
              <a:pathLst>
                <a:path w="8807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2111;p34"/>
            <p:cNvSpPr/>
            <p:nvPr/>
          </p:nvSpPr>
          <p:spPr>
            <a:xfrm>
              <a:off x="6619680" y="1099800"/>
              <a:ext cx="6480" cy="7560"/>
            </a:xfrm>
            <a:custGeom>
              <a:avLst/>
              <a:gdLst/>
              <a:ahLst/>
              <a:rect l="l" t="t" r="r" b="b"/>
              <a:pathLst>
                <a:path w="8804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2112;p34"/>
            <p:cNvSpPr/>
            <p:nvPr/>
          </p:nvSpPr>
          <p:spPr>
            <a:xfrm>
              <a:off x="8215560" y="1981080"/>
              <a:ext cx="58680" cy="90360"/>
            </a:xfrm>
            <a:custGeom>
              <a:avLst/>
              <a:gdLst/>
              <a:ahLst/>
              <a:rect l="l" t="t" r="r" b="b"/>
              <a:pathLst>
                <a:path w="73770" h="113063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2113;p34"/>
            <p:cNvSpPr/>
            <p:nvPr/>
          </p:nvSpPr>
          <p:spPr>
            <a:xfrm>
              <a:off x="7417800" y="2140200"/>
              <a:ext cx="669600" cy="846360"/>
            </a:xfrm>
            <a:custGeom>
              <a:avLst/>
              <a:gdLst/>
              <a:ahLst/>
              <a:rect l="l" t="t" r="r" b="b"/>
              <a:pathLst>
                <a:path w="833576" h="1053763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2114;p34"/>
            <p:cNvSpPr/>
            <p:nvPr/>
          </p:nvSpPr>
          <p:spPr>
            <a:xfrm>
              <a:off x="7317000" y="2204280"/>
              <a:ext cx="658800" cy="808920"/>
            </a:xfrm>
            <a:custGeom>
              <a:avLst/>
              <a:gdLst/>
              <a:ahLst/>
              <a:rect l="l" t="t" r="r" b="b"/>
              <a:pathLst>
                <a:path w="820424" h="100696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2115;p34"/>
            <p:cNvSpPr/>
            <p:nvPr/>
          </p:nvSpPr>
          <p:spPr>
            <a:xfrm>
              <a:off x="7365600" y="2267280"/>
              <a:ext cx="496440" cy="684360"/>
            </a:xfrm>
            <a:custGeom>
              <a:avLst/>
              <a:gdLst/>
              <a:ahLst/>
              <a:rect l="l" t="t" r="r" b="b"/>
              <a:pathLst>
                <a:path w="618491" h="85215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2116;p34"/>
            <p:cNvSpPr/>
            <p:nvPr/>
          </p:nvSpPr>
          <p:spPr>
            <a:xfrm>
              <a:off x="7425360" y="2267640"/>
              <a:ext cx="498960" cy="648360"/>
            </a:xfrm>
            <a:custGeom>
              <a:avLst/>
              <a:gdLst/>
              <a:ahLst/>
              <a:rect l="l" t="t" r="r" b="b"/>
              <a:pathLst>
                <a:path w="621582" h="807149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2117;p34"/>
            <p:cNvSpPr/>
            <p:nvPr/>
          </p:nvSpPr>
          <p:spPr>
            <a:xfrm>
              <a:off x="8006760" y="2746800"/>
              <a:ext cx="249480" cy="208080"/>
            </a:xfrm>
            <a:custGeom>
              <a:avLst/>
              <a:gdLst/>
              <a:ahLst/>
              <a:rect l="l" t="t" r="r" b="b"/>
              <a:pathLst>
                <a:path w="311135" h="259746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2118;p34"/>
            <p:cNvSpPr/>
            <p:nvPr/>
          </p:nvSpPr>
          <p:spPr>
            <a:xfrm>
              <a:off x="8006760" y="2714400"/>
              <a:ext cx="305280" cy="176040"/>
            </a:xfrm>
            <a:custGeom>
              <a:avLst/>
              <a:gdLst/>
              <a:ahLst/>
              <a:rect l="l" t="t" r="r" b="b"/>
              <a:pathLst>
                <a:path w="380520" h="219646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2119;p34"/>
            <p:cNvSpPr/>
            <p:nvPr/>
          </p:nvSpPr>
          <p:spPr>
            <a:xfrm>
              <a:off x="8187120" y="2804760"/>
              <a:ext cx="559440" cy="412560"/>
            </a:xfrm>
            <a:custGeom>
              <a:avLst/>
              <a:gdLst/>
              <a:ahLst/>
              <a:rect l="l" t="t" r="r" b="b"/>
              <a:pathLst>
                <a:path w="696628" h="514166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2120;p34"/>
            <p:cNvSpPr/>
            <p:nvPr/>
          </p:nvSpPr>
          <p:spPr>
            <a:xfrm>
              <a:off x="8640360" y="3068640"/>
              <a:ext cx="125280" cy="153720"/>
            </a:xfrm>
            <a:custGeom>
              <a:avLst/>
              <a:gdLst/>
              <a:ah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2121;p34"/>
            <p:cNvSpPr/>
            <p:nvPr/>
          </p:nvSpPr>
          <p:spPr>
            <a:xfrm>
              <a:off x="8640360" y="3068640"/>
              <a:ext cx="125280" cy="153720"/>
            </a:xfrm>
            <a:custGeom>
              <a:avLst/>
              <a:gdLst/>
              <a:ah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2122;p34"/>
            <p:cNvSpPr/>
            <p:nvPr/>
          </p:nvSpPr>
          <p:spPr>
            <a:xfrm>
              <a:off x="6370920" y="2869560"/>
              <a:ext cx="1891440" cy="1127880"/>
            </a:xfrm>
            <a:custGeom>
              <a:avLst/>
              <a:gdLst/>
              <a:ahLst/>
              <a:rect l="l" t="t" r="r" b="b"/>
              <a:pathLst>
                <a:path w="2353338" h="1403876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2123;p34"/>
            <p:cNvSpPr/>
            <p:nvPr/>
          </p:nvSpPr>
          <p:spPr>
            <a:xfrm>
              <a:off x="5410440" y="4138200"/>
              <a:ext cx="715680" cy="409680"/>
            </a:xfrm>
            <a:custGeom>
              <a:avLst/>
              <a:gdLst/>
              <a:ahLst/>
              <a:rect l="l" t="t" r="r" b="b"/>
              <a:pathLst>
                <a:path w="891148" h="510349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2124;p34"/>
            <p:cNvSpPr/>
            <p:nvPr/>
          </p:nvSpPr>
          <p:spPr>
            <a:xfrm>
              <a:off x="5465520" y="3942720"/>
              <a:ext cx="474480" cy="273960"/>
            </a:xfrm>
            <a:custGeom>
              <a:avLst/>
              <a:gdLst/>
              <a:ahLst/>
              <a:rect l="l" t="t" r="r" b="b"/>
              <a:pathLst>
                <a:path w="591243" h="341661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2125;p34"/>
            <p:cNvSpPr/>
            <p:nvPr/>
          </p:nvSpPr>
          <p:spPr>
            <a:xfrm>
              <a:off x="5465520" y="4079880"/>
              <a:ext cx="236880" cy="411120"/>
            </a:xfrm>
            <a:custGeom>
              <a:avLst/>
              <a:gdLst/>
              <a:ahLst/>
              <a:rect l="l" t="t" r="r" b="b"/>
              <a:pathLst>
                <a:path w="295621" h="512444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2126;p34"/>
            <p:cNvSpPr/>
            <p:nvPr/>
          </p:nvSpPr>
          <p:spPr>
            <a:xfrm>
              <a:off x="5703120" y="4079880"/>
              <a:ext cx="236880" cy="411120"/>
            </a:xfrm>
            <a:custGeom>
              <a:avLst/>
              <a:gdLst/>
              <a:ahLst/>
              <a:rect l="l" t="t" r="r" b="b"/>
              <a:pathLst>
                <a:path w="295621" h="512444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2127;p34"/>
            <p:cNvSpPr/>
            <p:nvPr/>
          </p:nvSpPr>
          <p:spPr>
            <a:xfrm>
              <a:off x="6013800" y="4244040"/>
              <a:ext cx="176760" cy="99360"/>
            </a:xfrm>
            <a:custGeom>
              <a:avLst/>
              <a:gdLst/>
              <a:ahLst/>
              <a:rect l="l" t="t" r="r" b="b"/>
              <a:pathLst>
                <a:path w="220640" h="124389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2128;p34"/>
            <p:cNvSpPr/>
            <p:nvPr/>
          </p:nvSpPr>
          <p:spPr>
            <a:xfrm>
              <a:off x="6016680" y="4260600"/>
              <a:ext cx="173880" cy="82800"/>
            </a:xfrm>
            <a:custGeom>
              <a:avLst/>
              <a:gdLst/>
              <a:ahLst/>
              <a:rect l="l" t="t" r="r" b="b"/>
              <a:pathLst>
                <a:path w="217074" h="103773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2129;p34"/>
            <p:cNvSpPr/>
            <p:nvPr/>
          </p:nvSpPr>
          <p:spPr>
            <a:xfrm>
              <a:off x="5869440" y="4167000"/>
              <a:ext cx="176760" cy="99360"/>
            </a:xfrm>
            <a:custGeom>
              <a:avLst/>
              <a:gdLst/>
              <a:ahLst/>
              <a:rect l="l" t="t" r="r" b="b"/>
              <a:pathLst>
                <a:path w="220687" h="124551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2130;p34"/>
            <p:cNvSpPr/>
            <p:nvPr/>
          </p:nvSpPr>
          <p:spPr>
            <a:xfrm>
              <a:off x="5872680" y="4183920"/>
              <a:ext cx="173880" cy="82440"/>
            </a:xfrm>
            <a:custGeom>
              <a:avLst/>
              <a:gdLst/>
              <a:ahLst/>
              <a:rect l="l" t="t" r="r" b="b"/>
              <a:pathLst>
                <a:path w="217074" h="103649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2131;p34"/>
            <p:cNvSpPr/>
            <p:nvPr/>
          </p:nvSpPr>
          <p:spPr>
            <a:xfrm>
              <a:off x="5541840" y="3787200"/>
              <a:ext cx="571680" cy="492120"/>
            </a:xfrm>
            <a:custGeom>
              <a:avLst/>
              <a:gdLst/>
              <a:ahLst/>
              <a:rect l="l" t="t" r="r" b="b"/>
              <a:pathLst>
                <a:path w="711887" h="612953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2132;p34"/>
            <p:cNvSpPr/>
            <p:nvPr/>
          </p:nvSpPr>
          <p:spPr>
            <a:xfrm>
              <a:off x="5493600" y="3690720"/>
              <a:ext cx="122760" cy="214920"/>
            </a:xfrm>
            <a:custGeom>
              <a:avLst/>
              <a:gdLst/>
              <a:ahLst/>
              <a:rect l="l" t="t" r="r" b="b"/>
              <a:pathLst>
                <a:path w="153426" h="268033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Google Shape;2133;p34"/>
            <p:cNvSpPr/>
            <p:nvPr/>
          </p:nvSpPr>
          <p:spPr>
            <a:xfrm>
              <a:off x="5483880" y="3563640"/>
              <a:ext cx="81720" cy="158040"/>
            </a:xfrm>
            <a:custGeom>
              <a:avLst/>
              <a:gdLst/>
              <a:ahLst/>
              <a:rect l="l" t="t" r="r" b="b"/>
              <a:pathLst>
                <a:path w="102411" h="197244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2134;p34"/>
            <p:cNvSpPr/>
            <p:nvPr/>
          </p:nvSpPr>
          <p:spPr>
            <a:xfrm>
              <a:off x="5568840" y="3353400"/>
              <a:ext cx="187920" cy="301320"/>
            </a:xfrm>
            <a:custGeom>
              <a:avLst/>
              <a:gdLst/>
              <a:ahLst/>
              <a:rect l="l" t="t" r="r" b="b"/>
              <a:pathLst>
                <a:path w="234442" h="375527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5" name="Google Shape;2135;p34"/>
            <p:cNvGrpSpPr/>
            <p:nvPr/>
          </p:nvGrpSpPr>
          <p:grpSpPr>
            <a:xfrm>
              <a:off x="5682960" y="3596760"/>
              <a:ext cx="388080" cy="410040"/>
              <a:chOff x="5682960" y="3596760"/>
              <a:chExt cx="388080" cy="410040"/>
            </a:xfrm>
          </p:grpSpPr>
          <p:grpSp>
            <p:nvGrpSpPr>
              <p:cNvPr id="656" name="Google Shape;2136;p34"/>
              <p:cNvGrpSpPr/>
              <p:nvPr/>
            </p:nvGrpSpPr>
            <p:grpSpPr>
              <a:xfrm>
                <a:off x="5682960" y="3778920"/>
                <a:ext cx="380520" cy="227880"/>
                <a:chOff x="5682960" y="3778920"/>
                <a:chExt cx="380520" cy="227880"/>
              </a:xfrm>
            </p:grpSpPr>
            <p:sp>
              <p:nvSpPr>
                <p:cNvPr id="657" name="Google Shape;2137;p34"/>
                <p:cNvSpPr/>
                <p:nvPr/>
              </p:nvSpPr>
              <p:spPr>
                <a:xfrm>
                  <a:off x="5682960" y="3872880"/>
                  <a:ext cx="380520" cy="133920"/>
                </a:xfrm>
                <a:custGeom>
                  <a:avLst/>
                  <a:gdLst/>
                  <a:ahLst/>
                  <a:rect l="l" t="t" r="r" b="b"/>
                  <a:pathLst>
                    <a:path w="474083" h="167618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8" name="Google Shape;2138;p34"/>
                <p:cNvSpPr/>
                <p:nvPr/>
              </p:nvSpPr>
              <p:spPr>
                <a:xfrm>
                  <a:off x="5902920" y="3907800"/>
                  <a:ext cx="160560" cy="99000"/>
                </a:xfrm>
                <a:custGeom>
                  <a:avLst/>
                  <a:gdLst/>
                  <a:ahLst/>
                  <a:rect l="l" t="t" r="r" b="b"/>
                  <a:pathLst>
                    <a:path w="200539" h="123825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9" name="Google Shape;2139;p34"/>
                <p:cNvSpPr/>
                <p:nvPr/>
              </p:nvSpPr>
              <p:spPr>
                <a:xfrm>
                  <a:off x="5682960" y="3778920"/>
                  <a:ext cx="380520" cy="219600"/>
                </a:xfrm>
                <a:custGeom>
                  <a:avLst/>
                  <a:gdLst/>
                  <a:ahLst/>
                  <a:rect l="l" t="t" r="r" b="b"/>
                  <a:pathLst>
                    <a:path w="474198" h="274003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60" name="Google Shape;2140;p34"/>
                <p:cNvGrpSpPr/>
                <p:nvPr/>
              </p:nvGrpSpPr>
              <p:grpSpPr>
                <a:xfrm>
                  <a:off x="5772240" y="3885480"/>
                  <a:ext cx="106920" cy="61560"/>
                  <a:chOff x="5772240" y="3885480"/>
                  <a:chExt cx="106920" cy="61560"/>
                </a:xfrm>
              </p:grpSpPr>
              <p:sp>
                <p:nvSpPr>
                  <p:cNvPr id="661" name="Google Shape;2141;p34"/>
                  <p:cNvSpPr/>
                  <p:nvPr/>
                </p:nvSpPr>
                <p:spPr>
                  <a:xfrm>
                    <a:off x="5772240" y="3885480"/>
                    <a:ext cx="106920" cy="61560"/>
                  </a:xfrm>
                  <a:custGeom>
                    <a:avLst/>
                    <a:gdLst/>
                    <a:ahLst/>
                    <a:rect l="l" t="t" r="r" b="b"/>
                    <a:pathLst>
                      <a:path w="133724" h="77247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2" name="Google Shape;2142;p34"/>
                  <p:cNvSpPr/>
                  <p:nvPr/>
                </p:nvSpPr>
                <p:spPr>
                  <a:xfrm>
                    <a:off x="5773320" y="3886560"/>
                    <a:ext cx="104760" cy="60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1154" h="75723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63" name="Google Shape;2143;p34"/>
                <p:cNvSpPr/>
                <p:nvPr/>
              </p:nvSpPr>
              <p:spPr>
                <a:xfrm>
                  <a:off x="6005880" y="39063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4" name="Google Shape;2144;p34"/>
                <p:cNvSpPr/>
                <p:nvPr/>
              </p:nvSpPr>
              <p:spPr>
                <a:xfrm>
                  <a:off x="5992200" y="389844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303" h="16916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5" name="Google Shape;2145;p34"/>
                <p:cNvSpPr/>
                <p:nvPr/>
              </p:nvSpPr>
              <p:spPr>
                <a:xfrm>
                  <a:off x="5978160" y="38905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6" name="Google Shape;2146;p34"/>
                <p:cNvSpPr/>
                <p:nvPr/>
              </p:nvSpPr>
              <p:spPr>
                <a:xfrm>
                  <a:off x="5964120" y="388188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45" h="17487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7" name="Google Shape;2147;p34"/>
                <p:cNvSpPr/>
                <p:nvPr/>
              </p:nvSpPr>
              <p:spPr>
                <a:xfrm>
                  <a:off x="5950440" y="387432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72" h="17487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8" name="Google Shape;2148;p34"/>
                <p:cNvSpPr/>
                <p:nvPr/>
              </p:nvSpPr>
              <p:spPr>
                <a:xfrm>
                  <a:off x="5936400" y="38660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9" name="Google Shape;2149;p34"/>
                <p:cNvSpPr/>
                <p:nvPr/>
              </p:nvSpPr>
              <p:spPr>
                <a:xfrm>
                  <a:off x="5922360" y="385812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270" h="17011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0" name="Google Shape;2150;p34"/>
                <p:cNvSpPr/>
                <p:nvPr/>
              </p:nvSpPr>
              <p:spPr>
                <a:xfrm>
                  <a:off x="5908680" y="38502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1" name="Google Shape;2151;p34"/>
                <p:cNvSpPr/>
                <p:nvPr/>
              </p:nvSpPr>
              <p:spPr>
                <a:xfrm>
                  <a:off x="5894640" y="38419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2" name="Google Shape;2152;p34"/>
                <p:cNvSpPr/>
                <p:nvPr/>
              </p:nvSpPr>
              <p:spPr>
                <a:xfrm>
                  <a:off x="5880960" y="38343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3" name="Google Shape;2153;p34"/>
                <p:cNvSpPr/>
                <p:nvPr/>
              </p:nvSpPr>
              <p:spPr>
                <a:xfrm>
                  <a:off x="5866920" y="38260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4" name="Google Shape;2154;p34"/>
                <p:cNvSpPr/>
                <p:nvPr/>
              </p:nvSpPr>
              <p:spPr>
                <a:xfrm>
                  <a:off x="5852880" y="38181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87" h="16983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5" name="Google Shape;2155;p34"/>
                <p:cNvSpPr/>
                <p:nvPr/>
              </p:nvSpPr>
              <p:spPr>
                <a:xfrm>
                  <a:off x="5839200" y="38098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458" h="17011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6" name="Google Shape;2156;p34"/>
                <p:cNvSpPr/>
                <p:nvPr/>
              </p:nvSpPr>
              <p:spPr>
                <a:xfrm>
                  <a:off x="5818680" y="3798000"/>
                  <a:ext cx="29520" cy="16920"/>
                </a:xfrm>
                <a:custGeom>
                  <a:avLst/>
                  <a:gdLst/>
                  <a:ahLst/>
                  <a:rect l="l" t="t" r="r" b="b"/>
                  <a:pathLst>
                    <a:path w="37680" h="21809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7" name="Google Shape;2157;p34"/>
                <p:cNvSpPr/>
                <p:nvPr/>
              </p:nvSpPr>
              <p:spPr>
                <a:xfrm>
                  <a:off x="5971680" y="39024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8" name="Google Shape;2158;p34"/>
                <p:cNvSpPr/>
                <p:nvPr/>
              </p:nvSpPr>
              <p:spPr>
                <a:xfrm>
                  <a:off x="5958000" y="38944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9" name="Google Shape;2159;p34"/>
                <p:cNvSpPr/>
                <p:nvPr/>
              </p:nvSpPr>
              <p:spPr>
                <a:xfrm>
                  <a:off x="5943960" y="38862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0" name="Google Shape;2160;p34"/>
                <p:cNvSpPr/>
                <p:nvPr/>
              </p:nvSpPr>
              <p:spPr>
                <a:xfrm>
                  <a:off x="5929920" y="38782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434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1" name="Google Shape;2161;p34"/>
                <p:cNvSpPr/>
                <p:nvPr/>
              </p:nvSpPr>
              <p:spPr>
                <a:xfrm>
                  <a:off x="5916240" y="38700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7047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2" name="Google Shape;2162;p34"/>
                <p:cNvSpPr/>
                <p:nvPr/>
              </p:nvSpPr>
              <p:spPr>
                <a:xfrm>
                  <a:off x="5902200" y="38620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7106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3" name="Google Shape;2163;p34"/>
                <p:cNvSpPr/>
                <p:nvPr/>
              </p:nvSpPr>
              <p:spPr>
                <a:xfrm>
                  <a:off x="5888520" y="38541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4" name="Google Shape;2164;p34"/>
                <p:cNvSpPr/>
                <p:nvPr/>
              </p:nvSpPr>
              <p:spPr>
                <a:xfrm>
                  <a:off x="5874480" y="384588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291" h="1701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5" name="Google Shape;2165;p34"/>
                <p:cNvSpPr/>
                <p:nvPr/>
              </p:nvSpPr>
              <p:spPr>
                <a:xfrm>
                  <a:off x="5860440" y="38379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90" h="17011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6" name="Google Shape;2166;p34"/>
                <p:cNvSpPr/>
                <p:nvPr/>
              </p:nvSpPr>
              <p:spPr>
                <a:xfrm>
                  <a:off x="5846760" y="383004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326" h="17011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7" name="Google Shape;2167;p34"/>
                <p:cNvSpPr/>
                <p:nvPr/>
              </p:nvSpPr>
              <p:spPr>
                <a:xfrm>
                  <a:off x="5832720" y="38221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8" name="Google Shape;2168;p34"/>
                <p:cNvSpPr/>
                <p:nvPr/>
              </p:nvSpPr>
              <p:spPr>
                <a:xfrm>
                  <a:off x="5818680" y="38138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9" name="Google Shape;2169;p34"/>
                <p:cNvSpPr/>
                <p:nvPr/>
              </p:nvSpPr>
              <p:spPr>
                <a:xfrm>
                  <a:off x="5985720" y="3910320"/>
                  <a:ext cx="29520" cy="16920"/>
                </a:xfrm>
                <a:custGeom>
                  <a:avLst/>
                  <a:gdLst/>
                  <a:ahLst/>
                  <a:rect l="l" t="t" r="r" b="b"/>
                  <a:pathLst>
                    <a:path w="37680" h="21745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0" name="Google Shape;2170;p34"/>
                <p:cNvSpPr/>
                <p:nvPr/>
              </p:nvSpPr>
              <p:spPr>
                <a:xfrm>
                  <a:off x="5791680" y="3805920"/>
                  <a:ext cx="36360" cy="18720"/>
                </a:xfrm>
                <a:custGeom>
                  <a:avLst/>
                  <a:gdLst/>
                  <a:ahLst/>
                  <a:rect l="l" t="t" r="r" b="b"/>
                  <a:pathLst>
                    <a:path w="46109" h="24112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1" name="Google Shape;2171;p34"/>
                <p:cNvSpPr/>
                <p:nvPr/>
              </p:nvSpPr>
              <p:spPr>
                <a:xfrm>
                  <a:off x="5951880" y="39376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2" name="Google Shape;2172;p34"/>
                <p:cNvSpPr/>
                <p:nvPr/>
              </p:nvSpPr>
              <p:spPr>
                <a:xfrm>
                  <a:off x="5938200" y="392940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8938" h="17011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3" name="Google Shape;2173;p34"/>
                <p:cNvSpPr/>
                <p:nvPr/>
              </p:nvSpPr>
              <p:spPr>
                <a:xfrm>
                  <a:off x="5924160" y="39214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4" name="Google Shape;2174;p34"/>
                <p:cNvSpPr/>
                <p:nvPr/>
              </p:nvSpPr>
              <p:spPr>
                <a:xfrm>
                  <a:off x="5806080" y="38534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52" h="17011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5" name="Google Shape;2175;p34"/>
                <p:cNvSpPr/>
                <p:nvPr/>
              </p:nvSpPr>
              <p:spPr>
                <a:xfrm>
                  <a:off x="5792400" y="38455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6" name="Google Shape;2176;p34"/>
                <p:cNvSpPr/>
                <p:nvPr/>
              </p:nvSpPr>
              <p:spPr>
                <a:xfrm>
                  <a:off x="5778360" y="38372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7" name="Google Shape;2177;p34"/>
                <p:cNvSpPr/>
                <p:nvPr/>
              </p:nvSpPr>
              <p:spPr>
                <a:xfrm>
                  <a:off x="5764680" y="38293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87" h="17202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8" name="Google Shape;2178;p34"/>
                <p:cNvSpPr/>
                <p:nvPr/>
              </p:nvSpPr>
              <p:spPr>
                <a:xfrm>
                  <a:off x="5906880" y="3911400"/>
                  <a:ext cx="26640" cy="14760"/>
                </a:xfrm>
                <a:custGeom>
                  <a:avLst/>
                  <a:gdLst/>
                  <a:ahLst/>
                  <a:rect l="l" t="t" r="r" b="b"/>
                  <a:pathLst>
                    <a:path w="34098" h="19393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9" name="Google Shape;2179;p34"/>
                <p:cNvSpPr/>
                <p:nvPr/>
              </p:nvSpPr>
              <p:spPr>
                <a:xfrm>
                  <a:off x="5820120" y="3861360"/>
                  <a:ext cx="26280" cy="14760"/>
                </a:xfrm>
                <a:custGeom>
                  <a:avLst/>
                  <a:gdLst/>
                  <a:ahLst/>
                  <a:rect l="l" t="t" r="r" b="b"/>
                  <a:pathLst>
                    <a:path w="33778" h="19392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0" name="Google Shape;2180;p34"/>
                <p:cNvSpPr/>
                <p:nvPr/>
              </p:nvSpPr>
              <p:spPr>
                <a:xfrm>
                  <a:off x="5837400" y="3871440"/>
                  <a:ext cx="78480" cy="45000"/>
                </a:xfrm>
                <a:custGeom>
                  <a:avLst/>
                  <a:gdLst/>
                  <a:ahLst/>
                  <a:rect l="l" t="t" r="r" b="b"/>
                  <a:pathLst>
                    <a:path w="98308" h="56826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1" name="Google Shape;2181;p34"/>
                <p:cNvSpPr/>
                <p:nvPr/>
              </p:nvSpPr>
              <p:spPr>
                <a:xfrm>
                  <a:off x="5954400" y="39078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87" h="16916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2" name="Google Shape;2182;p34"/>
                <p:cNvSpPr/>
                <p:nvPr/>
              </p:nvSpPr>
              <p:spPr>
                <a:xfrm>
                  <a:off x="5940720" y="38998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3" name="Google Shape;2183;p34"/>
                <p:cNvSpPr/>
                <p:nvPr/>
              </p:nvSpPr>
              <p:spPr>
                <a:xfrm>
                  <a:off x="5926680" y="389196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313" h="17011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4" name="Google Shape;2184;p34"/>
                <p:cNvSpPr/>
                <p:nvPr/>
              </p:nvSpPr>
              <p:spPr>
                <a:xfrm>
                  <a:off x="5913000" y="38840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5" name="Google Shape;2185;p34"/>
                <p:cNvSpPr/>
                <p:nvPr/>
              </p:nvSpPr>
              <p:spPr>
                <a:xfrm>
                  <a:off x="5898960" y="38757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6" name="Google Shape;2186;p34"/>
                <p:cNvSpPr/>
                <p:nvPr/>
              </p:nvSpPr>
              <p:spPr>
                <a:xfrm>
                  <a:off x="5884920" y="38678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541" h="16916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7" name="Google Shape;2187;p34"/>
                <p:cNvSpPr/>
                <p:nvPr/>
              </p:nvSpPr>
              <p:spPr>
                <a:xfrm>
                  <a:off x="5871240" y="385956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308" h="17106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8" name="Google Shape;2188;p34"/>
                <p:cNvSpPr/>
                <p:nvPr/>
              </p:nvSpPr>
              <p:spPr>
                <a:xfrm>
                  <a:off x="5857200" y="38516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9" name="Google Shape;2189;p34"/>
                <p:cNvSpPr/>
                <p:nvPr/>
              </p:nvSpPr>
              <p:spPr>
                <a:xfrm>
                  <a:off x="5843520" y="384372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33" h="17487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0" name="Google Shape;2190;p34"/>
                <p:cNvSpPr/>
                <p:nvPr/>
              </p:nvSpPr>
              <p:spPr>
                <a:xfrm>
                  <a:off x="5829480" y="3835800"/>
                  <a:ext cx="22680" cy="12600"/>
                </a:xfrm>
                <a:custGeom>
                  <a:avLst/>
                  <a:gdLst/>
                  <a:ahLst/>
                  <a:rect l="l" t="t" r="r" b="b"/>
                  <a:pathLst>
                    <a:path w="29313" h="1663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1" name="Google Shape;2191;p34"/>
                <p:cNvSpPr/>
                <p:nvPr/>
              </p:nvSpPr>
              <p:spPr>
                <a:xfrm>
                  <a:off x="5815800" y="382752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041" h="1701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2" name="Google Shape;2192;p34"/>
                <p:cNvSpPr/>
                <p:nvPr/>
              </p:nvSpPr>
              <p:spPr>
                <a:xfrm>
                  <a:off x="5801760" y="38196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3" name="Google Shape;2193;p34"/>
                <p:cNvSpPr/>
                <p:nvPr/>
              </p:nvSpPr>
              <p:spPr>
                <a:xfrm>
                  <a:off x="5968440" y="3916080"/>
                  <a:ext cx="33480" cy="19080"/>
                </a:xfrm>
                <a:custGeom>
                  <a:avLst/>
                  <a:gdLst/>
                  <a:ahLst/>
                  <a:rect l="l" t="t" r="r" b="b"/>
                  <a:pathLst>
                    <a:path w="42331" h="2444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4" name="Google Shape;2194;p34"/>
                <p:cNvSpPr/>
                <p:nvPr/>
              </p:nvSpPr>
              <p:spPr>
                <a:xfrm>
                  <a:off x="5947920" y="391968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5" h="17142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5" name="Google Shape;2195;p34"/>
                <p:cNvSpPr/>
                <p:nvPr/>
              </p:nvSpPr>
              <p:spPr>
                <a:xfrm>
                  <a:off x="5934240" y="39117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6" name="Google Shape;2196;p34"/>
                <p:cNvSpPr/>
                <p:nvPr/>
              </p:nvSpPr>
              <p:spPr>
                <a:xfrm>
                  <a:off x="5920200" y="39038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7" name="Google Shape;2197;p34"/>
                <p:cNvSpPr/>
                <p:nvPr/>
              </p:nvSpPr>
              <p:spPr>
                <a:xfrm>
                  <a:off x="5906160" y="389556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8" name="Google Shape;2198;p34"/>
                <p:cNvSpPr/>
                <p:nvPr/>
              </p:nvSpPr>
              <p:spPr>
                <a:xfrm>
                  <a:off x="5892480" y="388764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244" h="17106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9" name="Google Shape;2199;p34"/>
                <p:cNvSpPr/>
                <p:nvPr/>
              </p:nvSpPr>
              <p:spPr>
                <a:xfrm>
                  <a:off x="5878440" y="38797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0" name="Google Shape;2200;p34"/>
                <p:cNvSpPr/>
                <p:nvPr/>
              </p:nvSpPr>
              <p:spPr>
                <a:xfrm>
                  <a:off x="5864760" y="38714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1" name="Google Shape;2201;p34"/>
                <p:cNvSpPr/>
                <p:nvPr/>
              </p:nvSpPr>
              <p:spPr>
                <a:xfrm>
                  <a:off x="5850720" y="386352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2" name="Google Shape;2202;p34"/>
                <p:cNvSpPr/>
                <p:nvPr/>
              </p:nvSpPr>
              <p:spPr>
                <a:xfrm>
                  <a:off x="5837040" y="38556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3" name="Google Shape;2203;p34"/>
                <p:cNvSpPr/>
                <p:nvPr/>
              </p:nvSpPr>
              <p:spPr>
                <a:xfrm>
                  <a:off x="5823000" y="3847680"/>
                  <a:ext cx="22680" cy="12960"/>
                </a:xfrm>
                <a:custGeom>
                  <a:avLst/>
                  <a:gdLst/>
                  <a:ahLst/>
                  <a:rect l="l" t="t" r="r" b="b"/>
                  <a:pathLst>
                    <a:path w="29291" h="16916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4" name="Google Shape;2204;p34"/>
                <p:cNvSpPr/>
                <p:nvPr/>
              </p:nvSpPr>
              <p:spPr>
                <a:xfrm>
                  <a:off x="5809320" y="383940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76" h="17011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5" name="Google Shape;2205;p34"/>
                <p:cNvSpPr/>
                <p:nvPr/>
              </p:nvSpPr>
              <p:spPr>
                <a:xfrm>
                  <a:off x="5778000" y="3821400"/>
                  <a:ext cx="40320" cy="22680"/>
                </a:xfrm>
                <a:custGeom>
                  <a:avLst/>
                  <a:gdLst/>
                  <a:ahLst/>
                  <a:rect l="l" t="t" r="r" b="b"/>
                  <a:pathLst>
                    <a:path w="50834" h="28917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6" name="Google Shape;2206;p34"/>
                <p:cNvSpPr/>
                <p:nvPr/>
              </p:nvSpPr>
              <p:spPr>
                <a:xfrm>
                  <a:off x="5961600" y="3927600"/>
                  <a:ext cx="26640" cy="14760"/>
                </a:xfrm>
                <a:custGeom>
                  <a:avLst/>
                  <a:gdLst/>
                  <a:ahLst/>
                  <a:rect l="l" t="t" r="r" b="b"/>
                  <a:pathLst>
                    <a:path w="33968" h="19459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27" name="Google Shape;2207;p34"/>
              <p:cNvGrpSpPr/>
              <p:nvPr/>
            </p:nvGrpSpPr>
            <p:grpSpPr>
              <a:xfrm>
                <a:off x="5841360" y="3596760"/>
                <a:ext cx="229680" cy="310320"/>
                <a:chOff x="5841360" y="3596760"/>
                <a:chExt cx="229680" cy="310320"/>
              </a:xfrm>
            </p:grpSpPr>
            <p:grpSp>
              <p:nvGrpSpPr>
                <p:cNvPr id="728" name="Google Shape;2208;p34"/>
                <p:cNvGrpSpPr/>
                <p:nvPr/>
              </p:nvGrpSpPr>
              <p:grpSpPr>
                <a:xfrm>
                  <a:off x="5841360" y="3596760"/>
                  <a:ext cx="229680" cy="310320"/>
                  <a:chOff x="5841360" y="3596760"/>
                  <a:chExt cx="229680" cy="310320"/>
                </a:xfrm>
              </p:grpSpPr>
              <p:sp>
                <p:nvSpPr>
                  <p:cNvPr id="729" name="Google Shape;2209;p34"/>
                  <p:cNvSpPr/>
                  <p:nvPr/>
                </p:nvSpPr>
                <p:spPr>
                  <a:xfrm>
                    <a:off x="5841360" y="3596760"/>
                    <a:ext cx="229680" cy="310320"/>
                  </a:xfrm>
                  <a:custGeom>
                    <a:avLst/>
                    <a:gdLst/>
                    <a:ahLst/>
                    <a:rect l="l" t="t" r="r" b="b"/>
                    <a:pathLst>
                      <a:path w="286484" h="3868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0" name="Google Shape;2210;p34"/>
                  <p:cNvSpPr/>
                  <p:nvPr/>
                </p:nvSpPr>
                <p:spPr>
                  <a:xfrm>
                    <a:off x="5841360" y="3596760"/>
                    <a:ext cx="227880" cy="140400"/>
                  </a:xfrm>
                  <a:custGeom>
                    <a:avLst/>
                    <a:gdLst/>
                    <a:ahLst/>
                    <a:rect l="l" t="t" r="r" b="b"/>
                    <a:pathLst>
                      <a:path w="284295" h="175524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1" name="Google Shape;2211;p34"/>
                  <p:cNvSpPr/>
                  <p:nvPr/>
                </p:nvSpPr>
                <p:spPr>
                  <a:xfrm>
                    <a:off x="5841360" y="3599280"/>
                    <a:ext cx="222480" cy="307800"/>
                  </a:xfrm>
                  <a:custGeom>
                    <a:avLst/>
                    <a:gdLst/>
                    <a:ah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2" name="Google Shape;2212;p34"/>
                  <p:cNvSpPr/>
                  <p:nvPr/>
                </p:nvSpPr>
                <p:spPr>
                  <a:xfrm>
                    <a:off x="5841360" y="3599280"/>
                    <a:ext cx="222480" cy="307800"/>
                  </a:xfrm>
                  <a:custGeom>
                    <a:avLst/>
                    <a:gdLst/>
                    <a:ah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3" name="Google Shape;2213;p34"/>
                  <p:cNvSpPr/>
                  <p:nvPr/>
                </p:nvSpPr>
                <p:spPr>
                  <a:xfrm>
                    <a:off x="5841360" y="3772440"/>
                    <a:ext cx="222120" cy="134280"/>
                  </a:xfrm>
                  <a:custGeom>
                    <a:avLst/>
                    <a:gdLst/>
                    <a:ahLst/>
                    <a:rect l="l" t="t" r="r" b="b"/>
                    <a:pathLst>
                      <a:path w="277062" h="16802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734" name="Google Shape;2214;p34"/>
                <p:cNvSpPr/>
                <p:nvPr/>
              </p:nvSpPr>
              <p:spPr>
                <a:xfrm>
                  <a:off x="5847120" y="3608640"/>
                  <a:ext cx="2160" cy="160200"/>
                </a:xfrm>
                <a:custGeom>
                  <a:avLst/>
                  <a:gdLst/>
                  <a:ahLst/>
                  <a:rect l="l" t="t" r="r" b="b"/>
                  <a:pathLst>
                    <a:path w="3426" h="199929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5" name="Google Shape;2215;p34"/>
                <p:cNvSpPr/>
                <p:nvPr/>
              </p:nvSpPr>
              <p:spPr>
                <a:xfrm>
                  <a:off x="5850000" y="3610440"/>
                  <a:ext cx="206280" cy="276480"/>
                </a:xfrm>
                <a:custGeom>
                  <a:avLst/>
                  <a:gdLst/>
                  <a:ahLst/>
                  <a:rect l="l" t="t" r="r" b="b"/>
                  <a:pathLst>
                    <a:path w="257645" h="34480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6" name="Google Shape;2216;p34"/>
                <p:cNvSpPr/>
                <p:nvPr/>
              </p:nvSpPr>
              <p:spPr>
                <a:xfrm>
                  <a:off x="5847120" y="3768120"/>
                  <a:ext cx="209160" cy="121680"/>
                </a:xfrm>
                <a:custGeom>
                  <a:avLst/>
                  <a:gdLst/>
                  <a:ahLst/>
                  <a:rect l="l" t="t" r="r" b="b"/>
                  <a:pathLst>
                    <a:path w="261072" h="15240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737" name="Google Shape;2217;p34"/>
            <p:cNvSpPr/>
            <p:nvPr/>
          </p:nvSpPr>
          <p:spPr>
            <a:xfrm>
              <a:off x="5507280" y="3567240"/>
              <a:ext cx="289080" cy="479520"/>
            </a:xfrm>
            <a:custGeom>
              <a:avLst/>
              <a:gdLst/>
              <a:ahLst/>
              <a:rect l="l" t="t" r="r" b="b"/>
              <a:pathLst>
                <a:path w="360479" h="597446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2218;p34"/>
            <p:cNvSpPr/>
            <p:nvPr/>
          </p:nvSpPr>
          <p:spPr>
            <a:xfrm>
              <a:off x="5716080" y="3647880"/>
              <a:ext cx="366840" cy="285840"/>
            </a:xfrm>
            <a:custGeom>
              <a:avLst/>
              <a:gdLst/>
              <a:ahLst/>
              <a:rect l="l" t="t" r="r" b="b"/>
              <a:pathLst>
                <a:path w="457273" h="356362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2219;p34"/>
            <p:cNvSpPr/>
            <p:nvPr/>
          </p:nvSpPr>
          <p:spPr>
            <a:xfrm>
              <a:off x="5703120" y="3642120"/>
              <a:ext cx="111240" cy="163080"/>
            </a:xfrm>
            <a:custGeom>
              <a:avLst/>
              <a:gdLst/>
              <a:ahLst/>
              <a:rect l="l" t="t" r="r" b="b"/>
              <a:pathLst>
                <a:path w="139371" h="203905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2220;p34"/>
            <p:cNvSpPr/>
            <p:nvPr/>
          </p:nvSpPr>
          <p:spPr>
            <a:xfrm>
              <a:off x="5574600" y="3340440"/>
              <a:ext cx="182160" cy="200880"/>
            </a:xfrm>
            <a:custGeom>
              <a:avLst/>
              <a:gdLst/>
              <a:ahLst/>
              <a:rect l="l" t="t" r="r" b="b"/>
              <a:pathLst>
                <a:path w="227254" h="250802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2221;p34"/>
            <p:cNvSpPr/>
            <p:nvPr/>
          </p:nvSpPr>
          <p:spPr>
            <a:xfrm>
              <a:off x="5779080" y="4078800"/>
              <a:ext cx="161280" cy="222840"/>
            </a:xfrm>
            <a:custGeom>
              <a:avLst/>
              <a:gdLst/>
              <a:ahLst/>
              <a:rect l="l" t="t" r="r" b="b"/>
              <a:pathLst>
                <a:path w="201300" h="278129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2222;p34"/>
            <p:cNvSpPr/>
            <p:nvPr/>
          </p:nvSpPr>
          <p:spPr>
            <a:xfrm>
              <a:off x="5834880" y="4054680"/>
              <a:ext cx="105480" cy="61200"/>
            </a:xfrm>
            <a:custGeom>
              <a:avLst/>
              <a:gdLst/>
              <a:ahLst/>
              <a:rect l="l" t="t" r="r" b="b"/>
              <a:pathLst>
                <a:path w="131916" h="77057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3" name="PlaceHolder 2"/>
          <p:cNvSpPr>
            <a:spLocks noGrp="1"/>
          </p:cNvSpPr>
          <p:nvPr>
            <p:ph type="title"/>
          </p:nvPr>
        </p:nvSpPr>
        <p:spPr>
          <a:xfrm>
            <a:off x="685800" y="1202400"/>
            <a:ext cx="4343040" cy="8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7200" spc="-1" strike="noStrike">
                <a:solidFill>
                  <a:srgbClr val="007bb9"/>
                </a:solidFill>
                <a:latin typeface="Raleway Thin"/>
                <a:ea typeface="Raleway Thin"/>
              </a:rPr>
              <a:t>T</a:t>
            </a:r>
            <a:r>
              <a:rPr b="0" lang="en" sz="7200" spc="-1" strike="noStrike">
                <a:solidFill>
                  <a:srgbClr val="007bb9"/>
                </a:solidFill>
                <a:latin typeface="Raleway Thin"/>
                <a:ea typeface="Raleway Thin"/>
              </a:rPr>
              <a:t>H</a:t>
            </a:r>
            <a:r>
              <a:rPr b="0" lang="en" sz="7200" spc="-1" strike="noStrike">
                <a:solidFill>
                  <a:srgbClr val="007bb9"/>
                </a:solidFill>
                <a:latin typeface="Raleway Thin"/>
                <a:ea typeface="Raleway Thin"/>
              </a:rPr>
              <a:t>A</a:t>
            </a:r>
            <a:r>
              <a:rPr b="0" lang="en" sz="7200" spc="-1" strike="noStrike">
                <a:solidFill>
                  <a:srgbClr val="007bb9"/>
                </a:solidFill>
                <a:latin typeface="Raleway Thin"/>
                <a:ea typeface="Raleway Thin"/>
              </a:rPr>
              <a:t>N</a:t>
            </a:r>
            <a:r>
              <a:rPr b="0" lang="en" sz="7200" spc="-1" strike="noStrike">
                <a:solidFill>
                  <a:srgbClr val="007bb9"/>
                </a:solidFill>
                <a:latin typeface="Raleway Thin"/>
                <a:ea typeface="Raleway Thin"/>
              </a:rPr>
              <a:t>K</a:t>
            </a:r>
            <a:r>
              <a:rPr b="0" lang="en" sz="7200" spc="-1" strike="noStrike">
                <a:solidFill>
                  <a:srgbClr val="007bb9"/>
                </a:solidFill>
                <a:latin typeface="Raleway Thin"/>
                <a:ea typeface="Raleway Thin"/>
              </a:rPr>
              <a:t>S</a:t>
            </a:r>
            <a:r>
              <a:rPr b="0" lang="en" sz="7200" spc="-1" strike="noStrike">
                <a:solidFill>
                  <a:srgbClr val="007bb9"/>
                </a:solidFill>
                <a:latin typeface="Raleway Thin"/>
                <a:ea typeface="Raleway Thin"/>
              </a:rPr>
              <a:t>!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ubTitle"/>
          </p:nvPr>
        </p:nvSpPr>
        <p:spPr>
          <a:xfrm>
            <a:off x="685800" y="2021040"/>
            <a:ext cx="434304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A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n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y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 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q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u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e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s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t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i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o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n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s</a:t>
            </a:r>
            <a:r>
              <a:rPr b="1" lang="en" sz="3600" spc="-1" strike="noStrike">
                <a:solidFill>
                  <a:srgbClr val="00b5dd"/>
                </a:solidFill>
                <a:latin typeface="Barlow"/>
                <a:ea typeface="Barlow"/>
              </a:rPr>
              <a:t>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Y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o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u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c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a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n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f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i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n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d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m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e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a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t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: 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@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u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s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e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r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n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a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m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e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u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s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e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r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@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m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a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i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l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.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m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Num" idx="11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474AE09-DA2F-45E9-88D6-E9EA2E50A01F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457200" y="685800"/>
            <a:ext cx="4114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QR Code de asistencia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120" cy="108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Introduccion de quienes somos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3815280" y="1919520"/>
            <a:ext cx="3044160" cy="212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EDIT IN POWERPOINT®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Click on the button under the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presentation preview that says </a:t>
            </a: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"Download as PowerPoint </a:t>
            </a: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template"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. You will get a .pptx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file that you can edit in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PowerPoint.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Remember to download and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install the fonts used in this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presentation (you’ll find the links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to the font files needed in the </a:t>
            </a:r>
            <a:r>
              <a:rPr b="0" lang="en" sz="1200" spc="-1" strike="noStrike" u="sng">
                <a:solidFill>
                  <a:srgbClr val="007bb9"/>
                </a:solidFill>
                <a:uFillTx/>
                <a:latin typeface="Barlow Light"/>
                <a:ea typeface="Barlow Light"/>
                <a:hlinkClick r:id="rId1"/>
              </a:rPr>
              <a:t>Presentation design slide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457200" y="1919520"/>
            <a:ext cx="3044160" cy="212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EDIT IN GOOGLE SLIDES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Click on the button under the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presentation preview that says </a:t>
            </a: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"Use as </a:t>
            </a: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Google Slides Theme"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You will get a copy of this document on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your Google Drive and will be able to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edit, add or delete slides.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You have to be signed in to your </a:t>
            </a:r>
            <a:r>
              <a:rPr b="1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Google account.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/>
          </p:nvPr>
        </p:nvSpPr>
        <p:spPr>
          <a:xfrm>
            <a:off x="457200" y="4266000"/>
            <a:ext cx="8228880" cy="61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8c50ff"/>
                </a:solidFill>
                <a:latin typeface="Barlow Light"/>
                <a:ea typeface="Barlow Light"/>
              </a:rPr>
              <a:t>More info on how to use this </a:t>
            </a:r>
            <a:r>
              <a:rPr b="1" lang="en" sz="1200" spc="-1" strike="noStrike">
                <a:solidFill>
                  <a:srgbClr val="8c50ff"/>
                </a:solidFill>
                <a:latin typeface="Barlow Light"/>
                <a:ea typeface="Barlow Light"/>
              </a:rPr>
              <a:t>template at </a:t>
            </a:r>
            <a:r>
              <a:rPr b="1" lang="en" sz="1200" spc="-1" strike="noStrike" u="sng">
                <a:solidFill>
                  <a:srgbClr val="007bb9"/>
                </a:solidFill>
                <a:uFillTx/>
                <a:latin typeface="Barlow Light"/>
                <a:ea typeface="Barlow Light"/>
                <a:hlinkClick r:id="rId2"/>
              </a:rPr>
              <a:t>www.slidescarnival.com/help-use-presentation-template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8c50ff"/>
                </a:solidFill>
                <a:latin typeface="Barlow Light"/>
                <a:ea typeface="Barlow Light"/>
              </a:rPr>
              <a:t>This template is free to use under </a:t>
            </a:r>
            <a:r>
              <a:rPr b="0" lang="en" sz="1200" spc="-1" strike="noStrike" u="sng">
                <a:solidFill>
                  <a:srgbClr val="007bb9"/>
                </a:solidFill>
                <a:uFillTx/>
                <a:latin typeface="Barlow Light"/>
                <a:ea typeface="Barlow Light"/>
                <a:hlinkClick r:id="rId3"/>
              </a:rPr>
              <a:t>Creative Commons Attribution license</a:t>
            </a:r>
            <a:r>
              <a:rPr b="0" lang="en" sz="1200" spc="-1" strike="noStrike">
                <a:solidFill>
                  <a:srgbClr val="8c50ff"/>
                </a:solidFill>
                <a:latin typeface="Barlow Light"/>
                <a:ea typeface="Barlow Light"/>
              </a:rPr>
              <a:t>. You can keep the Credits slide </a:t>
            </a:r>
            <a:r>
              <a:rPr b="0" lang="en" sz="1200" spc="-1" strike="noStrike">
                <a:solidFill>
                  <a:srgbClr val="8c50ff"/>
                </a:solidFill>
                <a:latin typeface="Barlow Light"/>
                <a:ea typeface="Barlow Light"/>
              </a:rPr>
              <a:t>or mention SlidesCarnival and </a:t>
            </a:r>
            <a:r>
              <a:rPr b="0" lang="en" sz="1200" spc="-1" strike="noStrike">
                <a:solidFill>
                  <a:srgbClr val="8c50ff"/>
                </a:solidFill>
                <a:latin typeface="Barlow Light"/>
                <a:ea typeface="Barlow Light"/>
              </a:rPr>
              <a:t>other resources used in a slide </a:t>
            </a:r>
            <a:r>
              <a:rPr b="0" lang="en" sz="1200" spc="-1" strike="noStrike">
                <a:solidFill>
                  <a:srgbClr val="8c50ff"/>
                </a:solidFill>
                <a:latin typeface="Barlow Light"/>
                <a:ea typeface="Barlow Light"/>
              </a:rPr>
              <a:t>footer.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99" name="PlaceHolder 5"/>
          <p:cNvSpPr>
            <a:spLocks noGrp="1"/>
          </p:cNvSpPr>
          <p:nvPr>
            <p:ph type="sldNum" idx="12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E2307FC-6CCB-46E7-BEDF-51AE69E46BBD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00" name="Google Shape;348;p13"/>
          <p:cNvGrpSpPr/>
          <p:nvPr/>
        </p:nvGrpSpPr>
        <p:grpSpPr>
          <a:xfrm>
            <a:off x="6056640" y="380880"/>
            <a:ext cx="2705760" cy="1603800"/>
            <a:chOff x="6056640" y="380880"/>
            <a:chExt cx="2705760" cy="1603800"/>
          </a:xfrm>
        </p:grpSpPr>
        <p:sp>
          <p:nvSpPr>
            <p:cNvPr id="501" name="Google Shape;349;p13"/>
            <p:cNvSpPr/>
            <p:nvPr/>
          </p:nvSpPr>
          <p:spPr>
            <a:xfrm>
              <a:off x="6056640" y="446400"/>
              <a:ext cx="2664720" cy="15382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350;p13"/>
            <p:cNvSpPr/>
            <p:nvPr/>
          </p:nvSpPr>
          <p:spPr>
            <a:xfrm>
              <a:off x="6097680" y="423720"/>
              <a:ext cx="2664720" cy="15382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351;p13"/>
            <p:cNvSpPr/>
            <p:nvPr/>
          </p:nvSpPr>
          <p:spPr>
            <a:xfrm>
              <a:off x="6097680" y="380880"/>
              <a:ext cx="2664720" cy="15382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Google Shape;352;p13"/>
            <p:cNvSpPr/>
            <p:nvPr/>
          </p:nvSpPr>
          <p:spPr>
            <a:xfrm>
              <a:off x="7530480" y="526680"/>
              <a:ext cx="988920" cy="570600"/>
            </a:xfrm>
            <a:custGeom>
              <a:avLst/>
              <a:gdLst/>
              <a:ahLst/>
              <a:rect l="l" t="t" r="r" b="b"/>
              <a:pathLst>
                <a:path w="830865" h="479678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Google Shape;353;p13"/>
            <p:cNvSpPr/>
            <p:nvPr/>
          </p:nvSpPr>
          <p:spPr>
            <a:xfrm>
              <a:off x="7435440" y="607320"/>
              <a:ext cx="944280" cy="54468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354;p13"/>
            <p:cNvSpPr/>
            <p:nvPr/>
          </p:nvSpPr>
          <p:spPr>
            <a:xfrm>
              <a:off x="7362000" y="649800"/>
              <a:ext cx="944280" cy="54468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355;p13"/>
            <p:cNvSpPr/>
            <p:nvPr/>
          </p:nvSpPr>
          <p:spPr>
            <a:xfrm>
              <a:off x="7288200" y="692280"/>
              <a:ext cx="944280" cy="54468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356;p13"/>
            <p:cNvSpPr/>
            <p:nvPr/>
          </p:nvSpPr>
          <p:spPr>
            <a:xfrm>
              <a:off x="6748920" y="977760"/>
              <a:ext cx="988920" cy="570600"/>
            </a:xfrm>
            <a:custGeom>
              <a:avLst/>
              <a:gdLst/>
              <a:ahLst/>
              <a:rect l="l" t="t" r="r" b="b"/>
              <a:pathLst>
                <a:path w="830770" h="479679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357;p13"/>
            <p:cNvSpPr/>
            <p:nvPr/>
          </p:nvSpPr>
          <p:spPr>
            <a:xfrm>
              <a:off x="6654240" y="1058400"/>
              <a:ext cx="882720" cy="509400"/>
            </a:xfrm>
            <a:custGeom>
              <a:avLst/>
              <a:gdLst/>
              <a:ahLst/>
              <a:rect l="l" t="t" r="r" b="b"/>
              <a:pathLst>
                <a:path w="741616" h="428244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358;p13"/>
            <p:cNvSpPr/>
            <p:nvPr/>
          </p:nvSpPr>
          <p:spPr>
            <a:xfrm>
              <a:off x="6580440" y="1100880"/>
              <a:ext cx="865800" cy="499680"/>
            </a:xfrm>
            <a:custGeom>
              <a:avLst/>
              <a:gdLst/>
              <a:ahLst/>
              <a:rect l="l" t="t" r="r" b="b"/>
              <a:pathLst>
                <a:path w="727614" h="420052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359;p13"/>
            <p:cNvSpPr/>
            <p:nvPr/>
          </p:nvSpPr>
          <p:spPr>
            <a:xfrm>
              <a:off x="6507000" y="1143360"/>
              <a:ext cx="738720" cy="426240"/>
            </a:xfrm>
            <a:custGeom>
              <a:avLst/>
              <a:gdLst/>
              <a:ahLst/>
              <a:rect l="l" t="t" r="r" b="b"/>
              <a:pathLst>
                <a:path w="620839" h="35852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360;p13"/>
            <p:cNvSpPr/>
            <p:nvPr/>
          </p:nvSpPr>
          <p:spPr>
            <a:xfrm>
              <a:off x="6943320" y="772200"/>
              <a:ext cx="501480" cy="289080"/>
            </a:xfrm>
            <a:custGeom>
              <a:avLst/>
              <a:gdLst/>
              <a:ahLst/>
              <a:rect l="l" t="t" r="r" b="b"/>
              <a:pathLst>
                <a:path w="421766" h="243458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361;p13"/>
            <p:cNvSpPr/>
            <p:nvPr/>
          </p:nvSpPr>
          <p:spPr>
            <a:xfrm>
              <a:off x="7267680" y="959400"/>
              <a:ext cx="501480" cy="28944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362;p13"/>
            <p:cNvSpPr/>
            <p:nvPr/>
          </p:nvSpPr>
          <p:spPr>
            <a:xfrm>
              <a:off x="7592040" y="1146600"/>
              <a:ext cx="501480" cy="28944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363;p13"/>
            <p:cNvSpPr/>
            <p:nvPr/>
          </p:nvSpPr>
          <p:spPr>
            <a:xfrm>
              <a:off x="7259400" y="756720"/>
              <a:ext cx="804600" cy="464400"/>
            </a:xfrm>
            <a:custGeom>
              <a:avLst/>
              <a:gdLst/>
              <a:ahLst/>
              <a:rect l="l" t="t" r="r" b="b"/>
              <a:pathLst>
                <a:path w="676058" h="390429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364;p13"/>
            <p:cNvSpPr/>
            <p:nvPr/>
          </p:nvSpPr>
          <p:spPr>
            <a:xfrm>
              <a:off x="7304400" y="668520"/>
              <a:ext cx="699120" cy="269280"/>
            </a:xfrm>
            <a:custGeom>
              <a:avLst/>
              <a:gdLst/>
              <a:ahLst/>
              <a:rect l="l" t="t" r="r" b="b"/>
              <a:pathLst>
                <a:path w="587572" h="226763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365;p13"/>
            <p:cNvSpPr/>
            <p:nvPr/>
          </p:nvSpPr>
          <p:spPr>
            <a:xfrm>
              <a:off x="7259400" y="864720"/>
              <a:ext cx="60480" cy="122400"/>
            </a:xfrm>
            <a:custGeom>
              <a:avLst/>
              <a:gdLst/>
              <a:ahLst/>
              <a:rect l="l" t="t" r="r" b="b"/>
              <a:pathLst>
                <a:path w="51339" h="103346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366;p13"/>
            <p:cNvSpPr/>
            <p:nvPr/>
          </p:nvSpPr>
          <p:spPr>
            <a:xfrm>
              <a:off x="8010360" y="865440"/>
              <a:ext cx="52920" cy="121680"/>
            </a:xfrm>
            <a:custGeom>
              <a:avLst/>
              <a:gdLst/>
              <a:ahLst/>
              <a:rect l="l" t="t" r="r" b="b"/>
              <a:pathLst>
                <a:path w="45148" h="102774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367;p13"/>
            <p:cNvSpPr/>
            <p:nvPr/>
          </p:nvSpPr>
          <p:spPr>
            <a:xfrm>
              <a:off x="7330320" y="732960"/>
              <a:ext cx="669600" cy="386280"/>
            </a:xfrm>
            <a:custGeom>
              <a:avLst/>
              <a:gdLst/>
              <a:ahLst/>
              <a:rect l="l" t="t" r="r" b="b"/>
              <a:pathLst>
                <a:path w="562737" h="324802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368;p13"/>
            <p:cNvSpPr/>
            <p:nvPr/>
          </p:nvSpPr>
          <p:spPr>
            <a:xfrm>
              <a:off x="7290000" y="939240"/>
              <a:ext cx="731520" cy="262080"/>
            </a:xfrm>
            <a:custGeom>
              <a:avLst/>
              <a:gdLst/>
              <a:ahLst/>
              <a:rect l="l" t="t" r="r" b="b"/>
              <a:pathLst>
                <a:path w="614737" h="220544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369;p13"/>
            <p:cNvSpPr/>
            <p:nvPr/>
          </p:nvSpPr>
          <p:spPr>
            <a:xfrm>
              <a:off x="7259400" y="639360"/>
              <a:ext cx="804240" cy="464400"/>
            </a:xfrm>
            <a:custGeom>
              <a:avLst/>
              <a:gdLst/>
              <a:ahLst/>
              <a:rect l="l" t="t" r="r" b="b"/>
              <a:pathLst>
                <a:path w="675989" h="3904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370;p13"/>
            <p:cNvSpPr/>
            <p:nvPr/>
          </p:nvSpPr>
          <p:spPr>
            <a:xfrm rot="19799400">
              <a:off x="6763320" y="1363680"/>
              <a:ext cx="87840" cy="15228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371;p13"/>
            <p:cNvSpPr/>
            <p:nvPr/>
          </p:nvSpPr>
          <p:spPr>
            <a:xfrm>
              <a:off x="7196760" y="1057320"/>
              <a:ext cx="221040" cy="127440"/>
            </a:xfrm>
            <a:custGeom>
              <a:avLst/>
              <a:gdLst/>
              <a:ahLst/>
              <a:rect l="l" t="t" r="r" b="b"/>
              <a:pathLst>
                <a:path w="186213" h="107537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372;p13"/>
            <p:cNvSpPr/>
            <p:nvPr/>
          </p:nvSpPr>
          <p:spPr>
            <a:xfrm>
              <a:off x="7248960" y="1087200"/>
              <a:ext cx="168840" cy="157680"/>
            </a:xfrm>
            <a:custGeom>
              <a:avLst/>
              <a:gdLst/>
              <a:ahLst/>
              <a:rect l="l" t="t" r="r" b="b"/>
              <a:pathLst>
                <a:path w="142303" h="13287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373;p13"/>
            <p:cNvSpPr/>
            <p:nvPr/>
          </p:nvSpPr>
          <p:spPr>
            <a:xfrm>
              <a:off x="6770160" y="1127160"/>
              <a:ext cx="513000" cy="378000"/>
            </a:xfrm>
            <a:custGeom>
              <a:avLst/>
              <a:gdLst/>
              <a:ahLst/>
              <a:rect l="l" t="t" r="r" b="b"/>
              <a:pathLst>
                <a:path w="431291" h="317858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374;p13"/>
            <p:cNvSpPr/>
            <p:nvPr/>
          </p:nvSpPr>
          <p:spPr>
            <a:xfrm rot="19799400">
              <a:off x="6763320" y="1363680"/>
              <a:ext cx="87840" cy="15228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1085760" y="1828800"/>
            <a:ext cx="467604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Version Control Softwre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subTitle"/>
          </p:nvPr>
        </p:nvSpPr>
        <p:spPr>
          <a:xfrm>
            <a:off x="1038960" y="3045960"/>
            <a:ext cx="4676040" cy="3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What if Version Control Software?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9" name="Google Shape;407;p15"/>
          <p:cNvSpPr/>
          <p:nvPr/>
        </p:nvSpPr>
        <p:spPr>
          <a:xfrm>
            <a:off x="0" y="1866960"/>
            <a:ext cx="60876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Barlow"/>
                <a:ea typeface="Barlow"/>
              </a:rPr>
              <a:t>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6400800" y="1828800"/>
            <a:ext cx="2743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Find Version Control Software Logos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Num" idx="13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F5AA866-213A-4F6D-918F-EA12257D6A6E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457200" y="457200"/>
            <a:ext cx="2658600" cy="121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Why is Version Control Software important?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latin typeface="Arial"/>
              </a:rPr>
              <a:t>Talk about how Git is a standard in the tech industry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Num" idx="14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87CAD90-0A2E-4237-BF28-A4EB29F066CE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457200" y="685800"/>
            <a:ext cx="41148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What are Git Workflows?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Talk about importance of git workflows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Examples: Gitflow, Feature Branches, Pull Request Workflow, etc...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120" cy="108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GitHub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995840"/>
            <a:ext cx="564012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Talk about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repos (local and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remote)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And some text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But remember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not to overload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your slides with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content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Your audience will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listen to you or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read the content, </a:t>
            </a: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but won’t do both.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15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5847D1E-5220-4018-AEC1-6E4ACD5FB716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7086600" y="2369520"/>
            <a:ext cx="1600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Find GitHub Logo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9" name="PlaceHolder 11"/>
          <p:cNvSpPr txBox="1"/>
          <p:nvPr/>
        </p:nvSpPr>
        <p:spPr>
          <a:xfrm>
            <a:off x="581760" y="1217160"/>
            <a:ext cx="4676040" cy="3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What is GitHub?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How is Git &amp; GitHub related?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120" cy="108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007bb9"/>
                </a:solidFill>
                <a:latin typeface="Raleway Thin"/>
                <a:ea typeface="Raleway Thin"/>
              </a:rPr>
              <a:t>Why should I create a GitHub Account?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457200" y="19958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Company Name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Company Logo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/>
          </p:nvPr>
        </p:nvSpPr>
        <p:spPr>
          <a:xfrm>
            <a:off x="3290400" y="19958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Blue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colour of the clear sky and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the deep sea. It is located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between violet and green on the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optical spectrum.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/>
          </p:nvPr>
        </p:nvSpPr>
        <p:spPr>
          <a:xfrm>
            <a:off x="6123240" y="19958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Red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44" name="PlaceHolder 5"/>
          <p:cNvSpPr>
            <a:spLocks noGrp="1"/>
          </p:cNvSpPr>
          <p:nvPr>
            <p:ph type="sldNum" idx="16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4EFEEFF-D050-4206-BA33-C0ED7F5B61A1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5" name="PlaceHolder 6"/>
          <p:cNvSpPr>
            <a:spLocks noGrp="1"/>
          </p:cNvSpPr>
          <p:nvPr>
            <p:ph/>
          </p:nvPr>
        </p:nvSpPr>
        <p:spPr>
          <a:xfrm>
            <a:off x="457200" y="33674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Yellow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6" name="PlaceHolder 7"/>
          <p:cNvSpPr>
            <a:spLocks noGrp="1"/>
          </p:cNvSpPr>
          <p:nvPr>
            <p:ph/>
          </p:nvPr>
        </p:nvSpPr>
        <p:spPr>
          <a:xfrm>
            <a:off x="3290400" y="33674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Blue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colour of the clear sky and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the deep sea. It is located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between violet and green on the </a:t>
            </a: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optical spectrum.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7" name="PlaceHolder 8"/>
          <p:cNvSpPr>
            <a:spLocks noGrp="1"/>
          </p:cNvSpPr>
          <p:nvPr>
            <p:ph/>
          </p:nvPr>
        </p:nvSpPr>
        <p:spPr>
          <a:xfrm>
            <a:off x="6123240" y="3367440"/>
            <a:ext cx="2562840" cy="13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Red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3a3f50"/>
                </a:solidFill>
                <a:latin typeface="Barlow Light"/>
                <a:ea typeface="Barlow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120" cy="108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GitLab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457200" y="2286000"/>
            <a:ext cx="564012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Here you have a list of items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And some text</a:t>
            </a:r>
            <a:endParaRPr b="0" lang="en-US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But remember not to overload your slides with content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Your audience will listen to you or read the content, but won’t do both.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17"/>
          </p:nvPr>
        </p:nvSpPr>
        <p:spPr>
          <a:xfrm>
            <a:off x="8649000" y="4636800"/>
            <a:ext cx="45612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F968FBF-98B9-4B19-854A-12E28AF8B946}" type="slidenum">
              <a:rPr b="0" lang="e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7086600" y="2369520"/>
            <a:ext cx="1600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Find GitLab Logo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2" name="PlaceHolder 15"/>
          <p:cNvSpPr txBox="1"/>
          <p:nvPr/>
        </p:nvSpPr>
        <p:spPr>
          <a:xfrm>
            <a:off x="581760" y="1217160"/>
            <a:ext cx="4676040" cy="3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What is GitLab?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What's the difference between GitHub and GitLab?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2023-08-25T18:33:32Z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