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53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8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28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2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03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88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2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7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0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1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D54E-4424-4671-9896-DA80FB8D2173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382B-884D-4217-A0FE-32A26803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1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481"/>
          <a:stretch/>
        </p:blipFill>
        <p:spPr>
          <a:xfrm>
            <a:off x="0" y="1290185"/>
            <a:ext cx="6037385" cy="4746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2" y="257908"/>
            <a:ext cx="1017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Spectra (averaged from all measurements) of contact lens, pure C. a, and C. a with 10</a:t>
            </a:r>
            <a:r>
              <a:rPr lang="en-US" altLang="zh-CN" baseline="30000" dirty="0"/>
              <a:t>11</a:t>
            </a:r>
            <a:r>
              <a:rPr lang="en-US" altLang="zh-CN" dirty="0"/>
              <a:t> </a:t>
            </a:r>
            <a:r>
              <a:rPr lang="en-US" altLang="zh-CN" dirty="0" err="1"/>
              <a:t>cfu</a:t>
            </a:r>
            <a:r>
              <a:rPr lang="en-US" altLang="zh-CN" dirty="0"/>
              <a:t> on CL.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7B0132-1AA0-48E0-9FE9-7237790E9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46" t="49135" r="6731"/>
          <a:stretch/>
        </p:blipFill>
        <p:spPr>
          <a:xfrm>
            <a:off x="6459416" y="2567352"/>
            <a:ext cx="4806461" cy="24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923" t="48170" r="6154"/>
          <a:stretch/>
        </p:blipFill>
        <p:spPr>
          <a:xfrm>
            <a:off x="6107723" y="2555631"/>
            <a:ext cx="5111261" cy="2490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2" y="257908"/>
            <a:ext cx="1017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Spectra (averaged from all measurements) of contact lens, pure P. a, and P. a with 10</a:t>
            </a:r>
            <a:r>
              <a:rPr lang="en-US" altLang="zh-CN" baseline="30000" dirty="0"/>
              <a:t>11</a:t>
            </a:r>
            <a:r>
              <a:rPr lang="en-US" altLang="zh-CN" dirty="0"/>
              <a:t> </a:t>
            </a:r>
            <a:r>
              <a:rPr lang="en-US" altLang="zh-CN" dirty="0" err="1"/>
              <a:t>cfu</a:t>
            </a:r>
            <a:r>
              <a:rPr lang="en-US" altLang="zh-CN" dirty="0"/>
              <a:t> on CL. 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E263E7-3B37-4147-9D78-9101B5A47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4" r="50962"/>
          <a:stretch/>
        </p:blipFill>
        <p:spPr>
          <a:xfrm>
            <a:off x="1101969" y="1501128"/>
            <a:ext cx="4865078" cy="48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#BAI YANRU#</dc:creator>
  <cp:lastModifiedBy>#GOH HAN LONG, EUGENE#</cp:lastModifiedBy>
  <cp:revision>18</cp:revision>
  <dcterms:created xsi:type="dcterms:W3CDTF">2017-04-12T05:13:47Z</dcterms:created>
  <dcterms:modified xsi:type="dcterms:W3CDTF">2017-09-27T05:03:29Z</dcterms:modified>
</cp:coreProperties>
</file>